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media/image24.jpg" ContentType="image/jpg"/>
  <Override PartName="/ppt/notesSlides/notesSlide3.xml" ContentType="application/vnd.openxmlformats-officedocument.presentationml.notesSlide+xml"/>
  <Override PartName="/ppt/media/image35.jpg" ContentType="image/jpg"/>
  <Override PartName="/ppt/media/image37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58.jpg" ContentType="image/jpg"/>
  <Override PartName="/ppt/media/image69.jpg" ContentType="image/jpg"/>
  <Override PartName="/ppt/media/image71.jpg" ContentType="image/jpg"/>
  <Override PartName="/ppt/media/image72.jpg" ContentType="image/jpg"/>
  <Override PartName="/ppt/media/image73.jpg" ContentType="image/jpg"/>
  <Override PartName="/ppt/media/image74.jpg" ContentType="image/jpg"/>
  <Override PartName="/ppt/media/image75.jpg" ContentType="image/jpg"/>
  <Override PartName="/ppt/media/image77.jpg" ContentType="image/jpg"/>
  <Override PartName="/ppt/media/image78.jpg" ContentType="image/jpg"/>
  <Override PartName="/ppt/notesSlides/notesSlide6.xml" ContentType="application/vnd.openxmlformats-officedocument.presentationml.notesSlide+xml"/>
  <Override PartName="/ppt/media/image95.jpg" ContentType="image/jpg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00" r:id="rId5"/>
    <p:sldMasterId id="2147483724" r:id="rId6"/>
  </p:sldMasterIdLst>
  <p:notesMasterIdLst>
    <p:notesMasterId r:id="rId33"/>
  </p:notesMasterIdLst>
  <p:handoutMasterIdLst>
    <p:handoutMasterId r:id="rId34"/>
  </p:handoutMasterIdLst>
  <p:sldIdLst>
    <p:sldId id="854" r:id="rId7"/>
    <p:sldId id="836" r:id="rId8"/>
    <p:sldId id="259" r:id="rId9"/>
    <p:sldId id="336" r:id="rId10"/>
    <p:sldId id="337" r:id="rId11"/>
    <p:sldId id="333" r:id="rId12"/>
    <p:sldId id="335" r:id="rId13"/>
    <p:sldId id="266" r:id="rId14"/>
    <p:sldId id="857" r:id="rId15"/>
    <p:sldId id="264" r:id="rId16"/>
    <p:sldId id="6680" r:id="rId17"/>
    <p:sldId id="323" r:id="rId18"/>
    <p:sldId id="375" r:id="rId19"/>
    <p:sldId id="376" r:id="rId20"/>
    <p:sldId id="6734" r:id="rId21"/>
    <p:sldId id="6735" r:id="rId22"/>
    <p:sldId id="6736" r:id="rId23"/>
    <p:sldId id="6737" r:id="rId24"/>
    <p:sldId id="6712" r:id="rId25"/>
    <p:sldId id="6742" r:id="rId26"/>
    <p:sldId id="6720" r:id="rId27"/>
    <p:sldId id="6721" r:id="rId28"/>
    <p:sldId id="6744" r:id="rId29"/>
    <p:sldId id="6701" r:id="rId30"/>
    <p:sldId id="6745" r:id="rId31"/>
    <p:sldId id="297" r:id="rId3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&amp; Outline" id="{9CE3A01C-6599-48C3-9D7F-81EC8F740B71}">
          <p14:sldIdLst>
            <p14:sldId id="854"/>
            <p14:sldId id="836"/>
            <p14:sldId id="259"/>
            <p14:sldId id="336"/>
            <p14:sldId id="337"/>
            <p14:sldId id="333"/>
            <p14:sldId id="335"/>
            <p14:sldId id="266"/>
          </p14:sldIdLst>
        </p14:section>
        <p14:section name="Objectives" id="{269A7882-6900-4F7F-A19C-BACB79FF2C90}">
          <p14:sldIdLst>
            <p14:sldId id="857"/>
            <p14:sldId id="264"/>
            <p14:sldId id="6680"/>
            <p14:sldId id="323"/>
            <p14:sldId id="375"/>
            <p14:sldId id="376"/>
            <p14:sldId id="6734"/>
            <p14:sldId id="6735"/>
            <p14:sldId id="6736"/>
            <p14:sldId id="6737"/>
            <p14:sldId id="6712"/>
            <p14:sldId id="6742"/>
            <p14:sldId id="6720"/>
            <p14:sldId id="6721"/>
            <p14:sldId id="6744"/>
            <p14:sldId id="6701"/>
            <p14:sldId id="6745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273F13-37AB-0561-2306-C06D8FDD2E82}" name="Wheelhouse, Alan (STFC,DL,AST)" initials="AW" userId="S::alan.wheelhouse@stfc.ac.uk::f680e961-b34a-4ee8-9fd9-5d2e76823fad" providerId="AD"/>
  <p188:author id="{9D15D29D-1DE8-5EAE-5F08-88F5DD59F696}" name="Valizadeh, Reza (STFC,DL,AST)" initials="" userId="S::reza.valizadeh@stfc.ac.uk::f4448de3-9087-4370-8dfc-4a864ffa4a81" providerId="AD"/>
  <p188:author id="{8A0582EE-FC46-E3EF-616D-902C9DED6F9B}" name="Vick, Andrew (STFC,DL,AST)" initials="VA" userId="S::andrew.vick@stfc.ac.uk::6f8f0575-dd5d-4de9-9600-9d5a5db5f1a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900"/>
    <a:srgbClr val="626262"/>
    <a:srgbClr val="000000"/>
    <a:srgbClr val="FF6900"/>
    <a:srgbClr val="003088"/>
    <a:srgbClr val="1E5DF8"/>
    <a:srgbClr val="FFFFFF"/>
    <a:srgbClr val="00BED5"/>
    <a:srgbClr val="C13D33"/>
    <a:srgbClr val="E94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3438" autoAdjust="0"/>
  </p:normalViewPr>
  <p:slideViewPr>
    <p:cSldViewPr snapToGrid="0">
      <p:cViewPr varScale="1">
        <p:scale>
          <a:sx n="63" d="100"/>
          <a:sy n="63" d="100"/>
        </p:scale>
        <p:origin x="136" y="56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8/10/relationships/authors" Target="authors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1Eugen\Work\_RastoR\ARIES_results\Daresbury\parallel\manParal_Aries_Nb3Sn_Cu(EP)LNL_L15_14_02_19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1Eugen\Work\_RastoR\ARIES_results\Daresbury\parallel\manParal_Aries_Nb3Sn_Nb_Cu(SUBU2)DL_11_02_19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825694444444451E-2"/>
          <c:y val="3.6094455149669913E-2"/>
          <c:w val="0.94630700419954483"/>
          <c:h val="0.91720496742243895"/>
        </c:manualLayout>
      </c:layout>
      <c:scatterChart>
        <c:scatterStyle val="lineMarker"/>
        <c:varyColors val="0"/>
        <c:ser>
          <c:idx val="9"/>
          <c:order val="0"/>
          <c:tx>
            <c:v>virg (Cu) PARALLEL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FF"/>
              </a:solidFill>
              <a:ln w="9525">
                <a:solidFill>
                  <a:srgbClr val="FF00FF"/>
                </a:solidFill>
              </a:ln>
              <a:effectLst/>
            </c:spPr>
          </c:marker>
          <c:xVal>
            <c:numRef>
              <c:f>data_Loop!$BD$13:$BD$7520</c:f>
              <c:numCache>
                <c:formatCode>General</c:formatCode>
                <c:ptCount val="7508"/>
                <c:pt idx="0">
                  <c:v>6.7482374608516693E-2</c:v>
                </c:pt>
                <c:pt idx="1">
                  <c:v>0.46598449535667902</c:v>
                </c:pt>
                <c:pt idx="2">
                  <c:v>1.7605328857898701</c:v>
                </c:pt>
                <c:pt idx="3">
                  <c:v>3.4662859439849898</c:v>
                </c:pt>
                <c:pt idx="4">
                  <c:v>5.4475769996643102</c:v>
                </c:pt>
                <c:pt idx="5">
                  <c:v>7.4628939628601101</c:v>
                </c:pt>
                <c:pt idx="6">
                  <c:v>9.4562573432922399</c:v>
                </c:pt>
                <c:pt idx="7">
                  <c:v>11.478747367858899</c:v>
                </c:pt>
                <c:pt idx="8">
                  <c:v>13.427196025848399</c:v>
                </c:pt>
                <c:pt idx="9">
                  <c:v>15.426340579986601</c:v>
                </c:pt>
                <c:pt idx="10">
                  <c:v>17.488475799560501</c:v>
                </c:pt>
                <c:pt idx="11">
                  <c:v>19.575819015502901</c:v>
                </c:pt>
                <c:pt idx="12">
                  <c:v>21.512269973754901</c:v>
                </c:pt>
                <c:pt idx="13">
                  <c:v>23.423573493957502</c:v>
                </c:pt>
                <c:pt idx="14">
                  <c:v>25.448045730590799</c:v>
                </c:pt>
                <c:pt idx="15">
                  <c:v>27.4976644515991</c:v>
                </c:pt>
                <c:pt idx="16">
                  <c:v>29.471838951110801</c:v>
                </c:pt>
                <c:pt idx="17">
                  <c:v>31.446013450622601</c:v>
                </c:pt>
                <c:pt idx="18">
                  <c:v>33.457910537719698</c:v>
                </c:pt>
                <c:pt idx="19">
                  <c:v>35.419511795043903</c:v>
                </c:pt>
                <c:pt idx="20">
                  <c:v>37.469129562377901</c:v>
                </c:pt>
                <c:pt idx="21">
                  <c:v>39.5061740875244</c:v>
                </c:pt>
                <c:pt idx="22">
                  <c:v>41.467775344848597</c:v>
                </c:pt>
                <c:pt idx="23">
                  <c:v>43.479612350463903</c:v>
                </c:pt>
                <c:pt idx="24">
                  <c:v>45.4412136077881</c:v>
                </c:pt>
                <c:pt idx="25">
                  <c:v>47.4153861999512</c:v>
                </c:pt>
                <c:pt idx="26">
                  <c:v>49.477638244628899</c:v>
                </c:pt>
                <c:pt idx="27">
                  <c:v>51.414209365844698</c:v>
                </c:pt>
                <c:pt idx="28">
                  <c:v>53.350540161132798</c:v>
                </c:pt>
                <c:pt idx="29">
                  <c:v>55.362318038940401</c:v>
                </c:pt>
                <c:pt idx="30">
                  <c:v>57.399364471435497</c:v>
                </c:pt>
                <c:pt idx="31">
                  <c:v>59.562154769897496</c:v>
                </c:pt>
                <c:pt idx="32">
                  <c:v>61.636924743652301</c:v>
                </c:pt>
                <c:pt idx="33">
                  <c:v>63.523078918457003</c:v>
                </c:pt>
                <c:pt idx="34">
                  <c:v>65.434379577636705</c:v>
                </c:pt>
                <c:pt idx="35">
                  <c:v>67.4212455749512</c:v>
                </c:pt>
                <c:pt idx="36">
                  <c:v>69.420688629150405</c:v>
                </c:pt>
                <c:pt idx="37">
                  <c:v>71.470310211181598</c:v>
                </c:pt>
                <c:pt idx="38">
                  <c:v>73.482086181640597</c:v>
                </c:pt>
                <c:pt idx="39">
                  <c:v>75.380691528320298</c:v>
                </c:pt>
                <c:pt idx="40">
                  <c:v>77.354988098144503</c:v>
                </c:pt>
                <c:pt idx="41">
                  <c:v>79.455028533935604</c:v>
                </c:pt>
                <c:pt idx="42">
                  <c:v>81.492073059082003</c:v>
                </c:pt>
                <c:pt idx="43">
                  <c:v>83.378105163574205</c:v>
                </c:pt>
                <c:pt idx="44">
                  <c:v>85.3145561218262</c:v>
                </c:pt>
                <c:pt idx="45">
                  <c:v>87.376873016357393</c:v>
                </c:pt>
                <c:pt idx="46">
                  <c:v>89.4137992858887</c:v>
                </c:pt>
                <c:pt idx="47">
                  <c:v>91.387969970703097</c:v>
                </c:pt>
                <c:pt idx="48">
                  <c:v>93.362144470214801</c:v>
                </c:pt>
                <c:pt idx="49">
                  <c:v>95.424221038818402</c:v>
                </c:pt>
                <c:pt idx="50">
                  <c:v>97.562095642089801</c:v>
                </c:pt>
                <c:pt idx="51">
                  <c:v>99.649440765380902</c:v>
                </c:pt>
                <c:pt idx="52">
                  <c:v>101.510444641113</c:v>
                </c:pt>
                <c:pt idx="53">
                  <c:v>103.35910797119099</c:v>
                </c:pt>
                <c:pt idx="54">
                  <c:v>105.395923614502</c:v>
                </c:pt>
                <c:pt idx="55">
                  <c:v>107.45788192749001</c:v>
                </c:pt>
                <c:pt idx="56">
                  <c:v>109.507732391357</c:v>
                </c:pt>
                <c:pt idx="57">
                  <c:v>111.39389038085901</c:v>
                </c:pt>
                <c:pt idx="58">
                  <c:v>113.317531585693</c:v>
                </c:pt>
                <c:pt idx="59">
                  <c:v>115.44259262084999</c:v>
                </c:pt>
                <c:pt idx="60">
                  <c:v>117.429580688477</c:v>
                </c:pt>
                <c:pt idx="61">
                  <c:v>119.34088897705099</c:v>
                </c:pt>
                <c:pt idx="62">
                  <c:v>121.277339935303</c:v>
                </c:pt>
                <c:pt idx="63">
                  <c:v>123.41497802734401</c:v>
                </c:pt>
                <c:pt idx="64">
                  <c:v>125.527233123779</c:v>
                </c:pt>
                <c:pt idx="65">
                  <c:v>127.350509643555</c:v>
                </c:pt>
                <c:pt idx="66">
                  <c:v>129.33725738525399</c:v>
                </c:pt>
                <c:pt idx="67">
                  <c:v>131.39945983886699</c:v>
                </c:pt>
                <c:pt idx="68">
                  <c:v>133.32334136962899</c:v>
                </c:pt>
                <c:pt idx="69">
                  <c:v>135.39810943603501</c:v>
                </c:pt>
                <c:pt idx="70">
                  <c:v>137.46053314208999</c:v>
                </c:pt>
                <c:pt idx="71">
                  <c:v>139.334114074707</c:v>
                </c:pt>
                <c:pt idx="72">
                  <c:v>141.37116241455101</c:v>
                </c:pt>
                <c:pt idx="73">
                  <c:v>143.39585876464801</c:v>
                </c:pt>
                <c:pt idx="74">
                  <c:v>145.34464263916001</c:v>
                </c:pt>
                <c:pt idx="75">
                  <c:v>147.469482421875</c:v>
                </c:pt>
                <c:pt idx="76">
                  <c:v>149.48138427734401</c:v>
                </c:pt>
                <c:pt idx="77">
                  <c:v>151.34262084960901</c:v>
                </c:pt>
                <c:pt idx="78">
                  <c:v>153.39224243164099</c:v>
                </c:pt>
                <c:pt idx="79">
                  <c:v>155.41648101806601</c:v>
                </c:pt>
                <c:pt idx="80">
                  <c:v>157.34059143066401</c:v>
                </c:pt>
                <c:pt idx="81">
                  <c:v>159.36505889892601</c:v>
                </c:pt>
                <c:pt idx="82">
                  <c:v>161.33923339843801</c:v>
                </c:pt>
                <c:pt idx="83">
                  <c:v>163.351127624512</c:v>
                </c:pt>
                <c:pt idx="84">
                  <c:v>165.438232421875</c:v>
                </c:pt>
                <c:pt idx="85">
                  <c:v>167.374923706055</c:v>
                </c:pt>
                <c:pt idx="86">
                  <c:v>169.32395172119101</c:v>
                </c:pt>
                <c:pt idx="87">
                  <c:v>171.38591003418</c:v>
                </c:pt>
                <c:pt idx="88">
                  <c:v>173.37265777587899</c:v>
                </c:pt>
                <c:pt idx="89">
                  <c:v>175.40993499755899</c:v>
                </c:pt>
                <c:pt idx="90">
                  <c:v>177.39668273925801</c:v>
                </c:pt>
                <c:pt idx="91">
                  <c:v>179.32032775878901</c:v>
                </c:pt>
                <c:pt idx="92">
                  <c:v>181.31965637207</c:v>
                </c:pt>
                <c:pt idx="93">
                  <c:v>183.40699768066401</c:v>
                </c:pt>
                <c:pt idx="94">
                  <c:v>185.41888427734401</c:v>
                </c:pt>
                <c:pt idx="95">
                  <c:v>187.30526733398401</c:v>
                </c:pt>
                <c:pt idx="96">
                  <c:v>189.31739807128901</c:v>
                </c:pt>
                <c:pt idx="97">
                  <c:v>191.36702728271499</c:v>
                </c:pt>
                <c:pt idx="98">
                  <c:v>193.34120941162101</c:v>
                </c:pt>
                <c:pt idx="99">
                  <c:v>195.36521148681601</c:v>
                </c:pt>
                <c:pt idx="100">
                  <c:v>197.37710571289099</c:v>
                </c:pt>
                <c:pt idx="101">
                  <c:v>199.28887939453099</c:v>
                </c:pt>
                <c:pt idx="102">
                  <c:v>201.30078125</c:v>
                </c:pt>
                <c:pt idx="103">
                  <c:v>203.337814331055</c:v>
                </c:pt>
                <c:pt idx="104">
                  <c:v>205.26168823242199</c:v>
                </c:pt>
                <c:pt idx="105">
                  <c:v>207.29827117919899</c:v>
                </c:pt>
                <c:pt idx="106">
                  <c:v>209.42333984375</c:v>
                </c:pt>
                <c:pt idx="107">
                  <c:v>211.372367858887</c:v>
                </c:pt>
                <c:pt idx="108">
                  <c:v>213.358642578125</c:v>
                </c:pt>
                <c:pt idx="109">
                  <c:v>215.421310424805</c:v>
                </c:pt>
                <c:pt idx="110">
                  <c:v>217.395957946777</c:v>
                </c:pt>
                <c:pt idx="111">
                  <c:v>219.25695800781301</c:v>
                </c:pt>
                <c:pt idx="112">
                  <c:v>221.243240356445</c:v>
                </c:pt>
                <c:pt idx="113">
                  <c:v>223.31800842285199</c:v>
                </c:pt>
                <c:pt idx="114">
                  <c:v>225.30475616455101</c:v>
                </c:pt>
                <c:pt idx="115">
                  <c:v>227.31665802001999</c:v>
                </c:pt>
                <c:pt idx="116">
                  <c:v>229.341117858887</c:v>
                </c:pt>
                <c:pt idx="117">
                  <c:v>231.37816619873001</c:v>
                </c:pt>
                <c:pt idx="118">
                  <c:v>233.36538696289099</c:v>
                </c:pt>
                <c:pt idx="119">
                  <c:v>235.301834106445</c:v>
                </c:pt>
                <c:pt idx="120">
                  <c:v>237.31372833251999</c:v>
                </c:pt>
                <c:pt idx="121">
                  <c:v>239.325157165527</c:v>
                </c:pt>
                <c:pt idx="122">
                  <c:v>241.28630065918</c:v>
                </c:pt>
                <c:pt idx="123">
                  <c:v>243.31123352050801</c:v>
                </c:pt>
                <c:pt idx="124">
                  <c:v>245.33570098876999</c:v>
                </c:pt>
                <c:pt idx="125">
                  <c:v>247.30987548828099</c:v>
                </c:pt>
                <c:pt idx="126">
                  <c:v>249.37253570556601</c:v>
                </c:pt>
                <c:pt idx="127">
                  <c:v>251.40911865234401</c:v>
                </c:pt>
                <c:pt idx="128">
                  <c:v>253.35814666748001</c:v>
                </c:pt>
                <c:pt idx="129">
                  <c:v>255.28248596191401</c:v>
                </c:pt>
                <c:pt idx="130">
                  <c:v>257.31951904296898</c:v>
                </c:pt>
                <c:pt idx="131">
                  <c:v>259.35610961914102</c:v>
                </c:pt>
                <c:pt idx="132">
                  <c:v>261.25485229492199</c:v>
                </c:pt>
                <c:pt idx="133">
                  <c:v>263.39294433593801</c:v>
                </c:pt>
                <c:pt idx="134">
                  <c:v>265.39178466796898</c:v>
                </c:pt>
                <c:pt idx="135">
                  <c:v>267.189453125</c:v>
                </c:pt>
                <c:pt idx="136">
                  <c:v>269.25166320800798</c:v>
                </c:pt>
                <c:pt idx="137">
                  <c:v>271.32643127441401</c:v>
                </c:pt>
                <c:pt idx="138">
                  <c:v>273.33831787109398</c:v>
                </c:pt>
                <c:pt idx="139">
                  <c:v>275.38841247558599</c:v>
                </c:pt>
                <c:pt idx="140">
                  <c:v>277.32485961914102</c:v>
                </c:pt>
                <c:pt idx="141">
                  <c:v>279.23616027832003</c:v>
                </c:pt>
                <c:pt idx="142">
                  <c:v>281.26063537597702</c:v>
                </c:pt>
                <c:pt idx="143">
                  <c:v>283.29768371582003</c:v>
                </c:pt>
                <c:pt idx="144">
                  <c:v>285.35987854003901</c:v>
                </c:pt>
                <c:pt idx="145">
                  <c:v>287.32147216796898</c:v>
                </c:pt>
                <c:pt idx="146">
                  <c:v>289.295654296875</c:v>
                </c:pt>
                <c:pt idx="147">
                  <c:v>291.29496765136702</c:v>
                </c:pt>
                <c:pt idx="148">
                  <c:v>293.26960754394503</c:v>
                </c:pt>
                <c:pt idx="149">
                  <c:v>295.31924438476602</c:v>
                </c:pt>
                <c:pt idx="150">
                  <c:v>297.28038024902298</c:v>
                </c:pt>
                <c:pt idx="151">
                  <c:v>299.25454711914102</c:v>
                </c:pt>
                <c:pt idx="152">
                  <c:v>301.24128723144503</c:v>
                </c:pt>
                <c:pt idx="153">
                  <c:v>303.26576232910202</c:v>
                </c:pt>
                <c:pt idx="154">
                  <c:v>305.36567687988298</c:v>
                </c:pt>
                <c:pt idx="155">
                  <c:v>307.28955078125</c:v>
                </c:pt>
                <c:pt idx="156">
                  <c:v>309.23904418945301</c:v>
                </c:pt>
                <c:pt idx="157">
                  <c:v>311.31381225585898</c:v>
                </c:pt>
                <c:pt idx="158">
                  <c:v>313.42584228515602</c:v>
                </c:pt>
                <c:pt idx="159">
                  <c:v>315.32456970214798</c:v>
                </c:pt>
                <c:pt idx="160">
                  <c:v>317.19862365722702</c:v>
                </c:pt>
                <c:pt idx="161">
                  <c:v>319.26081848144503</c:v>
                </c:pt>
                <c:pt idx="162">
                  <c:v>321.20936584472702</c:v>
                </c:pt>
                <c:pt idx="163">
                  <c:v>323.22126770019503</c:v>
                </c:pt>
                <c:pt idx="164">
                  <c:v>325.34680175781199</c:v>
                </c:pt>
                <c:pt idx="165">
                  <c:v>327.30839538574202</c:v>
                </c:pt>
                <c:pt idx="166">
                  <c:v>329.19454956054699</c:v>
                </c:pt>
                <c:pt idx="167">
                  <c:v>331.23114013671898</c:v>
                </c:pt>
                <c:pt idx="168">
                  <c:v>333.25559997558599</c:v>
                </c:pt>
                <c:pt idx="169">
                  <c:v>335.24234008789102</c:v>
                </c:pt>
                <c:pt idx="170">
                  <c:v>337.19137573242199</c:v>
                </c:pt>
                <c:pt idx="171">
                  <c:v>339.12782287597702</c:v>
                </c:pt>
                <c:pt idx="172">
                  <c:v>341.15229797363298</c:v>
                </c:pt>
                <c:pt idx="173">
                  <c:v>343.16465759277298</c:v>
                </c:pt>
                <c:pt idx="174">
                  <c:v>345.18865966796898</c:v>
                </c:pt>
                <c:pt idx="175">
                  <c:v>347.35145568847702</c:v>
                </c:pt>
                <c:pt idx="176">
                  <c:v>349.45184326171898</c:v>
                </c:pt>
                <c:pt idx="177">
                  <c:v>351.36314392089798</c:v>
                </c:pt>
                <c:pt idx="178">
                  <c:v>353.22367858886702</c:v>
                </c:pt>
                <c:pt idx="179">
                  <c:v>355.19786071777298</c:v>
                </c:pt>
                <c:pt idx="180">
                  <c:v>357.27262878417997</c:v>
                </c:pt>
                <c:pt idx="181">
                  <c:v>359.29708862304699</c:v>
                </c:pt>
                <c:pt idx="182">
                  <c:v>361.27127075195301</c:v>
                </c:pt>
                <c:pt idx="183">
                  <c:v>363.18211364746099</c:v>
                </c:pt>
                <c:pt idx="184">
                  <c:v>365.14416503906301</c:v>
                </c:pt>
                <c:pt idx="185">
                  <c:v>367.19378662109398</c:v>
                </c:pt>
                <c:pt idx="186">
                  <c:v>369.2685546875</c:v>
                </c:pt>
                <c:pt idx="187">
                  <c:v>371.30606079101602</c:v>
                </c:pt>
                <c:pt idx="188">
                  <c:v>373.22994995117199</c:v>
                </c:pt>
                <c:pt idx="189">
                  <c:v>375.14031982421898</c:v>
                </c:pt>
                <c:pt idx="190">
                  <c:v>377.11448669433599</c:v>
                </c:pt>
                <c:pt idx="191">
                  <c:v>379.1650390625</c:v>
                </c:pt>
                <c:pt idx="192">
                  <c:v>381.18951416015602</c:v>
                </c:pt>
                <c:pt idx="193">
                  <c:v>383.27685546875</c:v>
                </c:pt>
                <c:pt idx="194">
                  <c:v>385.26268005371099</c:v>
                </c:pt>
                <c:pt idx="195">
                  <c:v>387.12368774414102</c:v>
                </c:pt>
                <c:pt idx="196">
                  <c:v>389.13650512695301</c:v>
                </c:pt>
                <c:pt idx="197">
                  <c:v>391.21127319335898</c:v>
                </c:pt>
                <c:pt idx="198">
                  <c:v>393.19801330566401</c:v>
                </c:pt>
                <c:pt idx="199">
                  <c:v>395.27278137207003</c:v>
                </c:pt>
                <c:pt idx="200">
                  <c:v>397.29631042480497</c:v>
                </c:pt>
                <c:pt idx="201">
                  <c:v>399.16896057128901</c:v>
                </c:pt>
                <c:pt idx="202">
                  <c:v>401.21952819824202</c:v>
                </c:pt>
                <c:pt idx="203">
                  <c:v>403.27006530761702</c:v>
                </c:pt>
                <c:pt idx="204">
                  <c:v>405.28103637695301</c:v>
                </c:pt>
                <c:pt idx="205">
                  <c:v>407.27943420410202</c:v>
                </c:pt>
                <c:pt idx="206">
                  <c:v>409.17910766601602</c:v>
                </c:pt>
                <c:pt idx="207">
                  <c:v>411.16679382324202</c:v>
                </c:pt>
                <c:pt idx="208">
                  <c:v>413.19125366210898</c:v>
                </c:pt>
                <c:pt idx="209">
                  <c:v>415.22830200195301</c:v>
                </c:pt>
                <c:pt idx="210">
                  <c:v>417.20246887207003</c:v>
                </c:pt>
                <c:pt idx="211">
                  <c:v>419.13796997070301</c:v>
                </c:pt>
                <c:pt idx="212">
                  <c:v>421.18666076660202</c:v>
                </c:pt>
                <c:pt idx="213">
                  <c:v>423.17434692382801</c:v>
                </c:pt>
                <c:pt idx="214">
                  <c:v>425.23654174804699</c:v>
                </c:pt>
                <c:pt idx="215">
                  <c:v>427.22329711914102</c:v>
                </c:pt>
                <c:pt idx="216">
                  <c:v>429.17324829101602</c:v>
                </c:pt>
                <c:pt idx="217">
                  <c:v>431.17257690429699</c:v>
                </c:pt>
                <c:pt idx="218">
                  <c:v>433.17190551757801</c:v>
                </c:pt>
                <c:pt idx="219">
                  <c:v>435.18380737304699</c:v>
                </c:pt>
                <c:pt idx="220">
                  <c:v>437.10768127441401</c:v>
                </c:pt>
                <c:pt idx="221">
                  <c:v>439.13214111328102</c:v>
                </c:pt>
                <c:pt idx="222">
                  <c:v>441.18176269531301</c:v>
                </c:pt>
                <c:pt idx="223">
                  <c:v>443.14337158203102</c:v>
                </c:pt>
                <c:pt idx="224">
                  <c:v>445.15525817871099</c:v>
                </c:pt>
                <c:pt idx="225">
                  <c:v>447.10429382324202</c:v>
                </c:pt>
                <c:pt idx="226">
                  <c:v>449.12878417968699</c:v>
                </c:pt>
                <c:pt idx="227">
                  <c:v>451.26640319824202</c:v>
                </c:pt>
                <c:pt idx="228">
                  <c:v>453.20285034179699</c:v>
                </c:pt>
                <c:pt idx="229">
                  <c:v>455.13929748535202</c:v>
                </c:pt>
                <c:pt idx="230">
                  <c:v>457.13862609863298</c:v>
                </c:pt>
                <c:pt idx="231">
                  <c:v>459.18826293945301</c:v>
                </c:pt>
                <c:pt idx="232">
                  <c:v>461.17500305175798</c:v>
                </c:pt>
                <c:pt idx="233">
                  <c:v>463.06114196777298</c:v>
                </c:pt>
                <c:pt idx="234">
                  <c:v>465.04789733886702</c:v>
                </c:pt>
                <c:pt idx="235">
                  <c:v>467.08494567871099</c:v>
                </c:pt>
                <c:pt idx="236">
                  <c:v>469.08427429199202</c:v>
                </c:pt>
                <c:pt idx="237">
                  <c:v>471.09617614746099</c:v>
                </c:pt>
                <c:pt idx="238">
                  <c:v>473.15835571289102</c:v>
                </c:pt>
                <c:pt idx="239">
                  <c:v>475.18283081054699</c:v>
                </c:pt>
                <c:pt idx="240">
                  <c:v>477.15699768066401</c:v>
                </c:pt>
                <c:pt idx="241">
                  <c:v>479.09344482421898</c:v>
                </c:pt>
                <c:pt idx="242">
                  <c:v>481.12956237792997</c:v>
                </c:pt>
                <c:pt idx="243">
                  <c:v>483.24205017089798</c:v>
                </c:pt>
                <c:pt idx="244">
                  <c:v>485.17942810058599</c:v>
                </c:pt>
                <c:pt idx="245">
                  <c:v>487.06465148925798</c:v>
                </c:pt>
                <c:pt idx="246">
                  <c:v>489.07562255859398</c:v>
                </c:pt>
                <c:pt idx="247">
                  <c:v>491.08845520019503</c:v>
                </c:pt>
                <c:pt idx="248">
                  <c:v>493.08778381347702</c:v>
                </c:pt>
                <c:pt idx="249">
                  <c:v>495.11224365234398</c:v>
                </c:pt>
                <c:pt idx="250">
                  <c:v>497.13764953613298</c:v>
                </c:pt>
                <c:pt idx="251">
                  <c:v>499.09925842285202</c:v>
                </c:pt>
                <c:pt idx="252">
                  <c:v>501.17402648925798</c:v>
                </c:pt>
                <c:pt idx="253">
                  <c:v>503.31167602539102</c:v>
                </c:pt>
                <c:pt idx="254">
                  <c:v>505.22297668457003</c:v>
                </c:pt>
                <c:pt idx="255">
                  <c:v>507.12170410156199</c:v>
                </c:pt>
                <c:pt idx="256">
                  <c:v>509.17131042480497</c:v>
                </c:pt>
                <c:pt idx="257">
                  <c:v>511.14547729492199</c:v>
                </c:pt>
                <c:pt idx="258">
                  <c:v>513.09356689453102</c:v>
                </c:pt>
                <c:pt idx="259">
                  <c:v>515.10546875</c:v>
                </c:pt>
                <c:pt idx="260">
                  <c:v>517.12994384765602</c:v>
                </c:pt>
                <c:pt idx="261">
                  <c:v>519.15441894531295</c:v>
                </c:pt>
                <c:pt idx="262">
                  <c:v>521.15469360351597</c:v>
                </c:pt>
                <c:pt idx="263">
                  <c:v>523.14144897460903</c:v>
                </c:pt>
                <c:pt idx="264">
                  <c:v>525.09045410156205</c:v>
                </c:pt>
                <c:pt idx="265">
                  <c:v>527.12750244140602</c:v>
                </c:pt>
                <c:pt idx="266">
                  <c:v>529.1142578125</c:v>
                </c:pt>
                <c:pt idx="267">
                  <c:v>531.20156860351597</c:v>
                </c:pt>
                <c:pt idx="268">
                  <c:v>533.22509765625</c:v>
                </c:pt>
                <c:pt idx="269">
                  <c:v>535.07354736328102</c:v>
                </c:pt>
                <c:pt idx="270">
                  <c:v>537.06121826171898</c:v>
                </c:pt>
                <c:pt idx="271">
                  <c:v>539.04797363281205</c:v>
                </c:pt>
                <c:pt idx="272">
                  <c:v>541.00958251953102</c:v>
                </c:pt>
                <c:pt idx="273">
                  <c:v>543.08435058593705</c:v>
                </c:pt>
                <c:pt idx="274">
                  <c:v>545.10882568359398</c:v>
                </c:pt>
                <c:pt idx="275">
                  <c:v>547.00753784179699</c:v>
                </c:pt>
                <c:pt idx="276">
                  <c:v>549.10748291015602</c:v>
                </c:pt>
                <c:pt idx="277">
                  <c:v>551.19482421875</c:v>
                </c:pt>
                <c:pt idx="278">
                  <c:v>553.18154907226597</c:v>
                </c:pt>
                <c:pt idx="279">
                  <c:v>555.18087768554699</c:v>
                </c:pt>
                <c:pt idx="280">
                  <c:v>557.12896728515602</c:v>
                </c:pt>
                <c:pt idx="281">
                  <c:v>559.05285644531295</c:v>
                </c:pt>
                <c:pt idx="282">
                  <c:v>561.015380859375</c:v>
                </c:pt>
                <c:pt idx="283">
                  <c:v>563.11526489257801</c:v>
                </c:pt>
                <c:pt idx="284">
                  <c:v>565.13977050781205</c:v>
                </c:pt>
                <c:pt idx="285">
                  <c:v>567.11398315429699</c:v>
                </c:pt>
                <c:pt idx="286">
                  <c:v>569.07556152343795</c:v>
                </c:pt>
                <c:pt idx="287">
                  <c:v>571.01199340820301</c:v>
                </c:pt>
                <c:pt idx="288">
                  <c:v>573.02389526367199</c:v>
                </c:pt>
                <c:pt idx="289">
                  <c:v>575.02227783203102</c:v>
                </c:pt>
                <c:pt idx="290">
                  <c:v>577.0341796875</c:v>
                </c:pt>
                <c:pt idx="291">
                  <c:v>579.02188110351597</c:v>
                </c:pt>
                <c:pt idx="292">
                  <c:v>580.99606323242199</c:v>
                </c:pt>
                <c:pt idx="293">
                  <c:v>583.045654296875</c:v>
                </c:pt>
                <c:pt idx="294">
                  <c:v>585.07012939453102</c:v>
                </c:pt>
                <c:pt idx="295">
                  <c:v>587.10626220703102</c:v>
                </c:pt>
                <c:pt idx="296">
                  <c:v>589.09298706054699</c:v>
                </c:pt>
                <c:pt idx="297">
                  <c:v>590.99169921875</c:v>
                </c:pt>
                <c:pt idx="298">
                  <c:v>593.00360107421898</c:v>
                </c:pt>
                <c:pt idx="299">
                  <c:v>595.028076171875</c:v>
                </c:pt>
                <c:pt idx="300">
                  <c:v>597.10284423828102</c:v>
                </c:pt>
                <c:pt idx="301">
                  <c:v>599.11569213867199</c:v>
                </c:pt>
                <c:pt idx="302">
                  <c:v>601.00186157226597</c:v>
                </c:pt>
                <c:pt idx="303">
                  <c:v>603.08825683593795</c:v>
                </c:pt>
                <c:pt idx="304">
                  <c:v>605.08758544921898</c:v>
                </c:pt>
                <c:pt idx="305">
                  <c:v>607.01239013671898</c:v>
                </c:pt>
                <c:pt idx="306">
                  <c:v>609.02426147460903</c:v>
                </c:pt>
                <c:pt idx="307">
                  <c:v>610.99844360351597</c:v>
                </c:pt>
                <c:pt idx="308">
                  <c:v>612.99777221679699</c:v>
                </c:pt>
                <c:pt idx="309">
                  <c:v>614.99710083007801</c:v>
                </c:pt>
                <c:pt idx="310">
                  <c:v>617.008056640625</c:v>
                </c:pt>
                <c:pt idx="311">
                  <c:v>619.03253173828102</c:v>
                </c:pt>
                <c:pt idx="312">
                  <c:v>621.05795288085903</c:v>
                </c:pt>
                <c:pt idx="313">
                  <c:v>623.04470825195301</c:v>
                </c:pt>
                <c:pt idx="314">
                  <c:v>625.09432983398403</c:v>
                </c:pt>
                <c:pt idx="315">
                  <c:v>627.14300537109398</c:v>
                </c:pt>
                <c:pt idx="316">
                  <c:v>629.06686401367199</c:v>
                </c:pt>
                <c:pt idx="317">
                  <c:v>631.06710815429699</c:v>
                </c:pt>
                <c:pt idx="318">
                  <c:v>633.04129028320301</c:v>
                </c:pt>
                <c:pt idx="319">
                  <c:v>634.88970947265602</c:v>
                </c:pt>
                <c:pt idx="320">
                  <c:v>636.93841552734398</c:v>
                </c:pt>
                <c:pt idx="321">
                  <c:v>639.01321411132801</c:v>
                </c:pt>
                <c:pt idx="322">
                  <c:v>640.95059204101597</c:v>
                </c:pt>
                <c:pt idx="323">
                  <c:v>642.96249389648403</c:v>
                </c:pt>
                <c:pt idx="324">
                  <c:v>645.12527465820301</c:v>
                </c:pt>
                <c:pt idx="325">
                  <c:v>647.11199951171898</c:v>
                </c:pt>
                <c:pt idx="326">
                  <c:v>649.02331542968795</c:v>
                </c:pt>
                <c:pt idx="327">
                  <c:v>651.06036376953102</c:v>
                </c:pt>
                <c:pt idx="328">
                  <c:v>652.99679565429699</c:v>
                </c:pt>
                <c:pt idx="329">
                  <c:v>654.92068481445301</c:v>
                </c:pt>
                <c:pt idx="330">
                  <c:v>656.98287963867199</c:v>
                </c:pt>
                <c:pt idx="331">
                  <c:v>659.13308715820301</c:v>
                </c:pt>
                <c:pt idx="332">
                  <c:v>661.09469604492199</c:v>
                </c:pt>
                <c:pt idx="333">
                  <c:v>663.00601196289097</c:v>
                </c:pt>
                <c:pt idx="334">
                  <c:v>665.00534057617199</c:v>
                </c:pt>
                <c:pt idx="335">
                  <c:v>667.02886962890602</c:v>
                </c:pt>
                <c:pt idx="336">
                  <c:v>669.01559448242199</c:v>
                </c:pt>
                <c:pt idx="337">
                  <c:v>670.97811889648403</c:v>
                </c:pt>
                <c:pt idx="338">
                  <c:v>672.93878173828102</c:v>
                </c:pt>
                <c:pt idx="339">
                  <c:v>674.95068359375</c:v>
                </c:pt>
                <c:pt idx="340">
                  <c:v>677.00125122070301</c:v>
                </c:pt>
                <c:pt idx="341">
                  <c:v>679.00057983398403</c:v>
                </c:pt>
                <c:pt idx="342">
                  <c:v>680.98733520507801</c:v>
                </c:pt>
                <c:pt idx="343">
                  <c:v>682.897705078125</c:v>
                </c:pt>
                <c:pt idx="344">
                  <c:v>684.89608764648403</c:v>
                </c:pt>
                <c:pt idx="345">
                  <c:v>686.95919799804699</c:v>
                </c:pt>
                <c:pt idx="346">
                  <c:v>688.93429565429699</c:v>
                </c:pt>
                <c:pt idx="347">
                  <c:v>690.93362426757801</c:v>
                </c:pt>
                <c:pt idx="348">
                  <c:v>693.00839233398403</c:v>
                </c:pt>
                <c:pt idx="349">
                  <c:v>695.03195190429699</c:v>
                </c:pt>
                <c:pt idx="350">
                  <c:v>697.01870727539097</c:v>
                </c:pt>
                <c:pt idx="351">
                  <c:v>699.01800537109398</c:v>
                </c:pt>
                <c:pt idx="352">
                  <c:v>700.95446777343705</c:v>
                </c:pt>
                <c:pt idx="353">
                  <c:v>702.9169921875</c:v>
                </c:pt>
                <c:pt idx="354">
                  <c:v>704.91629028320301</c:v>
                </c:pt>
                <c:pt idx="355">
                  <c:v>706.91561889648403</c:v>
                </c:pt>
                <c:pt idx="356">
                  <c:v>708.92752075195301</c:v>
                </c:pt>
                <c:pt idx="357">
                  <c:v>710.95199584960903</c:v>
                </c:pt>
                <c:pt idx="358">
                  <c:v>712.96389770507801</c:v>
                </c:pt>
                <c:pt idx="359">
                  <c:v>714.91293334960903</c:v>
                </c:pt>
                <c:pt idx="360">
                  <c:v>716.93740844726597</c:v>
                </c:pt>
                <c:pt idx="361">
                  <c:v>719.08761596679699</c:v>
                </c:pt>
                <c:pt idx="362">
                  <c:v>721.01150512695301</c:v>
                </c:pt>
                <c:pt idx="363">
                  <c:v>722.84735107421898</c:v>
                </c:pt>
                <c:pt idx="364">
                  <c:v>724.89697265625</c:v>
                </c:pt>
                <c:pt idx="365">
                  <c:v>726.92053222656295</c:v>
                </c:pt>
                <c:pt idx="366">
                  <c:v>728.91983032226597</c:v>
                </c:pt>
                <c:pt idx="367">
                  <c:v>730.94522094726597</c:v>
                </c:pt>
                <c:pt idx="368">
                  <c:v>732.9697265625</c:v>
                </c:pt>
                <c:pt idx="369">
                  <c:v>735.01934814453102</c:v>
                </c:pt>
                <c:pt idx="370">
                  <c:v>736.93060302734398</c:v>
                </c:pt>
                <c:pt idx="371">
                  <c:v>738.86706542968795</c:v>
                </c:pt>
                <c:pt idx="372">
                  <c:v>741.06759643554699</c:v>
                </c:pt>
                <c:pt idx="373">
                  <c:v>743.05432128906295</c:v>
                </c:pt>
                <c:pt idx="374">
                  <c:v>744.90182495117199</c:v>
                </c:pt>
                <c:pt idx="375">
                  <c:v>746.96405029296898</c:v>
                </c:pt>
                <c:pt idx="376">
                  <c:v>748.97692871093705</c:v>
                </c:pt>
                <c:pt idx="377">
                  <c:v>750.91339111328102</c:v>
                </c:pt>
                <c:pt idx="378">
                  <c:v>752.90011596679699</c:v>
                </c:pt>
                <c:pt idx="379">
                  <c:v>754.96231079101597</c:v>
                </c:pt>
                <c:pt idx="380">
                  <c:v>756.92391967773403</c:v>
                </c:pt>
                <c:pt idx="381">
                  <c:v>758.89617919921898</c:v>
                </c:pt>
                <c:pt idx="382">
                  <c:v>760.98352050781205</c:v>
                </c:pt>
                <c:pt idx="383">
                  <c:v>762.947021484375</c:v>
                </c:pt>
                <c:pt idx="384">
                  <c:v>764.90859985351597</c:v>
                </c:pt>
                <c:pt idx="385">
                  <c:v>766.93115234375</c:v>
                </c:pt>
                <c:pt idx="386">
                  <c:v>768.91790771484398</c:v>
                </c:pt>
                <c:pt idx="387">
                  <c:v>770.95690917968795</c:v>
                </c:pt>
                <c:pt idx="388">
                  <c:v>772.90591430664097</c:v>
                </c:pt>
                <c:pt idx="389">
                  <c:v>774.86749267578102</c:v>
                </c:pt>
                <c:pt idx="390">
                  <c:v>776.87942504882801</c:v>
                </c:pt>
                <c:pt idx="391">
                  <c:v>778.85360717773403</c:v>
                </c:pt>
                <c:pt idx="392">
                  <c:v>780.915771484375</c:v>
                </c:pt>
                <c:pt idx="393">
                  <c:v>782.97796630859398</c:v>
                </c:pt>
                <c:pt idx="394">
                  <c:v>784.96472167968795</c:v>
                </c:pt>
                <c:pt idx="395">
                  <c:v>786.91372680664097</c:v>
                </c:pt>
                <c:pt idx="396">
                  <c:v>788.90048217773403</c:v>
                </c:pt>
                <c:pt idx="397">
                  <c:v>790.96267700195301</c:v>
                </c:pt>
                <c:pt idx="398">
                  <c:v>792.96203613281295</c:v>
                </c:pt>
                <c:pt idx="399">
                  <c:v>794.94879150390602</c:v>
                </c:pt>
                <c:pt idx="400">
                  <c:v>796.94808959960903</c:v>
                </c:pt>
                <c:pt idx="401">
                  <c:v>798.89712524414097</c:v>
                </c:pt>
                <c:pt idx="402">
                  <c:v>800.92160034179699</c:v>
                </c:pt>
                <c:pt idx="403">
                  <c:v>802.89578247070301</c:v>
                </c:pt>
                <c:pt idx="404">
                  <c:v>804.88250732421898</c:v>
                </c:pt>
                <c:pt idx="405">
                  <c:v>806.89437866210903</c:v>
                </c:pt>
                <c:pt idx="406">
                  <c:v>808.92953491210903</c:v>
                </c:pt>
                <c:pt idx="407">
                  <c:v>810.90371704101597</c:v>
                </c:pt>
                <c:pt idx="408">
                  <c:v>812.87979125976597</c:v>
                </c:pt>
                <c:pt idx="409">
                  <c:v>814.92941284179699</c:v>
                </c:pt>
                <c:pt idx="410">
                  <c:v>816.87841796875</c:v>
                </c:pt>
                <c:pt idx="411">
                  <c:v>818.92803955078102</c:v>
                </c:pt>
                <c:pt idx="412">
                  <c:v>820.95251464843795</c:v>
                </c:pt>
                <c:pt idx="413">
                  <c:v>822.90155029296898</c:v>
                </c:pt>
                <c:pt idx="414">
                  <c:v>824.875732421875</c:v>
                </c:pt>
                <c:pt idx="415">
                  <c:v>826.83731079101597</c:v>
                </c:pt>
                <c:pt idx="416">
                  <c:v>828.78634643554699</c:v>
                </c:pt>
                <c:pt idx="417">
                  <c:v>830.79824829101597</c:v>
                </c:pt>
                <c:pt idx="418">
                  <c:v>832.88558959960903</c:v>
                </c:pt>
                <c:pt idx="419">
                  <c:v>834.85974121093705</c:v>
                </c:pt>
                <c:pt idx="420">
                  <c:v>836.82135009765602</c:v>
                </c:pt>
                <c:pt idx="421">
                  <c:v>838.93386840820301</c:v>
                </c:pt>
                <c:pt idx="422">
                  <c:v>840.97091674804699</c:v>
                </c:pt>
                <c:pt idx="423">
                  <c:v>842.86965942382801</c:v>
                </c:pt>
                <c:pt idx="424">
                  <c:v>844.84381103515602</c:v>
                </c:pt>
                <c:pt idx="425">
                  <c:v>846.88082885742199</c:v>
                </c:pt>
                <c:pt idx="426">
                  <c:v>848.85501098632801</c:v>
                </c:pt>
                <c:pt idx="427">
                  <c:v>850.80404663085903</c:v>
                </c:pt>
                <c:pt idx="428">
                  <c:v>852.85366821289097</c:v>
                </c:pt>
                <c:pt idx="429">
                  <c:v>854.86557006835903</c:v>
                </c:pt>
                <c:pt idx="430">
                  <c:v>856.85232543945301</c:v>
                </c:pt>
                <c:pt idx="431">
                  <c:v>858.90191650390602</c:v>
                </c:pt>
                <c:pt idx="432">
                  <c:v>860.86349487304699</c:v>
                </c:pt>
                <c:pt idx="433">
                  <c:v>862.78741455078102</c:v>
                </c:pt>
                <c:pt idx="434">
                  <c:v>864.86221313476597</c:v>
                </c:pt>
                <c:pt idx="435">
                  <c:v>866.92248535156205</c:v>
                </c:pt>
                <c:pt idx="436">
                  <c:v>868.85891723632801</c:v>
                </c:pt>
                <c:pt idx="437">
                  <c:v>870.79730224609398</c:v>
                </c:pt>
                <c:pt idx="438">
                  <c:v>872.75701904296898</c:v>
                </c:pt>
                <c:pt idx="439">
                  <c:v>874.81918334960903</c:v>
                </c:pt>
                <c:pt idx="440">
                  <c:v>876.85812377929699</c:v>
                </c:pt>
                <c:pt idx="441">
                  <c:v>878.88259887695301</c:v>
                </c:pt>
                <c:pt idx="442">
                  <c:v>880.90704345703102</c:v>
                </c:pt>
                <c:pt idx="443">
                  <c:v>882.893798828125</c:v>
                </c:pt>
                <c:pt idx="444">
                  <c:v>884.84283447265602</c:v>
                </c:pt>
                <c:pt idx="445">
                  <c:v>886.77926635742199</c:v>
                </c:pt>
                <c:pt idx="446">
                  <c:v>888.85406494140602</c:v>
                </c:pt>
                <c:pt idx="447">
                  <c:v>890.89111328125</c:v>
                </c:pt>
                <c:pt idx="448">
                  <c:v>892.80236816406205</c:v>
                </c:pt>
                <c:pt idx="449">
                  <c:v>894.77655029296898</c:v>
                </c:pt>
                <c:pt idx="450">
                  <c:v>896.83877563476597</c:v>
                </c:pt>
                <c:pt idx="451">
                  <c:v>898.91354370117199</c:v>
                </c:pt>
                <c:pt idx="452">
                  <c:v>900.86257934570301</c:v>
                </c:pt>
                <c:pt idx="453">
                  <c:v>902.78643798828102</c:v>
                </c:pt>
                <c:pt idx="454">
                  <c:v>904.81091308593795</c:v>
                </c:pt>
                <c:pt idx="455">
                  <c:v>906.82281494140602</c:v>
                </c:pt>
                <c:pt idx="456">
                  <c:v>908.84729003906295</c:v>
                </c:pt>
                <c:pt idx="457">
                  <c:v>910.85919189453102</c:v>
                </c:pt>
                <c:pt idx="458">
                  <c:v>912.79559326171898</c:v>
                </c:pt>
                <c:pt idx="459">
                  <c:v>914.85778808593795</c:v>
                </c:pt>
                <c:pt idx="460">
                  <c:v>916.84454345703102</c:v>
                </c:pt>
                <c:pt idx="461">
                  <c:v>918.755859375</c:v>
                </c:pt>
                <c:pt idx="462">
                  <c:v>920.84320068359398</c:v>
                </c:pt>
                <c:pt idx="463">
                  <c:v>922.79031372070301</c:v>
                </c:pt>
                <c:pt idx="464">
                  <c:v>924.71423339843795</c:v>
                </c:pt>
                <c:pt idx="465">
                  <c:v>926.80349731445301</c:v>
                </c:pt>
                <c:pt idx="466">
                  <c:v>928.84051513671898</c:v>
                </c:pt>
                <c:pt idx="467">
                  <c:v>930.85238647460903</c:v>
                </c:pt>
                <c:pt idx="468">
                  <c:v>932.82656860351597</c:v>
                </c:pt>
                <c:pt idx="469">
                  <c:v>934.76303100585903</c:v>
                </c:pt>
                <c:pt idx="470">
                  <c:v>936.74978637695301</c:v>
                </c:pt>
                <c:pt idx="471">
                  <c:v>938.77423095703102</c:v>
                </c:pt>
                <c:pt idx="472">
                  <c:v>940.87414550781205</c:v>
                </c:pt>
                <c:pt idx="473">
                  <c:v>942.82318115234398</c:v>
                </c:pt>
                <c:pt idx="474">
                  <c:v>944.75964355468705</c:v>
                </c:pt>
                <c:pt idx="475">
                  <c:v>946.78411865234398</c:v>
                </c:pt>
                <c:pt idx="476">
                  <c:v>948.78341674804699</c:v>
                </c:pt>
                <c:pt idx="477">
                  <c:v>950.79531860351597</c:v>
                </c:pt>
                <c:pt idx="478">
                  <c:v>952.76760864257801</c:v>
                </c:pt>
                <c:pt idx="479">
                  <c:v>954.827880859375</c:v>
                </c:pt>
                <c:pt idx="480">
                  <c:v>956.81652832031205</c:v>
                </c:pt>
                <c:pt idx="481">
                  <c:v>958.780029296875</c:v>
                </c:pt>
                <c:pt idx="482">
                  <c:v>960.84222412109398</c:v>
                </c:pt>
                <c:pt idx="483">
                  <c:v>962.791259765625</c:v>
                </c:pt>
                <c:pt idx="484">
                  <c:v>964.72769165039097</c:v>
                </c:pt>
                <c:pt idx="485">
                  <c:v>966.71441650390602</c:v>
                </c:pt>
                <c:pt idx="486">
                  <c:v>968.726318359375</c:v>
                </c:pt>
                <c:pt idx="487">
                  <c:v>970.736328125</c:v>
                </c:pt>
                <c:pt idx="488">
                  <c:v>972.69796752929699</c:v>
                </c:pt>
                <c:pt idx="489">
                  <c:v>974.69921875</c:v>
                </c:pt>
                <c:pt idx="490">
                  <c:v>976.748779296875</c:v>
                </c:pt>
                <c:pt idx="491">
                  <c:v>978.77325439453102</c:v>
                </c:pt>
                <c:pt idx="492">
                  <c:v>980.82290649414097</c:v>
                </c:pt>
                <c:pt idx="493">
                  <c:v>982.78448486328102</c:v>
                </c:pt>
                <c:pt idx="494">
                  <c:v>984.68322753906295</c:v>
                </c:pt>
                <c:pt idx="495">
                  <c:v>986.66998291015602</c:v>
                </c:pt>
                <c:pt idx="496">
                  <c:v>988.69442749023403</c:v>
                </c:pt>
                <c:pt idx="497">
                  <c:v>990.71697998046898</c:v>
                </c:pt>
                <c:pt idx="498">
                  <c:v>992.81689453125</c:v>
                </c:pt>
                <c:pt idx="499">
                  <c:v>994.80557250976597</c:v>
                </c:pt>
                <c:pt idx="500">
                  <c:v>996.71688842773403</c:v>
                </c:pt>
                <c:pt idx="501">
                  <c:v>998.72879028320301</c:v>
                </c:pt>
                <c:pt idx="502">
                  <c:v>1000.7029724121099</c:v>
                </c:pt>
                <c:pt idx="503">
                  <c:v>1002.7525939941401</c:v>
                </c:pt>
                <c:pt idx="504">
                  <c:v>1004.78961181641</c:v>
                </c:pt>
                <c:pt idx="505">
                  <c:v>1006.7134704589801</c:v>
                </c:pt>
                <c:pt idx="506">
                  <c:v>1008.76312255859</c:v>
                </c:pt>
                <c:pt idx="507">
                  <c:v>1010.74987792969</c:v>
                </c:pt>
                <c:pt idx="508">
                  <c:v>1012.7114562988299</c:v>
                </c:pt>
                <c:pt idx="509">
                  <c:v>1014.74853515625</c:v>
                </c:pt>
                <c:pt idx="510">
                  <c:v>1016.68499755859</c:v>
                </c:pt>
                <c:pt idx="511">
                  <c:v>1018.7471618652301</c:v>
                </c:pt>
                <c:pt idx="512">
                  <c:v>1020.74645996094</c:v>
                </c:pt>
                <c:pt idx="513">
                  <c:v>1022.69549560547</c:v>
                </c:pt>
                <c:pt idx="514">
                  <c:v>1024.8080139160199</c:v>
                </c:pt>
                <c:pt idx="515">
                  <c:v>1026.7192993164099</c:v>
                </c:pt>
                <c:pt idx="516">
                  <c:v>1028.6179809570301</c:v>
                </c:pt>
                <c:pt idx="517">
                  <c:v>1030.79333496094</c:v>
                </c:pt>
                <c:pt idx="518">
                  <c:v>1032.79272460938</c:v>
                </c:pt>
                <c:pt idx="519">
                  <c:v>1034.6663208007801</c:v>
                </c:pt>
                <c:pt idx="520">
                  <c:v>1036.69079589844</c:v>
                </c:pt>
                <c:pt idx="521">
                  <c:v>1038.7404174804699</c:v>
                </c:pt>
                <c:pt idx="522">
                  <c:v>1040.75231933594</c:v>
                </c:pt>
                <c:pt idx="523">
                  <c:v>1042.7265014648401</c:v>
                </c:pt>
                <c:pt idx="524">
                  <c:v>1044.6629028320301</c:v>
                </c:pt>
                <c:pt idx="525">
                  <c:v>1046.63708496094</c:v>
                </c:pt>
                <c:pt idx="526">
                  <c:v>1048.6992797851599</c:v>
                </c:pt>
                <c:pt idx="527">
                  <c:v>1050.7362670898401</c:v>
                </c:pt>
                <c:pt idx="528">
                  <c:v>1052.69787597656</c:v>
                </c:pt>
                <c:pt idx="529">
                  <c:v>1054.6720581054699</c:v>
                </c:pt>
                <c:pt idx="530">
                  <c:v>1056.67138671875</c:v>
                </c:pt>
                <c:pt idx="531">
                  <c:v>1058.65625</c:v>
                </c:pt>
                <c:pt idx="532">
                  <c:v>1060.65551757812</c:v>
                </c:pt>
                <c:pt idx="533">
                  <c:v>1062.6945190429699</c:v>
                </c:pt>
                <c:pt idx="534">
                  <c:v>1064.7819213867199</c:v>
                </c:pt>
                <c:pt idx="535">
                  <c:v>1066.76867675781</c:v>
                </c:pt>
                <c:pt idx="536">
                  <c:v>1068.6780395507801</c:v>
                </c:pt>
                <c:pt idx="537">
                  <c:v>1070.6395874023401</c:v>
                </c:pt>
                <c:pt idx="538">
                  <c:v>1072.65344238281</c:v>
                </c:pt>
                <c:pt idx="539">
                  <c:v>1074.7156372070301</c:v>
                </c:pt>
                <c:pt idx="540">
                  <c:v>1076.80297851562</c:v>
                </c:pt>
                <c:pt idx="541">
                  <c:v>1078.7897338867199</c:v>
                </c:pt>
                <c:pt idx="542">
                  <c:v>1080.74938964844</c:v>
                </c:pt>
                <c:pt idx="543">
                  <c:v>1082.7109375</c:v>
                </c:pt>
                <c:pt idx="544">
                  <c:v>1084.66186523438</c:v>
                </c:pt>
                <c:pt idx="545">
                  <c:v>1086.69897460938</c:v>
                </c:pt>
                <c:pt idx="546">
                  <c:v>1088.6586303710901</c:v>
                </c:pt>
                <c:pt idx="547">
                  <c:v>1090.65600585938</c:v>
                </c:pt>
                <c:pt idx="548">
                  <c:v>1092.6824340820301</c:v>
                </c:pt>
                <c:pt idx="549">
                  <c:v>1094.68371582031</c:v>
                </c:pt>
                <c:pt idx="550">
                  <c:v>1096.7081909179699</c:v>
                </c:pt>
                <c:pt idx="551">
                  <c:v>1098.7200317382801</c:v>
                </c:pt>
                <c:pt idx="552">
                  <c:v>1100.65649414062</c:v>
                </c:pt>
                <c:pt idx="553">
                  <c:v>1102.6432495117199</c:v>
                </c:pt>
                <c:pt idx="554">
                  <c:v>1104.6676635742199</c:v>
                </c:pt>
                <c:pt idx="555">
                  <c:v>1106.6669921875</c:v>
                </c:pt>
                <c:pt idx="556">
                  <c:v>1108.67895507812</c:v>
                </c:pt>
                <c:pt idx="557">
                  <c:v>1110.6028442382801</c:v>
                </c:pt>
                <c:pt idx="558">
                  <c:v>1112.69018554688</c:v>
                </c:pt>
                <c:pt idx="559">
                  <c:v>1114.7398071289099</c:v>
                </c:pt>
                <c:pt idx="560">
                  <c:v>1116.7265625</c:v>
                </c:pt>
                <c:pt idx="561">
                  <c:v>1118.7258911132801</c:v>
                </c:pt>
                <c:pt idx="562">
                  <c:v>1120.5868530273401</c:v>
                </c:pt>
                <c:pt idx="563">
                  <c:v>1122.57360839844</c:v>
                </c:pt>
                <c:pt idx="564">
                  <c:v>1124.6358032226599</c:v>
                </c:pt>
                <c:pt idx="565">
                  <c:v>1126.74829101562</c:v>
                </c:pt>
                <c:pt idx="566">
                  <c:v>1128.7350463867199</c:v>
                </c:pt>
                <c:pt idx="567">
                  <c:v>1130.64636230469</c:v>
                </c:pt>
                <c:pt idx="568">
                  <c:v>1132.6834106445301</c:v>
                </c:pt>
                <c:pt idx="569">
                  <c:v>1134.70788574219</c:v>
                </c:pt>
                <c:pt idx="570">
                  <c:v>1136.7072143554699</c:v>
                </c:pt>
                <c:pt idx="571">
                  <c:v>1138.73168945312</c:v>
                </c:pt>
                <c:pt idx="572">
                  <c:v>1140.7184448242199</c:v>
                </c:pt>
                <c:pt idx="573">
                  <c:v>1142.6296997070301</c:v>
                </c:pt>
                <c:pt idx="574">
                  <c:v>1144.60388183594</c:v>
                </c:pt>
                <c:pt idx="575">
                  <c:v>1146.6157836914099</c:v>
                </c:pt>
                <c:pt idx="576">
                  <c:v>1148.6024780273401</c:v>
                </c:pt>
                <c:pt idx="577">
                  <c:v>1150.6753540039099</c:v>
                </c:pt>
                <c:pt idx="578">
                  <c:v>1152.7859497070301</c:v>
                </c:pt>
                <c:pt idx="579">
                  <c:v>1154.6740112304699</c:v>
                </c:pt>
                <c:pt idx="580">
                  <c:v>1156.625</c:v>
                </c:pt>
                <c:pt idx="581">
                  <c:v>1158.6997680664099</c:v>
                </c:pt>
                <c:pt idx="582">
                  <c:v>1160.6487426757801</c:v>
                </c:pt>
                <c:pt idx="583">
                  <c:v>1162.63549804688</c:v>
                </c:pt>
                <c:pt idx="584">
                  <c:v>1164.6096801757801</c:v>
                </c:pt>
                <c:pt idx="585">
                  <c:v>1166.59643554688</c:v>
                </c:pt>
                <c:pt idx="586">
                  <c:v>1168.5957641601599</c:v>
                </c:pt>
                <c:pt idx="587">
                  <c:v>1170.6327514648401</c:v>
                </c:pt>
                <c:pt idx="588">
                  <c:v>1172.6572265625</c:v>
                </c:pt>
                <c:pt idx="589">
                  <c:v>1174.61889648438</c:v>
                </c:pt>
                <c:pt idx="590">
                  <c:v>1176.6307983398401</c:v>
                </c:pt>
                <c:pt idx="591">
                  <c:v>1178.62817382812</c:v>
                </c:pt>
                <c:pt idx="592">
                  <c:v>1180.6275024414099</c:v>
                </c:pt>
                <c:pt idx="593">
                  <c:v>1182.66650390625</c:v>
                </c:pt>
                <c:pt idx="594">
                  <c:v>1184.6784057617199</c:v>
                </c:pt>
                <c:pt idx="595">
                  <c:v>1186.6399536132801</c:v>
                </c:pt>
                <c:pt idx="596">
                  <c:v>1188.62670898438</c:v>
                </c:pt>
                <c:pt idx="597">
                  <c:v>1190.6260375976599</c:v>
                </c:pt>
                <c:pt idx="598">
                  <c:v>1192.71337890625</c:v>
                </c:pt>
                <c:pt idx="599">
                  <c:v>1194.6875610351599</c:v>
                </c:pt>
                <c:pt idx="600">
                  <c:v>1196.60949707031</c:v>
                </c:pt>
                <c:pt idx="601">
                  <c:v>1198.6213989257801</c:v>
                </c:pt>
                <c:pt idx="602">
                  <c:v>1200.67297363281</c:v>
                </c:pt>
                <c:pt idx="603">
                  <c:v>1202.7225952148401</c:v>
                </c:pt>
                <c:pt idx="604">
                  <c:v>1204.6715698242199</c:v>
                </c:pt>
                <c:pt idx="605">
                  <c:v>1206.60803222656</c:v>
                </c:pt>
                <c:pt idx="606">
                  <c:v>1208.5822143554699</c:v>
                </c:pt>
                <c:pt idx="607">
                  <c:v>1210.59411621094</c:v>
                </c:pt>
                <c:pt idx="608">
                  <c:v>1212.6814575195301</c:v>
                </c:pt>
                <c:pt idx="609">
                  <c:v>1214.66821289062</c:v>
                </c:pt>
                <c:pt idx="610">
                  <c:v>1216.5795288085901</c:v>
                </c:pt>
                <c:pt idx="611">
                  <c:v>1218.59143066406</c:v>
                </c:pt>
                <c:pt idx="612">
                  <c:v>1220.6033325195301</c:v>
                </c:pt>
                <c:pt idx="613">
                  <c:v>1222.5397338867199</c:v>
                </c:pt>
                <c:pt idx="614">
                  <c:v>1224.48681640625</c:v>
                </c:pt>
                <c:pt idx="615">
                  <c:v>1226.5741577148401</c:v>
                </c:pt>
                <c:pt idx="616">
                  <c:v>1228.6130981445301</c:v>
                </c:pt>
                <c:pt idx="617">
                  <c:v>1230.56213378906</c:v>
                </c:pt>
                <c:pt idx="618">
                  <c:v>1232.5615234375</c:v>
                </c:pt>
                <c:pt idx="619">
                  <c:v>1234.6111450195301</c:v>
                </c:pt>
                <c:pt idx="620">
                  <c:v>1236.5852661132801</c:v>
                </c:pt>
                <c:pt idx="621">
                  <c:v>1238.53430175781</c:v>
                </c:pt>
                <c:pt idx="622">
                  <c:v>1240.52111816406</c:v>
                </c:pt>
                <c:pt idx="623">
                  <c:v>1242.5330200195301</c:v>
                </c:pt>
                <c:pt idx="624">
                  <c:v>1244.5825805664099</c:v>
                </c:pt>
                <c:pt idx="625">
                  <c:v>1246.59252929688</c:v>
                </c:pt>
                <c:pt idx="626">
                  <c:v>1248.5541381835901</c:v>
                </c:pt>
                <c:pt idx="627">
                  <c:v>1250.51770019531</c:v>
                </c:pt>
                <c:pt idx="628">
                  <c:v>1252.5547485351599</c:v>
                </c:pt>
                <c:pt idx="629">
                  <c:v>1254.6043090820301</c:v>
                </c:pt>
                <c:pt idx="630">
                  <c:v>1256.60363769531</c:v>
                </c:pt>
                <c:pt idx="631">
                  <c:v>1258.5526733398401</c:v>
                </c:pt>
                <c:pt idx="632">
                  <c:v>1260.64001464844</c:v>
                </c:pt>
                <c:pt idx="633">
                  <c:v>1262.7147827148401</c:v>
                </c:pt>
                <c:pt idx="634">
                  <c:v>1264.68896484375</c:v>
                </c:pt>
                <c:pt idx="635">
                  <c:v>1266.66125488281</c:v>
                </c:pt>
                <c:pt idx="636">
                  <c:v>1268.5348510742199</c:v>
                </c:pt>
                <c:pt idx="637">
                  <c:v>1270.4857788085901</c:v>
                </c:pt>
                <c:pt idx="638">
                  <c:v>1272.5227661132801</c:v>
                </c:pt>
                <c:pt idx="639">
                  <c:v>1274.52209472656</c:v>
                </c:pt>
                <c:pt idx="640">
                  <c:v>1276.54467773438</c:v>
                </c:pt>
                <c:pt idx="641">
                  <c:v>1278.5942993164099</c:v>
                </c:pt>
                <c:pt idx="642">
                  <c:v>1280.5452270507801</c:v>
                </c:pt>
                <c:pt idx="643">
                  <c:v>1282.5068359375</c:v>
                </c:pt>
                <c:pt idx="644">
                  <c:v>1284.52941894531</c:v>
                </c:pt>
                <c:pt idx="645">
                  <c:v>1286.6293334960901</c:v>
                </c:pt>
                <c:pt idx="646">
                  <c:v>1288.65576171875</c:v>
                </c:pt>
                <c:pt idx="647">
                  <c:v>1290.5419311523401</c:v>
                </c:pt>
                <c:pt idx="648">
                  <c:v>1292.5286254882801</c:v>
                </c:pt>
                <c:pt idx="649">
                  <c:v>1294.6159057617199</c:v>
                </c:pt>
                <c:pt idx="650">
                  <c:v>1296.59008789062</c:v>
                </c:pt>
                <c:pt idx="651">
                  <c:v>1298.51403808594</c:v>
                </c:pt>
                <c:pt idx="652">
                  <c:v>1300.5259399414099</c:v>
                </c:pt>
                <c:pt idx="653">
                  <c:v>1302.5126953125</c:v>
                </c:pt>
                <c:pt idx="654">
                  <c:v>1304.5477905273401</c:v>
                </c:pt>
                <c:pt idx="655">
                  <c:v>1306.5847778320301</c:v>
                </c:pt>
                <c:pt idx="656">
                  <c:v>1308.5357055664099</c:v>
                </c:pt>
                <c:pt idx="657">
                  <c:v>1310.45959472656</c:v>
                </c:pt>
                <c:pt idx="658">
                  <c:v>1312.49670410156</c:v>
                </c:pt>
                <c:pt idx="659">
                  <c:v>1314.5588989257801</c:v>
                </c:pt>
                <c:pt idx="660">
                  <c:v>1316.50793457031</c:v>
                </c:pt>
                <c:pt idx="661">
                  <c:v>1318.5072631835901</c:v>
                </c:pt>
                <c:pt idx="662">
                  <c:v>1320.51916503906</c:v>
                </c:pt>
                <c:pt idx="663">
                  <c:v>1322.5687866210901</c:v>
                </c:pt>
                <c:pt idx="664">
                  <c:v>1324.55358886719</c:v>
                </c:pt>
                <c:pt idx="665">
                  <c:v>1326.4649047851599</c:v>
                </c:pt>
                <c:pt idx="666">
                  <c:v>1328.4535522460901</c:v>
                </c:pt>
                <c:pt idx="667">
                  <c:v>1330.47802734375</c:v>
                </c:pt>
                <c:pt idx="668">
                  <c:v>1332.4773559570301</c:v>
                </c:pt>
                <c:pt idx="669">
                  <c:v>1334.4389038085901</c:v>
                </c:pt>
                <c:pt idx="670">
                  <c:v>1336.43823242188</c:v>
                </c:pt>
                <c:pt idx="671">
                  <c:v>1338.4627075195301</c:v>
                </c:pt>
                <c:pt idx="672">
                  <c:v>1340.49975585938</c:v>
                </c:pt>
                <c:pt idx="673">
                  <c:v>1342.49914550781</c:v>
                </c:pt>
                <c:pt idx="674">
                  <c:v>1344.4859008789099</c:v>
                </c:pt>
                <c:pt idx="675">
                  <c:v>1346.47265625</c:v>
                </c:pt>
                <c:pt idx="676">
                  <c:v>1348.47192382812</c:v>
                </c:pt>
                <c:pt idx="677">
                  <c:v>1350.521484375</c:v>
                </c:pt>
                <c:pt idx="678">
                  <c:v>1352.4328002929699</c:v>
                </c:pt>
                <c:pt idx="679">
                  <c:v>1354.43212890625</c:v>
                </c:pt>
                <c:pt idx="680">
                  <c:v>1356.4817504882801</c:v>
                </c:pt>
                <c:pt idx="681">
                  <c:v>1358.50622558594</c:v>
                </c:pt>
                <c:pt idx="682">
                  <c:v>1360.51818847656</c:v>
                </c:pt>
                <c:pt idx="683">
                  <c:v>1362.41687011719</c:v>
                </c:pt>
                <c:pt idx="684">
                  <c:v>1364.44128417969</c:v>
                </c:pt>
                <c:pt idx="685">
                  <c:v>1366.49096679688</c:v>
                </c:pt>
                <c:pt idx="686">
                  <c:v>1368.46520996094</c:v>
                </c:pt>
                <c:pt idx="687">
                  <c:v>1370.41418457031</c:v>
                </c:pt>
                <c:pt idx="688">
                  <c:v>1372.48889160156</c:v>
                </c:pt>
                <c:pt idx="689">
                  <c:v>1374.57629394531</c:v>
                </c:pt>
                <c:pt idx="690">
                  <c:v>1376.5630493164099</c:v>
                </c:pt>
                <c:pt idx="691">
                  <c:v>1378.4868774414099</c:v>
                </c:pt>
                <c:pt idx="692">
                  <c:v>1380.52392578125</c:v>
                </c:pt>
                <c:pt idx="693">
                  <c:v>1382.5484008789099</c:v>
                </c:pt>
                <c:pt idx="694">
                  <c:v>1384.44714355469</c:v>
                </c:pt>
                <c:pt idx="695">
                  <c:v>1386.4841918945301</c:v>
                </c:pt>
                <c:pt idx="696">
                  <c:v>1388.4457397460901</c:v>
                </c:pt>
                <c:pt idx="697">
                  <c:v>1390.34252929688</c:v>
                </c:pt>
                <c:pt idx="698">
                  <c:v>1392.40478515625</c:v>
                </c:pt>
                <c:pt idx="699">
                  <c:v>1394.4437866210901</c:v>
                </c:pt>
                <c:pt idx="700">
                  <c:v>1396.40539550781</c:v>
                </c:pt>
                <c:pt idx="701">
                  <c:v>1398.4927368164099</c:v>
                </c:pt>
                <c:pt idx="702">
                  <c:v>1400.4794311523401</c:v>
                </c:pt>
                <c:pt idx="703">
                  <c:v>1402.37817382812</c:v>
                </c:pt>
                <c:pt idx="704">
                  <c:v>1404.4403686523401</c:v>
                </c:pt>
                <c:pt idx="705">
                  <c:v>1406.45227050781</c:v>
                </c:pt>
                <c:pt idx="706">
                  <c:v>1408.4138793945301</c:v>
                </c:pt>
                <c:pt idx="707">
                  <c:v>1410.48864746094</c:v>
                </c:pt>
                <c:pt idx="708">
                  <c:v>1412.5005493164099</c:v>
                </c:pt>
                <c:pt idx="709">
                  <c:v>1414.4369506835901</c:v>
                </c:pt>
                <c:pt idx="710">
                  <c:v>1416.43627929688</c:v>
                </c:pt>
                <c:pt idx="711">
                  <c:v>1418.4482421875</c:v>
                </c:pt>
                <c:pt idx="712">
                  <c:v>1420.4349975585901</c:v>
                </c:pt>
                <c:pt idx="713">
                  <c:v>1422.44689941406</c:v>
                </c:pt>
                <c:pt idx="714">
                  <c:v>1424.4085083007801</c:v>
                </c:pt>
                <c:pt idx="715">
                  <c:v>1426.3574829101599</c:v>
                </c:pt>
                <c:pt idx="716">
                  <c:v>1428.36938476562</c:v>
                </c:pt>
                <c:pt idx="717">
                  <c:v>1430.3938598632801</c:v>
                </c:pt>
                <c:pt idx="718">
                  <c:v>1432.44348144531</c:v>
                </c:pt>
                <c:pt idx="719">
                  <c:v>1434.4553833007801</c:v>
                </c:pt>
                <c:pt idx="720">
                  <c:v>1436.45471191406</c:v>
                </c:pt>
                <c:pt idx="721">
                  <c:v>1438.4540405273401</c:v>
                </c:pt>
                <c:pt idx="722">
                  <c:v>1440.478515625</c:v>
                </c:pt>
                <c:pt idx="723">
                  <c:v>1442.50109863281</c:v>
                </c:pt>
                <c:pt idx="724">
                  <c:v>1444.45007324219</c:v>
                </c:pt>
                <c:pt idx="725">
                  <c:v>1446.42614746094</c:v>
                </c:pt>
                <c:pt idx="726">
                  <c:v>1448.4003295898401</c:v>
                </c:pt>
                <c:pt idx="727">
                  <c:v>1450.41027832031</c:v>
                </c:pt>
                <c:pt idx="728">
                  <c:v>1452.4096069335901</c:v>
                </c:pt>
                <c:pt idx="729">
                  <c:v>1454.3982543945301</c:v>
                </c:pt>
                <c:pt idx="730">
                  <c:v>1456.41015625</c:v>
                </c:pt>
                <c:pt idx="731">
                  <c:v>1458.3843383789099</c:v>
                </c:pt>
                <c:pt idx="732">
                  <c:v>1460.35656738281</c:v>
                </c:pt>
                <c:pt idx="733">
                  <c:v>1462.36853027344</c:v>
                </c:pt>
                <c:pt idx="734">
                  <c:v>1464.48107910156</c:v>
                </c:pt>
                <c:pt idx="735">
                  <c:v>1466.4929809570301</c:v>
                </c:pt>
                <c:pt idx="736">
                  <c:v>1468.4061889648401</c:v>
                </c:pt>
                <c:pt idx="737">
                  <c:v>1470.3803100585901</c:v>
                </c:pt>
                <c:pt idx="738">
                  <c:v>1472.42993164062</c:v>
                </c:pt>
                <c:pt idx="739">
                  <c:v>1474.4292602539099</c:v>
                </c:pt>
                <c:pt idx="740">
                  <c:v>1476.37829589844</c:v>
                </c:pt>
                <c:pt idx="741">
                  <c:v>1478.4404907226599</c:v>
                </c:pt>
                <c:pt idx="742">
                  <c:v>1480.46301269531</c:v>
                </c:pt>
                <c:pt idx="743">
                  <c:v>1482.3743286132801</c:v>
                </c:pt>
                <c:pt idx="744">
                  <c:v>1484.3252563476599</c:v>
                </c:pt>
                <c:pt idx="745">
                  <c:v>1486.34973144531</c:v>
                </c:pt>
                <c:pt idx="746">
                  <c:v>1488.3364868164099</c:v>
                </c:pt>
                <c:pt idx="747">
                  <c:v>1490.35900878906</c:v>
                </c:pt>
                <c:pt idx="748">
                  <c:v>1492.37084960938</c:v>
                </c:pt>
                <c:pt idx="749">
                  <c:v>1494.34509277344</c:v>
                </c:pt>
                <c:pt idx="750">
                  <c:v>1496.4306640625</c:v>
                </c:pt>
                <c:pt idx="751">
                  <c:v>1498.4462890625</c:v>
                </c:pt>
                <c:pt idx="752">
                  <c:v>1500.40783691406</c:v>
                </c:pt>
                <c:pt idx="753">
                  <c:v>1502.3945922851599</c:v>
                </c:pt>
                <c:pt idx="754">
                  <c:v>1504.3724975585901</c:v>
                </c:pt>
                <c:pt idx="755">
                  <c:v>1506.35546875</c:v>
                </c:pt>
                <c:pt idx="756">
                  <c:v>1508.33850097656</c:v>
                </c:pt>
                <c:pt idx="757">
                  <c:v>1510.3541870117199</c:v>
                </c:pt>
                <c:pt idx="758">
                  <c:v>1512.4201049804699</c:v>
                </c:pt>
                <c:pt idx="759">
                  <c:v>1514.43200683594</c:v>
                </c:pt>
                <c:pt idx="760">
                  <c:v>1516.36853027344</c:v>
                </c:pt>
                <c:pt idx="761">
                  <c:v>1518.3640747070301</c:v>
                </c:pt>
                <c:pt idx="762">
                  <c:v>1520.35961914062</c:v>
                </c:pt>
                <c:pt idx="763">
                  <c:v>1522.3463745117199</c:v>
                </c:pt>
                <c:pt idx="764">
                  <c:v>1524.3079223632801</c:v>
                </c:pt>
                <c:pt idx="765">
                  <c:v>1526.35754394531</c:v>
                </c:pt>
                <c:pt idx="766">
                  <c:v>1528.44494628906</c:v>
                </c:pt>
                <c:pt idx="767">
                  <c:v>1530.3474731445301</c:v>
                </c:pt>
                <c:pt idx="768">
                  <c:v>1532.3882446289099</c:v>
                </c:pt>
                <c:pt idx="769">
                  <c:v>1534.4755249023401</c:v>
                </c:pt>
                <c:pt idx="770">
                  <c:v>1536.3328247070301</c:v>
                </c:pt>
                <c:pt idx="771">
                  <c:v>1538.2529296875</c:v>
                </c:pt>
                <c:pt idx="772">
                  <c:v>1540.4193725585901</c:v>
                </c:pt>
                <c:pt idx="773">
                  <c:v>1542.44763183594</c:v>
                </c:pt>
                <c:pt idx="774">
                  <c:v>1544.3049926757801</c:v>
                </c:pt>
                <c:pt idx="775">
                  <c:v>1546.3634643554699</c:v>
                </c:pt>
                <c:pt idx="776">
                  <c:v>1548.4381713867199</c:v>
                </c:pt>
                <c:pt idx="777">
                  <c:v>1550.41235351562</c:v>
                </c:pt>
                <c:pt idx="778">
                  <c:v>1552.4028930664099</c:v>
                </c:pt>
                <c:pt idx="779">
                  <c:v>1554.4021606445301</c:v>
                </c:pt>
                <c:pt idx="780">
                  <c:v>1556.4014282226599</c:v>
                </c:pt>
                <c:pt idx="781">
                  <c:v>1558.3290405273401</c:v>
                </c:pt>
                <c:pt idx="782">
                  <c:v>1560.3623657226599</c:v>
                </c:pt>
                <c:pt idx="783">
                  <c:v>1562.3869018554699</c:v>
                </c:pt>
                <c:pt idx="784">
                  <c:v>1564.27673339844</c:v>
                </c:pt>
                <c:pt idx="785">
                  <c:v>1566.3389282226599</c:v>
                </c:pt>
                <c:pt idx="786">
                  <c:v>1568.32568359375</c:v>
                </c:pt>
                <c:pt idx="787">
                  <c:v>1570.24951171875</c:v>
                </c:pt>
                <c:pt idx="788">
                  <c:v>1572.3457641601599</c:v>
                </c:pt>
                <c:pt idx="789">
                  <c:v>1574.2822265625</c:v>
                </c:pt>
                <c:pt idx="790">
                  <c:v>1576.28149414062</c:v>
                </c:pt>
                <c:pt idx="791">
                  <c:v>1578.40283203125</c:v>
                </c:pt>
                <c:pt idx="792">
                  <c:v>1580.35192871094</c:v>
                </c:pt>
                <c:pt idx="793">
                  <c:v>1582.2883911132801</c:v>
                </c:pt>
                <c:pt idx="794">
                  <c:v>1584.3002319335901</c:v>
                </c:pt>
                <c:pt idx="795">
                  <c:v>1586.36242675781</c:v>
                </c:pt>
                <c:pt idx="796">
                  <c:v>1588.3403930664099</c:v>
                </c:pt>
                <c:pt idx="797">
                  <c:v>1590.2893676757801</c:v>
                </c:pt>
                <c:pt idx="798">
                  <c:v>1592.3981323242199</c:v>
                </c:pt>
                <c:pt idx="799">
                  <c:v>1594.47290039062</c:v>
                </c:pt>
                <c:pt idx="800">
                  <c:v>1596.4130249023401</c:v>
                </c:pt>
                <c:pt idx="801">
                  <c:v>1598.32434082031</c:v>
                </c:pt>
                <c:pt idx="802">
                  <c:v>1600.24450683594</c:v>
                </c:pt>
                <c:pt idx="803">
                  <c:v>1602.25646972656</c:v>
                </c:pt>
                <c:pt idx="804">
                  <c:v>1604.25573730469</c:v>
                </c:pt>
                <c:pt idx="805">
                  <c:v>1606.267578125</c:v>
                </c:pt>
                <c:pt idx="806">
                  <c:v>1608.3046875</c:v>
                </c:pt>
                <c:pt idx="807">
                  <c:v>1610.29516601562</c:v>
                </c:pt>
                <c:pt idx="808">
                  <c:v>1612.28186035156</c:v>
                </c:pt>
                <c:pt idx="809">
                  <c:v>1614.27746582031</c:v>
                </c:pt>
                <c:pt idx="810">
                  <c:v>1616.2680053710901</c:v>
                </c:pt>
                <c:pt idx="811">
                  <c:v>1618.2546997070301</c:v>
                </c:pt>
                <c:pt idx="812">
                  <c:v>1620.22509765625</c:v>
                </c:pt>
                <c:pt idx="813">
                  <c:v>1622.2659301757801</c:v>
                </c:pt>
                <c:pt idx="814">
                  <c:v>1624.3193359375</c:v>
                </c:pt>
                <c:pt idx="815">
                  <c:v>1626.3274536132801</c:v>
                </c:pt>
                <c:pt idx="816">
                  <c:v>1628.3607788085901</c:v>
                </c:pt>
                <c:pt idx="817">
                  <c:v>1630.2885131835901</c:v>
                </c:pt>
                <c:pt idx="818">
                  <c:v>1632.19982910156</c:v>
                </c:pt>
                <c:pt idx="819">
                  <c:v>1634.2708129882801</c:v>
                </c:pt>
                <c:pt idx="820">
                  <c:v>1636.3455200195301</c:v>
                </c:pt>
                <c:pt idx="821">
                  <c:v>1638.33227539062</c:v>
                </c:pt>
                <c:pt idx="822">
                  <c:v>1640.28125</c:v>
                </c:pt>
                <c:pt idx="823">
                  <c:v>1642.27172851562</c:v>
                </c:pt>
                <c:pt idx="824">
                  <c:v>1644.4005737304699</c:v>
                </c:pt>
                <c:pt idx="825">
                  <c:v>1646.38354492187</c:v>
                </c:pt>
                <c:pt idx="826">
                  <c:v>1648.24462890625</c:v>
                </c:pt>
                <c:pt idx="827">
                  <c:v>1650.24768066406</c:v>
                </c:pt>
                <c:pt idx="828">
                  <c:v>1652.28466796875</c:v>
                </c:pt>
                <c:pt idx="829">
                  <c:v>1654.2300415039099</c:v>
                </c:pt>
                <c:pt idx="830">
                  <c:v>1656.2382202148401</c:v>
                </c:pt>
                <c:pt idx="831">
                  <c:v>1658.26635742187</c:v>
                </c:pt>
                <c:pt idx="832">
                  <c:v>1660.20654296875</c:v>
                </c:pt>
                <c:pt idx="833">
                  <c:v>1662.18957519531</c:v>
                </c:pt>
                <c:pt idx="834">
                  <c:v>1664.2731323242199</c:v>
                </c:pt>
                <c:pt idx="835">
                  <c:v>1666.31018066406</c:v>
                </c:pt>
                <c:pt idx="836">
                  <c:v>1668.2969360351599</c:v>
                </c:pt>
                <c:pt idx="837">
                  <c:v>1670.3087768554699</c:v>
                </c:pt>
                <c:pt idx="838">
                  <c:v>1672.26159667969</c:v>
                </c:pt>
                <c:pt idx="839">
                  <c:v>1674.1854858398401</c:v>
                </c:pt>
                <c:pt idx="840">
                  <c:v>1676.2188110351599</c:v>
                </c:pt>
                <c:pt idx="841">
                  <c:v>1678.33129882813</c:v>
                </c:pt>
                <c:pt idx="842">
                  <c:v>1680.33435058594</c:v>
                </c:pt>
                <c:pt idx="843">
                  <c:v>1682.2871704101599</c:v>
                </c:pt>
                <c:pt idx="844">
                  <c:v>1684.21984863281</c:v>
                </c:pt>
                <c:pt idx="845">
                  <c:v>1686.2405395507801</c:v>
                </c:pt>
                <c:pt idx="846">
                  <c:v>1688.3152465820301</c:v>
                </c:pt>
                <c:pt idx="847">
                  <c:v>1690.31457519531</c:v>
                </c:pt>
                <c:pt idx="848">
                  <c:v>1692.18823242187</c:v>
                </c:pt>
                <c:pt idx="849">
                  <c:v>1694.1624145507801</c:v>
                </c:pt>
                <c:pt idx="850">
                  <c:v>1696.28747558594</c:v>
                </c:pt>
                <c:pt idx="851">
                  <c:v>1698.2742309570301</c:v>
                </c:pt>
                <c:pt idx="852">
                  <c:v>1700.2898559570301</c:v>
                </c:pt>
                <c:pt idx="853">
                  <c:v>1702.24267578125</c:v>
                </c:pt>
                <c:pt idx="854">
                  <c:v>1704.2042846679699</c:v>
                </c:pt>
                <c:pt idx="855">
                  <c:v>1706.2626953125</c:v>
                </c:pt>
                <c:pt idx="856">
                  <c:v>1708.2079467773401</c:v>
                </c:pt>
                <c:pt idx="857">
                  <c:v>1710.25756835938</c:v>
                </c:pt>
                <c:pt idx="858">
                  <c:v>1712.2443237304699</c:v>
                </c:pt>
                <c:pt idx="859">
                  <c:v>1714.2599487304699</c:v>
                </c:pt>
                <c:pt idx="860">
                  <c:v>1716.29699707031</c:v>
                </c:pt>
                <c:pt idx="861">
                  <c:v>1718.24230957031</c:v>
                </c:pt>
                <c:pt idx="862">
                  <c:v>1720.2290649414099</c:v>
                </c:pt>
                <c:pt idx="863">
                  <c:v>1722.2660522460901</c:v>
                </c:pt>
                <c:pt idx="864">
                  <c:v>1724.2565307617199</c:v>
                </c:pt>
                <c:pt idx="865">
                  <c:v>1726.1930541992199</c:v>
                </c:pt>
                <c:pt idx="866">
                  <c:v>1728.23010253906</c:v>
                </c:pt>
                <c:pt idx="867">
                  <c:v>1730.2294311523401</c:v>
                </c:pt>
                <c:pt idx="868">
                  <c:v>1732.2124633789099</c:v>
                </c:pt>
                <c:pt idx="869">
                  <c:v>1734.2029418945301</c:v>
                </c:pt>
                <c:pt idx="870">
                  <c:v>1736.26513671875</c:v>
                </c:pt>
                <c:pt idx="871">
                  <c:v>1738.2732543945301</c:v>
                </c:pt>
                <c:pt idx="872">
                  <c:v>1740.2511596679699</c:v>
                </c:pt>
                <c:pt idx="873">
                  <c:v>1742.2542114257801</c:v>
                </c:pt>
                <c:pt idx="874">
                  <c:v>1744.33776855469</c:v>
                </c:pt>
                <c:pt idx="875">
                  <c:v>1746.28308105469</c:v>
                </c:pt>
                <c:pt idx="876">
                  <c:v>1748.1856079101599</c:v>
                </c:pt>
                <c:pt idx="877">
                  <c:v>1750.21374511719</c:v>
                </c:pt>
                <c:pt idx="878">
                  <c:v>1752.2005004882801</c:v>
                </c:pt>
                <c:pt idx="879">
                  <c:v>1754.19616699219</c:v>
                </c:pt>
                <c:pt idx="880">
                  <c:v>1756.2080078125</c:v>
                </c:pt>
                <c:pt idx="881">
                  <c:v>1758.2199096679699</c:v>
                </c:pt>
                <c:pt idx="882">
                  <c:v>1760.1690063476599</c:v>
                </c:pt>
                <c:pt idx="883">
                  <c:v>1762.17199707031</c:v>
                </c:pt>
                <c:pt idx="884">
                  <c:v>1764.20520019531</c:v>
                </c:pt>
                <c:pt idx="885">
                  <c:v>1766.17565917969</c:v>
                </c:pt>
                <c:pt idx="886">
                  <c:v>1768.17883300781</c:v>
                </c:pt>
                <c:pt idx="887">
                  <c:v>1770.20336914062</c:v>
                </c:pt>
                <c:pt idx="888">
                  <c:v>1772.19006347656</c:v>
                </c:pt>
                <c:pt idx="889">
                  <c:v>1774.18054199219</c:v>
                </c:pt>
                <c:pt idx="890">
                  <c:v>1776.2138061523401</c:v>
                </c:pt>
                <c:pt idx="891">
                  <c:v>1778.2722778320301</c:v>
                </c:pt>
                <c:pt idx="892">
                  <c:v>1780.23388671875</c:v>
                </c:pt>
                <c:pt idx="893">
                  <c:v>1782.22058105469</c:v>
                </c:pt>
                <c:pt idx="894">
                  <c:v>1784.1947631835901</c:v>
                </c:pt>
                <c:pt idx="895">
                  <c:v>1786.1688842773401</c:v>
                </c:pt>
                <c:pt idx="896">
                  <c:v>1788.1845092773401</c:v>
                </c:pt>
                <c:pt idx="897">
                  <c:v>1790.1838989257801</c:v>
                </c:pt>
                <c:pt idx="898">
                  <c:v>1792.23352050781</c:v>
                </c:pt>
                <c:pt idx="899">
                  <c:v>1794.2077026367199</c:v>
                </c:pt>
                <c:pt idx="900">
                  <c:v>1796.1152954101599</c:v>
                </c:pt>
                <c:pt idx="901">
                  <c:v>1798.15600585938</c:v>
                </c:pt>
                <c:pt idx="902">
                  <c:v>1800.1804809570301</c:v>
                </c:pt>
                <c:pt idx="903">
                  <c:v>1802.18872070313</c:v>
                </c:pt>
                <c:pt idx="904">
                  <c:v>1804.22570800781</c:v>
                </c:pt>
                <c:pt idx="905">
                  <c:v>1806.23754882813</c:v>
                </c:pt>
                <c:pt idx="906">
                  <c:v>1808.23693847656</c:v>
                </c:pt>
                <c:pt idx="907">
                  <c:v>1810.1608276367199</c:v>
                </c:pt>
                <c:pt idx="908">
                  <c:v>1812.1764526367199</c:v>
                </c:pt>
                <c:pt idx="909">
                  <c:v>1814.25122070313</c:v>
                </c:pt>
                <c:pt idx="910">
                  <c:v>1816.20910644531</c:v>
                </c:pt>
                <c:pt idx="911">
                  <c:v>1818.1619262695301</c:v>
                </c:pt>
                <c:pt idx="912">
                  <c:v>1820.13610839844</c:v>
                </c:pt>
                <c:pt idx="913">
                  <c:v>1822.1065063476599</c:v>
                </c:pt>
                <c:pt idx="914">
                  <c:v>1824.19384765625</c:v>
                </c:pt>
                <c:pt idx="915">
                  <c:v>1826.1680297851599</c:v>
                </c:pt>
                <c:pt idx="916">
                  <c:v>1828.12072753906</c:v>
                </c:pt>
                <c:pt idx="917">
                  <c:v>1830.1740112304699</c:v>
                </c:pt>
                <c:pt idx="918">
                  <c:v>1832.14819335938</c:v>
                </c:pt>
                <c:pt idx="919">
                  <c:v>1834.1223754882801</c:v>
                </c:pt>
                <c:pt idx="920">
                  <c:v>1836.10913085938</c:v>
                </c:pt>
                <c:pt idx="921">
                  <c:v>1838.1173706054699</c:v>
                </c:pt>
                <c:pt idx="922">
                  <c:v>1840.1255493164099</c:v>
                </c:pt>
                <c:pt idx="923">
                  <c:v>1842.07824707031</c:v>
                </c:pt>
                <c:pt idx="924">
                  <c:v>1844.115234375</c:v>
                </c:pt>
                <c:pt idx="925">
                  <c:v>1846.1486206054699</c:v>
                </c:pt>
                <c:pt idx="926">
                  <c:v>1848.1517944335901</c:v>
                </c:pt>
                <c:pt idx="927">
                  <c:v>1850.1510620117199</c:v>
                </c:pt>
                <c:pt idx="928">
                  <c:v>1852.13403320313</c:v>
                </c:pt>
                <c:pt idx="929">
                  <c:v>1854.1748657226599</c:v>
                </c:pt>
                <c:pt idx="930">
                  <c:v>1856.1489868164099</c:v>
                </c:pt>
                <c:pt idx="931">
                  <c:v>1858.19860839844</c:v>
                </c:pt>
                <c:pt idx="932">
                  <c:v>1860.14770507813</c:v>
                </c:pt>
                <c:pt idx="933">
                  <c:v>1862.0929565429699</c:v>
                </c:pt>
                <c:pt idx="934">
                  <c:v>1864.12109375</c:v>
                </c:pt>
                <c:pt idx="935">
                  <c:v>1866.0701293945301</c:v>
                </c:pt>
                <c:pt idx="936">
                  <c:v>1868.1160278320301</c:v>
                </c:pt>
                <c:pt idx="937">
                  <c:v>1870.1279296875</c:v>
                </c:pt>
                <c:pt idx="938">
                  <c:v>1872.0807495117199</c:v>
                </c:pt>
                <c:pt idx="939">
                  <c:v>1874.09631347656</c:v>
                </c:pt>
                <c:pt idx="940">
                  <c:v>1876.10815429687</c:v>
                </c:pt>
                <c:pt idx="941">
                  <c:v>1878.06982421875</c:v>
                </c:pt>
                <c:pt idx="942">
                  <c:v>1880.1068725585901</c:v>
                </c:pt>
                <c:pt idx="943">
                  <c:v>1882.1815795898401</c:v>
                </c:pt>
                <c:pt idx="944">
                  <c:v>1884.1305541992199</c:v>
                </c:pt>
                <c:pt idx="945">
                  <c:v>1886.0381469726599</c:v>
                </c:pt>
                <c:pt idx="946">
                  <c:v>1888.1506958007801</c:v>
                </c:pt>
                <c:pt idx="947">
                  <c:v>1890.19152832031</c:v>
                </c:pt>
                <c:pt idx="948">
                  <c:v>1892.0902709960901</c:v>
                </c:pt>
                <c:pt idx="949">
                  <c:v>1894.1021118164099</c:v>
                </c:pt>
                <c:pt idx="950">
                  <c:v>1896.09765625</c:v>
                </c:pt>
                <c:pt idx="951">
                  <c:v>1898.0844116210901</c:v>
                </c:pt>
                <c:pt idx="952">
                  <c:v>1900.05859375</c:v>
                </c:pt>
                <c:pt idx="953">
                  <c:v>1902.09191894531</c:v>
                </c:pt>
                <c:pt idx="954">
                  <c:v>1904.10754394531</c:v>
                </c:pt>
                <c:pt idx="955">
                  <c:v>1906.0603637695301</c:v>
                </c:pt>
                <c:pt idx="956">
                  <c:v>1908.0936889648401</c:v>
                </c:pt>
                <c:pt idx="957">
                  <c:v>1910.07666015625</c:v>
                </c:pt>
                <c:pt idx="958">
                  <c:v>1912.0546264648401</c:v>
                </c:pt>
                <c:pt idx="959">
                  <c:v>1914.0916137695301</c:v>
                </c:pt>
                <c:pt idx="960">
                  <c:v>1916.06201171875</c:v>
                </c:pt>
                <c:pt idx="961">
                  <c:v>1918.0487670898401</c:v>
                </c:pt>
                <c:pt idx="962">
                  <c:v>1920.0731811523401</c:v>
                </c:pt>
                <c:pt idx="963">
                  <c:v>1922.1480102539099</c:v>
                </c:pt>
                <c:pt idx="964">
                  <c:v>1924.1474609375</c:v>
                </c:pt>
                <c:pt idx="965">
                  <c:v>1926.04614257813</c:v>
                </c:pt>
                <c:pt idx="966">
                  <c:v>1928.0742797851599</c:v>
                </c:pt>
                <c:pt idx="967">
                  <c:v>1930.0736694335901</c:v>
                </c:pt>
                <c:pt idx="968">
                  <c:v>1932.00634765625</c:v>
                </c:pt>
                <c:pt idx="969">
                  <c:v>1934.0558471679699</c:v>
                </c:pt>
                <c:pt idx="970">
                  <c:v>1936.1306762695301</c:v>
                </c:pt>
                <c:pt idx="971">
                  <c:v>1938.10864257813</c:v>
                </c:pt>
                <c:pt idx="972">
                  <c:v>1940.07019042969</c:v>
                </c:pt>
                <c:pt idx="973">
                  <c:v>1942.04064941406</c:v>
                </c:pt>
                <c:pt idx="974">
                  <c:v>1944.03112792969</c:v>
                </c:pt>
                <c:pt idx="975">
                  <c:v>1946.00903320313</c:v>
                </c:pt>
                <c:pt idx="976">
                  <c:v>1948.03356933594</c:v>
                </c:pt>
                <c:pt idx="977">
                  <c:v>1950.13354492187</c:v>
                </c:pt>
                <c:pt idx="978">
                  <c:v>1952.1328125</c:v>
                </c:pt>
                <c:pt idx="979">
                  <c:v>1954.0654907226599</c:v>
                </c:pt>
                <c:pt idx="980">
                  <c:v>1956.0359497070301</c:v>
                </c:pt>
                <c:pt idx="981">
                  <c:v>1958.0352172851599</c:v>
                </c:pt>
                <c:pt idx="982">
                  <c:v>1960.04711914062</c:v>
                </c:pt>
                <c:pt idx="983">
                  <c:v>1962.08422851562</c:v>
                </c:pt>
                <c:pt idx="984">
                  <c:v>1964.00805664062</c:v>
                </c:pt>
                <c:pt idx="985">
                  <c:v>1965.9481811523401</c:v>
                </c:pt>
                <c:pt idx="986">
                  <c:v>1968.00158691406</c:v>
                </c:pt>
                <c:pt idx="987">
                  <c:v>1970.03491210938</c:v>
                </c:pt>
                <c:pt idx="988">
                  <c:v>1972.0053100585901</c:v>
                </c:pt>
                <c:pt idx="989">
                  <c:v>1974.0335083007801</c:v>
                </c:pt>
                <c:pt idx="990">
                  <c:v>1976.17492675781</c:v>
                </c:pt>
                <c:pt idx="991">
                  <c:v>1978.10766601562</c:v>
                </c:pt>
                <c:pt idx="992">
                  <c:v>1979.9523315429699</c:v>
                </c:pt>
                <c:pt idx="993">
                  <c:v>1981.9805297851599</c:v>
                </c:pt>
                <c:pt idx="994">
                  <c:v>1984.03015136719</c:v>
                </c:pt>
                <c:pt idx="995">
                  <c:v>1986.00061035156</c:v>
                </c:pt>
                <c:pt idx="996">
                  <c:v>1987.9873657226599</c:v>
                </c:pt>
                <c:pt idx="997">
                  <c:v>1990.01184082031</c:v>
                </c:pt>
                <c:pt idx="998">
                  <c:v>1992.0363159179699</c:v>
                </c:pt>
                <c:pt idx="999">
                  <c:v>1994.1022338867199</c:v>
                </c:pt>
                <c:pt idx="1000">
                  <c:v>1996.1052856445301</c:v>
                </c:pt>
                <c:pt idx="1001">
                  <c:v>1998.0128784179699</c:v>
                </c:pt>
                <c:pt idx="1002">
                  <c:v>1999.9619750976599</c:v>
                </c:pt>
                <c:pt idx="1003">
                  <c:v>2001.9524536132801</c:v>
                </c:pt>
                <c:pt idx="1004">
                  <c:v>2003.97314453125</c:v>
                </c:pt>
                <c:pt idx="1005">
                  <c:v>2006.0353393554699</c:v>
                </c:pt>
                <c:pt idx="1006">
                  <c:v>2008.05981445313</c:v>
                </c:pt>
                <c:pt idx="1007">
                  <c:v>2010.0087890625</c:v>
                </c:pt>
                <c:pt idx="1008">
                  <c:v>2012.04577636719</c:v>
                </c:pt>
                <c:pt idx="1009">
                  <c:v>2014.13317871094</c:v>
                </c:pt>
                <c:pt idx="1010">
                  <c:v>2016.09484863281</c:v>
                </c:pt>
                <c:pt idx="1011">
                  <c:v>2017.98974609375</c:v>
                </c:pt>
                <c:pt idx="1012">
                  <c:v>2020.04309082031</c:v>
                </c:pt>
                <c:pt idx="1013">
                  <c:v>2022.08020019531</c:v>
                </c:pt>
                <c:pt idx="1014">
                  <c:v>2024.05065917969</c:v>
                </c:pt>
                <c:pt idx="1015">
                  <c:v>2026.0625610351599</c:v>
                </c:pt>
                <c:pt idx="1016">
                  <c:v>2027.9776000976599</c:v>
                </c:pt>
                <c:pt idx="1017">
                  <c:v>2029.96435546875</c:v>
                </c:pt>
                <c:pt idx="1018">
                  <c:v>2032.00134277344</c:v>
                </c:pt>
                <c:pt idx="1019">
                  <c:v>2033.962890625</c:v>
                </c:pt>
                <c:pt idx="1020">
                  <c:v>2035.99621582031</c:v>
                </c:pt>
                <c:pt idx="1021">
                  <c:v>2038.0119018554699</c:v>
                </c:pt>
                <c:pt idx="1022">
                  <c:v>2039.98608398438</c:v>
                </c:pt>
                <c:pt idx="1023">
                  <c:v>2041.96911621094</c:v>
                </c:pt>
                <c:pt idx="1024">
                  <c:v>2044.0061645507801</c:v>
                </c:pt>
                <c:pt idx="1025">
                  <c:v>2046.0092163085901</c:v>
                </c:pt>
                <c:pt idx="1026">
                  <c:v>2048.0248413085901</c:v>
                </c:pt>
                <c:pt idx="1027">
                  <c:v>2050.0706787109398</c:v>
                </c:pt>
                <c:pt idx="1028">
                  <c:v>2052.00708007813</c:v>
                </c:pt>
                <c:pt idx="1029">
                  <c:v>2053.92211914062</c:v>
                </c:pt>
                <c:pt idx="1030">
                  <c:v>2055.9302978515602</c:v>
                </c:pt>
                <c:pt idx="1031">
                  <c:v>2057.9384765625</c:v>
                </c:pt>
                <c:pt idx="1032">
                  <c:v>2060.0169677734398</c:v>
                </c:pt>
                <c:pt idx="1033">
                  <c:v>2062.1043701171898</c:v>
                </c:pt>
                <c:pt idx="1034">
                  <c:v>2063.9993896484398</c:v>
                </c:pt>
                <c:pt idx="1035">
                  <c:v>2065.9609375</c:v>
                </c:pt>
                <c:pt idx="1036">
                  <c:v>2067.95141601562</c:v>
                </c:pt>
                <c:pt idx="1037">
                  <c:v>2069.96337890625</c:v>
                </c:pt>
                <c:pt idx="1038">
                  <c:v>2071.9715576171898</c:v>
                </c:pt>
                <c:pt idx="1039">
                  <c:v>2073.9456787109398</c:v>
                </c:pt>
                <c:pt idx="1040">
                  <c:v>2075.92358398438</c:v>
                </c:pt>
                <c:pt idx="1041">
                  <c:v>2077.9605712890602</c:v>
                </c:pt>
                <c:pt idx="1042">
                  <c:v>2079.9598388671898</c:v>
                </c:pt>
                <c:pt idx="1043">
                  <c:v>2081.9215087890602</c:v>
                </c:pt>
                <c:pt idx="1044">
                  <c:v>2083.99267578125</c:v>
                </c:pt>
                <c:pt idx="1045">
                  <c:v>2085.9957275390602</c:v>
                </c:pt>
                <c:pt idx="1046">
                  <c:v>2087.93212890625</c:v>
                </c:pt>
                <c:pt idx="1047">
                  <c:v>2089.96923828125</c:v>
                </c:pt>
                <c:pt idx="1048">
                  <c:v>2092.06030273438</c:v>
                </c:pt>
                <c:pt idx="1049">
                  <c:v>2094.08471679687</c:v>
                </c:pt>
                <c:pt idx="1050">
                  <c:v>2096.03002929687</c:v>
                </c:pt>
                <c:pt idx="1051">
                  <c:v>2097.95385742187</c:v>
                </c:pt>
                <c:pt idx="1052">
                  <c:v>2099.9281005859398</c:v>
                </c:pt>
                <c:pt idx="1053">
                  <c:v>2101.92749023438</c:v>
                </c:pt>
                <c:pt idx="1054">
                  <c:v>2103.85131835938</c:v>
                </c:pt>
                <c:pt idx="1055">
                  <c:v>2105.80908203125</c:v>
                </c:pt>
                <c:pt idx="1056">
                  <c:v>2107.8963623046898</c:v>
                </c:pt>
                <c:pt idx="1057">
                  <c:v>2110.0340576171898</c:v>
                </c:pt>
                <c:pt idx="1058">
                  <c:v>2112.0208740234398</c:v>
                </c:pt>
                <c:pt idx="1059">
                  <c:v>2113.90698242187</c:v>
                </c:pt>
                <c:pt idx="1060">
                  <c:v>2115.92260742187</c:v>
                </c:pt>
                <c:pt idx="1061">
                  <c:v>2117.9471435546898</c:v>
                </c:pt>
                <c:pt idx="1062">
                  <c:v>2119.93017578125</c:v>
                </c:pt>
                <c:pt idx="1063">
                  <c:v>2121.9835205078102</c:v>
                </c:pt>
                <c:pt idx="1064">
                  <c:v>2123.9739990234398</c:v>
                </c:pt>
                <c:pt idx="1065">
                  <c:v>2125.98217773438</c:v>
                </c:pt>
                <c:pt idx="1066">
                  <c:v>2128.0406494140602</c:v>
                </c:pt>
                <c:pt idx="1067">
                  <c:v>2129.9808349609398</c:v>
                </c:pt>
                <c:pt idx="1068">
                  <c:v>2131.9210205078102</c:v>
                </c:pt>
                <c:pt idx="1069">
                  <c:v>2133.9580078125</c:v>
                </c:pt>
                <c:pt idx="1070">
                  <c:v>2136.0667724609398</c:v>
                </c:pt>
                <c:pt idx="1071">
                  <c:v>2138.0535888671898</c:v>
                </c:pt>
                <c:pt idx="1072">
                  <c:v>2139.9307861328102</c:v>
                </c:pt>
                <c:pt idx="1073">
                  <c:v>2141.89233398438</c:v>
                </c:pt>
                <c:pt idx="1074">
                  <c:v>2143.95458984375</c:v>
                </c:pt>
                <c:pt idx="1075">
                  <c:v>2145.9915771484398</c:v>
                </c:pt>
                <c:pt idx="1076">
                  <c:v>2147.9620361328102</c:v>
                </c:pt>
                <c:pt idx="1077">
                  <c:v>2149.9703369140602</c:v>
                </c:pt>
                <c:pt idx="1078">
                  <c:v>2151.92309570313</c:v>
                </c:pt>
                <c:pt idx="1079">
                  <c:v>2153.84692382813</c:v>
                </c:pt>
                <c:pt idx="1080">
                  <c:v>2155.84252929687</c:v>
                </c:pt>
                <c:pt idx="1081">
                  <c:v>2157.8795166015602</c:v>
                </c:pt>
                <c:pt idx="1082">
                  <c:v>2159.8787841796898</c:v>
                </c:pt>
                <c:pt idx="1083">
                  <c:v>2161.90698242187</c:v>
                </c:pt>
                <c:pt idx="1084">
                  <c:v>2163.9942626953102</c:v>
                </c:pt>
                <c:pt idx="1085">
                  <c:v>2165.9559326171898</c:v>
                </c:pt>
                <c:pt idx="1086">
                  <c:v>2167.85473632813</c:v>
                </c:pt>
                <c:pt idx="1087">
                  <c:v>2169.9420166015602</c:v>
                </c:pt>
                <c:pt idx="1088">
                  <c:v>2171.9576416015602</c:v>
                </c:pt>
                <c:pt idx="1089">
                  <c:v>2173.8438720703102</c:v>
                </c:pt>
                <c:pt idx="1090">
                  <c:v>2175.91870117187</c:v>
                </c:pt>
                <c:pt idx="1091">
                  <c:v>2177.9305419921898</c:v>
                </c:pt>
                <c:pt idx="1092">
                  <c:v>2179.8040771484398</c:v>
                </c:pt>
                <c:pt idx="1093">
                  <c:v>2181.86254882813</c:v>
                </c:pt>
                <c:pt idx="1094">
                  <c:v>2183.95874023438</c:v>
                </c:pt>
                <c:pt idx="1095">
                  <c:v>2185.8612060546898</c:v>
                </c:pt>
                <c:pt idx="1096">
                  <c:v>2187.82641601562</c:v>
                </c:pt>
                <c:pt idx="1097">
                  <c:v>2189.8382568359398</c:v>
                </c:pt>
                <c:pt idx="1098">
                  <c:v>2191.88793945313</c:v>
                </c:pt>
                <c:pt idx="1099">
                  <c:v>2193.93383789062</c:v>
                </c:pt>
                <c:pt idx="1100">
                  <c:v>2195.9080810546898</c:v>
                </c:pt>
                <c:pt idx="1101">
                  <c:v>2197.98657226562</c:v>
                </c:pt>
                <c:pt idx="1102">
                  <c:v>2199.9947509765602</c:v>
                </c:pt>
                <c:pt idx="1103">
                  <c:v>2201.9400634765602</c:v>
                </c:pt>
                <c:pt idx="1104">
                  <c:v>2204.0185546875</c:v>
                </c:pt>
                <c:pt idx="1105">
                  <c:v>2205.96752929687</c:v>
                </c:pt>
                <c:pt idx="1106">
                  <c:v>2207.89135742187</c:v>
                </c:pt>
                <c:pt idx="1107">
                  <c:v>2209.87817382813</c:v>
                </c:pt>
                <c:pt idx="1108">
                  <c:v>2211.8863525390602</c:v>
                </c:pt>
                <c:pt idx="1109">
                  <c:v>2213.8983154296898</c:v>
                </c:pt>
                <c:pt idx="1110">
                  <c:v>2215.8348388671898</c:v>
                </c:pt>
                <c:pt idx="1111">
                  <c:v>2217.81274414062</c:v>
                </c:pt>
                <c:pt idx="1112">
                  <c:v>2219.8245849609398</c:v>
                </c:pt>
                <c:pt idx="1113">
                  <c:v>2221.8076171875</c:v>
                </c:pt>
                <c:pt idx="1114">
                  <c:v>2223.77294921875</c:v>
                </c:pt>
                <c:pt idx="1115">
                  <c:v>2225.8099365234398</c:v>
                </c:pt>
                <c:pt idx="1116">
                  <c:v>2227.8558349609398</c:v>
                </c:pt>
                <c:pt idx="1117">
                  <c:v>2229.8677978515602</c:v>
                </c:pt>
                <c:pt idx="1118">
                  <c:v>2231.8544921875</c:v>
                </c:pt>
                <c:pt idx="1119">
                  <c:v>2233.92041015625</c:v>
                </c:pt>
                <c:pt idx="1120">
                  <c:v>2235.8983154296898</c:v>
                </c:pt>
                <c:pt idx="1121">
                  <c:v>2237.8057861328102</c:v>
                </c:pt>
                <c:pt idx="1122">
                  <c:v>2239.8013916015602</c:v>
                </c:pt>
                <c:pt idx="1123">
                  <c:v>2241.7882080078102</c:v>
                </c:pt>
                <c:pt idx="1124">
                  <c:v>2243.78759765625</c:v>
                </c:pt>
                <c:pt idx="1125">
                  <c:v>2245.76171875</c:v>
                </c:pt>
                <c:pt idx="1126">
                  <c:v>2247.75219726562</c:v>
                </c:pt>
                <c:pt idx="1127">
                  <c:v>2249.8270263671898</c:v>
                </c:pt>
                <c:pt idx="1128">
                  <c:v>2251.8350830078102</c:v>
                </c:pt>
                <c:pt idx="1129">
                  <c:v>2253.8092041015602</c:v>
                </c:pt>
                <c:pt idx="1130">
                  <c:v>2255.86254882813</c:v>
                </c:pt>
                <c:pt idx="1131">
                  <c:v>2257.82788085938</c:v>
                </c:pt>
                <c:pt idx="1132">
                  <c:v>2259.82348632813</c:v>
                </c:pt>
                <c:pt idx="1133">
                  <c:v>2261.84423828125</c:v>
                </c:pt>
                <c:pt idx="1134">
                  <c:v>2263.90649414062</c:v>
                </c:pt>
                <c:pt idx="1135">
                  <c:v>2265.8592529296898</c:v>
                </c:pt>
                <c:pt idx="1136">
                  <c:v>2267.7742919921898</c:v>
                </c:pt>
                <c:pt idx="1137">
                  <c:v>2269.8201904296898</c:v>
                </c:pt>
                <c:pt idx="1138">
                  <c:v>2271.9075927734398</c:v>
                </c:pt>
                <c:pt idx="1139">
                  <c:v>2273.9195556640602</c:v>
                </c:pt>
                <c:pt idx="1140">
                  <c:v>2275.8018798828102</c:v>
                </c:pt>
                <c:pt idx="1141">
                  <c:v>2277.7545166015602</c:v>
                </c:pt>
                <c:pt idx="1142">
                  <c:v>2279.7664794921898</c:v>
                </c:pt>
                <c:pt idx="1143">
                  <c:v>2281.8538818359398</c:v>
                </c:pt>
                <c:pt idx="1144">
                  <c:v>2283.8443603515602</c:v>
                </c:pt>
                <c:pt idx="1145">
                  <c:v>2285.77709960938</c:v>
                </c:pt>
                <c:pt idx="1146">
                  <c:v>2287.7889404296898</c:v>
                </c:pt>
                <c:pt idx="1147">
                  <c:v>2289.8385009765602</c:v>
                </c:pt>
                <c:pt idx="1148">
                  <c:v>2291.8756103515602</c:v>
                </c:pt>
                <c:pt idx="1149">
                  <c:v>2293.8372802734398</c:v>
                </c:pt>
                <c:pt idx="1150">
                  <c:v>2295.78247070313</c:v>
                </c:pt>
                <c:pt idx="1151">
                  <c:v>2297.79809570313</c:v>
                </c:pt>
                <c:pt idx="1152">
                  <c:v>2299.7974853515602</c:v>
                </c:pt>
                <c:pt idx="1153">
                  <c:v>2301.7679443359398</c:v>
                </c:pt>
                <c:pt idx="1154">
                  <c:v>2303.8087158203102</c:v>
                </c:pt>
                <c:pt idx="1155">
                  <c:v>2305.7451171875</c:v>
                </c:pt>
                <c:pt idx="1156">
                  <c:v>2307.7066650390602</c:v>
                </c:pt>
                <c:pt idx="1157">
                  <c:v>2309.7562255859398</c:v>
                </c:pt>
                <c:pt idx="1158">
                  <c:v>2311.77709960938</c:v>
                </c:pt>
                <c:pt idx="1159">
                  <c:v>2313.7764892578102</c:v>
                </c:pt>
                <c:pt idx="1160">
                  <c:v>2315.76318359375</c:v>
                </c:pt>
                <c:pt idx="1161">
                  <c:v>2317.8253173828102</c:v>
                </c:pt>
                <c:pt idx="1162">
                  <c:v>2319.8623046875</c:v>
                </c:pt>
                <c:pt idx="1163">
                  <c:v>2321.8994140625</c:v>
                </c:pt>
                <c:pt idx="1164">
                  <c:v>2323.9276123046898</c:v>
                </c:pt>
                <c:pt idx="1165">
                  <c:v>2325.80493164062</c:v>
                </c:pt>
                <c:pt idx="1166">
                  <c:v>2327.75024414062</c:v>
                </c:pt>
                <c:pt idx="1167">
                  <c:v>2329.77099609375</c:v>
                </c:pt>
                <c:pt idx="1168">
                  <c:v>2331.7451171875</c:v>
                </c:pt>
                <c:pt idx="1169">
                  <c:v>2333.81982421875</c:v>
                </c:pt>
                <c:pt idx="1170">
                  <c:v>2335.84814453125</c:v>
                </c:pt>
                <c:pt idx="1171">
                  <c:v>2337.8348388671898</c:v>
                </c:pt>
                <c:pt idx="1172">
                  <c:v>2339.79638671875</c:v>
                </c:pt>
                <c:pt idx="1173">
                  <c:v>2341.7869873046898</c:v>
                </c:pt>
                <c:pt idx="1174">
                  <c:v>2343.8365478515602</c:v>
                </c:pt>
                <c:pt idx="1175">
                  <c:v>2345.75659179687</c:v>
                </c:pt>
                <c:pt idx="1176">
                  <c:v>2347.70190429687</c:v>
                </c:pt>
                <c:pt idx="1177">
                  <c:v>2349.73022460938</c:v>
                </c:pt>
                <c:pt idx="1178">
                  <c:v>2351.720703125</c:v>
                </c:pt>
                <c:pt idx="1179">
                  <c:v>2353.7413330078102</c:v>
                </c:pt>
                <c:pt idx="1180">
                  <c:v>2355.81616210938</c:v>
                </c:pt>
                <c:pt idx="1181">
                  <c:v>2357.76904296875</c:v>
                </c:pt>
                <c:pt idx="1182">
                  <c:v>2359.8311767578102</c:v>
                </c:pt>
                <c:pt idx="1183">
                  <c:v>2361.8555908203102</c:v>
                </c:pt>
                <c:pt idx="1184">
                  <c:v>2363.7757568359398</c:v>
                </c:pt>
                <c:pt idx="1185">
                  <c:v>2365.81274414062</c:v>
                </c:pt>
                <c:pt idx="1186">
                  <c:v>2367.7618408203102</c:v>
                </c:pt>
                <c:pt idx="1187">
                  <c:v>2369.73608398438</c:v>
                </c:pt>
                <c:pt idx="1188">
                  <c:v>2371.76416015625</c:v>
                </c:pt>
                <c:pt idx="1189">
                  <c:v>2373.8603515625</c:v>
                </c:pt>
                <c:pt idx="1190">
                  <c:v>2375.82202148438</c:v>
                </c:pt>
                <c:pt idx="1191">
                  <c:v>2377.6829833984398</c:v>
                </c:pt>
                <c:pt idx="1192">
                  <c:v>2379.7288818359398</c:v>
                </c:pt>
                <c:pt idx="1193">
                  <c:v>2381.7193603515602</c:v>
                </c:pt>
                <c:pt idx="1194">
                  <c:v>2383.7098388671898</c:v>
                </c:pt>
                <c:pt idx="1195">
                  <c:v>2385.7808837890602</c:v>
                </c:pt>
                <c:pt idx="1196">
                  <c:v>2387.72607421875</c:v>
                </c:pt>
                <c:pt idx="1197">
                  <c:v>2389.73803710938</c:v>
                </c:pt>
                <c:pt idx="1198">
                  <c:v>2391.82543945313</c:v>
                </c:pt>
                <c:pt idx="1199">
                  <c:v>2393.82470703125</c:v>
                </c:pt>
                <c:pt idx="1200">
                  <c:v>2395.802734375</c:v>
                </c:pt>
                <c:pt idx="1201">
                  <c:v>2397.7769775390602</c:v>
                </c:pt>
                <c:pt idx="1202">
                  <c:v>2399.74731445313</c:v>
                </c:pt>
                <c:pt idx="1203">
                  <c:v>2401.6962890625</c:v>
                </c:pt>
                <c:pt idx="1204">
                  <c:v>2403.6829833984398</c:v>
                </c:pt>
                <c:pt idx="1205">
                  <c:v>2405.736328125</c:v>
                </c:pt>
                <c:pt idx="1206">
                  <c:v>2407.7357177734398</c:v>
                </c:pt>
                <c:pt idx="1207">
                  <c:v>2409.6558837890602</c:v>
                </c:pt>
                <c:pt idx="1208">
                  <c:v>2411.7557373046898</c:v>
                </c:pt>
                <c:pt idx="1209">
                  <c:v>2413.8052978515602</c:v>
                </c:pt>
                <c:pt idx="1210">
                  <c:v>2415.61987304687</c:v>
                </c:pt>
                <c:pt idx="1211">
                  <c:v>2417.6317138671898</c:v>
                </c:pt>
                <c:pt idx="1212">
                  <c:v>2419.744140625</c:v>
                </c:pt>
                <c:pt idx="1213">
                  <c:v>2421.73461914062</c:v>
                </c:pt>
                <c:pt idx="1214">
                  <c:v>2423.7049560546898</c:v>
                </c:pt>
                <c:pt idx="1215">
                  <c:v>2425.7169189453102</c:v>
                </c:pt>
                <c:pt idx="1216">
                  <c:v>2427.7164306640602</c:v>
                </c:pt>
                <c:pt idx="1217">
                  <c:v>2429.6617431640602</c:v>
                </c:pt>
                <c:pt idx="1218">
                  <c:v>2431.6484375</c:v>
                </c:pt>
                <c:pt idx="1219">
                  <c:v>2433.7484130859398</c:v>
                </c:pt>
                <c:pt idx="1220">
                  <c:v>2435.73510742187</c:v>
                </c:pt>
                <c:pt idx="1221">
                  <c:v>2437.66259765625</c:v>
                </c:pt>
                <c:pt idx="1222">
                  <c:v>2439.7374267578102</c:v>
                </c:pt>
                <c:pt idx="1223">
                  <c:v>2441.7708740234398</c:v>
                </c:pt>
                <c:pt idx="1224">
                  <c:v>2443.7864990234398</c:v>
                </c:pt>
                <c:pt idx="1225">
                  <c:v>2445.8271484375</c:v>
                </c:pt>
                <c:pt idx="1226">
                  <c:v>2447.80126953125</c:v>
                </c:pt>
                <c:pt idx="1227">
                  <c:v>2449.73779296875</c:v>
                </c:pt>
                <c:pt idx="1228">
                  <c:v>2451.69946289062</c:v>
                </c:pt>
                <c:pt idx="1229">
                  <c:v>2453.7867431640602</c:v>
                </c:pt>
                <c:pt idx="1230">
                  <c:v>2455.82373046875</c:v>
                </c:pt>
                <c:pt idx="1231">
                  <c:v>2457.7476806640602</c:v>
                </c:pt>
                <c:pt idx="1232">
                  <c:v>2459.68041992187</c:v>
                </c:pt>
                <c:pt idx="1233">
                  <c:v>2461.6507568359398</c:v>
                </c:pt>
                <c:pt idx="1234">
                  <c:v>2463.7166748046898</c:v>
                </c:pt>
                <c:pt idx="1235">
                  <c:v>2465.70727539062</c:v>
                </c:pt>
                <c:pt idx="1236">
                  <c:v>2467.6436767578102</c:v>
                </c:pt>
                <c:pt idx="1237">
                  <c:v>2469.6177978515602</c:v>
                </c:pt>
                <c:pt idx="1238">
                  <c:v>2471.65112304687</c:v>
                </c:pt>
                <c:pt idx="1239">
                  <c:v>2473.7095947265602</c:v>
                </c:pt>
                <c:pt idx="1240">
                  <c:v>2475.708984375</c:v>
                </c:pt>
                <c:pt idx="1241">
                  <c:v>2477.64916992187</c:v>
                </c:pt>
                <c:pt idx="1242">
                  <c:v>2479.7025146484398</c:v>
                </c:pt>
                <c:pt idx="1243">
                  <c:v>2481.85278320313</c:v>
                </c:pt>
                <c:pt idx="1244">
                  <c:v>2483.8106689453102</c:v>
                </c:pt>
                <c:pt idx="1245">
                  <c:v>2485.6678466796898</c:v>
                </c:pt>
                <c:pt idx="1246">
                  <c:v>2487.60424804687</c:v>
                </c:pt>
                <c:pt idx="1247">
                  <c:v>2489.6790771484398</c:v>
                </c:pt>
                <c:pt idx="1248">
                  <c:v>2491.75756835938</c:v>
                </c:pt>
                <c:pt idx="1249">
                  <c:v>2493.7606201171898</c:v>
                </c:pt>
                <c:pt idx="1250">
                  <c:v>2495.7310791015602</c:v>
                </c:pt>
                <c:pt idx="1251">
                  <c:v>2497.6512451171898</c:v>
                </c:pt>
                <c:pt idx="1252">
                  <c:v>2499.6920166015602</c:v>
                </c:pt>
                <c:pt idx="1253">
                  <c:v>2501.7076416015602</c:v>
                </c:pt>
                <c:pt idx="1254">
                  <c:v>2503.6314697265602</c:v>
                </c:pt>
                <c:pt idx="1255">
                  <c:v>2505.6019287109398</c:v>
                </c:pt>
                <c:pt idx="1256">
                  <c:v>2507.6767578125</c:v>
                </c:pt>
                <c:pt idx="1257">
                  <c:v>2509.7137451171898</c:v>
                </c:pt>
                <c:pt idx="1258">
                  <c:v>2511.625</c:v>
                </c:pt>
                <c:pt idx="1259">
                  <c:v>2513.61181640625</c:v>
                </c:pt>
                <c:pt idx="1260">
                  <c:v>2515.6614990234398</c:v>
                </c:pt>
                <c:pt idx="1261">
                  <c:v>2517.66455078125</c:v>
                </c:pt>
                <c:pt idx="1262">
                  <c:v>2519.6978759765602</c:v>
                </c:pt>
                <c:pt idx="1263">
                  <c:v>2521.73486328125</c:v>
                </c:pt>
                <c:pt idx="1264">
                  <c:v>2523.6712646484398</c:v>
                </c:pt>
                <c:pt idx="1265">
                  <c:v>2525.67944335938</c:v>
                </c:pt>
                <c:pt idx="1266">
                  <c:v>2527.6787109375</c:v>
                </c:pt>
                <c:pt idx="1267">
                  <c:v>2529.6402587890602</c:v>
                </c:pt>
                <c:pt idx="1268">
                  <c:v>2531.6396484375</c:v>
                </c:pt>
                <c:pt idx="1269">
                  <c:v>2533.6641845703102</c:v>
                </c:pt>
                <c:pt idx="1270">
                  <c:v>2535.7301025390602</c:v>
                </c:pt>
                <c:pt idx="1271">
                  <c:v>2537.73315429687</c:v>
                </c:pt>
                <c:pt idx="1272">
                  <c:v>2539.6947021484398</c:v>
                </c:pt>
                <c:pt idx="1273">
                  <c:v>2541.6436767578102</c:v>
                </c:pt>
                <c:pt idx="1274">
                  <c:v>2543.55126953125</c:v>
                </c:pt>
                <c:pt idx="1275">
                  <c:v>2545.6097412109398</c:v>
                </c:pt>
                <c:pt idx="1276">
                  <c:v>2547.70092773438</c:v>
                </c:pt>
                <c:pt idx="1277">
                  <c:v>2549.7291259765602</c:v>
                </c:pt>
                <c:pt idx="1278">
                  <c:v>2551.6781005859398</c:v>
                </c:pt>
                <c:pt idx="1279">
                  <c:v>2553.58569335938</c:v>
                </c:pt>
                <c:pt idx="1280">
                  <c:v>2555.59375</c:v>
                </c:pt>
                <c:pt idx="1281">
                  <c:v>2557.6307373046898</c:v>
                </c:pt>
                <c:pt idx="1282">
                  <c:v>2559.5924072265602</c:v>
                </c:pt>
                <c:pt idx="1283">
                  <c:v>2561.59545898438</c:v>
                </c:pt>
                <c:pt idx="1284">
                  <c:v>2563.6575927734398</c:v>
                </c:pt>
                <c:pt idx="1285">
                  <c:v>2565.6280517578102</c:v>
                </c:pt>
                <c:pt idx="1286">
                  <c:v>2567.6563720703102</c:v>
                </c:pt>
                <c:pt idx="1287">
                  <c:v>2569.65576171875</c:v>
                </c:pt>
                <c:pt idx="1288">
                  <c:v>2571.6173095703102</c:v>
                </c:pt>
                <c:pt idx="1289">
                  <c:v>2573.5662841796898</c:v>
                </c:pt>
                <c:pt idx="1290">
                  <c:v>2575.6121826171898</c:v>
                </c:pt>
                <c:pt idx="1291">
                  <c:v>2577.6026611328102</c:v>
                </c:pt>
                <c:pt idx="1292">
                  <c:v>2579.5516357421898</c:v>
                </c:pt>
                <c:pt idx="1293">
                  <c:v>2581.6138916015602</c:v>
                </c:pt>
                <c:pt idx="1294">
                  <c:v>2583.6007080078102</c:v>
                </c:pt>
                <c:pt idx="1295">
                  <c:v>2585.56225585938</c:v>
                </c:pt>
                <c:pt idx="1296">
                  <c:v>2587.61181640625</c:v>
                </c:pt>
                <c:pt idx="1297">
                  <c:v>2589.6702880859398</c:v>
                </c:pt>
                <c:pt idx="1298">
                  <c:v>2591.59423828125</c:v>
                </c:pt>
                <c:pt idx="1299">
                  <c:v>2593.54321289062</c:v>
                </c:pt>
                <c:pt idx="1300">
                  <c:v>2595.55883789062</c:v>
                </c:pt>
                <c:pt idx="1301">
                  <c:v>2597.58715820313</c:v>
                </c:pt>
                <c:pt idx="1302">
                  <c:v>2599.6204833984398</c:v>
                </c:pt>
                <c:pt idx="1303">
                  <c:v>2601.65747070313</c:v>
                </c:pt>
                <c:pt idx="1304">
                  <c:v>2603.5435791015602</c:v>
                </c:pt>
                <c:pt idx="1305">
                  <c:v>2605.5302734375</c:v>
                </c:pt>
                <c:pt idx="1306">
                  <c:v>2607.6051025390602</c:v>
                </c:pt>
                <c:pt idx="1307">
                  <c:v>2609.5504150390602</c:v>
                </c:pt>
                <c:pt idx="1308">
                  <c:v>2611.537109375</c:v>
                </c:pt>
                <c:pt idx="1309">
                  <c:v>2613.5867919921898</c:v>
                </c:pt>
                <c:pt idx="1310">
                  <c:v>2615.5772705078102</c:v>
                </c:pt>
                <c:pt idx="1311">
                  <c:v>2617.5174560546898</c:v>
                </c:pt>
                <c:pt idx="1312">
                  <c:v>2619.55078125</c:v>
                </c:pt>
                <c:pt idx="1313">
                  <c:v>2621.57153320313</c:v>
                </c:pt>
                <c:pt idx="1314">
                  <c:v>2623.57080078125</c:v>
                </c:pt>
                <c:pt idx="1315">
                  <c:v>2625.56127929687</c:v>
                </c:pt>
                <c:pt idx="1316">
                  <c:v>2627.5606689453102</c:v>
                </c:pt>
                <c:pt idx="1317">
                  <c:v>2629.505859375</c:v>
                </c:pt>
                <c:pt idx="1318">
                  <c:v>2631.57177734375</c:v>
                </c:pt>
                <c:pt idx="1319">
                  <c:v>2633.6214599609398</c:v>
                </c:pt>
                <c:pt idx="1320">
                  <c:v>2635.6422119140602</c:v>
                </c:pt>
                <c:pt idx="1321">
                  <c:v>2637.66674804687</c:v>
                </c:pt>
                <c:pt idx="1322">
                  <c:v>2639.58178710938</c:v>
                </c:pt>
                <c:pt idx="1323">
                  <c:v>2641.60620117187</c:v>
                </c:pt>
                <c:pt idx="1324">
                  <c:v>2643.6519775390602</c:v>
                </c:pt>
                <c:pt idx="1325">
                  <c:v>2645.5758056640602</c:v>
                </c:pt>
                <c:pt idx="1326">
                  <c:v>2647.55004882813</c:v>
                </c:pt>
                <c:pt idx="1327">
                  <c:v>2649.6033935546898</c:v>
                </c:pt>
                <c:pt idx="1328">
                  <c:v>2651.55249023438</c:v>
                </c:pt>
                <c:pt idx="1329">
                  <c:v>2653.63989257813</c:v>
                </c:pt>
                <c:pt idx="1330">
                  <c:v>2655.66796875</c:v>
                </c:pt>
                <c:pt idx="1331">
                  <c:v>2657.5504150390602</c:v>
                </c:pt>
                <c:pt idx="1332">
                  <c:v>2659.53344726562</c:v>
                </c:pt>
                <c:pt idx="1333">
                  <c:v>2661.54907226562</c:v>
                </c:pt>
                <c:pt idx="1334">
                  <c:v>2663.53588867187</c:v>
                </c:pt>
                <c:pt idx="1335">
                  <c:v>2665.56909179687</c:v>
                </c:pt>
                <c:pt idx="1336">
                  <c:v>2667.5557861328102</c:v>
                </c:pt>
                <c:pt idx="1337">
                  <c:v>2669.4583740234398</c:v>
                </c:pt>
                <c:pt idx="1338">
                  <c:v>2671.44506835938</c:v>
                </c:pt>
                <c:pt idx="1339">
                  <c:v>2673.5159912109398</c:v>
                </c:pt>
                <c:pt idx="1340">
                  <c:v>2675.6197509765602</c:v>
                </c:pt>
                <c:pt idx="1341">
                  <c:v>2677.5059814453102</c:v>
                </c:pt>
                <c:pt idx="1342">
                  <c:v>2679.49267578125</c:v>
                </c:pt>
                <c:pt idx="1343">
                  <c:v>2681.6466064453102</c:v>
                </c:pt>
                <c:pt idx="1344">
                  <c:v>2683.57934570313</c:v>
                </c:pt>
                <c:pt idx="1345">
                  <c:v>2685.5875244140602</c:v>
                </c:pt>
                <c:pt idx="1346">
                  <c:v>2687.6246337890602</c:v>
                </c:pt>
                <c:pt idx="1347">
                  <c:v>2689.55224609375</c:v>
                </c:pt>
                <c:pt idx="1348">
                  <c:v>2691.55151367187</c:v>
                </c:pt>
                <c:pt idx="1349">
                  <c:v>2693.54711914062</c:v>
                </c:pt>
                <c:pt idx="1350">
                  <c:v>2695.5753173828102</c:v>
                </c:pt>
                <c:pt idx="1351">
                  <c:v>2697.5745849609398</c:v>
                </c:pt>
                <c:pt idx="1352">
                  <c:v>2699.4696044921898</c:v>
                </c:pt>
                <c:pt idx="1353">
                  <c:v>2701.4814453125</c:v>
                </c:pt>
                <c:pt idx="1354">
                  <c:v>2703.53100585938</c:v>
                </c:pt>
                <c:pt idx="1355">
                  <c:v>2705.5303955078102</c:v>
                </c:pt>
                <c:pt idx="1356">
                  <c:v>2707.55859375</c:v>
                </c:pt>
                <c:pt idx="1357">
                  <c:v>2709.53662109375</c:v>
                </c:pt>
                <c:pt idx="1358">
                  <c:v>2711.4857177734398</c:v>
                </c:pt>
                <c:pt idx="1359">
                  <c:v>2713.48120117187</c:v>
                </c:pt>
                <c:pt idx="1360">
                  <c:v>2715.47680664062</c:v>
                </c:pt>
                <c:pt idx="1361">
                  <c:v>2717.4886474609398</c:v>
                </c:pt>
                <c:pt idx="1362">
                  <c:v>2719.50048828125</c:v>
                </c:pt>
                <c:pt idx="1363">
                  <c:v>2721.49096679687</c:v>
                </c:pt>
                <c:pt idx="1364">
                  <c:v>2723.55688476562</c:v>
                </c:pt>
                <c:pt idx="1365">
                  <c:v>2725.52734375</c:v>
                </c:pt>
                <c:pt idx="1366">
                  <c:v>2727.5103759765602</c:v>
                </c:pt>
                <c:pt idx="1367">
                  <c:v>2729.5762939453102</c:v>
                </c:pt>
                <c:pt idx="1368">
                  <c:v>2731.5416259765602</c:v>
                </c:pt>
                <c:pt idx="1369">
                  <c:v>2733.47436523438</c:v>
                </c:pt>
                <c:pt idx="1370">
                  <c:v>2735.41967773438</c:v>
                </c:pt>
                <c:pt idx="1371">
                  <c:v>2737.45678710938</c:v>
                </c:pt>
                <c:pt idx="1372">
                  <c:v>2739.48120117187</c:v>
                </c:pt>
                <c:pt idx="1373">
                  <c:v>2741.4088134765602</c:v>
                </c:pt>
                <c:pt idx="1374">
                  <c:v>2743.3868408203102</c:v>
                </c:pt>
                <c:pt idx="1375">
                  <c:v>2745.47045898438</c:v>
                </c:pt>
                <c:pt idx="1376">
                  <c:v>2747.54516601562</c:v>
                </c:pt>
                <c:pt idx="1377">
                  <c:v>2749.5067138671898</c:v>
                </c:pt>
                <c:pt idx="1378">
                  <c:v>2751.44311523438</c:v>
                </c:pt>
                <c:pt idx="1379">
                  <c:v>2753.4676513671898</c:v>
                </c:pt>
                <c:pt idx="1380">
                  <c:v>2755.4884033203102</c:v>
                </c:pt>
                <c:pt idx="1381">
                  <c:v>2757.4788818359398</c:v>
                </c:pt>
                <c:pt idx="1382">
                  <c:v>2759.5662841796898</c:v>
                </c:pt>
                <c:pt idx="1383">
                  <c:v>2761.578125</c:v>
                </c:pt>
                <c:pt idx="1384">
                  <c:v>2763.4805908203102</c:v>
                </c:pt>
                <c:pt idx="1385">
                  <c:v>2765.4296875</c:v>
                </c:pt>
                <c:pt idx="1386">
                  <c:v>2767.55102539062</c:v>
                </c:pt>
                <c:pt idx="1387">
                  <c:v>2769.6470947265602</c:v>
                </c:pt>
                <c:pt idx="1388">
                  <c:v>2771.5369873046898</c:v>
                </c:pt>
                <c:pt idx="1389">
                  <c:v>2773.46459960938</c:v>
                </c:pt>
                <c:pt idx="1390">
                  <c:v>2775.4764404296898</c:v>
                </c:pt>
                <c:pt idx="1391">
                  <c:v>2777.45947265625</c:v>
                </c:pt>
                <c:pt idx="1392">
                  <c:v>2779.4840087890602</c:v>
                </c:pt>
                <c:pt idx="1393">
                  <c:v>2781.53735351562</c:v>
                </c:pt>
                <c:pt idx="1394">
                  <c:v>2783.41967773438</c:v>
                </c:pt>
                <c:pt idx="1395">
                  <c:v>2785.4530029296898</c:v>
                </c:pt>
                <c:pt idx="1396">
                  <c:v>2787.5152587890602</c:v>
                </c:pt>
                <c:pt idx="1397">
                  <c:v>2789.4390869140602</c:v>
                </c:pt>
                <c:pt idx="1398">
                  <c:v>2791.5264892578102</c:v>
                </c:pt>
                <c:pt idx="1399">
                  <c:v>2793.5635986328102</c:v>
                </c:pt>
                <c:pt idx="1400">
                  <c:v>2795.52514648438</c:v>
                </c:pt>
                <c:pt idx="1401">
                  <c:v>2797.48681640625</c:v>
                </c:pt>
                <c:pt idx="1402">
                  <c:v>2799.4395751953102</c:v>
                </c:pt>
                <c:pt idx="1403">
                  <c:v>2801.55200195313</c:v>
                </c:pt>
                <c:pt idx="1404">
                  <c:v>2803.5135498046898</c:v>
                </c:pt>
                <c:pt idx="1405">
                  <c:v>2805.4375</c:v>
                </c:pt>
                <c:pt idx="1406">
                  <c:v>2807.40795898438</c:v>
                </c:pt>
                <c:pt idx="1407">
                  <c:v>2809.3984375</c:v>
                </c:pt>
                <c:pt idx="1408">
                  <c:v>2811.5234375</c:v>
                </c:pt>
                <c:pt idx="1409">
                  <c:v>2813.5478515625</c:v>
                </c:pt>
                <c:pt idx="1410">
                  <c:v>2815.50952148438</c:v>
                </c:pt>
                <c:pt idx="1411">
                  <c:v>2817.4586181640602</c:v>
                </c:pt>
                <c:pt idx="1412">
                  <c:v>2819.36987304687</c:v>
                </c:pt>
                <c:pt idx="1413">
                  <c:v>2821.44458007813</c:v>
                </c:pt>
                <c:pt idx="1414">
                  <c:v>2823.5230712890602</c:v>
                </c:pt>
                <c:pt idx="1415">
                  <c:v>2825.43432617187</c:v>
                </c:pt>
                <c:pt idx="1416">
                  <c:v>2827.44262695313</c:v>
                </c:pt>
                <c:pt idx="1417">
                  <c:v>2829.45458984375</c:v>
                </c:pt>
                <c:pt idx="1418">
                  <c:v>2831.4072265625</c:v>
                </c:pt>
                <c:pt idx="1419">
                  <c:v>2833.42797851562</c:v>
                </c:pt>
                <c:pt idx="1420">
                  <c:v>2835.5531005859398</c:v>
                </c:pt>
                <c:pt idx="1421">
                  <c:v>2837.4769287109398</c:v>
                </c:pt>
                <c:pt idx="1422">
                  <c:v>2839.3631591796898</c:v>
                </c:pt>
                <c:pt idx="1423">
                  <c:v>2841.45043945313</c:v>
                </c:pt>
                <c:pt idx="1424">
                  <c:v>2843.4998779296898</c:v>
                </c:pt>
                <c:pt idx="1425">
                  <c:v>2845.5118408203102</c:v>
                </c:pt>
                <c:pt idx="1426">
                  <c:v>2847.5830078125</c:v>
                </c:pt>
                <c:pt idx="1427">
                  <c:v>2849.607421875</c:v>
                </c:pt>
                <c:pt idx="1428">
                  <c:v>2851.48095703125</c:v>
                </c:pt>
                <c:pt idx="1429">
                  <c:v>2853.4212646484398</c:v>
                </c:pt>
                <c:pt idx="1430">
                  <c:v>2855.4368896484398</c:v>
                </c:pt>
                <c:pt idx="1431">
                  <c:v>2857.4110107421898</c:v>
                </c:pt>
                <c:pt idx="1432">
                  <c:v>2859.3978271484398</c:v>
                </c:pt>
                <c:pt idx="1433">
                  <c:v>2861.40966796875</c:v>
                </c:pt>
                <c:pt idx="1434">
                  <c:v>2863.4718017578102</c:v>
                </c:pt>
                <c:pt idx="1435">
                  <c:v>2865.45483398438</c:v>
                </c:pt>
                <c:pt idx="1436">
                  <c:v>2867.32470703125</c:v>
                </c:pt>
                <c:pt idx="1437">
                  <c:v>2869.390625</c:v>
                </c:pt>
                <c:pt idx="1438">
                  <c:v>2871.44018554687</c:v>
                </c:pt>
                <c:pt idx="1439">
                  <c:v>2873.37670898438</c:v>
                </c:pt>
                <c:pt idx="1440">
                  <c:v>2875.4263916015602</c:v>
                </c:pt>
                <c:pt idx="1441">
                  <c:v>2877.47216796875</c:v>
                </c:pt>
                <c:pt idx="1442">
                  <c:v>2879.4249267578102</c:v>
                </c:pt>
                <c:pt idx="1443">
                  <c:v>2881.4368896484398</c:v>
                </c:pt>
                <c:pt idx="1444">
                  <c:v>2883.47387695313</c:v>
                </c:pt>
                <c:pt idx="1445">
                  <c:v>2885.4266357421898</c:v>
                </c:pt>
                <c:pt idx="1446">
                  <c:v>2887.3719482421898</c:v>
                </c:pt>
                <c:pt idx="1447">
                  <c:v>2889.3675537109398</c:v>
                </c:pt>
                <c:pt idx="1448">
                  <c:v>2891.5303955078102</c:v>
                </c:pt>
                <c:pt idx="1449">
                  <c:v>2893.53344726562</c:v>
                </c:pt>
                <c:pt idx="1450">
                  <c:v>2895.3818359375</c:v>
                </c:pt>
                <c:pt idx="1451">
                  <c:v>2897.4654541015602</c:v>
                </c:pt>
                <c:pt idx="1452">
                  <c:v>2899.47729492188</c:v>
                </c:pt>
                <c:pt idx="1453">
                  <c:v>2901.3885498046898</c:v>
                </c:pt>
                <c:pt idx="1454">
                  <c:v>2903.36279296875</c:v>
                </c:pt>
                <c:pt idx="1455">
                  <c:v>2905.4879150390602</c:v>
                </c:pt>
                <c:pt idx="1456">
                  <c:v>2907.44946289063</c:v>
                </c:pt>
                <c:pt idx="1457">
                  <c:v>2909.3267822265602</c:v>
                </c:pt>
                <c:pt idx="1458">
                  <c:v>2911.50219726562</c:v>
                </c:pt>
                <c:pt idx="1459">
                  <c:v>2913.47631835937</c:v>
                </c:pt>
                <c:pt idx="1460">
                  <c:v>2915.3662109375</c:v>
                </c:pt>
                <c:pt idx="1461">
                  <c:v>2917.3404541015602</c:v>
                </c:pt>
                <c:pt idx="1462">
                  <c:v>2919.3988037109398</c:v>
                </c:pt>
                <c:pt idx="1463">
                  <c:v>2921.4320068359398</c:v>
                </c:pt>
                <c:pt idx="1464">
                  <c:v>2923.35595703125</c:v>
                </c:pt>
                <c:pt idx="1465">
                  <c:v>2925.3553466796898</c:v>
                </c:pt>
                <c:pt idx="1466">
                  <c:v>2927.35473632812</c:v>
                </c:pt>
                <c:pt idx="1467">
                  <c:v>2929.3665771484398</c:v>
                </c:pt>
                <c:pt idx="1468">
                  <c:v>2931.45385742188</c:v>
                </c:pt>
                <c:pt idx="1469">
                  <c:v>2933.49096679687</c:v>
                </c:pt>
                <c:pt idx="1470">
                  <c:v>2935.43115234375</c:v>
                </c:pt>
                <c:pt idx="1471">
                  <c:v>2937.4053955078102</c:v>
                </c:pt>
                <c:pt idx="1472">
                  <c:v>2939.39208984375</c:v>
                </c:pt>
                <c:pt idx="1473">
                  <c:v>2941.3660888671898</c:v>
                </c:pt>
                <c:pt idx="1474">
                  <c:v>2943.3868408203102</c:v>
                </c:pt>
                <c:pt idx="1475">
                  <c:v>2945.51196289063</c:v>
                </c:pt>
                <c:pt idx="1476">
                  <c:v>2947.5113525390602</c:v>
                </c:pt>
                <c:pt idx="1477">
                  <c:v>2949.4012451171898</c:v>
                </c:pt>
                <c:pt idx="1478">
                  <c:v>2951.43823242188</c:v>
                </c:pt>
                <c:pt idx="1479">
                  <c:v>2953.4464111328102</c:v>
                </c:pt>
                <c:pt idx="1480">
                  <c:v>2955.3953857421898</c:v>
                </c:pt>
                <c:pt idx="1481">
                  <c:v>2957.3695068359398</c:v>
                </c:pt>
                <c:pt idx="1482">
                  <c:v>2959.38525390625</c:v>
                </c:pt>
                <c:pt idx="1483">
                  <c:v>2961.3594970703102</c:v>
                </c:pt>
                <c:pt idx="1484">
                  <c:v>2963.24560546875</c:v>
                </c:pt>
                <c:pt idx="1485">
                  <c:v>2965.3203125</c:v>
                </c:pt>
                <c:pt idx="1486">
                  <c:v>2967.4039306640602</c:v>
                </c:pt>
                <c:pt idx="1487">
                  <c:v>2969.37817382812</c:v>
                </c:pt>
                <c:pt idx="1488">
                  <c:v>2971.3900146484398</c:v>
                </c:pt>
                <c:pt idx="1489">
                  <c:v>2973.3892822265602</c:v>
                </c:pt>
                <c:pt idx="1490">
                  <c:v>2975.39233398438</c:v>
                </c:pt>
                <c:pt idx="1491">
                  <c:v>2977.3414306640602</c:v>
                </c:pt>
                <c:pt idx="1492">
                  <c:v>2979.2742919921898</c:v>
                </c:pt>
                <c:pt idx="1493">
                  <c:v>2981.2232666015602</c:v>
                </c:pt>
                <c:pt idx="1494">
                  <c:v>2983.2513427734398</c:v>
                </c:pt>
                <c:pt idx="1495">
                  <c:v>2985.3299560546898</c:v>
                </c:pt>
                <c:pt idx="1496">
                  <c:v>2987.3544921875</c:v>
                </c:pt>
                <c:pt idx="1497">
                  <c:v>2989.42919921875</c:v>
                </c:pt>
                <c:pt idx="1498">
                  <c:v>2991.39086914063</c:v>
                </c:pt>
                <c:pt idx="1499">
                  <c:v>2993.3072509765602</c:v>
                </c:pt>
                <c:pt idx="1500">
                  <c:v>2995.2939453125</c:v>
                </c:pt>
                <c:pt idx="1501">
                  <c:v>2997.2503662109398</c:v>
                </c:pt>
                <c:pt idx="1502">
                  <c:v>2999.30004882812</c:v>
                </c:pt>
                <c:pt idx="1503">
                  <c:v>3001.3372802734398</c:v>
                </c:pt>
                <c:pt idx="1504">
                  <c:v>3003.37426757812</c:v>
                </c:pt>
                <c:pt idx="1505">
                  <c:v>3005.46142578125</c:v>
                </c:pt>
                <c:pt idx="1506">
                  <c:v>3007.41552734375</c:v>
                </c:pt>
                <c:pt idx="1507">
                  <c:v>3009.35205078125</c:v>
                </c:pt>
                <c:pt idx="1508">
                  <c:v>3011.2508544921898</c:v>
                </c:pt>
                <c:pt idx="1509">
                  <c:v>3013.2249755859398</c:v>
                </c:pt>
                <c:pt idx="1510">
                  <c:v>3015.26196289063</c:v>
                </c:pt>
                <c:pt idx="1511">
                  <c:v>3017.2412109375</c:v>
                </c:pt>
                <c:pt idx="1512">
                  <c:v>3019.3612060546898</c:v>
                </c:pt>
                <c:pt idx="1513">
                  <c:v>3021.41088867188</c:v>
                </c:pt>
                <c:pt idx="1514">
                  <c:v>3023.33984375</c:v>
                </c:pt>
                <c:pt idx="1515">
                  <c:v>3025.32153320313</c:v>
                </c:pt>
                <c:pt idx="1516">
                  <c:v>3027.3282470703102</c:v>
                </c:pt>
                <c:pt idx="1517">
                  <c:v>3029.3023681640602</c:v>
                </c:pt>
                <c:pt idx="1518">
                  <c:v>3031.3067626953102</c:v>
                </c:pt>
                <c:pt idx="1519">
                  <c:v>3033.4495849609398</c:v>
                </c:pt>
                <c:pt idx="1520">
                  <c:v>3035.43139648438</c:v>
                </c:pt>
                <c:pt idx="1521">
                  <c:v>3037.2872314453102</c:v>
                </c:pt>
                <c:pt idx="1522">
                  <c:v>3039.26123046875</c:v>
                </c:pt>
                <c:pt idx="1523">
                  <c:v>3041.2606201171898</c:v>
                </c:pt>
                <c:pt idx="1524">
                  <c:v>3043.1971435546898</c:v>
                </c:pt>
                <c:pt idx="1525">
                  <c:v>3045.2467041015602</c:v>
                </c:pt>
                <c:pt idx="1526">
                  <c:v>3047.3895263671898</c:v>
                </c:pt>
                <c:pt idx="1527">
                  <c:v>3049.30078125</c:v>
                </c:pt>
                <c:pt idx="1528">
                  <c:v>3051.20678710937</c:v>
                </c:pt>
                <c:pt idx="1529">
                  <c:v>3053.2061767578102</c:v>
                </c:pt>
                <c:pt idx="1530">
                  <c:v>3055.21826171875</c:v>
                </c:pt>
                <c:pt idx="1531">
                  <c:v>3057.2730712890602</c:v>
                </c:pt>
                <c:pt idx="1532">
                  <c:v>3059.29736328125</c:v>
                </c:pt>
                <c:pt idx="1533">
                  <c:v>3061.2916259765602</c:v>
                </c:pt>
                <c:pt idx="1534">
                  <c:v>3063.291015625</c:v>
                </c:pt>
                <c:pt idx="1535">
                  <c:v>3065.2777099609398</c:v>
                </c:pt>
                <c:pt idx="1536">
                  <c:v>3067.453125</c:v>
                </c:pt>
                <c:pt idx="1537">
                  <c:v>3069.4901123046898</c:v>
                </c:pt>
                <c:pt idx="1538">
                  <c:v>3071.30590820313</c:v>
                </c:pt>
                <c:pt idx="1539">
                  <c:v>3073.2095947265602</c:v>
                </c:pt>
                <c:pt idx="1540">
                  <c:v>3075.22143554687</c:v>
                </c:pt>
                <c:pt idx="1541">
                  <c:v>3077.2711181640602</c:v>
                </c:pt>
                <c:pt idx="1542">
                  <c:v>3079.22778320313</c:v>
                </c:pt>
                <c:pt idx="1543">
                  <c:v>3081.23461914063</c:v>
                </c:pt>
                <c:pt idx="1544">
                  <c:v>3083.2337646484398</c:v>
                </c:pt>
                <c:pt idx="1545">
                  <c:v>3085.2205810546898</c:v>
                </c:pt>
                <c:pt idx="1546">
                  <c:v>3087.2125244140602</c:v>
                </c:pt>
                <c:pt idx="1547">
                  <c:v>3089.22436523438</c:v>
                </c:pt>
                <c:pt idx="1548">
                  <c:v>3091.26879882812</c:v>
                </c:pt>
                <c:pt idx="1549">
                  <c:v>3093.248046875</c:v>
                </c:pt>
                <c:pt idx="1550">
                  <c:v>3095.2474365234398</c:v>
                </c:pt>
                <c:pt idx="1551">
                  <c:v>3097.35473632812</c:v>
                </c:pt>
                <c:pt idx="1552">
                  <c:v>3099.3037109375</c:v>
                </c:pt>
                <c:pt idx="1553">
                  <c:v>3101.26538085937</c:v>
                </c:pt>
                <c:pt idx="1554">
                  <c:v>3103.2899169921898</c:v>
                </c:pt>
                <c:pt idx="1555">
                  <c:v>3105.2264404296898</c:v>
                </c:pt>
                <c:pt idx="1556">
                  <c:v>3107.2559814453102</c:v>
                </c:pt>
                <c:pt idx="1557">
                  <c:v>3109.2301025390602</c:v>
                </c:pt>
                <c:pt idx="1558">
                  <c:v>3111.2620849609398</c:v>
                </c:pt>
                <c:pt idx="1559">
                  <c:v>3113.25390625</c:v>
                </c:pt>
                <c:pt idx="1560">
                  <c:v>3115.2205810546898</c:v>
                </c:pt>
                <c:pt idx="1561">
                  <c:v>3117.21484375</c:v>
                </c:pt>
                <c:pt idx="1562">
                  <c:v>3119.1209716796898</c:v>
                </c:pt>
                <c:pt idx="1563">
                  <c:v>3121.12036132812</c:v>
                </c:pt>
                <c:pt idx="1564">
                  <c:v>3123.24560546875</c:v>
                </c:pt>
                <c:pt idx="1565">
                  <c:v>3125.2373046875</c:v>
                </c:pt>
                <c:pt idx="1566">
                  <c:v>3127.1988525390602</c:v>
                </c:pt>
                <c:pt idx="1567">
                  <c:v>3129.21826171875</c:v>
                </c:pt>
                <c:pt idx="1568">
                  <c:v>3131.205078125</c:v>
                </c:pt>
                <c:pt idx="1569">
                  <c:v>3133.2296142578102</c:v>
                </c:pt>
                <c:pt idx="1570">
                  <c:v>3135.2464599609398</c:v>
                </c:pt>
                <c:pt idx="1571">
                  <c:v>3137.25830078125</c:v>
                </c:pt>
                <c:pt idx="1572">
                  <c:v>3139.1895751953102</c:v>
                </c:pt>
                <c:pt idx="1573">
                  <c:v>3141.1563720703102</c:v>
                </c:pt>
                <c:pt idx="1574">
                  <c:v>3143.16845703125</c:v>
                </c:pt>
                <c:pt idx="1575">
                  <c:v>3145.23803710937</c:v>
                </c:pt>
                <c:pt idx="1576">
                  <c:v>3147.24243164063</c:v>
                </c:pt>
                <c:pt idx="1577">
                  <c:v>3149.1336669921898</c:v>
                </c:pt>
                <c:pt idx="1578">
                  <c:v>3151.18334960937</c:v>
                </c:pt>
                <c:pt idx="1579">
                  <c:v>3153.21533203125</c:v>
                </c:pt>
                <c:pt idx="1580">
                  <c:v>3155.1968994140602</c:v>
                </c:pt>
                <c:pt idx="1581">
                  <c:v>3157.3094482421898</c:v>
                </c:pt>
                <c:pt idx="1582">
                  <c:v>3159.2584228515602</c:v>
                </c:pt>
                <c:pt idx="1583">
                  <c:v>3161.13208007812</c:v>
                </c:pt>
                <c:pt idx="1584">
                  <c:v>3163.21948242188</c:v>
                </c:pt>
                <c:pt idx="1585">
                  <c:v>3165.2313232421898</c:v>
                </c:pt>
                <c:pt idx="1586">
                  <c:v>3167.1802978515602</c:v>
                </c:pt>
                <c:pt idx="1587">
                  <c:v>3169.2801513671898</c:v>
                </c:pt>
                <c:pt idx="1588">
                  <c:v>3171.26684570313</c:v>
                </c:pt>
                <c:pt idx="1589">
                  <c:v>3173.22094726562</c:v>
                </c:pt>
                <c:pt idx="1590">
                  <c:v>3175.1826171875</c:v>
                </c:pt>
                <c:pt idx="1591">
                  <c:v>3177.13916015625</c:v>
                </c:pt>
                <c:pt idx="1592">
                  <c:v>3179.18872070313</c:v>
                </c:pt>
                <c:pt idx="1593">
                  <c:v>3181.1754150390602</c:v>
                </c:pt>
                <c:pt idx="1594">
                  <c:v>3183.1243896484398</c:v>
                </c:pt>
                <c:pt idx="1595">
                  <c:v>3185.0860595703102</c:v>
                </c:pt>
                <c:pt idx="1596">
                  <c:v>3187.08544921875</c:v>
                </c:pt>
                <c:pt idx="1597">
                  <c:v>3189.13500976562</c:v>
                </c:pt>
                <c:pt idx="1598">
                  <c:v>3191.28540039063</c:v>
                </c:pt>
                <c:pt idx="1599">
                  <c:v>3193.2470703125</c:v>
                </c:pt>
                <c:pt idx="1600">
                  <c:v>3195.13305664063</c:v>
                </c:pt>
                <c:pt idx="1601">
                  <c:v>3197.18774414063</c:v>
                </c:pt>
                <c:pt idx="1602">
                  <c:v>3199.16186523438</c:v>
                </c:pt>
                <c:pt idx="1603">
                  <c:v>3201.1612548828102</c:v>
                </c:pt>
                <c:pt idx="1604">
                  <c:v>3203.1480712890602</c:v>
                </c:pt>
                <c:pt idx="1605">
                  <c:v>3205.09204101562</c:v>
                </c:pt>
                <c:pt idx="1606">
                  <c:v>3207.10400390625</c:v>
                </c:pt>
                <c:pt idx="1607">
                  <c:v>3209.12084960937</c:v>
                </c:pt>
                <c:pt idx="1608">
                  <c:v>3211.1956787109398</c:v>
                </c:pt>
                <c:pt idx="1609">
                  <c:v>3213.1773681640602</c:v>
                </c:pt>
                <c:pt idx="1610">
                  <c:v>3215.1136474609398</c:v>
                </c:pt>
                <c:pt idx="1611">
                  <c:v>3217.15063476562</c:v>
                </c:pt>
                <c:pt idx="1612">
                  <c:v>3219.1751708984398</c:v>
                </c:pt>
                <c:pt idx="1613">
                  <c:v>3221.21215820313</c:v>
                </c:pt>
                <c:pt idx="1614">
                  <c:v>3223.1611328125</c:v>
                </c:pt>
                <c:pt idx="1615">
                  <c:v>3225.1153564453102</c:v>
                </c:pt>
                <c:pt idx="1616">
                  <c:v>3227.12744140625</c:v>
                </c:pt>
                <c:pt idx="1617">
                  <c:v>3229.07641601562</c:v>
                </c:pt>
                <c:pt idx="1618">
                  <c:v>3231.1007080078102</c:v>
                </c:pt>
                <c:pt idx="1619">
                  <c:v>3233.1881103515602</c:v>
                </c:pt>
                <c:pt idx="1620">
                  <c:v>3235.1748046875</c:v>
                </c:pt>
                <c:pt idx="1621">
                  <c:v>3237.1312255859398</c:v>
                </c:pt>
                <c:pt idx="1622">
                  <c:v>3239.14331054687</c:v>
                </c:pt>
                <c:pt idx="1623">
                  <c:v>3241.1678466796898</c:v>
                </c:pt>
                <c:pt idx="1624">
                  <c:v>3243.1671142578102</c:v>
                </c:pt>
                <c:pt idx="1625">
                  <c:v>3245.0909423828102</c:v>
                </c:pt>
                <c:pt idx="1626">
                  <c:v>3247.1405029296898</c:v>
                </c:pt>
                <c:pt idx="1627">
                  <c:v>3249.2530517578102</c:v>
                </c:pt>
                <c:pt idx="1628">
                  <c:v>3251.1895751953102</c:v>
                </c:pt>
                <c:pt idx="1629">
                  <c:v>3253.1134033203102</c:v>
                </c:pt>
                <c:pt idx="1630">
                  <c:v>3255.150390625</c:v>
                </c:pt>
                <c:pt idx="1631">
                  <c:v>3257.1370849609398</c:v>
                </c:pt>
                <c:pt idx="1632">
                  <c:v>3259.13647460937</c:v>
                </c:pt>
                <c:pt idx="1633">
                  <c:v>3261.1484375</c:v>
                </c:pt>
                <c:pt idx="1634">
                  <c:v>3263.0848388671898</c:v>
                </c:pt>
                <c:pt idx="1635">
                  <c:v>3265.03393554687</c:v>
                </c:pt>
                <c:pt idx="1636">
                  <c:v>3267.1339111328102</c:v>
                </c:pt>
                <c:pt idx="1637">
                  <c:v>3269.18359375</c:v>
                </c:pt>
                <c:pt idx="1638">
                  <c:v>3271.0948486328102</c:v>
                </c:pt>
                <c:pt idx="1639">
                  <c:v>3273.10668945313</c:v>
                </c:pt>
                <c:pt idx="1640">
                  <c:v>3275.1865234375</c:v>
                </c:pt>
                <c:pt idx="1641">
                  <c:v>3277.14819335937</c:v>
                </c:pt>
                <c:pt idx="1642">
                  <c:v>3279.1298828125</c:v>
                </c:pt>
                <c:pt idx="1643">
                  <c:v>3281.1971435546898</c:v>
                </c:pt>
                <c:pt idx="1644">
                  <c:v>3283.1209716796898</c:v>
                </c:pt>
                <c:pt idx="1645">
                  <c:v>3285.1025390625</c:v>
                </c:pt>
                <c:pt idx="1646">
                  <c:v>3287.1019287109398</c:v>
                </c:pt>
                <c:pt idx="1647">
                  <c:v>3289.0938720703102</c:v>
                </c:pt>
                <c:pt idx="1648">
                  <c:v>3291.130859375</c:v>
                </c:pt>
                <c:pt idx="1649">
                  <c:v>3293.1878662109398</c:v>
                </c:pt>
                <c:pt idx="1650">
                  <c:v>3295.1295166015602</c:v>
                </c:pt>
                <c:pt idx="1651">
                  <c:v>3297.04077148438</c:v>
                </c:pt>
                <c:pt idx="1652">
                  <c:v>3299.140625</c:v>
                </c:pt>
                <c:pt idx="1653">
                  <c:v>3301.20288085937</c:v>
                </c:pt>
                <c:pt idx="1654">
                  <c:v>3303.13427734375</c:v>
                </c:pt>
                <c:pt idx="1655">
                  <c:v>3305.09594726562</c:v>
                </c:pt>
                <c:pt idx="1656">
                  <c:v>3307.0953369140602</c:v>
                </c:pt>
                <c:pt idx="1657">
                  <c:v>3309.10717773438</c:v>
                </c:pt>
                <c:pt idx="1658">
                  <c:v>3311.08129882812</c:v>
                </c:pt>
                <c:pt idx="1659">
                  <c:v>3313.0228271484398</c:v>
                </c:pt>
                <c:pt idx="1660">
                  <c:v>3315.0472412109398</c:v>
                </c:pt>
                <c:pt idx="1661">
                  <c:v>3317.0916748046898</c:v>
                </c:pt>
                <c:pt idx="1662">
                  <c:v>3319.0784912109398</c:v>
                </c:pt>
                <c:pt idx="1663">
                  <c:v>3321.1407470703102</c:v>
                </c:pt>
                <c:pt idx="1664">
                  <c:v>3323.12744140625</c:v>
                </c:pt>
                <c:pt idx="1665">
                  <c:v>3325.07641601562</c:v>
                </c:pt>
                <c:pt idx="1666">
                  <c:v>3327.06323242188</c:v>
                </c:pt>
                <c:pt idx="1667">
                  <c:v>3329.10546875</c:v>
                </c:pt>
                <c:pt idx="1668">
                  <c:v>3331.1424560546898</c:v>
                </c:pt>
                <c:pt idx="1669">
                  <c:v>3333.0914306640602</c:v>
                </c:pt>
                <c:pt idx="1670">
                  <c:v>3335.13354492188</c:v>
                </c:pt>
                <c:pt idx="1671">
                  <c:v>3337.115234375</c:v>
                </c:pt>
                <c:pt idx="1672">
                  <c:v>3339.0087890625</c:v>
                </c:pt>
                <c:pt idx="1673">
                  <c:v>3340.98291015625</c:v>
                </c:pt>
                <c:pt idx="1674">
                  <c:v>3342.9571533203102</c:v>
                </c:pt>
                <c:pt idx="1675">
                  <c:v>3344.9364013671898</c:v>
                </c:pt>
                <c:pt idx="1676">
                  <c:v>3347.00366210937</c:v>
                </c:pt>
                <c:pt idx="1677">
                  <c:v>3349.0408935546898</c:v>
                </c:pt>
                <c:pt idx="1678">
                  <c:v>3351.06030273438</c:v>
                </c:pt>
                <c:pt idx="1679">
                  <c:v>3353.0972900390602</c:v>
                </c:pt>
                <c:pt idx="1680">
                  <c:v>3355.083984375</c:v>
                </c:pt>
                <c:pt idx="1681">
                  <c:v>3357.078125</c:v>
                </c:pt>
                <c:pt idx="1682">
                  <c:v>3359.05249023438</c:v>
                </c:pt>
                <c:pt idx="1683">
                  <c:v>3360.9512939453102</c:v>
                </c:pt>
                <c:pt idx="1684">
                  <c:v>3363.03100585937</c:v>
                </c:pt>
                <c:pt idx="1685">
                  <c:v>3365.11840820313</c:v>
                </c:pt>
                <c:pt idx="1686">
                  <c:v>3367.0673828125</c:v>
                </c:pt>
                <c:pt idx="1687">
                  <c:v>3369.0792236328102</c:v>
                </c:pt>
                <c:pt idx="1688">
                  <c:v>3371.1112060546898</c:v>
                </c:pt>
                <c:pt idx="1689">
                  <c:v>3373.0728759765602</c:v>
                </c:pt>
                <c:pt idx="1690">
                  <c:v>3375.1099853515602</c:v>
                </c:pt>
                <c:pt idx="1691">
                  <c:v>3377.0589599609398</c:v>
                </c:pt>
                <c:pt idx="1692">
                  <c:v>3379.0457763671898</c:v>
                </c:pt>
                <c:pt idx="1693">
                  <c:v>3381.1077880859398</c:v>
                </c:pt>
                <c:pt idx="1694">
                  <c:v>3383.0567626953102</c:v>
                </c:pt>
                <c:pt idx="1695">
                  <c:v>3385.08129882812</c:v>
                </c:pt>
                <c:pt idx="1696">
                  <c:v>3387.0302734375</c:v>
                </c:pt>
                <c:pt idx="1697">
                  <c:v>3389.01708984375</c:v>
                </c:pt>
                <c:pt idx="1698">
                  <c:v>3391.021484375</c:v>
                </c:pt>
                <c:pt idx="1699">
                  <c:v>3392.9755859375</c:v>
                </c:pt>
                <c:pt idx="1700">
                  <c:v>3395.0452880859398</c:v>
                </c:pt>
                <c:pt idx="1701">
                  <c:v>3397.1075439453102</c:v>
                </c:pt>
                <c:pt idx="1702">
                  <c:v>3399.0943603515602</c:v>
                </c:pt>
                <c:pt idx="1703">
                  <c:v>3401.0633544921898</c:v>
                </c:pt>
                <c:pt idx="1704">
                  <c:v>3403.0751953125</c:v>
                </c:pt>
                <c:pt idx="1705">
                  <c:v>3405.029296875</c:v>
                </c:pt>
                <c:pt idx="1706">
                  <c:v>3407.00341796875</c:v>
                </c:pt>
                <c:pt idx="1707">
                  <c:v>3409.0731201171898</c:v>
                </c:pt>
                <c:pt idx="1708">
                  <c:v>3411.0975341796898</c:v>
                </c:pt>
                <c:pt idx="1709">
                  <c:v>3413.0087890625</c:v>
                </c:pt>
                <c:pt idx="1710">
                  <c:v>3414.97045898438</c:v>
                </c:pt>
                <c:pt idx="1711">
                  <c:v>3417.03271484375</c:v>
                </c:pt>
                <c:pt idx="1712">
                  <c:v>3419.0572509765602</c:v>
                </c:pt>
                <c:pt idx="1713">
                  <c:v>3421.0440673828102</c:v>
                </c:pt>
                <c:pt idx="1714">
                  <c:v>3423.08618164063</c:v>
                </c:pt>
                <c:pt idx="1715">
                  <c:v>3425.0980224609398</c:v>
                </c:pt>
                <c:pt idx="1716">
                  <c:v>3427.0042724609398</c:v>
                </c:pt>
                <c:pt idx="1717">
                  <c:v>3429.04125976562</c:v>
                </c:pt>
                <c:pt idx="1718">
                  <c:v>3431.07080078125</c:v>
                </c:pt>
                <c:pt idx="1719">
                  <c:v>3433.0574951171898</c:v>
                </c:pt>
                <c:pt idx="1720">
                  <c:v>3435.01391601562</c:v>
                </c:pt>
                <c:pt idx="1721">
                  <c:v>3436.95043945313</c:v>
                </c:pt>
                <c:pt idx="1722">
                  <c:v>3439.05053710937</c:v>
                </c:pt>
                <c:pt idx="1723">
                  <c:v>3441.0623779296898</c:v>
                </c:pt>
                <c:pt idx="1724">
                  <c:v>3442.9986572265602</c:v>
                </c:pt>
                <c:pt idx="1725">
                  <c:v>3444.998046875</c:v>
                </c:pt>
                <c:pt idx="1726">
                  <c:v>3447.0477294921898</c:v>
                </c:pt>
                <c:pt idx="1727">
                  <c:v>3449.01440429687</c:v>
                </c:pt>
                <c:pt idx="1728">
                  <c:v>3450.9005126953102</c:v>
                </c:pt>
                <c:pt idx="1729">
                  <c:v>3452.9627685546898</c:v>
                </c:pt>
                <c:pt idx="1730">
                  <c:v>3455.0123291015602</c:v>
                </c:pt>
                <c:pt idx="1731">
                  <c:v>3457.0367431640602</c:v>
                </c:pt>
                <c:pt idx="1732">
                  <c:v>3459.0361328125</c:v>
                </c:pt>
                <c:pt idx="1733">
                  <c:v>3460.9422607421898</c:v>
                </c:pt>
                <c:pt idx="1734">
                  <c:v>3462.966796875</c:v>
                </c:pt>
                <c:pt idx="1735">
                  <c:v>3464.95361328125</c:v>
                </c:pt>
                <c:pt idx="1736">
                  <c:v>3466.9453125</c:v>
                </c:pt>
                <c:pt idx="1737">
                  <c:v>3468.9874267578102</c:v>
                </c:pt>
                <c:pt idx="1738">
                  <c:v>3470.98168945313</c:v>
                </c:pt>
                <c:pt idx="1739">
                  <c:v>3472.93090820313</c:v>
                </c:pt>
                <c:pt idx="1740">
                  <c:v>3474.91015625</c:v>
                </c:pt>
                <c:pt idx="1741">
                  <c:v>3476.9671630859398</c:v>
                </c:pt>
                <c:pt idx="1742">
                  <c:v>3478.9111328125</c:v>
                </c:pt>
                <c:pt idx="1743">
                  <c:v>3480.9481201171898</c:v>
                </c:pt>
                <c:pt idx="1744">
                  <c:v>3482.9776611328102</c:v>
                </c:pt>
                <c:pt idx="1745">
                  <c:v>3484.8690185546898</c:v>
                </c:pt>
                <c:pt idx="1746">
                  <c:v>3486.8758544921898</c:v>
                </c:pt>
                <c:pt idx="1747">
                  <c:v>3488.99584960937</c:v>
                </c:pt>
                <c:pt idx="1748">
                  <c:v>3490.97509765625</c:v>
                </c:pt>
                <c:pt idx="1749">
                  <c:v>3492.94165039063</c:v>
                </c:pt>
                <c:pt idx="1750">
                  <c:v>3494.9359130859398</c:v>
                </c:pt>
                <c:pt idx="1751">
                  <c:v>3496.8798828125</c:v>
                </c:pt>
                <c:pt idx="1752">
                  <c:v>3498.89697265625</c:v>
                </c:pt>
                <c:pt idx="1753">
                  <c:v>3500.9591064453102</c:v>
                </c:pt>
                <c:pt idx="1754">
                  <c:v>3503.0286865234398</c:v>
                </c:pt>
                <c:pt idx="1755">
                  <c:v>3505.01538085937</c:v>
                </c:pt>
                <c:pt idx="1756">
                  <c:v>3506.96948242188</c:v>
                </c:pt>
                <c:pt idx="1757">
                  <c:v>3508.94384765625</c:v>
                </c:pt>
                <c:pt idx="1758">
                  <c:v>3510.9305419921898</c:v>
                </c:pt>
                <c:pt idx="1759">
                  <c:v>3512.9925537109398</c:v>
                </c:pt>
                <c:pt idx="1760">
                  <c:v>3515.0623779296898</c:v>
                </c:pt>
                <c:pt idx="1761">
                  <c:v>3517.0367431640602</c:v>
                </c:pt>
                <c:pt idx="1762">
                  <c:v>3518.9908447265602</c:v>
                </c:pt>
                <c:pt idx="1763">
                  <c:v>3520.86938476562</c:v>
                </c:pt>
                <c:pt idx="1764">
                  <c:v>3522.8887939453102</c:v>
                </c:pt>
                <c:pt idx="1765">
                  <c:v>3524.9207763671898</c:v>
                </c:pt>
                <c:pt idx="1766">
                  <c:v>3526.9000244140602</c:v>
                </c:pt>
                <c:pt idx="1767">
                  <c:v>3529.0125732421898</c:v>
                </c:pt>
                <c:pt idx="1768">
                  <c:v>3530.9742431640602</c:v>
                </c:pt>
                <c:pt idx="1769">
                  <c:v>3532.8980712890602</c:v>
                </c:pt>
                <c:pt idx="1770">
                  <c:v>3534.8922119140602</c:v>
                </c:pt>
                <c:pt idx="1771">
                  <c:v>3536.92919921875</c:v>
                </c:pt>
                <c:pt idx="1772">
                  <c:v>3538.87817382812</c:v>
                </c:pt>
                <c:pt idx="1773">
                  <c:v>3540.7769775390602</c:v>
                </c:pt>
                <c:pt idx="1774">
                  <c:v>3542.9019775390602</c:v>
                </c:pt>
                <c:pt idx="1775">
                  <c:v>3545.0572509765602</c:v>
                </c:pt>
                <c:pt idx="1776">
                  <c:v>3547.03149414063</c:v>
                </c:pt>
                <c:pt idx="1777">
                  <c:v>3548.9754638671898</c:v>
                </c:pt>
                <c:pt idx="1778">
                  <c:v>3550.8994140625</c:v>
                </c:pt>
                <c:pt idx="1779">
                  <c:v>3552.86108398438</c:v>
                </c:pt>
                <c:pt idx="1780">
                  <c:v>3554.9609375</c:v>
                </c:pt>
                <c:pt idx="1781">
                  <c:v>3556.9476318359398</c:v>
                </c:pt>
                <c:pt idx="1782">
                  <c:v>3558.8212890625</c:v>
                </c:pt>
                <c:pt idx="1783">
                  <c:v>3560.8582763671898</c:v>
                </c:pt>
                <c:pt idx="1784">
                  <c:v>3562.89526367188</c:v>
                </c:pt>
                <c:pt idx="1785">
                  <c:v>3564.87451171875</c:v>
                </c:pt>
                <c:pt idx="1786">
                  <c:v>3566.91162109375</c:v>
                </c:pt>
                <c:pt idx="1787">
                  <c:v>3568.8104248046898</c:v>
                </c:pt>
                <c:pt idx="1788">
                  <c:v>3570.76440429687</c:v>
                </c:pt>
                <c:pt idx="1789">
                  <c:v>3572.78369140625</c:v>
                </c:pt>
                <c:pt idx="1790">
                  <c:v>3574.84594726562</c:v>
                </c:pt>
                <c:pt idx="1791">
                  <c:v>3576.9510498046898</c:v>
                </c:pt>
                <c:pt idx="1792">
                  <c:v>3578.8824462890602</c:v>
                </c:pt>
                <c:pt idx="1793">
                  <c:v>3580.82641601562</c:v>
                </c:pt>
                <c:pt idx="1794">
                  <c:v>3582.8433837890602</c:v>
                </c:pt>
                <c:pt idx="1795">
                  <c:v>3584.9559326171898</c:v>
                </c:pt>
                <c:pt idx="1796">
                  <c:v>3586.9375</c:v>
                </c:pt>
                <c:pt idx="1797">
                  <c:v>3588.7908935546898</c:v>
                </c:pt>
                <c:pt idx="1798">
                  <c:v>3590.8531494140602</c:v>
                </c:pt>
                <c:pt idx="1799">
                  <c:v>3593.0032958984398</c:v>
                </c:pt>
                <c:pt idx="1800">
                  <c:v>3594.9774169921898</c:v>
                </c:pt>
                <c:pt idx="1801">
                  <c:v>3596.8458251953102</c:v>
                </c:pt>
                <c:pt idx="1802">
                  <c:v>3598.76220703125</c:v>
                </c:pt>
                <c:pt idx="1803">
                  <c:v>3600.72900390625</c:v>
                </c:pt>
                <c:pt idx="1804">
                  <c:v>3602.76098632812</c:v>
                </c:pt>
                <c:pt idx="1805">
                  <c:v>3604.8809814453102</c:v>
                </c:pt>
                <c:pt idx="1806">
                  <c:v>3606.91796875</c:v>
                </c:pt>
                <c:pt idx="1807">
                  <c:v>3608.8040771484398</c:v>
                </c:pt>
                <c:pt idx="1808">
                  <c:v>3610.8211669921898</c:v>
                </c:pt>
                <c:pt idx="1809">
                  <c:v>3612.88354492188</c:v>
                </c:pt>
                <c:pt idx="1810">
                  <c:v>3614.89038085937</c:v>
                </c:pt>
                <c:pt idx="1811">
                  <c:v>3616.8643798828102</c:v>
                </c:pt>
                <c:pt idx="1812">
                  <c:v>3618.87622070313</c:v>
                </c:pt>
                <c:pt idx="1813">
                  <c:v>3620.8304443359398</c:v>
                </c:pt>
                <c:pt idx="1814">
                  <c:v>3622.75952148438</c:v>
                </c:pt>
                <c:pt idx="1815">
                  <c:v>3624.8919677734398</c:v>
                </c:pt>
                <c:pt idx="1816">
                  <c:v>3626.923828125</c:v>
                </c:pt>
                <c:pt idx="1817">
                  <c:v>3628.83520507812</c:v>
                </c:pt>
                <c:pt idx="1818">
                  <c:v>3630.84716796875</c:v>
                </c:pt>
                <c:pt idx="1819">
                  <c:v>3632.9093017578102</c:v>
                </c:pt>
                <c:pt idx="1820">
                  <c:v>3634.86328125</c:v>
                </c:pt>
                <c:pt idx="1821">
                  <c:v>3636.74951171875</c:v>
                </c:pt>
                <c:pt idx="1822">
                  <c:v>3638.8570556640602</c:v>
                </c:pt>
                <c:pt idx="1823">
                  <c:v>3640.92431640625</c:v>
                </c:pt>
                <c:pt idx="1824">
                  <c:v>3642.8104248046898</c:v>
                </c:pt>
                <c:pt idx="1825">
                  <c:v>3644.81713867188</c:v>
                </c:pt>
                <c:pt idx="1826">
                  <c:v>3646.89184570313</c:v>
                </c:pt>
                <c:pt idx="1827">
                  <c:v>3648.81567382812</c:v>
                </c:pt>
                <c:pt idx="1828">
                  <c:v>3650.8275146484398</c:v>
                </c:pt>
                <c:pt idx="1829">
                  <c:v>3652.87719726562</c:v>
                </c:pt>
                <c:pt idx="1830">
                  <c:v>3654.81372070313</c:v>
                </c:pt>
                <c:pt idx="1831">
                  <c:v>3656.7628173828102</c:v>
                </c:pt>
                <c:pt idx="1832">
                  <c:v>3658.8502197265602</c:v>
                </c:pt>
                <c:pt idx="1833">
                  <c:v>3660.9627685546898</c:v>
                </c:pt>
                <c:pt idx="1834">
                  <c:v>3662.88671875</c:v>
                </c:pt>
                <c:pt idx="1835">
                  <c:v>3664.7476806640602</c:v>
                </c:pt>
                <c:pt idx="1836">
                  <c:v>3666.75952148438</c:v>
                </c:pt>
                <c:pt idx="1837">
                  <c:v>3668.8343505859398</c:v>
                </c:pt>
                <c:pt idx="1838">
                  <c:v>3670.7708740234398</c:v>
                </c:pt>
                <c:pt idx="1839">
                  <c:v>3672.78271484375</c:v>
                </c:pt>
                <c:pt idx="1840">
                  <c:v>3674.7945556640602</c:v>
                </c:pt>
                <c:pt idx="1841">
                  <c:v>3676.7738037109398</c:v>
                </c:pt>
                <c:pt idx="1842">
                  <c:v>3678.81079101562</c:v>
                </c:pt>
                <c:pt idx="1843">
                  <c:v>3680.85522460937</c:v>
                </c:pt>
                <c:pt idx="1844">
                  <c:v>3682.8721923828102</c:v>
                </c:pt>
                <c:pt idx="1845">
                  <c:v>3684.8338623046898</c:v>
                </c:pt>
                <c:pt idx="1846">
                  <c:v>3686.89599609375</c:v>
                </c:pt>
                <c:pt idx="1847">
                  <c:v>3688.8702392578102</c:v>
                </c:pt>
                <c:pt idx="1848">
                  <c:v>3690.8016357421898</c:v>
                </c:pt>
                <c:pt idx="1849">
                  <c:v>3692.8311767578102</c:v>
                </c:pt>
                <c:pt idx="1850">
                  <c:v>3694.8807373046898</c:v>
                </c:pt>
                <c:pt idx="1851">
                  <c:v>3696.8045654296898</c:v>
                </c:pt>
                <c:pt idx="1852">
                  <c:v>3698.7662353515602</c:v>
                </c:pt>
                <c:pt idx="1853">
                  <c:v>3700.8536376953102</c:v>
                </c:pt>
                <c:pt idx="1854">
                  <c:v>3702.8077392578102</c:v>
                </c:pt>
                <c:pt idx="1855">
                  <c:v>3704.80200195313</c:v>
                </c:pt>
                <c:pt idx="1856">
                  <c:v>3706.8214111328102</c:v>
                </c:pt>
                <c:pt idx="1857">
                  <c:v>3708.8583984375</c:v>
                </c:pt>
                <c:pt idx="1858">
                  <c:v>3710.78735351562</c:v>
                </c:pt>
                <c:pt idx="1859">
                  <c:v>3712.7615966796898</c:v>
                </c:pt>
                <c:pt idx="1860">
                  <c:v>3714.8311767578102</c:v>
                </c:pt>
                <c:pt idx="1861">
                  <c:v>3716.81787109375</c:v>
                </c:pt>
                <c:pt idx="1862">
                  <c:v>3718.8172607421898</c:v>
                </c:pt>
                <c:pt idx="1863">
                  <c:v>3720.8165283203102</c:v>
                </c:pt>
                <c:pt idx="1864">
                  <c:v>3722.8662109375</c:v>
                </c:pt>
                <c:pt idx="1865">
                  <c:v>3724.8077392578102</c:v>
                </c:pt>
                <c:pt idx="1866">
                  <c:v>3726.74926757812</c:v>
                </c:pt>
                <c:pt idx="1867">
                  <c:v>3728.75610351562</c:v>
                </c:pt>
                <c:pt idx="1868">
                  <c:v>3730.69262695313</c:v>
                </c:pt>
                <c:pt idx="1869">
                  <c:v>3732.7044677734398</c:v>
                </c:pt>
                <c:pt idx="1870">
                  <c:v>3734.81689453125</c:v>
                </c:pt>
                <c:pt idx="1871">
                  <c:v>3736.80883789063</c:v>
                </c:pt>
                <c:pt idx="1872">
                  <c:v>3738.7779541015602</c:v>
                </c:pt>
                <c:pt idx="1873">
                  <c:v>3740.87280273438</c:v>
                </c:pt>
                <c:pt idx="1874">
                  <c:v>3742.8092041015602</c:v>
                </c:pt>
                <c:pt idx="1875">
                  <c:v>3744.74560546875</c:v>
                </c:pt>
                <c:pt idx="1876">
                  <c:v>3746.7374267578102</c:v>
                </c:pt>
                <c:pt idx="1877">
                  <c:v>3748.74926757812</c:v>
                </c:pt>
                <c:pt idx="1878">
                  <c:v>3750.73608398438</c:v>
                </c:pt>
                <c:pt idx="1879">
                  <c:v>3752.6650390625</c:v>
                </c:pt>
                <c:pt idx="1880">
                  <c:v>3754.73974609375</c:v>
                </c:pt>
                <c:pt idx="1881">
                  <c:v>3756.7391357421898</c:v>
                </c:pt>
                <c:pt idx="1882">
                  <c:v>3758.7008056640602</c:v>
                </c:pt>
                <c:pt idx="1883">
                  <c:v>3760.73266601562</c:v>
                </c:pt>
                <c:pt idx="1884">
                  <c:v>3762.7142333984398</c:v>
                </c:pt>
                <c:pt idx="1885">
                  <c:v>3764.6934814453102</c:v>
                </c:pt>
                <c:pt idx="1886">
                  <c:v>3766.71801757812</c:v>
                </c:pt>
                <c:pt idx="1887">
                  <c:v>3768.8507080078102</c:v>
                </c:pt>
                <c:pt idx="1888">
                  <c:v>3770.87524414063</c:v>
                </c:pt>
                <c:pt idx="1889">
                  <c:v>3772.7235107421898</c:v>
                </c:pt>
                <c:pt idx="1890">
                  <c:v>3774.69750976562</c:v>
                </c:pt>
                <c:pt idx="1891">
                  <c:v>3776.7774658203102</c:v>
                </c:pt>
                <c:pt idx="1892">
                  <c:v>3778.7518310546898</c:v>
                </c:pt>
                <c:pt idx="1893">
                  <c:v>3780.74609375</c:v>
                </c:pt>
                <c:pt idx="1894">
                  <c:v>3782.76293945313</c:v>
                </c:pt>
                <c:pt idx="1895">
                  <c:v>3784.7119140625</c:v>
                </c:pt>
                <c:pt idx="1896">
                  <c:v>3786.6810302734398</c:v>
                </c:pt>
                <c:pt idx="1897">
                  <c:v>3788.70556640625</c:v>
                </c:pt>
                <c:pt idx="1898">
                  <c:v>3790.7603759765602</c:v>
                </c:pt>
                <c:pt idx="1899">
                  <c:v>3792.7847900390602</c:v>
                </c:pt>
                <c:pt idx="1900">
                  <c:v>3794.7789306640602</c:v>
                </c:pt>
                <c:pt idx="1901">
                  <c:v>3796.81591796875</c:v>
                </c:pt>
                <c:pt idx="1902">
                  <c:v>3798.8404541015602</c:v>
                </c:pt>
                <c:pt idx="1903">
                  <c:v>3800.751953125</c:v>
                </c:pt>
                <c:pt idx="1904">
                  <c:v>3802.6431884765602</c:v>
                </c:pt>
                <c:pt idx="1905">
                  <c:v>3804.5845947265602</c:v>
                </c:pt>
                <c:pt idx="1906">
                  <c:v>3806.6416015625</c:v>
                </c:pt>
                <c:pt idx="1907">
                  <c:v>3808.7615966796898</c:v>
                </c:pt>
                <c:pt idx="1908">
                  <c:v>3810.7987060546898</c:v>
                </c:pt>
                <c:pt idx="1909">
                  <c:v>3812.68481445313</c:v>
                </c:pt>
                <c:pt idx="1910">
                  <c:v>3814.82250976562</c:v>
                </c:pt>
                <c:pt idx="1911">
                  <c:v>3816.8773193359398</c:v>
                </c:pt>
                <c:pt idx="1912">
                  <c:v>3818.71313476562</c:v>
                </c:pt>
                <c:pt idx="1913">
                  <c:v>3820.6495361328102</c:v>
                </c:pt>
                <c:pt idx="1914">
                  <c:v>3822.67407226562</c:v>
                </c:pt>
                <c:pt idx="1915">
                  <c:v>3824.7186279296898</c:v>
                </c:pt>
                <c:pt idx="1916">
                  <c:v>3826.5845947265602</c:v>
                </c:pt>
                <c:pt idx="1917">
                  <c:v>3828.5714111328102</c:v>
                </c:pt>
                <c:pt idx="1918">
                  <c:v>3830.6336669921898</c:v>
                </c:pt>
                <c:pt idx="1919">
                  <c:v>3832.67065429687</c:v>
                </c:pt>
                <c:pt idx="1920">
                  <c:v>3834.68994140625</c:v>
                </c:pt>
                <c:pt idx="1921">
                  <c:v>3836.7193603515602</c:v>
                </c:pt>
                <c:pt idx="1922">
                  <c:v>3838.71875</c:v>
                </c:pt>
                <c:pt idx="1923">
                  <c:v>3840.68041992188</c:v>
                </c:pt>
                <c:pt idx="1924">
                  <c:v>3842.7174072265602</c:v>
                </c:pt>
                <c:pt idx="1925">
                  <c:v>3844.7745361328102</c:v>
                </c:pt>
                <c:pt idx="1926">
                  <c:v>3846.6783447265602</c:v>
                </c:pt>
                <c:pt idx="1927">
                  <c:v>3848.62744140625</c:v>
                </c:pt>
                <c:pt idx="1928">
                  <c:v>3850.7098388671898</c:v>
                </c:pt>
                <c:pt idx="1929">
                  <c:v>3852.6890869140602</c:v>
                </c:pt>
                <c:pt idx="1930">
                  <c:v>3854.72607421875</c:v>
                </c:pt>
                <c:pt idx="1931">
                  <c:v>3856.75048828125</c:v>
                </c:pt>
                <c:pt idx="1932">
                  <c:v>3858.69946289063</c:v>
                </c:pt>
                <c:pt idx="1933">
                  <c:v>3860.6485595703102</c:v>
                </c:pt>
                <c:pt idx="1934">
                  <c:v>3862.67309570313</c:v>
                </c:pt>
                <c:pt idx="1935">
                  <c:v>3864.74267578125</c:v>
                </c:pt>
                <c:pt idx="1936">
                  <c:v>3866.70922851562</c:v>
                </c:pt>
                <c:pt idx="1937">
                  <c:v>3868.658203125</c:v>
                </c:pt>
                <c:pt idx="1938">
                  <c:v>3870.6827392578102</c:v>
                </c:pt>
                <c:pt idx="1939">
                  <c:v>3872.63696289063</c:v>
                </c:pt>
                <c:pt idx="1940">
                  <c:v>3874.5933837890602</c:v>
                </c:pt>
                <c:pt idx="1941">
                  <c:v>3876.70068359375</c:v>
                </c:pt>
                <c:pt idx="1942">
                  <c:v>3878.66748046875</c:v>
                </c:pt>
                <c:pt idx="1943">
                  <c:v>3880.5965576171898</c:v>
                </c:pt>
                <c:pt idx="1944">
                  <c:v>3882.56567382812</c:v>
                </c:pt>
                <c:pt idx="1945">
                  <c:v>3884.61010742188</c:v>
                </c:pt>
                <c:pt idx="1946">
                  <c:v>3886.6973876953102</c:v>
                </c:pt>
                <c:pt idx="1947">
                  <c:v>3888.57104492188</c:v>
                </c:pt>
                <c:pt idx="1948">
                  <c:v>3890.50756835937</c:v>
                </c:pt>
                <c:pt idx="1949">
                  <c:v>3892.5748291015602</c:v>
                </c:pt>
                <c:pt idx="1950">
                  <c:v>3894.59936523438</c:v>
                </c:pt>
                <c:pt idx="1951">
                  <c:v>3896.61889648438</c:v>
                </c:pt>
                <c:pt idx="1952">
                  <c:v>3898.66845703125</c:v>
                </c:pt>
                <c:pt idx="1953">
                  <c:v>3900.6978759765602</c:v>
                </c:pt>
                <c:pt idx="1954">
                  <c:v>3902.60913085937</c:v>
                </c:pt>
                <c:pt idx="1955">
                  <c:v>3904.5906982421898</c:v>
                </c:pt>
                <c:pt idx="1956">
                  <c:v>3906.6278076171898</c:v>
                </c:pt>
                <c:pt idx="1957">
                  <c:v>3908.6650390625</c:v>
                </c:pt>
                <c:pt idx="1958">
                  <c:v>3910.66430664063</c:v>
                </c:pt>
                <c:pt idx="1959">
                  <c:v>3912.62573242188</c:v>
                </c:pt>
                <c:pt idx="1960">
                  <c:v>3914.6375732421898</c:v>
                </c:pt>
                <c:pt idx="1961">
                  <c:v>3916.662109375</c:v>
                </c:pt>
                <c:pt idx="1962">
                  <c:v>3918.8250732421898</c:v>
                </c:pt>
                <c:pt idx="1963">
                  <c:v>3920.8043212890602</c:v>
                </c:pt>
                <c:pt idx="1964">
                  <c:v>3922.65258789063</c:v>
                </c:pt>
                <c:pt idx="1965">
                  <c:v>3924.6268310546898</c:v>
                </c:pt>
                <c:pt idx="1966">
                  <c:v>3926.65649414063</c:v>
                </c:pt>
                <c:pt idx="1967">
                  <c:v>3928.6759033203102</c:v>
                </c:pt>
                <c:pt idx="1968">
                  <c:v>3930.65747070313</c:v>
                </c:pt>
                <c:pt idx="1969">
                  <c:v>3932.6240234375</c:v>
                </c:pt>
                <c:pt idx="1970">
                  <c:v>3934.61083984375</c:v>
                </c:pt>
                <c:pt idx="1971">
                  <c:v>3936.58520507812</c:v>
                </c:pt>
                <c:pt idx="1972">
                  <c:v>3938.5718994140602</c:v>
                </c:pt>
                <c:pt idx="1973">
                  <c:v>3940.6163330078102</c:v>
                </c:pt>
                <c:pt idx="1974">
                  <c:v>3942.666015625</c:v>
                </c:pt>
                <c:pt idx="1975">
                  <c:v>3944.69555664063</c:v>
                </c:pt>
                <c:pt idx="1976">
                  <c:v>3946.6068115234398</c:v>
                </c:pt>
                <c:pt idx="1977">
                  <c:v>3948.53833007812</c:v>
                </c:pt>
                <c:pt idx="1978">
                  <c:v>3950.59301757812</c:v>
                </c:pt>
                <c:pt idx="1979">
                  <c:v>3952.6424560546898</c:v>
                </c:pt>
                <c:pt idx="1980">
                  <c:v>3954.5989990234398</c:v>
                </c:pt>
                <c:pt idx="1981">
                  <c:v>3956.560546875</c:v>
                </c:pt>
                <c:pt idx="1982">
                  <c:v>3958.66040039063</c:v>
                </c:pt>
                <c:pt idx="1983">
                  <c:v>3960.64721679687</c:v>
                </c:pt>
                <c:pt idx="1984">
                  <c:v>3962.5260009765602</c:v>
                </c:pt>
                <c:pt idx="1985">
                  <c:v>3964.53784179687</c:v>
                </c:pt>
                <c:pt idx="1986">
                  <c:v>3966.5445556640602</c:v>
                </c:pt>
                <c:pt idx="1987">
                  <c:v>3968.59423828125</c:v>
                </c:pt>
                <c:pt idx="1988">
                  <c:v>3970.66918945313</c:v>
                </c:pt>
                <c:pt idx="1989">
                  <c:v>3972.6182861328102</c:v>
                </c:pt>
                <c:pt idx="1990">
                  <c:v>3974.5672607421898</c:v>
                </c:pt>
                <c:pt idx="1991">
                  <c:v>3976.5791015625</c:v>
                </c:pt>
                <c:pt idx="1992">
                  <c:v>3978.5657958984398</c:v>
                </c:pt>
                <c:pt idx="1993">
                  <c:v>3980.59033203125</c:v>
                </c:pt>
                <c:pt idx="1994">
                  <c:v>3982.6148681640602</c:v>
                </c:pt>
                <c:pt idx="1995">
                  <c:v>3984.6015625</c:v>
                </c:pt>
                <c:pt idx="1996">
                  <c:v>3986.6007080078102</c:v>
                </c:pt>
                <c:pt idx="1997">
                  <c:v>3988.52465820313</c:v>
                </c:pt>
                <c:pt idx="1998">
                  <c:v>3990.4661865234398</c:v>
                </c:pt>
                <c:pt idx="1999">
                  <c:v>3992.49047851562</c:v>
                </c:pt>
                <c:pt idx="2000">
                  <c:v>3994.5150146484398</c:v>
                </c:pt>
                <c:pt idx="2001">
                  <c:v>3996.4942626953102</c:v>
                </c:pt>
                <c:pt idx="2002">
                  <c:v>3998.5513916015602</c:v>
                </c:pt>
                <c:pt idx="2003">
                  <c:v>4000.57592773438</c:v>
                </c:pt>
                <c:pt idx="2004">
                  <c:v>4002.51245117188</c:v>
                </c:pt>
                <c:pt idx="2005">
                  <c:v>4004.6072998046898</c:v>
                </c:pt>
                <c:pt idx="2006">
                  <c:v>4006.5814208984398</c:v>
                </c:pt>
                <c:pt idx="2007">
                  <c:v>4008.50537109375</c:v>
                </c:pt>
                <c:pt idx="2008">
                  <c:v>4010.56762695313</c:v>
                </c:pt>
                <c:pt idx="2009">
                  <c:v>4012.64233398438</c:v>
                </c:pt>
                <c:pt idx="2010">
                  <c:v>4014.63403320313</c:v>
                </c:pt>
                <c:pt idx="2011">
                  <c:v>4016.5379638671898</c:v>
                </c:pt>
                <c:pt idx="2012">
                  <c:v>4018.5826416015602</c:v>
                </c:pt>
                <c:pt idx="2013">
                  <c:v>4020.60693359375</c:v>
                </c:pt>
                <c:pt idx="2014">
                  <c:v>4022.54321289063</c:v>
                </c:pt>
                <c:pt idx="2015">
                  <c:v>4024.55004882812</c:v>
                </c:pt>
                <c:pt idx="2016">
                  <c:v>4026.5872802734398</c:v>
                </c:pt>
                <c:pt idx="2017">
                  <c:v>4028.49877929687</c:v>
                </c:pt>
                <c:pt idx="2018">
                  <c:v>4030.4603271484398</c:v>
                </c:pt>
                <c:pt idx="2019">
                  <c:v>4032.5223388671898</c:v>
                </c:pt>
                <c:pt idx="2020">
                  <c:v>4034.48901367188</c:v>
                </c:pt>
                <c:pt idx="2021">
                  <c:v>4036.5185546875</c:v>
                </c:pt>
                <c:pt idx="2022">
                  <c:v>4038.58813476562</c:v>
                </c:pt>
                <c:pt idx="2023">
                  <c:v>4040.56982421875</c:v>
                </c:pt>
                <c:pt idx="2024">
                  <c:v>4042.49389648438</c:v>
                </c:pt>
                <c:pt idx="2025">
                  <c:v>4044.63159179687</c:v>
                </c:pt>
                <c:pt idx="2026">
                  <c:v>4046.69360351562</c:v>
                </c:pt>
                <c:pt idx="2027">
                  <c:v>4048.5545654296898</c:v>
                </c:pt>
                <c:pt idx="2028">
                  <c:v>4050.6168212890602</c:v>
                </c:pt>
                <c:pt idx="2029">
                  <c:v>4052.6036376953102</c:v>
                </c:pt>
                <c:pt idx="2030">
                  <c:v>4054.5830078125</c:v>
                </c:pt>
                <c:pt idx="2031">
                  <c:v>4056.6124267578102</c:v>
                </c:pt>
                <c:pt idx="2032">
                  <c:v>4058.5111083984398</c:v>
                </c:pt>
                <c:pt idx="2033">
                  <c:v>4060.4603271484398</c:v>
                </c:pt>
                <c:pt idx="2034">
                  <c:v>4062.46704101562</c:v>
                </c:pt>
                <c:pt idx="2035">
                  <c:v>4064.49877929687</c:v>
                </c:pt>
                <c:pt idx="2036">
                  <c:v>4066.56103515625</c:v>
                </c:pt>
                <c:pt idx="2037">
                  <c:v>4068.5982666015602</c:v>
                </c:pt>
                <c:pt idx="2038">
                  <c:v>4070.50952148438</c:v>
                </c:pt>
                <c:pt idx="2039">
                  <c:v>4072.4710693359398</c:v>
                </c:pt>
                <c:pt idx="2040">
                  <c:v>4074.4327392578102</c:v>
                </c:pt>
                <c:pt idx="2041">
                  <c:v>4076.4697265625</c:v>
                </c:pt>
                <c:pt idx="2042">
                  <c:v>4078.5821533203102</c:v>
                </c:pt>
                <c:pt idx="2043">
                  <c:v>4080.5941162109398</c:v>
                </c:pt>
                <c:pt idx="2044">
                  <c:v>4082.5557861328102</c:v>
                </c:pt>
                <c:pt idx="2045">
                  <c:v>4084.55517578125</c:v>
                </c:pt>
                <c:pt idx="2046">
                  <c:v>4086.50927734375</c:v>
                </c:pt>
                <c:pt idx="2047">
                  <c:v>4088.45825195313</c:v>
                </c:pt>
                <c:pt idx="2048">
                  <c:v>4090.44506835937</c:v>
                </c:pt>
                <c:pt idx="2049">
                  <c:v>4092.51977539063</c:v>
                </c:pt>
                <c:pt idx="2050">
                  <c:v>4094.5264892578102</c:v>
                </c:pt>
                <c:pt idx="2051">
                  <c:v>4096.3800048828098</c:v>
                </c:pt>
                <c:pt idx="2052">
                  <c:v>4098.40966796875</c:v>
                </c:pt>
                <c:pt idx="2053">
                  <c:v>4100.4970703125</c:v>
                </c:pt>
                <c:pt idx="2054">
                  <c:v>4102.5539550781205</c:v>
                </c:pt>
                <c:pt idx="2055">
                  <c:v>4104.52294921875</c:v>
                </c:pt>
                <c:pt idx="2056">
                  <c:v>4106.552734375</c:v>
                </c:pt>
                <c:pt idx="2057">
                  <c:v>4108.5822753906295</c:v>
                </c:pt>
                <c:pt idx="2058">
                  <c:v>4110.55126953125</c:v>
                </c:pt>
                <c:pt idx="2059">
                  <c:v>4112.5002441406295</c:v>
                </c:pt>
                <c:pt idx="2060">
                  <c:v>4114.5549316406295</c:v>
                </c:pt>
                <c:pt idx="2061">
                  <c:v>4116.5671386718795</c:v>
                </c:pt>
                <c:pt idx="2062">
                  <c:v>4118.48583984375</c:v>
                </c:pt>
                <c:pt idx="2063">
                  <c:v>4120.47998046875</c:v>
                </c:pt>
                <c:pt idx="2064">
                  <c:v>4122.4792480468705</c:v>
                </c:pt>
                <c:pt idx="2065">
                  <c:v>4124.478515625</c:v>
                </c:pt>
                <c:pt idx="2066">
                  <c:v>4126.515625</c:v>
                </c:pt>
                <c:pt idx="2067">
                  <c:v>4128.5324707031295</c:v>
                </c:pt>
                <c:pt idx="2068">
                  <c:v>4130.4689941406295</c:v>
                </c:pt>
                <c:pt idx="2069">
                  <c:v>4132.4130859375</c:v>
                </c:pt>
                <c:pt idx="2070">
                  <c:v>4134.4123535156205</c:v>
                </c:pt>
                <c:pt idx="2071">
                  <c:v>4136.4619140625</c:v>
                </c:pt>
                <c:pt idx="2072">
                  <c:v>4138.4235839843795</c:v>
                </c:pt>
                <c:pt idx="2073">
                  <c:v>4140.435546875</c:v>
                </c:pt>
                <c:pt idx="2074">
                  <c:v>4142.4851074218795</c:v>
                </c:pt>
                <c:pt idx="2075">
                  <c:v>4144.5849609375</c:v>
                </c:pt>
                <c:pt idx="2076">
                  <c:v>4146.58935546875</c:v>
                </c:pt>
                <c:pt idx="2077">
                  <c:v>4148.5007324218795</c:v>
                </c:pt>
                <c:pt idx="2078">
                  <c:v>4150.4748535156205</c:v>
                </c:pt>
                <c:pt idx="2079">
                  <c:v>4152.40380859375</c:v>
                </c:pt>
                <c:pt idx="2080">
                  <c:v>4154.4357910156205</c:v>
                </c:pt>
                <c:pt idx="2081">
                  <c:v>4156.4426269531295</c:v>
                </c:pt>
                <c:pt idx="2082">
                  <c:v>4158.4597167968705</c:v>
                </c:pt>
                <c:pt idx="2083">
                  <c:v>4160.50927734375</c:v>
                </c:pt>
                <c:pt idx="2084">
                  <c:v>4162.56640625</c:v>
                </c:pt>
                <c:pt idx="2085">
                  <c:v>4164.5959472656205</c:v>
                </c:pt>
                <c:pt idx="2086">
                  <c:v>4166.4694824218795</c:v>
                </c:pt>
                <c:pt idx="2087">
                  <c:v>4168.4384765625</c:v>
                </c:pt>
                <c:pt idx="2088">
                  <c:v>4170.4880371093705</c:v>
                </c:pt>
                <c:pt idx="2089">
                  <c:v>4172.55029296875</c:v>
                </c:pt>
                <c:pt idx="2090">
                  <c:v>4174.5119628906295</c:v>
                </c:pt>
                <c:pt idx="2091">
                  <c:v>4176.4030761718795</c:v>
                </c:pt>
                <c:pt idx="2092">
                  <c:v>4178.47021484375</c:v>
                </c:pt>
                <c:pt idx="2093">
                  <c:v>4180.4697265625</c:v>
                </c:pt>
                <c:pt idx="2094">
                  <c:v>4182.3684082031295</c:v>
                </c:pt>
                <c:pt idx="2095">
                  <c:v>4184.3552246093705</c:v>
                </c:pt>
                <c:pt idx="2096">
                  <c:v>4186.4250488281205</c:v>
                </c:pt>
                <c:pt idx="2097">
                  <c:v>4188.49462890625</c:v>
                </c:pt>
                <c:pt idx="2098">
                  <c:v>4190.4938964843795</c:v>
                </c:pt>
                <c:pt idx="2099">
                  <c:v>4192.4680175781205</c:v>
                </c:pt>
                <c:pt idx="2100">
                  <c:v>4194.4172363281205</c:v>
                </c:pt>
                <c:pt idx="2101">
                  <c:v>4196.37890625</c:v>
                </c:pt>
                <c:pt idx="2102">
                  <c:v>4198.4914550781205</c:v>
                </c:pt>
                <c:pt idx="2103">
                  <c:v>4200.4782714843795</c:v>
                </c:pt>
                <c:pt idx="2104">
                  <c:v>4202.3693847656205</c:v>
                </c:pt>
                <c:pt idx="2105">
                  <c:v>4204.3562011718795</c:v>
                </c:pt>
                <c:pt idx="2106">
                  <c:v>4206.4636230468705</c:v>
                </c:pt>
                <c:pt idx="2107">
                  <c:v>4208.4375</c:v>
                </c:pt>
                <c:pt idx="2108">
                  <c:v>4210.3737792968705</c:v>
                </c:pt>
                <c:pt idx="2109">
                  <c:v>4212.4411621093705</c:v>
                </c:pt>
                <c:pt idx="2110">
                  <c:v>4214.3903808593705</c:v>
                </c:pt>
                <c:pt idx="2111">
                  <c:v>4216.3469238281205</c:v>
                </c:pt>
                <c:pt idx="2112">
                  <c:v>4218.4089355468705</c:v>
                </c:pt>
                <c:pt idx="2113">
                  <c:v>4220.4963378906295</c:v>
                </c:pt>
                <c:pt idx="2114">
                  <c:v>4222.48828125</c:v>
                </c:pt>
                <c:pt idx="2115">
                  <c:v>4224.4172363281205</c:v>
                </c:pt>
                <c:pt idx="2116">
                  <c:v>4226.4792480468705</c:v>
                </c:pt>
                <c:pt idx="2117">
                  <c:v>4228.548828125</c:v>
                </c:pt>
                <c:pt idx="2118">
                  <c:v>4230.455078125</c:v>
                </c:pt>
                <c:pt idx="2119">
                  <c:v>4232.3791503906295</c:v>
                </c:pt>
                <c:pt idx="2120">
                  <c:v>4234.3408203125</c:v>
                </c:pt>
                <c:pt idx="2121">
                  <c:v>4236.3400878906295</c:v>
                </c:pt>
                <c:pt idx="2122">
                  <c:v>4238.40234375</c:v>
                </c:pt>
                <c:pt idx="2123">
                  <c:v>4240.5021972656205</c:v>
                </c:pt>
                <c:pt idx="2124">
                  <c:v>4242.4260253906295</c:v>
                </c:pt>
                <c:pt idx="2125">
                  <c:v>4244.3874511718795</c:v>
                </c:pt>
                <c:pt idx="2126">
                  <c:v>4246.4169921875</c:v>
                </c:pt>
                <c:pt idx="2127">
                  <c:v>4248.4289550781205</c:v>
                </c:pt>
                <c:pt idx="2128">
                  <c:v>4250.42333984375</c:v>
                </c:pt>
                <c:pt idx="2129">
                  <c:v>4252.3850097656205</c:v>
                </c:pt>
                <c:pt idx="2130">
                  <c:v>4254.38427734375</c:v>
                </c:pt>
                <c:pt idx="2131">
                  <c:v>4256.3459472656205</c:v>
                </c:pt>
                <c:pt idx="2132">
                  <c:v>4258.2624511718795</c:v>
                </c:pt>
                <c:pt idx="2133">
                  <c:v>4260.43017578125</c:v>
                </c:pt>
                <c:pt idx="2134">
                  <c:v>4262.5676269531295</c:v>
                </c:pt>
                <c:pt idx="2135">
                  <c:v>4264.44873046875</c:v>
                </c:pt>
                <c:pt idx="2136">
                  <c:v>4266.38525390625</c:v>
                </c:pt>
                <c:pt idx="2137">
                  <c:v>4268.40234375</c:v>
                </c:pt>
                <c:pt idx="2138">
                  <c:v>4270.421875</c:v>
                </c:pt>
                <c:pt idx="2139">
                  <c:v>4272.4287109375</c:v>
                </c:pt>
                <c:pt idx="2140">
                  <c:v>4274.4152832031295</c:v>
                </c:pt>
                <c:pt idx="2141">
                  <c:v>4276.31396484375</c:v>
                </c:pt>
                <c:pt idx="2142">
                  <c:v>4278.35107421875</c:v>
                </c:pt>
                <c:pt idx="2143">
                  <c:v>4280.443359375</c:v>
                </c:pt>
                <c:pt idx="2144">
                  <c:v>4282.4426269531295</c:v>
                </c:pt>
                <c:pt idx="2145">
                  <c:v>4284.3916015625</c:v>
                </c:pt>
                <c:pt idx="2146">
                  <c:v>4286.35302734375</c:v>
                </c:pt>
                <c:pt idx="2147">
                  <c:v>4288.3601074218795</c:v>
                </c:pt>
                <c:pt idx="2148">
                  <c:v>4290.3974609375</c:v>
                </c:pt>
                <c:pt idx="2149">
                  <c:v>4292.4973144531295</c:v>
                </c:pt>
                <c:pt idx="2150">
                  <c:v>4294.4963378906295</c:v>
                </c:pt>
                <c:pt idx="2151">
                  <c:v>4296.4328613281205</c:v>
                </c:pt>
                <c:pt idx="2152">
                  <c:v>4298.4450683593705</c:v>
                </c:pt>
                <c:pt idx="2153">
                  <c:v>4300.4694824218795</c:v>
                </c:pt>
                <c:pt idx="2154">
                  <c:v>4302.3933105468705</c:v>
                </c:pt>
                <c:pt idx="2155">
                  <c:v>4304.2971191406295</c:v>
                </c:pt>
                <c:pt idx="2156">
                  <c:v>4306.3215332031295</c:v>
                </c:pt>
                <c:pt idx="2157">
                  <c:v>4308.30322265625</c:v>
                </c:pt>
                <c:pt idx="2158">
                  <c:v>4310.32763671875</c:v>
                </c:pt>
                <c:pt idx="2159">
                  <c:v>4312.3193359375</c:v>
                </c:pt>
                <c:pt idx="2160">
                  <c:v>4314.32373046875</c:v>
                </c:pt>
                <c:pt idx="2161">
                  <c:v>4316.3430175781205</c:v>
                </c:pt>
                <c:pt idx="2162">
                  <c:v>4318.3371582031295</c:v>
                </c:pt>
                <c:pt idx="2163">
                  <c:v>4320.298828125</c:v>
                </c:pt>
                <c:pt idx="2164">
                  <c:v>4322.248046875</c:v>
                </c:pt>
                <c:pt idx="2165">
                  <c:v>4324.3278808593705</c:v>
                </c:pt>
                <c:pt idx="2166">
                  <c:v>4326.3898925781205</c:v>
                </c:pt>
                <c:pt idx="2167">
                  <c:v>4328.3464355468705</c:v>
                </c:pt>
                <c:pt idx="2168">
                  <c:v>4330.3459472656205</c:v>
                </c:pt>
                <c:pt idx="2169">
                  <c:v>4332.38818359375</c:v>
                </c:pt>
                <c:pt idx="2170">
                  <c:v>4334.3874511718795</c:v>
                </c:pt>
                <c:pt idx="2171">
                  <c:v>4336.3942871093705</c:v>
                </c:pt>
                <c:pt idx="2172">
                  <c:v>4338.3610839843795</c:v>
                </c:pt>
                <c:pt idx="2173">
                  <c:v>4340.27734375</c:v>
                </c:pt>
                <c:pt idx="2174">
                  <c:v>4342.271484375</c:v>
                </c:pt>
                <c:pt idx="2175">
                  <c:v>4344.3410644531295</c:v>
                </c:pt>
                <c:pt idx="2176">
                  <c:v>4346.2900390625</c:v>
                </c:pt>
                <c:pt idx="2177">
                  <c:v>4348.28955078125</c:v>
                </c:pt>
                <c:pt idx="2178">
                  <c:v>4350.3642578125</c:v>
                </c:pt>
                <c:pt idx="2179">
                  <c:v>4352.3056640625</c:v>
                </c:pt>
                <c:pt idx="2180">
                  <c:v>4354.3176269531295</c:v>
                </c:pt>
                <c:pt idx="2181">
                  <c:v>4356.3371582031295</c:v>
                </c:pt>
                <c:pt idx="2182">
                  <c:v>4358.2736816406295</c:v>
                </c:pt>
                <c:pt idx="2183">
                  <c:v>4360.3483886718795</c:v>
                </c:pt>
                <c:pt idx="2184">
                  <c:v>4362.3527832031295</c:v>
                </c:pt>
                <c:pt idx="2185">
                  <c:v>4364.314453125</c:v>
                </c:pt>
                <c:pt idx="2186">
                  <c:v>4366.25830078125</c:v>
                </c:pt>
                <c:pt idx="2187">
                  <c:v>4368.2448730468705</c:v>
                </c:pt>
                <c:pt idx="2188">
                  <c:v>4370.26953125</c:v>
                </c:pt>
                <c:pt idx="2189">
                  <c:v>4372.28173828125</c:v>
                </c:pt>
                <c:pt idx="2190">
                  <c:v>4374.3312988281205</c:v>
                </c:pt>
                <c:pt idx="2191">
                  <c:v>4376.28515625</c:v>
                </c:pt>
                <c:pt idx="2192">
                  <c:v>4378.25927734375</c:v>
                </c:pt>
                <c:pt idx="2193">
                  <c:v>4380.3088378906295</c:v>
                </c:pt>
                <c:pt idx="2194">
                  <c:v>4382.30078125</c:v>
                </c:pt>
                <c:pt idx="2195">
                  <c:v>4384.3078613281205</c:v>
                </c:pt>
                <c:pt idx="2196">
                  <c:v>4386.3698730468705</c:v>
                </c:pt>
                <c:pt idx="2197">
                  <c:v>4388.3312988281205</c:v>
                </c:pt>
                <c:pt idx="2198">
                  <c:v>4390.22998046875</c:v>
                </c:pt>
                <c:pt idx="2199">
                  <c:v>4392.1916503906295</c:v>
                </c:pt>
                <c:pt idx="2200">
                  <c:v>4394.2990722656205</c:v>
                </c:pt>
                <c:pt idx="2201">
                  <c:v>4396.3361816406295</c:v>
                </c:pt>
                <c:pt idx="2202">
                  <c:v>4398.2727050781205</c:v>
                </c:pt>
                <c:pt idx="2203">
                  <c:v>4400.2216796875</c:v>
                </c:pt>
                <c:pt idx="2204">
                  <c:v>4402.2890625</c:v>
                </c:pt>
                <c:pt idx="2205">
                  <c:v>4404.3562011718795</c:v>
                </c:pt>
                <c:pt idx="2206">
                  <c:v>4406.27490234375</c:v>
                </c:pt>
                <c:pt idx="2207">
                  <c:v>4408.2316894531295</c:v>
                </c:pt>
                <c:pt idx="2208">
                  <c:v>4410.27392578125</c:v>
                </c:pt>
                <c:pt idx="2209">
                  <c:v>4412.3107910156205</c:v>
                </c:pt>
                <c:pt idx="2210">
                  <c:v>4414.3425292968705</c:v>
                </c:pt>
                <c:pt idx="2211">
                  <c:v>4416.3293457031295</c:v>
                </c:pt>
                <c:pt idx="2212">
                  <c:v>4418.34130859375</c:v>
                </c:pt>
                <c:pt idx="2213">
                  <c:v>4420.3154296875</c:v>
                </c:pt>
                <c:pt idx="2214">
                  <c:v>4422.33984375</c:v>
                </c:pt>
                <c:pt idx="2215">
                  <c:v>4424.3894042968705</c:v>
                </c:pt>
                <c:pt idx="2216">
                  <c:v>4426.2429199218795</c:v>
                </c:pt>
                <c:pt idx="2217">
                  <c:v>4428.2297363281205</c:v>
                </c:pt>
                <c:pt idx="2218">
                  <c:v>4430.2744140625</c:v>
                </c:pt>
                <c:pt idx="2219">
                  <c:v>4432.2736816406295</c:v>
                </c:pt>
                <c:pt idx="2220">
                  <c:v>4434.2099609375</c:v>
                </c:pt>
                <c:pt idx="2221">
                  <c:v>4436.1337890625</c:v>
                </c:pt>
                <c:pt idx="2222">
                  <c:v>4438.1708984375</c:v>
                </c:pt>
                <c:pt idx="2223">
                  <c:v>4440.1955566406295</c:v>
                </c:pt>
                <c:pt idx="2224">
                  <c:v>4442.20751953125</c:v>
                </c:pt>
                <c:pt idx="2225">
                  <c:v>4444.23193359375</c:v>
                </c:pt>
                <c:pt idx="2226">
                  <c:v>4446.306640625</c:v>
                </c:pt>
                <c:pt idx="2227">
                  <c:v>4448.26806640625</c:v>
                </c:pt>
                <c:pt idx="2228">
                  <c:v>4450.267578125</c:v>
                </c:pt>
                <c:pt idx="2229">
                  <c:v>4452.3601074218795</c:v>
                </c:pt>
                <c:pt idx="2230">
                  <c:v>4454.20849609375</c:v>
                </c:pt>
                <c:pt idx="2231">
                  <c:v>4456.177734375</c:v>
                </c:pt>
                <c:pt idx="2232">
                  <c:v>4458.232421875</c:v>
                </c:pt>
                <c:pt idx="2233">
                  <c:v>4460.1862792968705</c:v>
                </c:pt>
                <c:pt idx="2234">
                  <c:v>4462.2180175781205</c:v>
                </c:pt>
                <c:pt idx="2235">
                  <c:v>4464.21240234375</c:v>
                </c:pt>
                <c:pt idx="2236">
                  <c:v>4466.2370605468705</c:v>
                </c:pt>
                <c:pt idx="2237">
                  <c:v>4468.2111816406295</c:v>
                </c:pt>
                <c:pt idx="2238">
                  <c:v>4470.21044921875</c:v>
                </c:pt>
                <c:pt idx="2239">
                  <c:v>4472.2978515625</c:v>
                </c:pt>
                <c:pt idx="2240">
                  <c:v>4474.31494140625</c:v>
                </c:pt>
                <c:pt idx="2241">
                  <c:v>4476.2263183593705</c:v>
                </c:pt>
                <c:pt idx="2242">
                  <c:v>4478.1501464843795</c:v>
                </c:pt>
                <c:pt idx="2243">
                  <c:v>4480.22998046875</c:v>
                </c:pt>
                <c:pt idx="2244">
                  <c:v>4482.3625488281205</c:v>
                </c:pt>
                <c:pt idx="2245">
                  <c:v>4484.39453125</c:v>
                </c:pt>
                <c:pt idx="2246">
                  <c:v>4486.2229003906295</c:v>
                </c:pt>
                <c:pt idx="2247">
                  <c:v>4488.10888671875</c:v>
                </c:pt>
                <c:pt idx="2248">
                  <c:v>4490.20361328125</c:v>
                </c:pt>
                <c:pt idx="2249">
                  <c:v>4492.2658691406295</c:v>
                </c:pt>
                <c:pt idx="2250">
                  <c:v>4494.2023925781205</c:v>
                </c:pt>
                <c:pt idx="2251">
                  <c:v>4496.1892089843795</c:v>
                </c:pt>
                <c:pt idx="2252">
                  <c:v>4498.23876953125</c:v>
                </c:pt>
                <c:pt idx="2253">
                  <c:v>4500.2001953125</c:v>
                </c:pt>
                <c:pt idx="2254">
                  <c:v>4502.1494140625</c:v>
                </c:pt>
                <c:pt idx="2255">
                  <c:v>4504.1740722656205</c:v>
                </c:pt>
                <c:pt idx="2256">
                  <c:v>4506.1784667968705</c:v>
                </c:pt>
                <c:pt idx="2257">
                  <c:v>4508.17041015625</c:v>
                </c:pt>
                <c:pt idx="2258">
                  <c:v>4510.2272949218795</c:v>
                </c:pt>
                <c:pt idx="2259">
                  <c:v>4512.2717285156205</c:v>
                </c:pt>
                <c:pt idx="2260">
                  <c:v>4514.2333984375</c:v>
                </c:pt>
                <c:pt idx="2261">
                  <c:v>4516.25048828125</c:v>
                </c:pt>
                <c:pt idx="2262">
                  <c:v>4518.30517578125</c:v>
                </c:pt>
                <c:pt idx="2263">
                  <c:v>4520.2111816406295</c:v>
                </c:pt>
                <c:pt idx="2264">
                  <c:v>4522.2355957031295</c:v>
                </c:pt>
                <c:pt idx="2265">
                  <c:v>4524.328125</c:v>
                </c:pt>
                <c:pt idx="2266">
                  <c:v>4526.19677734375</c:v>
                </c:pt>
                <c:pt idx="2267">
                  <c:v>4528.140625</c:v>
                </c:pt>
                <c:pt idx="2268">
                  <c:v>4530.15234375</c:v>
                </c:pt>
                <c:pt idx="2269">
                  <c:v>4532.12646484375</c:v>
                </c:pt>
                <c:pt idx="2270">
                  <c:v>4534.1813964843795</c:v>
                </c:pt>
                <c:pt idx="2271">
                  <c:v>4536.3063964843795</c:v>
                </c:pt>
                <c:pt idx="2272">
                  <c:v>4538.2626953125</c:v>
                </c:pt>
                <c:pt idx="2273">
                  <c:v>4540.1240234375</c:v>
                </c:pt>
                <c:pt idx="2274">
                  <c:v>4542.1486816406295</c:v>
                </c:pt>
                <c:pt idx="2275">
                  <c:v>4544.23583984375</c:v>
                </c:pt>
                <c:pt idx="2276">
                  <c:v>4546.15966796875</c:v>
                </c:pt>
                <c:pt idx="2277">
                  <c:v>4548.0710449218795</c:v>
                </c:pt>
                <c:pt idx="2278">
                  <c:v>4550.1330566406295</c:v>
                </c:pt>
                <c:pt idx="2279">
                  <c:v>4552.22021484375</c:v>
                </c:pt>
                <c:pt idx="2280">
                  <c:v>4554.25732421875</c:v>
                </c:pt>
                <c:pt idx="2281">
                  <c:v>4556.2189941406295</c:v>
                </c:pt>
                <c:pt idx="2282">
                  <c:v>4558.13037109375</c:v>
                </c:pt>
                <c:pt idx="2283">
                  <c:v>4560.1171875</c:v>
                </c:pt>
                <c:pt idx="2284">
                  <c:v>4562.19189453125</c:v>
                </c:pt>
                <c:pt idx="2285">
                  <c:v>4564.22900390625</c:v>
                </c:pt>
                <c:pt idx="2286">
                  <c:v>4566.18310546875</c:v>
                </c:pt>
                <c:pt idx="2287">
                  <c:v>4568.12451171875</c:v>
                </c:pt>
                <c:pt idx="2288">
                  <c:v>4570.2370605468705</c:v>
                </c:pt>
                <c:pt idx="2289">
                  <c:v>4572.21875</c:v>
                </c:pt>
                <c:pt idx="2290">
                  <c:v>4574.1376953125</c:v>
                </c:pt>
                <c:pt idx="2291">
                  <c:v>4576.1999511718795</c:v>
                </c:pt>
                <c:pt idx="2292">
                  <c:v>4578.2116699218795</c:v>
                </c:pt>
                <c:pt idx="2293">
                  <c:v>4580.2109375</c:v>
                </c:pt>
                <c:pt idx="2294">
                  <c:v>4582.2102050781205</c:v>
                </c:pt>
                <c:pt idx="2295">
                  <c:v>4584.302734375</c:v>
                </c:pt>
                <c:pt idx="2296">
                  <c:v>4586.2644042968705</c:v>
                </c:pt>
                <c:pt idx="2297">
                  <c:v>4588.2385253906295</c:v>
                </c:pt>
                <c:pt idx="2298">
                  <c:v>4590.2556152343795</c:v>
                </c:pt>
                <c:pt idx="2299">
                  <c:v>4592.2373046875</c:v>
                </c:pt>
                <c:pt idx="2300">
                  <c:v>4594.29443359375</c:v>
                </c:pt>
                <c:pt idx="2301">
                  <c:v>4596.1555175781205</c:v>
                </c:pt>
                <c:pt idx="2302">
                  <c:v>4598.1599121093705</c:v>
                </c:pt>
                <c:pt idx="2303">
                  <c:v>4600.2346191406295</c:v>
                </c:pt>
                <c:pt idx="2304">
                  <c:v>4602.1960449218795</c:v>
                </c:pt>
                <c:pt idx="2305">
                  <c:v>4604.1953125</c:v>
                </c:pt>
                <c:pt idx="2306">
                  <c:v>4606.1267089843795</c:v>
                </c:pt>
                <c:pt idx="2307">
                  <c:v>4608.07568359375</c:v>
                </c:pt>
                <c:pt idx="2308">
                  <c:v>4610.0498046875</c:v>
                </c:pt>
                <c:pt idx="2309">
                  <c:v>4612.12451171875</c:v>
                </c:pt>
                <c:pt idx="2310">
                  <c:v>4614.1794433593705</c:v>
                </c:pt>
                <c:pt idx="2311">
                  <c:v>4616.14111328125</c:v>
                </c:pt>
                <c:pt idx="2312">
                  <c:v>4618.13525390625</c:v>
                </c:pt>
                <c:pt idx="2313">
                  <c:v>4620.0769042968705</c:v>
                </c:pt>
                <c:pt idx="2314">
                  <c:v>4622.0888671875</c:v>
                </c:pt>
                <c:pt idx="2315">
                  <c:v>4624.1208496093705</c:v>
                </c:pt>
                <c:pt idx="2316">
                  <c:v>4626.1325683593705</c:v>
                </c:pt>
                <c:pt idx="2317">
                  <c:v>4628.1318359375</c:v>
                </c:pt>
                <c:pt idx="2318">
                  <c:v>4630.11865234375</c:v>
                </c:pt>
                <c:pt idx="2319">
                  <c:v>4632.2236328125</c:v>
                </c:pt>
                <c:pt idx="2320">
                  <c:v>4634.1904296875</c:v>
                </c:pt>
                <c:pt idx="2321">
                  <c:v>4636.06396484375</c:v>
                </c:pt>
                <c:pt idx="2322">
                  <c:v>4638.05810546875</c:v>
                </c:pt>
                <c:pt idx="2323">
                  <c:v>4640.0070800781205</c:v>
                </c:pt>
                <c:pt idx="2324">
                  <c:v>4642.10693359375</c:v>
                </c:pt>
                <c:pt idx="2325">
                  <c:v>4644.1767578125</c:v>
                </c:pt>
                <c:pt idx="2326">
                  <c:v>4646.10595703125</c:v>
                </c:pt>
                <c:pt idx="2327">
                  <c:v>4648.02978515625</c:v>
                </c:pt>
                <c:pt idx="2328">
                  <c:v>4650.0617675781205</c:v>
                </c:pt>
                <c:pt idx="2329">
                  <c:v>4652.0861816406295</c:v>
                </c:pt>
                <c:pt idx="2330">
                  <c:v>4654.0654296875</c:v>
                </c:pt>
                <c:pt idx="2331">
                  <c:v>4656.1149902343795</c:v>
                </c:pt>
                <c:pt idx="2332">
                  <c:v>4658.12158203125</c:v>
                </c:pt>
                <c:pt idx="2333">
                  <c:v>4660.0456542968705</c:v>
                </c:pt>
                <c:pt idx="2334">
                  <c:v>4662.02001953125</c:v>
                </c:pt>
                <c:pt idx="2335">
                  <c:v>4664.0871582031295</c:v>
                </c:pt>
                <c:pt idx="2336">
                  <c:v>4666.0988769531295</c:v>
                </c:pt>
                <c:pt idx="2337">
                  <c:v>4668.08056640625</c:v>
                </c:pt>
                <c:pt idx="2338">
                  <c:v>4670.0925292968705</c:v>
                </c:pt>
                <c:pt idx="2339">
                  <c:v>4672.0466308593705</c:v>
                </c:pt>
                <c:pt idx="2340">
                  <c:v>4674.0583496093705</c:v>
                </c:pt>
                <c:pt idx="2341">
                  <c:v>4676.09033203125</c:v>
                </c:pt>
                <c:pt idx="2342">
                  <c:v>4678.0771484375</c:v>
                </c:pt>
                <c:pt idx="2343">
                  <c:v>4680.15185546875</c:v>
                </c:pt>
                <c:pt idx="2344">
                  <c:v>4682.1008300781205</c:v>
                </c:pt>
                <c:pt idx="2345">
                  <c:v>4684.0373535156205</c:v>
                </c:pt>
                <c:pt idx="2346">
                  <c:v>4686.1123046875</c:v>
                </c:pt>
                <c:pt idx="2347">
                  <c:v>4688.1242675781205</c:v>
                </c:pt>
                <c:pt idx="2348">
                  <c:v>4690.0354003906295</c:v>
                </c:pt>
                <c:pt idx="2349">
                  <c:v>4692.06494140625</c:v>
                </c:pt>
                <c:pt idx="2350">
                  <c:v>4694.0693359375</c:v>
                </c:pt>
                <c:pt idx="2351">
                  <c:v>4696.0383300781205</c:v>
                </c:pt>
                <c:pt idx="2352">
                  <c:v>4698.0954589843795</c:v>
                </c:pt>
                <c:pt idx="2353">
                  <c:v>4700.0947265625</c:v>
                </c:pt>
                <c:pt idx="2354">
                  <c:v>4702.1066894531295</c:v>
                </c:pt>
                <c:pt idx="2355">
                  <c:v>4704.1311035156205</c:v>
                </c:pt>
                <c:pt idx="2356">
                  <c:v>4706.0927734375</c:v>
                </c:pt>
                <c:pt idx="2357">
                  <c:v>4708.0671386718795</c:v>
                </c:pt>
                <c:pt idx="2358">
                  <c:v>4710.04638671875</c:v>
                </c:pt>
                <c:pt idx="2359">
                  <c:v>4712.0256347656205</c:v>
                </c:pt>
                <c:pt idx="2360">
                  <c:v>4714.0500488281205</c:v>
                </c:pt>
                <c:pt idx="2361">
                  <c:v>4716.1120605468705</c:v>
                </c:pt>
                <c:pt idx="2362">
                  <c:v>4718.1115722656205</c:v>
                </c:pt>
                <c:pt idx="2363">
                  <c:v>4720.04296875</c:v>
                </c:pt>
                <c:pt idx="2364">
                  <c:v>4721.9289550781205</c:v>
                </c:pt>
                <c:pt idx="2365">
                  <c:v>4724.0036621093705</c:v>
                </c:pt>
                <c:pt idx="2366">
                  <c:v>4726.1237792968705</c:v>
                </c:pt>
                <c:pt idx="2367">
                  <c:v>4728.1232910156205</c:v>
                </c:pt>
                <c:pt idx="2368">
                  <c:v>4730.03955078125</c:v>
                </c:pt>
                <c:pt idx="2369">
                  <c:v>4732.0263671875</c:v>
                </c:pt>
                <c:pt idx="2370">
                  <c:v>4734.1337890625</c:v>
                </c:pt>
                <c:pt idx="2371">
                  <c:v>4736.0827636718795</c:v>
                </c:pt>
                <c:pt idx="2372">
                  <c:v>4737.994140625</c:v>
                </c:pt>
                <c:pt idx="2373">
                  <c:v>4739.96826171875</c:v>
                </c:pt>
                <c:pt idx="2374">
                  <c:v>4742.0051269531295</c:v>
                </c:pt>
                <c:pt idx="2375">
                  <c:v>4744.0422363281205</c:v>
                </c:pt>
                <c:pt idx="2376">
                  <c:v>4745.9787597656205</c:v>
                </c:pt>
                <c:pt idx="2377">
                  <c:v>4748.041015625</c:v>
                </c:pt>
                <c:pt idx="2378">
                  <c:v>4750.095703125</c:v>
                </c:pt>
                <c:pt idx="2379">
                  <c:v>4752.1201171875</c:v>
                </c:pt>
                <c:pt idx="2380">
                  <c:v>4754.0944824218795</c:v>
                </c:pt>
                <c:pt idx="2381">
                  <c:v>4756.005859375</c:v>
                </c:pt>
                <c:pt idx="2382">
                  <c:v>4758.03759765625</c:v>
                </c:pt>
                <c:pt idx="2383">
                  <c:v>4760.04931640625</c:v>
                </c:pt>
                <c:pt idx="2384">
                  <c:v>4762.07373046875</c:v>
                </c:pt>
                <c:pt idx="2385">
                  <c:v>4764.0983886718795</c:v>
                </c:pt>
                <c:pt idx="2386">
                  <c:v>4766.0224609375</c:v>
                </c:pt>
                <c:pt idx="2387">
                  <c:v>4768.0895996093705</c:v>
                </c:pt>
                <c:pt idx="2388">
                  <c:v>4770.0888671875</c:v>
                </c:pt>
                <c:pt idx="2389">
                  <c:v>4771.94482421875</c:v>
                </c:pt>
                <c:pt idx="2390">
                  <c:v>4773.9943847656205</c:v>
                </c:pt>
                <c:pt idx="2391">
                  <c:v>4776.2199707031295</c:v>
                </c:pt>
                <c:pt idx="2392">
                  <c:v>4778.2443847656205</c:v>
                </c:pt>
                <c:pt idx="2393">
                  <c:v>4780.017578125</c:v>
                </c:pt>
                <c:pt idx="2394">
                  <c:v>4781.9592285156205</c:v>
                </c:pt>
                <c:pt idx="2395">
                  <c:v>4783.9709472656205</c:v>
                </c:pt>
                <c:pt idx="2396">
                  <c:v>4785.95263671875</c:v>
                </c:pt>
                <c:pt idx="2397">
                  <c:v>4787.9645996093705</c:v>
                </c:pt>
                <c:pt idx="2398">
                  <c:v>4790.01416015625</c:v>
                </c:pt>
                <c:pt idx="2399">
                  <c:v>4792.0007324218795</c:v>
                </c:pt>
                <c:pt idx="2400">
                  <c:v>4793.94970703125</c:v>
                </c:pt>
                <c:pt idx="2401">
                  <c:v>4796.0549316406295</c:v>
                </c:pt>
                <c:pt idx="2402">
                  <c:v>4798.1296386718795</c:v>
                </c:pt>
                <c:pt idx="2403">
                  <c:v>4799.9853515625</c:v>
                </c:pt>
                <c:pt idx="2404">
                  <c:v>4801.9470214843795</c:v>
                </c:pt>
                <c:pt idx="2405">
                  <c:v>4803.99658203125</c:v>
                </c:pt>
                <c:pt idx="2406">
                  <c:v>4806.0085449218795</c:v>
                </c:pt>
                <c:pt idx="2407">
                  <c:v>4808.033203125</c:v>
                </c:pt>
                <c:pt idx="2408">
                  <c:v>4809.99462890625</c:v>
                </c:pt>
                <c:pt idx="2409">
                  <c:v>4812.00634765625</c:v>
                </c:pt>
                <c:pt idx="2410">
                  <c:v>4813.9807128906295</c:v>
                </c:pt>
                <c:pt idx="2411">
                  <c:v>4815.9299316406295</c:v>
                </c:pt>
                <c:pt idx="2412">
                  <c:v>4818.0549316406295</c:v>
                </c:pt>
                <c:pt idx="2413">
                  <c:v>4820.14208984375</c:v>
                </c:pt>
                <c:pt idx="2414">
                  <c:v>4822.0534667968705</c:v>
                </c:pt>
                <c:pt idx="2415">
                  <c:v>4823.92724609375</c:v>
                </c:pt>
                <c:pt idx="2416">
                  <c:v>4825.9392089843795</c:v>
                </c:pt>
                <c:pt idx="2417">
                  <c:v>4827.9436035156205</c:v>
                </c:pt>
                <c:pt idx="2418">
                  <c:v>4829.9177246093705</c:v>
                </c:pt>
                <c:pt idx="2419">
                  <c:v>4832.1005859375</c:v>
                </c:pt>
                <c:pt idx="2420">
                  <c:v>4834.1376953125</c:v>
                </c:pt>
                <c:pt idx="2421">
                  <c:v>4835.9484863281205</c:v>
                </c:pt>
                <c:pt idx="2422">
                  <c:v>4837.9353027343795</c:v>
                </c:pt>
                <c:pt idx="2423">
                  <c:v>4839.9772949218795</c:v>
                </c:pt>
                <c:pt idx="2424">
                  <c:v>4841.9638671875</c:v>
                </c:pt>
                <c:pt idx="2425">
                  <c:v>4843.95068359375</c:v>
                </c:pt>
                <c:pt idx="2426">
                  <c:v>4845.97509765625</c:v>
                </c:pt>
                <c:pt idx="2427">
                  <c:v>4847.931640625</c:v>
                </c:pt>
                <c:pt idx="2428">
                  <c:v>4849.9362792968705</c:v>
                </c:pt>
                <c:pt idx="2429">
                  <c:v>4851.97314453125</c:v>
                </c:pt>
                <c:pt idx="2430">
                  <c:v>4853.9973144531295</c:v>
                </c:pt>
                <c:pt idx="2431">
                  <c:v>4855.9968261718795</c:v>
                </c:pt>
                <c:pt idx="2432">
                  <c:v>4857.95361328125</c:v>
                </c:pt>
                <c:pt idx="2433">
                  <c:v>4859.97802734375</c:v>
                </c:pt>
                <c:pt idx="2434">
                  <c:v>4862.0148925781205</c:v>
                </c:pt>
                <c:pt idx="2435">
                  <c:v>4864.02685546875</c:v>
                </c:pt>
                <c:pt idx="2436">
                  <c:v>4866.0009765625</c:v>
                </c:pt>
                <c:pt idx="2437">
                  <c:v>4868.0002441406295</c:v>
                </c:pt>
                <c:pt idx="2438">
                  <c:v>4869.9494628906295</c:v>
                </c:pt>
                <c:pt idx="2439">
                  <c:v>4872.0241699218795</c:v>
                </c:pt>
                <c:pt idx="2440">
                  <c:v>4874.0358886718795</c:v>
                </c:pt>
                <c:pt idx="2441">
                  <c:v>4875.947265625</c:v>
                </c:pt>
                <c:pt idx="2442">
                  <c:v>4877.9970703125</c:v>
                </c:pt>
                <c:pt idx="2443">
                  <c:v>4879.95849609375</c:v>
                </c:pt>
                <c:pt idx="2444">
                  <c:v>4881.98291015625</c:v>
                </c:pt>
                <c:pt idx="2445">
                  <c:v>4884.03271484375</c:v>
                </c:pt>
                <c:pt idx="2446">
                  <c:v>4885.9616699218795</c:v>
                </c:pt>
                <c:pt idx="2447">
                  <c:v>4887.9482421875</c:v>
                </c:pt>
                <c:pt idx="2448">
                  <c:v>4889.9802246093705</c:v>
                </c:pt>
                <c:pt idx="2449">
                  <c:v>4891.94189453125</c:v>
                </c:pt>
                <c:pt idx="2450">
                  <c:v>4894.0041503906295</c:v>
                </c:pt>
                <c:pt idx="2451">
                  <c:v>4895.9909667968705</c:v>
                </c:pt>
                <c:pt idx="2452">
                  <c:v>4897.9650878906295</c:v>
                </c:pt>
                <c:pt idx="2453">
                  <c:v>4899.9895019531295</c:v>
                </c:pt>
                <c:pt idx="2454">
                  <c:v>4901.97607421875</c:v>
                </c:pt>
                <c:pt idx="2455">
                  <c:v>4904.01318359375</c:v>
                </c:pt>
                <c:pt idx="2456">
                  <c:v>4905.9548339843795</c:v>
                </c:pt>
                <c:pt idx="2457">
                  <c:v>4907.9289550781205</c:v>
                </c:pt>
                <c:pt idx="2458">
                  <c:v>4909.9157714843795</c:v>
                </c:pt>
                <c:pt idx="2459">
                  <c:v>4911.9150390625</c:v>
                </c:pt>
                <c:pt idx="2460">
                  <c:v>4913.921875</c:v>
                </c:pt>
                <c:pt idx="2461">
                  <c:v>4915.9011230468705</c:v>
                </c:pt>
                <c:pt idx="2462">
                  <c:v>4917.95068359375</c:v>
                </c:pt>
                <c:pt idx="2463">
                  <c:v>4919.9450683593705</c:v>
                </c:pt>
                <c:pt idx="2464">
                  <c:v>4921.9191894531295</c:v>
                </c:pt>
                <c:pt idx="2465">
                  <c:v>4923.8933105468705</c:v>
                </c:pt>
                <c:pt idx="2466">
                  <c:v>4925.892578125</c:v>
                </c:pt>
                <c:pt idx="2467">
                  <c:v>4927.9548339843795</c:v>
                </c:pt>
                <c:pt idx="2468">
                  <c:v>4929.91650390625</c:v>
                </c:pt>
                <c:pt idx="2469">
                  <c:v>4931.8781738281205</c:v>
                </c:pt>
                <c:pt idx="2470">
                  <c:v>4933.9025878906295</c:v>
                </c:pt>
                <c:pt idx="2471">
                  <c:v>4935.9069824218795</c:v>
                </c:pt>
                <c:pt idx="2472">
                  <c:v>4937.8308105468705</c:v>
                </c:pt>
                <c:pt idx="2473">
                  <c:v>4939.7998046875</c:v>
                </c:pt>
                <c:pt idx="2474">
                  <c:v>4941.8547363281205</c:v>
                </c:pt>
                <c:pt idx="2475">
                  <c:v>4943.94189453125</c:v>
                </c:pt>
                <c:pt idx="2476">
                  <c:v>4945.9738769531295</c:v>
                </c:pt>
                <c:pt idx="2477">
                  <c:v>4947.9230957031295</c:v>
                </c:pt>
                <c:pt idx="2478">
                  <c:v>4949.93994140625</c:v>
                </c:pt>
                <c:pt idx="2479">
                  <c:v>4951.9567871093705</c:v>
                </c:pt>
                <c:pt idx="2480">
                  <c:v>4953.92578125</c:v>
                </c:pt>
                <c:pt idx="2481">
                  <c:v>4955.9577636718795</c:v>
                </c:pt>
                <c:pt idx="2482">
                  <c:v>4957.96240234375</c:v>
                </c:pt>
                <c:pt idx="2483">
                  <c:v>4959.94921875</c:v>
                </c:pt>
                <c:pt idx="2484">
                  <c:v>4961.9609375</c:v>
                </c:pt>
                <c:pt idx="2485">
                  <c:v>4963.927734375</c:v>
                </c:pt>
                <c:pt idx="2486">
                  <c:v>4965.8591308593705</c:v>
                </c:pt>
                <c:pt idx="2487">
                  <c:v>4967.8332519531295</c:v>
                </c:pt>
                <c:pt idx="2488">
                  <c:v>4969.83251953125</c:v>
                </c:pt>
                <c:pt idx="2489">
                  <c:v>4971.8190917968705</c:v>
                </c:pt>
                <c:pt idx="2490">
                  <c:v>4973.9567871093705</c:v>
                </c:pt>
                <c:pt idx="2491">
                  <c:v>4976.01904296875</c:v>
                </c:pt>
                <c:pt idx="2492">
                  <c:v>4977.892578125</c:v>
                </c:pt>
                <c:pt idx="2493">
                  <c:v>4979.8742675781205</c:v>
                </c:pt>
                <c:pt idx="2494">
                  <c:v>4981.80322265625</c:v>
                </c:pt>
                <c:pt idx="2495">
                  <c:v>4983.8654785156205</c:v>
                </c:pt>
                <c:pt idx="2496">
                  <c:v>4986.0107421875</c:v>
                </c:pt>
                <c:pt idx="2497">
                  <c:v>4987.8767089843795</c:v>
                </c:pt>
                <c:pt idx="2498">
                  <c:v>4989.83837890625</c:v>
                </c:pt>
                <c:pt idx="2499">
                  <c:v>4991.9333496093705</c:v>
                </c:pt>
                <c:pt idx="2500">
                  <c:v>4993.919921875</c:v>
                </c:pt>
                <c:pt idx="2501">
                  <c:v>4995.9191894531295</c:v>
                </c:pt>
                <c:pt idx="2502">
                  <c:v>4997.9235839843795</c:v>
                </c:pt>
                <c:pt idx="2503">
                  <c:v>4999.9228515625</c:v>
                </c:pt>
                <c:pt idx="2504">
                  <c:v>5001.89208984375</c:v>
                </c:pt>
                <c:pt idx="2505">
                  <c:v>5003.8664550781205</c:v>
                </c:pt>
                <c:pt idx="2506">
                  <c:v>5005.8708496093705</c:v>
                </c:pt>
                <c:pt idx="2507">
                  <c:v>5007.8449707031295</c:v>
                </c:pt>
                <c:pt idx="2508">
                  <c:v>5009.8566894531295</c:v>
                </c:pt>
                <c:pt idx="2509">
                  <c:v>5011.8056640625</c:v>
                </c:pt>
                <c:pt idx="2510">
                  <c:v>5013.9055175781205</c:v>
                </c:pt>
                <c:pt idx="2511">
                  <c:v>5016.00537109375</c:v>
                </c:pt>
                <c:pt idx="2512">
                  <c:v>5017.91162109375</c:v>
                </c:pt>
                <c:pt idx="2513">
                  <c:v>5019.8605957031295</c:v>
                </c:pt>
                <c:pt idx="2514">
                  <c:v>5021.9606933593705</c:v>
                </c:pt>
                <c:pt idx="2515">
                  <c:v>5023.95263671875</c:v>
                </c:pt>
                <c:pt idx="2516">
                  <c:v>5025.87646484375</c:v>
                </c:pt>
                <c:pt idx="2517">
                  <c:v>5027.9587402343795</c:v>
                </c:pt>
                <c:pt idx="2518">
                  <c:v>5029.8698730468705</c:v>
                </c:pt>
                <c:pt idx="2519">
                  <c:v>5031.7561035156205</c:v>
                </c:pt>
                <c:pt idx="2520">
                  <c:v>5033.79345703125</c:v>
                </c:pt>
                <c:pt idx="2521">
                  <c:v>5035.7727050781205</c:v>
                </c:pt>
                <c:pt idx="2522">
                  <c:v>5037.822265625</c:v>
                </c:pt>
                <c:pt idx="2523">
                  <c:v>5039.8542480468705</c:v>
                </c:pt>
                <c:pt idx="2524">
                  <c:v>5041.89111328125</c:v>
                </c:pt>
                <c:pt idx="2525">
                  <c:v>5043.8527832031295</c:v>
                </c:pt>
                <c:pt idx="2526">
                  <c:v>5045.77685546875</c:v>
                </c:pt>
                <c:pt idx="2527">
                  <c:v>5047.8815917968705</c:v>
                </c:pt>
                <c:pt idx="2528">
                  <c:v>5049.85546875</c:v>
                </c:pt>
                <c:pt idx="2529">
                  <c:v>5051.7668457031295</c:v>
                </c:pt>
                <c:pt idx="2530">
                  <c:v>5053.80419921875</c:v>
                </c:pt>
                <c:pt idx="2531">
                  <c:v>5055.8737792968705</c:v>
                </c:pt>
                <c:pt idx="2532">
                  <c:v>5057.8479003906295</c:v>
                </c:pt>
                <c:pt idx="2533">
                  <c:v>5059.822265625</c:v>
                </c:pt>
                <c:pt idx="2534">
                  <c:v>5061.82666015625</c:v>
                </c:pt>
                <c:pt idx="2535">
                  <c:v>5063.8435058593705</c:v>
                </c:pt>
                <c:pt idx="2536">
                  <c:v>5065.90576171875</c:v>
                </c:pt>
                <c:pt idx="2537">
                  <c:v>5067.8623046875</c:v>
                </c:pt>
                <c:pt idx="2538">
                  <c:v>5069.84375</c:v>
                </c:pt>
                <c:pt idx="2539">
                  <c:v>5071.8430175781205</c:v>
                </c:pt>
                <c:pt idx="2540">
                  <c:v>5073.7041015625</c:v>
                </c:pt>
                <c:pt idx="2541">
                  <c:v>5075.7336425781205</c:v>
                </c:pt>
                <c:pt idx="2542">
                  <c:v>5077.8713378906295</c:v>
                </c:pt>
                <c:pt idx="2543">
                  <c:v>5079.8205566406295</c:v>
                </c:pt>
                <c:pt idx="2544">
                  <c:v>5081.7946777343795</c:v>
                </c:pt>
                <c:pt idx="2545">
                  <c:v>5083.8515625</c:v>
                </c:pt>
                <c:pt idx="2546">
                  <c:v>5085.7302246093705</c:v>
                </c:pt>
                <c:pt idx="2547">
                  <c:v>5087.7297363281205</c:v>
                </c:pt>
                <c:pt idx="2548">
                  <c:v>5089.892578125</c:v>
                </c:pt>
                <c:pt idx="2549">
                  <c:v>5091.9045410156205</c:v>
                </c:pt>
                <c:pt idx="2550">
                  <c:v>5093.8232421875</c:v>
                </c:pt>
                <c:pt idx="2551">
                  <c:v>5095.7470703125</c:v>
                </c:pt>
                <c:pt idx="2552">
                  <c:v>5097.7590332031295</c:v>
                </c:pt>
                <c:pt idx="2553">
                  <c:v>5099.720703125</c:v>
                </c:pt>
                <c:pt idx="2554">
                  <c:v>5101.732421875</c:v>
                </c:pt>
                <c:pt idx="2555">
                  <c:v>5103.7819824218795</c:v>
                </c:pt>
                <c:pt idx="2556">
                  <c:v>5105.7312011718795</c:v>
                </c:pt>
                <c:pt idx="2557">
                  <c:v>5107.7180175781205</c:v>
                </c:pt>
                <c:pt idx="2558">
                  <c:v>5109.7927246093705</c:v>
                </c:pt>
                <c:pt idx="2559">
                  <c:v>5111.8095703125</c:v>
                </c:pt>
                <c:pt idx="2560">
                  <c:v>5113.81396484375</c:v>
                </c:pt>
                <c:pt idx="2561">
                  <c:v>5115.7956542968705</c:v>
                </c:pt>
                <c:pt idx="2562">
                  <c:v>5117.7900390625</c:v>
                </c:pt>
                <c:pt idx="2563">
                  <c:v>5119.8571777343795</c:v>
                </c:pt>
                <c:pt idx="2564">
                  <c:v>5121.8688964843795</c:v>
                </c:pt>
                <c:pt idx="2565">
                  <c:v>5123.7802734375</c:v>
                </c:pt>
                <c:pt idx="2566">
                  <c:v>5125.7470703125</c:v>
                </c:pt>
                <c:pt idx="2567">
                  <c:v>5127.8544921875</c:v>
                </c:pt>
                <c:pt idx="2568">
                  <c:v>5129.8537597656205</c:v>
                </c:pt>
                <c:pt idx="2569">
                  <c:v>5131.8708496093705</c:v>
                </c:pt>
                <c:pt idx="2570">
                  <c:v>5133.89013671875</c:v>
                </c:pt>
                <c:pt idx="2571">
                  <c:v>5135.78857421875</c:v>
                </c:pt>
                <c:pt idx="2572">
                  <c:v>5137.6926269531295</c:v>
                </c:pt>
                <c:pt idx="2573">
                  <c:v>5139.7548828125</c:v>
                </c:pt>
                <c:pt idx="2574">
                  <c:v>5141.82958984375</c:v>
                </c:pt>
                <c:pt idx="2575">
                  <c:v>5143.8542480468705</c:v>
                </c:pt>
                <c:pt idx="2576">
                  <c:v>5145.8483886718795</c:v>
                </c:pt>
                <c:pt idx="2577">
                  <c:v>5147.7546386718795</c:v>
                </c:pt>
                <c:pt idx="2578">
                  <c:v>5149.6911621093705</c:v>
                </c:pt>
                <c:pt idx="2579">
                  <c:v>5151.72802734375</c:v>
                </c:pt>
                <c:pt idx="2580">
                  <c:v>5153.7072753906295</c:v>
                </c:pt>
                <c:pt idx="2581">
                  <c:v>5155.76953125</c:v>
                </c:pt>
                <c:pt idx="2582">
                  <c:v>5157.8642578125</c:v>
                </c:pt>
                <c:pt idx="2583">
                  <c:v>5159.75048828125</c:v>
                </c:pt>
                <c:pt idx="2584">
                  <c:v>5161.6418457031295</c:v>
                </c:pt>
                <c:pt idx="2585">
                  <c:v>5163.7038574218795</c:v>
                </c:pt>
                <c:pt idx="2586">
                  <c:v>5165.7985839843795</c:v>
                </c:pt>
                <c:pt idx="2587">
                  <c:v>5167.77783203125</c:v>
                </c:pt>
                <c:pt idx="2588">
                  <c:v>5169.70703125</c:v>
                </c:pt>
                <c:pt idx="2589">
                  <c:v>5171.68896484375</c:v>
                </c:pt>
                <c:pt idx="2590">
                  <c:v>5173.80859375</c:v>
                </c:pt>
                <c:pt idx="2591">
                  <c:v>5175.8330078125</c:v>
                </c:pt>
                <c:pt idx="2592">
                  <c:v>5177.6943359375</c:v>
                </c:pt>
                <c:pt idx="2593">
                  <c:v>5179.6936035156205</c:v>
                </c:pt>
                <c:pt idx="2594">
                  <c:v>5181.8059082031295</c:v>
                </c:pt>
                <c:pt idx="2595">
                  <c:v>5183.767578125</c:v>
                </c:pt>
                <c:pt idx="2596">
                  <c:v>5185.64111328125</c:v>
                </c:pt>
                <c:pt idx="2597">
                  <c:v>5187.6779785156205</c:v>
                </c:pt>
                <c:pt idx="2598">
                  <c:v>5189.8156738281205</c:v>
                </c:pt>
                <c:pt idx="2599">
                  <c:v>5191.8400878906295</c:v>
                </c:pt>
                <c:pt idx="2600">
                  <c:v>5193.7314453125</c:v>
                </c:pt>
                <c:pt idx="2601">
                  <c:v>5195.6857910156205</c:v>
                </c:pt>
                <c:pt idx="2602">
                  <c:v>5197.7805175781205</c:v>
                </c:pt>
                <c:pt idx="2603">
                  <c:v>5199.8752441406295</c:v>
                </c:pt>
                <c:pt idx="2604">
                  <c:v>5201.8115234375</c:v>
                </c:pt>
                <c:pt idx="2605">
                  <c:v>5203.6774902343795</c:v>
                </c:pt>
                <c:pt idx="2606">
                  <c:v>5205.71484375</c:v>
                </c:pt>
                <c:pt idx="2607">
                  <c:v>5207.81494140625</c:v>
                </c:pt>
                <c:pt idx="2608">
                  <c:v>5209.7136230468705</c:v>
                </c:pt>
                <c:pt idx="2609">
                  <c:v>5211.712890625</c:v>
                </c:pt>
                <c:pt idx="2610">
                  <c:v>5213.71728515625</c:v>
                </c:pt>
                <c:pt idx="2611">
                  <c:v>5215.75439453125</c:v>
                </c:pt>
                <c:pt idx="2612">
                  <c:v>5217.89208984375</c:v>
                </c:pt>
                <c:pt idx="2613">
                  <c:v>5219.8107910156205</c:v>
                </c:pt>
                <c:pt idx="2614">
                  <c:v>5221.7294921875</c:v>
                </c:pt>
                <c:pt idx="2615">
                  <c:v>5223.7666015625</c:v>
                </c:pt>
                <c:pt idx="2616">
                  <c:v>5225.84130859375</c:v>
                </c:pt>
                <c:pt idx="2617">
                  <c:v>5227.7702636718795</c:v>
                </c:pt>
                <c:pt idx="2618">
                  <c:v>5229.6364746093705</c:v>
                </c:pt>
                <c:pt idx="2619">
                  <c:v>5231.65576171875</c:v>
                </c:pt>
                <c:pt idx="2620">
                  <c:v>5233.6750488281205</c:v>
                </c:pt>
                <c:pt idx="2621">
                  <c:v>5235.724609375</c:v>
                </c:pt>
                <c:pt idx="2622">
                  <c:v>5237.8044433593705</c:v>
                </c:pt>
                <c:pt idx="2623">
                  <c:v>5239.7209472656205</c:v>
                </c:pt>
                <c:pt idx="2624">
                  <c:v>5241.73291015625</c:v>
                </c:pt>
                <c:pt idx="2625">
                  <c:v>5243.73974609375</c:v>
                </c:pt>
                <c:pt idx="2626">
                  <c:v>5245.7087402343795</c:v>
                </c:pt>
                <c:pt idx="2627">
                  <c:v>5247.6501464843795</c:v>
                </c:pt>
                <c:pt idx="2628">
                  <c:v>5249.5363769531295</c:v>
                </c:pt>
                <c:pt idx="2629">
                  <c:v>5251.6364746093705</c:v>
                </c:pt>
                <c:pt idx="2630">
                  <c:v>5253.736328125</c:v>
                </c:pt>
                <c:pt idx="2631">
                  <c:v>5255.68017578125</c:v>
                </c:pt>
                <c:pt idx="2632">
                  <c:v>5257.7224121093705</c:v>
                </c:pt>
                <c:pt idx="2633">
                  <c:v>5259.7595214843795</c:v>
                </c:pt>
                <c:pt idx="2634">
                  <c:v>5261.7160644531295</c:v>
                </c:pt>
                <c:pt idx="2635">
                  <c:v>5263.7580566406295</c:v>
                </c:pt>
                <c:pt idx="2636">
                  <c:v>5265.64404296875</c:v>
                </c:pt>
                <c:pt idx="2637">
                  <c:v>5267.6008300781205</c:v>
                </c:pt>
                <c:pt idx="2638">
                  <c:v>5269.6379394531295</c:v>
                </c:pt>
                <c:pt idx="2639">
                  <c:v>5271.73779296875</c:v>
                </c:pt>
                <c:pt idx="2640">
                  <c:v>5273.7497558593705</c:v>
                </c:pt>
                <c:pt idx="2641">
                  <c:v>5275.6357421875</c:v>
                </c:pt>
                <c:pt idx="2642">
                  <c:v>5277.65283203125</c:v>
                </c:pt>
                <c:pt idx="2643">
                  <c:v>5279.61962890625</c:v>
                </c:pt>
                <c:pt idx="2644">
                  <c:v>5281.60107421875</c:v>
                </c:pt>
                <c:pt idx="2645">
                  <c:v>5283.6076660156205</c:v>
                </c:pt>
                <c:pt idx="2646">
                  <c:v>5285.7705078125</c:v>
                </c:pt>
                <c:pt idx="2647">
                  <c:v>5287.8254394531295</c:v>
                </c:pt>
                <c:pt idx="2648">
                  <c:v>5289.6916503906295</c:v>
                </c:pt>
                <c:pt idx="2649">
                  <c:v>5291.6982421875</c:v>
                </c:pt>
                <c:pt idx="2650">
                  <c:v>5293.6848144531295</c:v>
                </c:pt>
                <c:pt idx="2651">
                  <c:v>5295.6767578125</c:v>
                </c:pt>
                <c:pt idx="2652">
                  <c:v>5297.73388671875</c:v>
                </c:pt>
                <c:pt idx="2653">
                  <c:v>5299.65283203125</c:v>
                </c:pt>
                <c:pt idx="2654">
                  <c:v>5301.6320800781205</c:v>
                </c:pt>
                <c:pt idx="2655">
                  <c:v>5303.6188964843795</c:v>
                </c:pt>
                <c:pt idx="2656">
                  <c:v>5305.56298828125</c:v>
                </c:pt>
                <c:pt idx="2657">
                  <c:v>5307.59228515625</c:v>
                </c:pt>
                <c:pt idx="2658">
                  <c:v>5309.6669921875</c:v>
                </c:pt>
                <c:pt idx="2659">
                  <c:v>5311.62353515625</c:v>
                </c:pt>
                <c:pt idx="2660">
                  <c:v>5313.5598144531295</c:v>
                </c:pt>
                <c:pt idx="2661">
                  <c:v>5315.6472167968705</c:v>
                </c:pt>
                <c:pt idx="2662">
                  <c:v>5317.6594238281205</c:v>
                </c:pt>
                <c:pt idx="2663">
                  <c:v>5319.70166015625</c:v>
                </c:pt>
                <c:pt idx="2664">
                  <c:v>5321.70068359375</c:v>
                </c:pt>
                <c:pt idx="2665">
                  <c:v>5323.5866699218795</c:v>
                </c:pt>
                <c:pt idx="2666">
                  <c:v>5325.56103515625</c:v>
                </c:pt>
                <c:pt idx="2667">
                  <c:v>5327.6181640625</c:v>
                </c:pt>
                <c:pt idx="2668">
                  <c:v>5329.7355957031295</c:v>
                </c:pt>
                <c:pt idx="2669">
                  <c:v>5331.78515625</c:v>
                </c:pt>
                <c:pt idx="2670">
                  <c:v>5333.7341308593705</c:v>
                </c:pt>
                <c:pt idx="2671">
                  <c:v>5335.6330566406295</c:v>
                </c:pt>
                <c:pt idx="2672">
                  <c:v>5337.5822753906295</c:v>
                </c:pt>
                <c:pt idx="2673">
                  <c:v>5339.6066894531295</c:v>
                </c:pt>
                <c:pt idx="2674">
                  <c:v>5341.6008300781205</c:v>
                </c:pt>
                <c:pt idx="2675">
                  <c:v>5343.5673828125</c:v>
                </c:pt>
                <c:pt idx="2676">
                  <c:v>5345.4787597656205</c:v>
                </c:pt>
                <c:pt idx="2677">
                  <c:v>5347.49072265625</c:v>
                </c:pt>
                <c:pt idx="2678">
                  <c:v>5349.5830078125</c:v>
                </c:pt>
                <c:pt idx="2679">
                  <c:v>5351.5949707031295</c:v>
                </c:pt>
                <c:pt idx="2680">
                  <c:v>5353.6396484375</c:v>
                </c:pt>
                <c:pt idx="2681">
                  <c:v>5355.6213378906295</c:v>
                </c:pt>
                <c:pt idx="2682">
                  <c:v>5357.5627441406295</c:v>
                </c:pt>
                <c:pt idx="2683">
                  <c:v>5359.5871582031295</c:v>
                </c:pt>
                <c:pt idx="2684">
                  <c:v>5361.6318359375</c:v>
                </c:pt>
                <c:pt idx="2685">
                  <c:v>5363.6689453125</c:v>
                </c:pt>
                <c:pt idx="2686">
                  <c:v>5365.5927734375</c:v>
                </c:pt>
                <c:pt idx="2687">
                  <c:v>5367.5166015625</c:v>
                </c:pt>
                <c:pt idx="2688">
                  <c:v>5369.6291503906295</c:v>
                </c:pt>
                <c:pt idx="2689">
                  <c:v>5371.72900390625</c:v>
                </c:pt>
                <c:pt idx="2690">
                  <c:v>5373.65283203125</c:v>
                </c:pt>
                <c:pt idx="2691">
                  <c:v>5375.6271972656205</c:v>
                </c:pt>
                <c:pt idx="2692">
                  <c:v>5377.72705078125</c:v>
                </c:pt>
                <c:pt idx="2693">
                  <c:v>5379.63818359375</c:v>
                </c:pt>
                <c:pt idx="2694">
                  <c:v>5381.57470703125</c:v>
                </c:pt>
                <c:pt idx="2695">
                  <c:v>5383.662109375</c:v>
                </c:pt>
                <c:pt idx="2696">
                  <c:v>5385.6613769531295</c:v>
                </c:pt>
                <c:pt idx="2697">
                  <c:v>5387.66064453125</c:v>
                </c:pt>
                <c:pt idx="2698">
                  <c:v>5389.66015625</c:v>
                </c:pt>
                <c:pt idx="2699">
                  <c:v>5391.62158203125</c:v>
                </c:pt>
                <c:pt idx="2700">
                  <c:v>5393.5705566406295</c:v>
                </c:pt>
                <c:pt idx="2701">
                  <c:v>5395.5625</c:v>
                </c:pt>
                <c:pt idx="2702">
                  <c:v>5397.4912109375</c:v>
                </c:pt>
                <c:pt idx="2703">
                  <c:v>5399.44775390625</c:v>
                </c:pt>
                <c:pt idx="2704">
                  <c:v>5401.5302734375</c:v>
                </c:pt>
                <c:pt idx="2705">
                  <c:v>5403.6228027343795</c:v>
                </c:pt>
                <c:pt idx="2706">
                  <c:v>5405.57666015625</c:v>
                </c:pt>
                <c:pt idx="2707">
                  <c:v>5407.50048828125</c:v>
                </c:pt>
                <c:pt idx="2708">
                  <c:v>5409.5576171875</c:v>
                </c:pt>
                <c:pt idx="2709">
                  <c:v>5411.63232421875</c:v>
                </c:pt>
                <c:pt idx="2710">
                  <c:v>5413.68212890625</c:v>
                </c:pt>
                <c:pt idx="2711">
                  <c:v>5415.568359375</c:v>
                </c:pt>
                <c:pt idx="2712">
                  <c:v>5417.44189453125</c:v>
                </c:pt>
                <c:pt idx="2713">
                  <c:v>5419.486328125</c:v>
                </c:pt>
                <c:pt idx="2714">
                  <c:v>5421.60400390625</c:v>
                </c:pt>
                <c:pt idx="2715">
                  <c:v>5423.7216796875</c:v>
                </c:pt>
                <c:pt idx="2716">
                  <c:v>5425.67822265625</c:v>
                </c:pt>
                <c:pt idx="2717">
                  <c:v>5427.5769042968705</c:v>
                </c:pt>
                <c:pt idx="2718">
                  <c:v>5429.5383300781205</c:v>
                </c:pt>
                <c:pt idx="2719">
                  <c:v>5431.4873046875</c:v>
                </c:pt>
                <c:pt idx="2720">
                  <c:v>5433.51171875</c:v>
                </c:pt>
                <c:pt idx="2721">
                  <c:v>5435.5437011718795</c:v>
                </c:pt>
                <c:pt idx="2722">
                  <c:v>5437.5607910156205</c:v>
                </c:pt>
                <c:pt idx="2723">
                  <c:v>5439.6105957031295</c:v>
                </c:pt>
                <c:pt idx="2724">
                  <c:v>5441.59228515625</c:v>
                </c:pt>
                <c:pt idx="2725">
                  <c:v>5443.50341796875</c:v>
                </c:pt>
                <c:pt idx="2726">
                  <c:v>5445.4699707031295</c:v>
                </c:pt>
                <c:pt idx="2727">
                  <c:v>5447.44921875</c:v>
                </c:pt>
                <c:pt idx="2728">
                  <c:v>5449.5944824218795</c:v>
                </c:pt>
                <c:pt idx="2729">
                  <c:v>5451.6315917968705</c:v>
                </c:pt>
                <c:pt idx="2730">
                  <c:v>5453.517578125</c:v>
                </c:pt>
                <c:pt idx="2731">
                  <c:v>5455.5244140625</c:v>
                </c:pt>
                <c:pt idx="2732">
                  <c:v>5457.4912109375</c:v>
                </c:pt>
                <c:pt idx="2733">
                  <c:v>5459.4401855468705</c:v>
                </c:pt>
                <c:pt idx="2734">
                  <c:v>5461.509765625</c:v>
                </c:pt>
                <c:pt idx="2735">
                  <c:v>5463.6650390625</c:v>
                </c:pt>
                <c:pt idx="2736">
                  <c:v>5465.6267089843795</c:v>
                </c:pt>
                <c:pt idx="2737">
                  <c:v>5467.5205078125</c:v>
                </c:pt>
                <c:pt idx="2738">
                  <c:v>5469.4948730468705</c:v>
                </c:pt>
                <c:pt idx="2739">
                  <c:v>5471.58203125</c:v>
                </c:pt>
                <c:pt idx="2740">
                  <c:v>5473.5812988281205</c:v>
                </c:pt>
                <c:pt idx="2741">
                  <c:v>5475.4548339843795</c:v>
                </c:pt>
                <c:pt idx="2742">
                  <c:v>5477.44140625</c:v>
                </c:pt>
                <c:pt idx="2743">
                  <c:v>5479.42822265625</c:v>
                </c:pt>
                <c:pt idx="2744">
                  <c:v>5481.5407714843795</c:v>
                </c:pt>
                <c:pt idx="2745">
                  <c:v>5483.59033203125</c:v>
                </c:pt>
                <c:pt idx="2746">
                  <c:v>5485.5017089843795</c:v>
                </c:pt>
                <c:pt idx="2747">
                  <c:v>5487.5012207031295</c:v>
                </c:pt>
                <c:pt idx="2748">
                  <c:v>5489.4753417968705</c:v>
                </c:pt>
                <c:pt idx="2749">
                  <c:v>5491.5173339843795</c:v>
                </c:pt>
                <c:pt idx="2750">
                  <c:v>5493.5417480468705</c:v>
                </c:pt>
                <c:pt idx="2751">
                  <c:v>5495.50341796875</c:v>
                </c:pt>
                <c:pt idx="2752">
                  <c:v>5497.5026855468705</c:v>
                </c:pt>
                <c:pt idx="2753">
                  <c:v>5499.6101074218795</c:v>
                </c:pt>
                <c:pt idx="2754">
                  <c:v>5501.6223144531295</c:v>
                </c:pt>
                <c:pt idx="2755">
                  <c:v>5503.5461425781205</c:v>
                </c:pt>
                <c:pt idx="2756">
                  <c:v>5505.4445800781205</c:v>
                </c:pt>
                <c:pt idx="2757">
                  <c:v>5507.4189453125</c:v>
                </c:pt>
                <c:pt idx="2758">
                  <c:v>5509.4987792968705</c:v>
                </c:pt>
                <c:pt idx="2759">
                  <c:v>5511.4853515625</c:v>
                </c:pt>
                <c:pt idx="2760">
                  <c:v>5513.5927734375</c:v>
                </c:pt>
                <c:pt idx="2761">
                  <c:v>5515.55419921875</c:v>
                </c:pt>
                <c:pt idx="2762">
                  <c:v>5517.4655761718795</c:v>
                </c:pt>
                <c:pt idx="2763">
                  <c:v>5519.4826660156205</c:v>
                </c:pt>
                <c:pt idx="2764">
                  <c:v>5521.4694824218795</c:v>
                </c:pt>
                <c:pt idx="2765">
                  <c:v>5523.4562988281205</c:v>
                </c:pt>
                <c:pt idx="2766">
                  <c:v>5525.5310058593705</c:v>
                </c:pt>
                <c:pt idx="2767">
                  <c:v>5527.5126953125</c:v>
                </c:pt>
                <c:pt idx="2768">
                  <c:v>5529.48681640625</c:v>
                </c:pt>
                <c:pt idx="2769">
                  <c:v>5531.4987792968705</c:v>
                </c:pt>
                <c:pt idx="2770">
                  <c:v>5533.46044921875</c:v>
                </c:pt>
                <c:pt idx="2771">
                  <c:v>5535.46484375</c:v>
                </c:pt>
                <c:pt idx="2772">
                  <c:v>5537.4765625</c:v>
                </c:pt>
                <c:pt idx="2773">
                  <c:v>5539.5588378906295</c:v>
                </c:pt>
                <c:pt idx="2774">
                  <c:v>5541.462890625</c:v>
                </c:pt>
                <c:pt idx="2775">
                  <c:v>5543.4169921875</c:v>
                </c:pt>
                <c:pt idx="2776">
                  <c:v>5545.47900390625</c:v>
                </c:pt>
                <c:pt idx="2777">
                  <c:v>5547.5109863281205</c:v>
                </c:pt>
                <c:pt idx="2778">
                  <c:v>5549.5556640625</c:v>
                </c:pt>
                <c:pt idx="2779">
                  <c:v>5551.4970703125</c:v>
                </c:pt>
                <c:pt idx="2780">
                  <c:v>5553.521484375</c:v>
                </c:pt>
                <c:pt idx="2781">
                  <c:v>5555.4401855468705</c:v>
                </c:pt>
                <c:pt idx="2782">
                  <c:v>5557.3767089843795</c:v>
                </c:pt>
                <c:pt idx="2783">
                  <c:v>5559.3762207031295</c:v>
                </c:pt>
                <c:pt idx="2784">
                  <c:v>5561.37548828125</c:v>
                </c:pt>
                <c:pt idx="2785">
                  <c:v>5563.4880371093705</c:v>
                </c:pt>
                <c:pt idx="2786">
                  <c:v>5565.4172363281205</c:v>
                </c:pt>
                <c:pt idx="2787">
                  <c:v>5567.31591796875</c:v>
                </c:pt>
                <c:pt idx="2788">
                  <c:v>5569.4482421875</c:v>
                </c:pt>
                <c:pt idx="2789">
                  <c:v>5571.61083984375</c:v>
                </c:pt>
                <c:pt idx="2790">
                  <c:v>5573.5725097656205</c:v>
                </c:pt>
                <c:pt idx="2791">
                  <c:v>5575.4765625</c:v>
                </c:pt>
                <c:pt idx="2792">
                  <c:v>5577.4382324218795</c:v>
                </c:pt>
                <c:pt idx="2793">
                  <c:v>5579.5205078125</c:v>
                </c:pt>
                <c:pt idx="2794">
                  <c:v>5581.59521484375</c:v>
                </c:pt>
                <c:pt idx="2795">
                  <c:v>5583.5441894531295</c:v>
                </c:pt>
                <c:pt idx="2796">
                  <c:v>5585.4177246093705</c:v>
                </c:pt>
                <c:pt idx="2797">
                  <c:v>5587.4421386718795</c:v>
                </c:pt>
                <c:pt idx="2798">
                  <c:v>5589.4338378906295</c:v>
                </c:pt>
                <c:pt idx="2799">
                  <c:v>5591.52099609375</c:v>
                </c:pt>
                <c:pt idx="2800">
                  <c:v>5593.6159667968705</c:v>
                </c:pt>
                <c:pt idx="2801">
                  <c:v>5595.4519042968705</c:v>
                </c:pt>
                <c:pt idx="2802">
                  <c:v>5597.4638671875</c:v>
                </c:pt>
                <c:pt idx="2803">
                  <c:v>5599.45068359375</c:v>
                </c:pt>
                <c:pt idx="2804">
                  <c:v>5601.412109375</c:v>
                </c:pt>
                <c:pt idx="2805">
                  <c:v>5603.41650390625</c:v>
                </c:pt>
                <c:pt idx="2806">
                  <c:v>5605.4157714843795</c:v>
                </c:pt>
                <c:pt idx="2807">
                  <c:v>5607.4401855468705</c:v>
                </c:pt>
                <c:pt idx="2808">
                  <c:v>5609.3642578125</c:v>
                </c:pt>
                <c:pt idx="2809">
                  <c:v>5611.4465332031295</c:v>
                </c:pt>
                <c:pt idx="2810">
                  <c:v>5613.54638671875</c:v>
                </c:pt>
                <c:pt idx="2811">
                  <c:v>5615.48291015625</c:v>
                </c:pt>
                <c:pt idx="2812">
                  <c:v>5617.4948730468705</c:v>
                </c:pt>
                <c:pt idx="2813">
                  <c:v>5619.494140625</c:v>
                </c:pt>
                <c:pt idx="2814">
                  <c:v>5621.4230957031295</c:v>
                </c:pt>
                <c:pt idx="2815">
                  <c:v>5623.43505859375</c:v>
                </c:pt>
                <c:pt idx="2816">
                  <c:v>5625.4921875</c:v>
                </c:pt>
                <c:pt idx="2817">
                  <c:v>5627.4538574218795</c:v>
                </c:pt>
                <c:pt idx="2818">
                  <c:v>5629.40283203125</c:v>
                </c:pt>
                <c:pt idx="2819">
                  <c:v>5631.41455078125</c:v>
                </c:pt>
                <c:pt idx="2820">
                  <c:v>5633.5270996093705</c:v>
                </c:pt>
                <c:pt idx="2821">
                  <c:v>5635.5517578125</c:v>
                </c:pt>
                <c:pt idx="2822">
                  <c:v>5637.462890625</c:v>
                </c:pt>
                <c:pt idx="2823">
                  <c:v>5639.3991699218795</c:v>
                </c:pt>
                <c:pt idx="2824">
                  <c:v>5641.3986816406295</c:v>
                </c:pt>
                <c:pt idx="2825">
                  <c:v>5643.4357910156205</c:v>
                </c:pt>
                <c:pt idx="2826">
                  <c:v>5645.4602050781205</c:v>
                </c:pt>
                <c:pt idx="2827">
                  <c:v>5647.396484375</c:v>
                </c:pt>
                <c:pt idx="2828">
                  <c:v>5649.3078613281205</c:v>
                </c:pt>
                <c:pt idx="2829">
                  <c:v>5651.37548828125</c:v>
                </c:pt>
                <c:pt idx="2830">
                  <c:v>5653.4501953125</c:v>
                </c:pt>
                <c:pt idx="2831">
                  <c:v>5655.38134765625</c:v>
                </c:pt>
                <c:pt idx="2832">
                  <c:v>5657.3605957031295</c:v>
                </c:pt>
                <c:pt idx="2833">
                  <c:v>5659.3850097656205</c:v>
                </c:pt>
                <c:pt idx="2834">
                  <c:v>5661.4221191406295</c:v>
                </c:pt>
                <c:pt idx="2835">
                  <c:v>5663.4716796875</c:v>
                </c:pt>
                <c:pt idx="2836">
                  <c:v>5665.4030761718795</c:v>
                </c:pt>
                <c:pt idx="2837">
                  <c:v>5667.37744140625</c:v>
                </c:pt>
                <c:pt idx="2838">
                  <c:v>5669.3640136718795</c:v>
                </c:pt>
                <c:pt idx="2839">
                  <c:v>5671.2878417968705</c:v>
                </c:pt>
                <c:pt idx="2840">
                  <c:v>5673.45068359375</c:v>
                </c:pt>
                <c:pt idx="2841">
                  <c:v>5675.4375</c:v>
                </c:pt>
                <c:pt idx="2842">
                  <c:v>5677.2658691406295</c:v>
                </c:pt>
                <c:pt idx="2843">
                  <c:v>5679.3330078125</c:v>
                </c:pt>
                <c:pt idx="2844">
                  <c:v>5681.3522949218795</c:v>
                </c:pt>
                <c:pt idx="2845">
                  <c:v>5683.41455078125</c:v>
                </c:pt>
                <c:pt idx="2846">
                  <c:v>5685.4013671875</c:v>
                </c:pt>
                <c:pt idx="2847">
                  <c:v>5687.3955078125</c:v>
                </c:pt>
                <c:pt idx="2848">
                  <c:v>5689.3244628906295</c:v>
                </c:pt>
                <c:pt idx="2849">
                  <c:v>5691.31640625</c:v>
                </c:pt>
                <c:pt idx="2850">
                  <c:v>5693.4111328125</c:v>
                </c:pt>
                <c:pt idx="2851">
                  <c:v>5695.3552246093705</c:v>
                </c:pt>
                <c:pt idx="2852">
                  <c:v>5697.296875</c:v>
                </c:pt>
                <c:pt idx="2853">
                  <c:v>5699.38916015625</c:v>
                </c:pt>
                <c:pt idx="2854">
                  <c:v>5701.42626953125</c:v>
                </c:pt>
                <c:pt idx="2855">
                  <c:v>5703.3952636718795</c:v>
                </c:pt>
                <c:pt idx="2856">
                  <c:v>5705.42724609375</c:v>
                </c:pt>
                <c:pt idx="2857">
                  <c:v>5707.3386230468705</c:v>
                </c:pt>
                <c:pt idx="2858">
                  <c:v>5709.3503417968705</c:v>
                </c:pt>
                <c:pt idx="2859">
                  <c:v>5711.4050292968705</c:v>
                </c:pt>
                <c:pt idx="2860">
                  <c:v>5713.4045410156205</c:v>
                </c:pt>
                <c:pt idx="2861">
                  <c:v>5715.423828125</c:v>
                </c:pt>
                <c:pt idx="2862">
                  <c:v>5717.31494140625</c:v>
                </c:pt>
                <c:pt idx="2863">
                  <c:v>5719.2890625</c:v>
                </c:pt>
                <c:pt idx="2864">
                  <c:v>5721.35888671875</c:v>
                </c:pt>
                <c:pt idx="2865">
                  <c:v>5723.3583984375</c:v>
                </c:pt>
                <c:pt idx="2866">
                  <c:v>5725.3701171875</c:v>
                </c:pt>
                <c:pt idx="2867">
                  <c:v>5727.3369140625</c:v>
                </c:pt>
                <c:pt idx="2868">
                  <c:v>5729.2858886718795</c:v>
                </c:pt>
                <c:pt idx="2869">
                  <c:v>5731.30517578125</c:v>
                </c:pt>
                <c:pt idx="2870">
                  <c:v>5733.4052734375</c:v>
                </c:pt>
                <c:pt idx="2871">
                  <c:v>5735.40966796875</c:v>
                </c:pt>
                <c:pt idx="2872">
                  <c:v>5737.2756347656205</c:v>
                </c:pt>
                <c:pt idx="2873">
                  <c:v>5739.25732421875</c:v>
                </c:pt>
                <c:pt idx="2874">
                  <c:v>5741.4025878906295</c:v>
                </c:pt>
                <c:pt idx="2875">
                  <c:v>5743.4772949218795</c:v>
                </c:pt>
                <c:pt idx="2876">
                  <c:v>5745.3937988281205</c:v>
                </c:pt>
                <c:pt idx="2877">
                  <c:v>5747.3176269531295</c:v>
                </c:pt>
                <c:pt idx="2878">
                  <c:v>5749.3620605468705</c:v>
                </c:pt>
                <c:pt idx="2879">
                  <c:v>5751.32373046875</c:v>
                </c:pt>
                <c:pt idx="2880">
                  <c:v>5753.23486328125</c:v>
                </c:pt>
                <c:pt idx="2881">
                  <c:v>5755.25927734375</c:v>
                </c:pt>
                <c:pt idx="2882">
                  <c:v>5757.4147949218795</c:v>
                </c:pt>
                <c:pt idx="2883">
                  <c:v>5759.4016113281205</c:v>
                </c:pt>
                <c:pt idx="2884">
                  <c:v>5761.3203125</c:v>
                </c:pt>
                <c:pt idx="2885">
                  <c:v>5763.4580078125</c:v>
                </c:pt>
                <c:pt idx="2886">
                  <c:v>5765.39453125</c:v>
                </c:pt>
                <c:pt idx="2887">
                  <c:v>5767.36865234375</c:v>
                </c:pt>
                <c:pt idx="2888">
                  <c:v>5769.3679199218795</c:v>
                </c:pt>
                <c:pt idx="2889">
                  <c:v>5771.296875</c:v>
                </c:pt>
                <c:pt idx="2890">
                  <c:v>5773.3591308593795</c:v>
                </c:pt>
                <c:pt idx="2891">
                  <c:v>5775.4162597656295</c:v>
                </c:pt>
                <c:pt idx="2892">
                  <c:v>5777.41552734375</c:v>
                </c:pt>
                <c:pt idx="2893">
                  <c:v>5779.3017578125</c:v>
                </c:pt>
                <c:pt idx="2894">
                  <c:v>5781.3010253906295</c:v>
                </c:pt>
                <c:pt idx="2895">
                  <c:v>5783.38818359375</c:v>
                </c:pt>
                <c:pt idx="2896">
                  <c:v>5785.3498535156205</c:v>
                </c:pt>
                <c:pt idx="2897">
                  <c:v>5787.2412109375</c:v>
                </c:pt>
                <c:pt idx="2898">
                  <c:v>5789.2404785156205</c:v>
                </c:pt>
                <c:pt idx="2899">
                  <c:v>5791.3854980468705</c:v>
                </c:pt>
                <c:pt idx="2900">
                  <c:v>5793.3974609375</c:v>
                </c:pt>
                <c:pt idx="2901">
                  <c:v>5795.31396484375</c:v>
                </c:pt>
                <c:pt idx="2902">
                  <c:v>5797.3132324218795</c:v>
                </c:pt>
                <c:pt idx="2903">
                  <c:v>5799.34521484375</c:v>
                </c:pt>
                <c:pt idx="2904">
                  <c:v>5801.29931640625</c:v>
                </c:pt>
                <c:pt idx="2905">
                  <c:v>5803.23583984375</c:v>
                </c:pt>
                <c:pt idx="2906">
                  <c:v>5805.1848144531295</c:v>
                </c:pt>
                <c:pt idx="2907">
                  <c:v>5807.234375</c:v>
                </c:pt>
                <c:pt idx="2908">
                  <c:v>5809.25390625</c:v>
                </c:pt>
                <c:pt idx="2909">
                  <c:v>5811.1525878906295</c:v>
                </c:pt>
                <c:pt idx="2910">
                  <c:v>5813.189453125</c:v>
                </c:pt>
                <c:pt idx="2911">
                  <c:v>5815.2390136718705</c:v>
                </c:pt>
                <c:pt idx="2912">
                  <c:v>5817.2761230468705</c:v>
                </c:pt>
                <c:pt idx="2913">
                  <c:v>5819.33837890625</c:v>
                </c:pt>
                <c:pt idx="2914">
                  <c:v>5821.3503417968795</c:v>
                </c:pt>
                <c:pt idx="2915">
                  <c:v>5823.2741699218795</c:v>
                </c:pt>
                <c:pt idx="2916">
                  <c:v>5825.2282714843795</c:v>
                </c:pt>
                <c:pt idx="2917">
                  <c:v>5827.2653808593795</c:v>
                </c:pt>
                <c:pt idx="2918">
                  <c:v>5829.2849121093705</c:v>
                </c:pt>
                <c:pt idx="2919">
                  <c:v>5831.2766113281295</c:v>
                </c:pt>
                <c:pt idx="2920">
                  <c:v>5833.3134765625</c:v>
                </c:pt>
                <c:pt idx="2921">
                  <c:v>5835.37060546875</c:v>
                </c:pt>
                <c:pt idx="2922">
                  <c:v>5837.29443359375</c:v>
                </c:pt>
                <c:pt idx="2923">
                  <c:v>5839.2561035156205</c:v>
                </c:pt>
                <c:pt idx="2924">
                  <c:v>5841.2429199218795</c:v>
                </c:pt>
                <c:pt idx="2925">
                  <c:v>5843.20947265625</c:v>
                </c:pt>
                <c:pt idx="2926">
                  <c:v>5845.2463378906295</c:v>
                </c:pt>
                <c:pt idx="2927">
                  <c:v>5847.3212890625</c:v>
                </c:pt>
                <c:pt idx="2928">
                  <c:v>5849.3259277343705</c:v>
                </c:pt>
                <c:pt idx="2929">
                  <c:v>5851.24462890625</c:v>
                </c:pt>
                <c:pt idx="2930">
                  <c:v>5853.201171875</c:v>
                </c:pt>
                <c:pt idx="2931">
                  <c:v>5855.2634277343705</c:v>
                </c:pt>
                <c:pt idx="2932">
                  <c:v>5857.29296875</c:v>
                </c:pt>
                <c:pt idx="2933">
                  <c:v>5859.2795410156205</c:v>
                </c:pt>
                <c:pt idx="2934">
                  <c:v>5861.3239746093705</c:v>
                </c:pt>
                <c:pt idx="2935">
                  <c:v>5863.29833984375</c:v>
                </c:pt>
                <c:pt idx="2936">
                  <c:v>5865.21484375</c:v>
                </c:pt>
                <c:pt idx="2937">
                  <c:v>5867.2141113281295</c:v>
                </c:pt>
                <c:pt idx="2938">
                  <c:v>5869.2385253906295</c:v>
                </c:pt>
                <c:pt idx="2939">
                  <c:v>5871.1750488281295</c:v>
                </c:pt>
                <c:pt idx="2940">
                  <c:v>5873.14404296875</c:v>
                </c:pt>
                <c:pt idx="2941">
                  <c:v>5875.2314453125</c:v>
                </c:pt>
                <c:pt idx="2942">
                  <c:v>5877.31884765625</c:v>
                </c:pt>
                <c:pt idx="2943">
                  <c:v>5879.24267578125</c:v>
                </c:pt>
                <c:pt idx="2944">
                  <c:v>5881.216796875</c:v>
                </c:pt>
                <c:pt idx="2945">
                  <c:v>5883.2536621093705</c:v>
                </c:pt>
                <c:pt idx="2946">
                  <c:v>5885.2529296875</c:v>
                </c:pt>
                <c:pt idx="2947">
                  <c:v>5887.1643066406205</c:v>
                </c:pt>
                <c:pt idx="2948">
                  <c:v>5889.1511230468705</c:v>
                </c:pt>
                <c:pt idx="2949">
                  <c:v>5891.2009277343705</c:v>
                </c:pt>
                <c:pt idx="2950">
                  <c:v>5893.25048828125</c:v>
                </c:pt>
                <c:pt idx="2951">
                  <c:v>5895.3049316406205</c:v>
                </c:pt>
                <c:pt idx="2952">
                  <c:v>5897.166015625</c:v>
                </c:pt>
                <c:pt idx="2953">
                  <c:v>5899.14794921875</c:v>
                </c:pt>
                <c:pt idx="2954">
                  <c:v>5901.1975097656295</c:v>
                </c:pt>
                <c:pt idx="2955">
                  <c:v>5903.234375</c:v>
                </c:pt>
                <c:pt idx="2956">
                  <c:v>5905.271484375</c:v>
                </c:pt>
                <c:pt idx="2957">
                  <c:v>5907.27099609375</c:v>
                </c:pt>
                <c:pt idx="2958">
                  <c:v>5909.1999511718705</c:v>
                </c:pt>
                <c:pt idx="2959">
                  <c:v>5911.17919921875</c:v>
                </c:pt>
                <c:pt idx="2960">
                  <c:v>5913.2236328125</c:v>
                </c:pt>
                <c:pt idx="2961">
                  <c:v>5915.29833984375</c:v>
                </c:pt>
                <c:pt idx="2962">
                  <c:v>5917.2902832031205</c:v>
                </c:pt>
                <c:pt idx="2963">
                  <c:v>5919.1711425781205</c:v>
                </c:pt>
                <c:pt idx="2964">
                  <c:v>5921.2282714843795</c:v>
                </c:pt>
                <c:pt idx="2965">
                  <c:v>5923.29052734375</c:v>
                </c:pt>
                <c:pt idx="2966">
                  <c:v>5925.2395019531295</c:v>
                </c:pt>
                <c:pt idx="2967">
                  <c:v>5927.1760253906295</c:v>
                </c:pt>
                <c:pt idx="2968">
                  <c:v>5929.18798828125</c:v>
                </c:pt>
                <c:pt idx="2969">
                  <c:v>5931.22509765625</c:v>
                </c:pt>
                <c:pt idx="2970">
                  <c:v>5933.1740722656295</c:v>
                </c:pt>
                <c:pt idx="2971">
                  <c:v>5935.2160644531295</c:v>
                </c:pt>
                <c:pt idx="2972">
                  <c:v>5937.2404785156205</c:v>
                </c:pt>
                <c:pt idx="2973">
                  <c:v>5939.171875</c:v>
                </c:pt>
                <c:pt idx="2974">
                  <c:v>5941.1838378906295</c:v>
                </c:pt>
                <c:pt idx="2975">
                  <c:v>5943.1882324218795</c:v>
                </c:pt>
                <c:pt idx="2976">
                  <c:v>5945.23779296875</c:v>
                </c:pt>
                <c:pt idx="2977">
                  <c:v>5947.2824707031205</c:v>
                </c:pt>
                <c:pt idx="2978">
                  <c:v>5949.2492675781205</c:v>
                </c:pt>
                <c:pt idx="2979">
                  <c:v>5951.2233886718705</c:v>
                </c:pt>
                <c:pt idx="2980">
                  <c:v>5953.1345214843795</c:v>
                </c:pt>
                <c:pt idx="2981">
                  <c:v>5955.2470703125</c:v>
                </c:pt>
                <c:pt idx="2982">
                  <c:v>5957.3420410156205</c:v>
                </c:pt>
                <c:pt idx="2983">
                  <c:v>5959.1652832031205</c:v>
                </c:pt>
                <c:pt idx="2984">
                  <c:v>5961.1142578125</c:v>
                </c:pt>
                <c:pt idx="2985">
                  <c:v>5963.1008300781205</c:v>
                </c:pt>
                <c:pt idx="2986">
                  <c:v>5965.2385253906295</c:v>
                </c:pt>
                <c:pt idx="2987">
                  <c:v>5967.30078125</c:v>
                </c:pt>
                <c:pt idx="2988">
                  <c:v>5969.1667480468705</c:v>
                </c:pt>
                <c:pt idx="2989">
                  <c:v>5971.1787109375</c:v>
                </c:pt>
                <c:pt idx="2990">
                  <c:v>5973.2861328125</c:v>
                </c:pt>
                <c:pt idx="2991">
                  <c:v>5975.2854003906295</c:v>
                </c:pt>
                <c:pt idx="2992">
                  <c:v>5977.22216796875</c:v>
                </c:pt>
                <c:pt idx="2993">
                  <c:v>5979.14599609375</c:v>
                </c:pt>
                <c:pt idx="2994">
                  <c:v>5981.1325683593795</c:v>
                </c:pt>
                <c:pt idx="2995">
                  <c:v>5983.10693359375</c:v>
                </c:pt>
                <c:pt idx="2996">
                  <c:v>5985.2697753906295</c:v>
                </c:pt>
                <c:pt idx="2997">
                  <c:v>5987.2917480468705</c:v>
                </c:pt>
                <c:pt idx="2998">
                  <c:v>5989.064453125</c:v>
                </c:pt>
                <c:pt idx="2999">
                  <c:v>5991.10400390625</c:v>
                </c:pt>
                <c:pt idx="3000">
                  <c:v>5993.103515625</c:v>
                </c:pt>
                <c:pt idx="3001">
                  <c:v>5995.1657714843795</c:v>
                </c:pt>
                <c:pt idx="3002">
                  <c:v>5997.21533203125</c:v>
                </c:pt>
                <c:pt idx="3003">
                  <c:v>5999.1640625</c:v>
                </c:pt>
                <c:pt idx="3004">
                  <c:v>6001.1735839843795</c:v>
                </c:pt>
                <c:pt idx="3005">
                  <c:v>6003.1228027343705</c:v>
                </c:pt>
                <c:pt idx="3006">
                  <c:v>6005.1345214843795</c:v>
                </c:pt>
                <c:pt idx="3007">
                  <c:v>6007.1462402343705</c:v>
                </c:pt>
                <c:pt idx="3008">
                  <c:v>6009.07275390625</c:v>
                </c:pt>
                <c:pt idx="3009">
                  <c:v>6011.1223144531295</c:v>
                </c:pt>
                <c:pt idx="3010">
                  <c:v>6013.1066894531295</c:v>
                </c:pt>
                <c:pt idx="3011">
                  <c:v>6015.0432128906295</c:v>
                </c:pt>
                <c:pt idx="3012">
                  <c:v>6017.02978515625</c:v>
                </c:pt>
                <c:pt idx="3013">
                  <c:v>6019.0419921875</c:v>
                </c:pt>
                <c:pt idx="3014">
                  <c:v>6021.0690917968795</c:v>
                </c:pt>
                <c:pt idx="3015">
                  <c:v>6023.1435546875</c:v>
                </c:pt>
                <c:pt idx="3016">
                  <c:v>6025.2307128906295</c:v>
                </c:pt>
                <c:pt idx="3017">
                  <c:v>6027.24267578125</c:v>
                </c:pt>
                <c:pt idx="3018">
                  <c:v>6029.22705078125</c:v>
                </c:pt>
                <c:pt idx="3019">
                  <c:v>6031.2138671875</c:v>
                </c:pt>
                <c:pt idx="3020">
                  <c:v>6033.2158203125</c:v>
                </c:pt>
                <c:pt idx="3021">
                  <c:v>6035.1396484375</c:v>
                </c:pt>
                <c:pt idx="3022">
                  <c:v>6037.1892089843795</c:v>
                </c:pt>
                <c:pt idx="3023">
                  <c:v>6039.201171875</c:v>
                </c:pt>
                <c:pt idx="3024">
                  <c:v>6041.1374511718705</c:v>
                </c:pt>
                <c:pt idx="3025">
                  <c:v>6043.1115722656295</c:v>
                </c:pt>
                <c:pt idx="3026">
                  <c:v>6045.0986328125</c:v>
                </c:pt>
                <c:pt idx="3027">
                  <c:v>6047.1481933593795</c:v>
                </c:pt>
                <c:pt idx="3028">
                  <c:v>6049.1472167968795</c:v>
                </c:pt>
                <c:pt idx="3029">
                  <c:v>6051.13427734375</c:v>
                </c:pt>
                <c:pt idx="3030">
                  <c:v>6053.05810546875</c:v>
                </c:pt>
                <c:pt idx="3031">
                  <c:v>6055.0822753906295</c:v>
                </c:pt>
                <c:pt idx="3032">
                  <c:v>6057.2072753906295</c:v>
                </c:pt>
                <c:pt idx="3033">
                  <c:v>6059.1564941406205</c:v>
                </c:pt>
                <c:pt idx="3034">
                  <c:v>6061.0930175781205</c:v>
                </c:pt>
                <c:pt idx="3035">
                  <c:v>6063.1022949218795</c:v>
                </c:pt>
                <c:pt idx="3036">
                  <c:v>6065.07666015625</c:v>
                </c:pt>
                <c:pt idx="3037">
                  <c:v>6067.0783691406205</c:v>
                </c:pt>
                <c:pt idx="3038">
                  <c:v>6069.1403808593795</c:v>
                </c:pt>
                <c:pt idx="3039">
                  <c:v>6071.0769042968795</c:v>
                </c:pt>
                <c:pt idx="3040">
                  <c:v>6073.0888671875</c:v>
                </c:pt>
                <c:pt idx="3041">
                  <c:v>6075.1257324218795</c:v>
                </c:pt>
                <c:pt idx="3042">
                  <c:v>6077.037109375</c:v>
                </c:pt>
                <c:pt idx="3043">
                  <c:v>6079.0617675781205</c:v>
                </c:pt>
                <c:pt idx="3044">
                  <c:v>6081.1364746093705</c:v>
                </c:pt>
                <c:pt idx="3045">
                  <c:v>6083.1484375</c:v>
                </c:pt>
                <c:pt idx="3046">
                  <c:v>6085.0974121093705</c:v>
                </c:pt>
                <c:pt idx="3047">
                  <c:v>6087.14697265625</c:v>
                </c:pt>
                <c:pt idx="3048">
                  <c:v>6089.181640625</c:v>
                </c:pt>
                <c:pt idx="3049">
                  <c:v>6091.1159667968795</c:v>
                </c:pt>
                <c:pt idx="3050">
                  <c:v>6093.0295410156205</c:v>
                </c:pt>
                <c:pt idx="3051">
                  <c:v>6095.05615234375</c:v>
                </c:pt>
                <c:pt idx="3052">
                  <c:v>6097.0432128906295</c:v>
                </c:pt>
                <c:pt idx="3053">
                  <c:v>6098.9797363281295</c:v>
                </c:pt>
                <c:pt idx="3054">
                  <c:v>6101.07958984375</c:v>
                </c:pt>
                <c:pt idx="3055">
                  <c:v>6103.06396484375</c:v>
                </c:pt>
                <c:pt idx="3056">
                  <c:v>6105.10107421875</c:v>
                </c:pt>
                <c:pt idx="3057">
                  <c:v>6107.17822265625</c:v>
                </c:pt>
                <c:pt idx="3058">
                  <c:v>6109.07666015625</c:v>
                </c:pt>
                <c:pt idx="3059">
                  <c:v>6110.9880371093705</c:v>
                </c:pt>
                <c:pt idx="3060">
                  <c:v>6113.025390625</c:v>
                </c:pt>
                <c:pt idx="3061">
                  <c:v>6115.18798828125</c:v>
                </c:pt>
                <c:pt idx="3062">
                  <c:v>6117.1618652343705</c:v>
                </c:pt>
                <c:pt idx="3063">
                  <c:v>6119.0983886718705</c:v>
                </c:pt>
                <c:pt idx="3064">
                  <c:v>6121.1584472656295</c:v>
                </c:pt>
                <c:pt idx="3065">
                  <c:v>6123.107421875</c:v>
                </c:pt>
                <c:pt idx="3066">
                  <c:v>6125.0588378906295</c:v>
                </c:pt>
                <c:pt idx="3067">
                  <c:v>6127.033203125</c:v>
                </c:pt>
                <c:pt idx="3068">
                  <c:v>6129.044921875</c:v>
                </c:pt>
                <c:pt idx="3069">
                  <c:v>6131.0817871093705</c:v>
                </c:pt>
                <c:pt idx="3070">
                  <c:v>6133.0056152343705</c:v>
                </c:pt>
                <c:pt idx="3071">
                  <c:v>6135.05517578125</c:v>
                </c:pt>
                <c:pt idx="3072">
                  <c:v>6137.0925292968795</c:v>
                </c:pt>
                <c:pt idx="3073">
                  <c:v>6139.05419921875</c:v>
                </c:pt>
                <c:pt idx="3074">
                  <c:v>6141.0908203125</c:v>
                </c:pt>
                <c:pt idx="3075">
                  <c:v>6142.9768066406205</c:v>
                </c:pt>
                <c:pt idx="3076">
                  <c:v>6144.9384765625</c:v>
                </c:pt>
                <c:pt idx="3077">
                  <c:v>6147.0383300781205</c:v>
                </c:pt>
                <c:pt idx="3078">
                  <c:v>6149.025390625</c:v>
                </c:pt>
                <c:pt idx="3079">
                  <c:v>6150.9367675781205</c:v>
                </c:pt>
                <c:pt idx="3080">
                  <c:v>6153.01123046875</c:v>
                </c:pt>
                <c:pt idx="3081">
                  <c:v>6155.00830078125</c:v>
                </c:pt>
                <c:pt idx="3082">
                  <c:v>6156.93212890625</c:v>
                </c:pt>
                <c:pt idx="3083">
                  <c:v>6158.9841308593795</c:v>
                </c:pt>
                <c:pt idx="3084">
                  <c:v>6161.0087890625</c:v>
                </c:pt>
                <c:pt idx="3085">
                  <c:v>6162.9953613281295</c:v>
                </c:pt>
                <c:pt idx="3086">
                  <c:v>6165.0322265625</c:v>
                </c:pt>
                <c:pt idx="3087">
                  <c:v>6167.1071777343705</c:v>
                </c:pt>
                <c:pt idx="3088">
                  <c:v>6169.0036621093705</c:v>
                </c:pt>
                <c:pt idx="3089">
                  <c:v>6170.9274902343705</c:v>
                </c:pt>
                <c:pt idx="3090">
                  <c:v>6173.0422363281295</c:v>
                </c:pt>
                <c:pt idx="3091">
                  <c:v>6175.0793457031205</c:v>
                </c:pt>
                <c:pt idx="3092">
                  <c:v>6177.0031738281295</c:v>
                </c:pt>
                <c:pt idx="3093">
                  <c:v>6178.98779296875</c:v>
                </c:pt>
                <c:pt idx="3094">
                  <c:v>6181.0124511718705</c:v>
                </c:pt>
                <c:pt idx="3095">
                  <c:v>6182.97607421875</c:v>
                </c:pt>
                <c:pt idx="3096">
                  <c:v>6184.9880371093705</c:v>
                </c:pt>
                <c:pt idx="3097">
                  <c:v>6187.0126953125</c:v>
                </c:pt>
                <c:pt idx="3098">
                  <c:v>6188.98681640625</c:v>
                </c:pt>
                <c:pt idx="3099">
                  <c:v>6191.0236816406205</c:v>
                </c:pt>
                <c:pt idx="3100">
                  <c:v>6193.0480957031205</c:v>
                </c:pt>
                <c:pt idx="3101">
                  <c:v>6194.9719238281295</c:v>
                </c:pt>
                <c:pt idx="3102">
                  <c:v>6196.9208984375</c:v>
                </c:pt>
                <c:pt idx="3103">
                  <c:v>6198.9833984375</c:v>
                </c:pt>
                <c:pt idx="3104">
                  <c:v>6200.9953613281295</c:v>
                </c:pt>
                <c:pt idx="3105">
                  <c:v>6203.0197753906295</c:v>
                </c:pt>
                <c:pt idx="3106">
                  <c:v>6205.0817871093705</c:v>
                </c:pt>
                <c:pt idx="3107">
                  <c:v>6207.03076171875</c:v>
                </c:pt>
                <c:pt idx="3108">
                  <c:v>6208.9421386718705</c:v>
                </c:pt>
                <c:pt idx="3109">
                  <c:v>6210.89111328125</c:v>
                </c:pt>
                <c:pt idx="3110">
                  <c:v>6212.9284667968795</c:v>
                </c:pt>
                <c:pt idx="3111">
                  <c:v>6214.9904785156205</c:v>
                </c:pt>
                <c:pt idx="3112">
                  <c:v>6216.98974609375</c:v>
                </c:pt>
                <c:pt idx="3113">
                  <c:v>6219.02685546875</c:v>
                </c:pt>
                <c:pt idx="3114">
                  <c:v>6221.05126953125</c:v>
                </c:pt>
                <c:pt idx="3115">
                  <c:v>6222.9375</c:v>
                </c:pt>
                <c:pt idx="3116">
                  <c:v>6224.8737792968795</c:v>
                </c:pt>
                <c:pt idx="3117">
                  <c:v>6226.9362792968795</c:v>
                </c:pt>
                <c:pt idx="3118">
                  <c:v>6228.9482421875</c:v>
                </c:pt>
                <c:pt idx="3119">
                  <c:v>6230.9724121093705</c:v>
                </c:pt>
                <c:pt idx="3120">
                  <c:v>6232.9338378906295</c:v>
                </c:pt>
                <c:pt idx="3121">
                  <c:v>6234.8955078125</c:v>
                </c:pt>
                <c:pt idx="3122">
                  <c:v>6236.89501953125</c:v>
                </c:pt>
                <c:pt idx="3123">
                  <c:v>6238.9069824218795</c:v>
                </c:pt>
                <c:pt idx="3124">
                  <c:v>6241.0322265625</c:v>
                </c:pt>
                <c:pt idx="3125">
                  <c:v>6243.0314941406205</c:v>
                </c:pt>
                <c:pt idx="3126">
                  <c:v>6244.9904785156205</c:v>
                </c:pt>
                <c:pt idx="3127">
                  <c:v>6246.97705078125</c:v>
                </c:pt>
                <c:pt idx="3128">
                  <c:v>6248.9284667968795</c:v>
                </c:pt>
                <c:pt idx="3129">
                  <c:v>6250.9279785156205</c:v>
                </c:pt>
                <c:pt idx="3130">
                  <c:v>6252.92724609375</c:v>
                </c:pt>
                <c:pt idx="3131">
                  <c:v>6254.9514160156205</c:v>
                </c:pt>
                <c:pt idx="3132">
                  <c:v>6256.9384765625</c:v>
                </c:pt>
                <c:pt idx="3133">
                  <c:v>6258.9504394531295</c:v>
                </c:pt>
                <c:pt idx="3134">
                  <c:v>6260.9851074218795</c:v>
                </c:pt>
                <c:pt idx="3135">
                  <c:v>6262.94677734375</c:v>
                </c:pt>
                <c:pt idx="3136">
                  <c:v>6264.9609375</c:v>
                </c:pt>
                <c:pt idx="3137">
                  <c:v>6267.0104980468705</c:v>
                </c:pt>
                <c:pt idx="3138">
                  <c:v>6268.9697265625</c:v>
                </c:pt>
                <c:pt idx="3139">
                  <c:v>6270.9440917968795</c:v>
                </c:pt>
                <c:pt idx="3140">
                  <c:v>6273.0087890625</c:v>
                </c:pt>
                <c:pt idx="3141">
                  <c:v>6275.0207519531295</c:v>
                </c:pt>
                <c:pt idx="3142">
                  <c:v>6276.95703125</c:v>
                </c:pt>
                <c:pt idx="3143">
                  <c:v>6278.90576171875</c:v>
                </c:pt>
                <c:pt idx="3144">
                  <c:v>6280.93017578125</c:v>
                </c:pt>
                <c:pt idx="3145">
                  <c:v>6283.0051269531295</c:v>
                </c:pt>
                <c:pt idx="3146">
                  <c:v>6284.9416503906295</c:v>
                </c:pt>
                <c:pt idx="3147">
                  <c:v>6286.92822265625</c:v>
                </c:pt>
                <c:pt idx="3148">
                  <c:v>6289.015625</c:v>
                </c:pt>
                <c:pt idx="3149">
                  <c:v>6291.0275878906295</c:v>
                </c:pt>
                <c:pt idx="3150">
                  <c:v>6293.0771484375</c:v>
                </c:pt>
                <c:pt idx="3151">
                  <c:v>6295.0139160156205</c:v>
                </c:pt>
                <c:pt idx="3152">
                  <c:v>6296.9504394531295</c:v>
                </c:pt>
                <c:pt idx="3153">
                  <c:v>6298.94970703125</c:v>
                </c:pt>
                <c:pt idx="3154">
                  <c:v>6300.9362792968795</c:v>
                </c:pt>
                <c:pt idx="3155">
                  <c:v>6302.9482421875</c:v>
                </c:pt>
                <c:pt idx="3156">
                  <c:v>6304.8972167968795</c:v>
                </c:pt>
                <c:pt idx="3157">
                  <c:v>6306.8837890625</c:v>
                </c:pt>
                <c:pt idx="3158">
                  <c:v>6308.9460449218795</c:v>
                </c:pt>
                <c:pt idx="3159">
                  <c:v>6311.0334472656295</c:v>
                </c:pt>
                <c:pt idx="3160">
                  <c:v>6312.9951171875</c:v>
                </c:pt>
                <c:pt idx="3161">
                  <c:v>6314.8562011718705</c:v>
                </c:pt>
                <c:pt idx="3162">
                  <c:v>6316.880859375</c:v>
                </c:pt>
                <c:pt idx="3163">
                  <c:v>6318.9177246093705</c:v>
                </c:pt>
                <c:pt idx="3164">
                  <c:v>6320.9294433593795</c:v>
                </c:pt>
                <c:pt idx="3165">
                  <c:v>6322.9541015625</c:v>
                </c:pt>
                <c:pt idx="3166">
                  <c:v>6324.865234375</c:v>
                </c:pt>
                <c:pt idx="3167">
                  <c:v>6326.8894042968795</c:v>
                </c:pt>
                <c:pt idx="3168">
                  <c:v>6328.9140625</c:v>
                </c:pt>
                <c:pt idx="3169">
                  <c:v>6330.8757324218795</c:v>
                </c:pt>
                <c:pt idx="3170">
                  <c:v>6332.8244628906295</c:v>
                </c:pt>
                <c:pt idx="3171">
                  <c:v>6334.8239746093705</c:v>
                </c:pt>
                <c:pt idx="3172">
                  <c:v>6336.8488769531295</c:v>
                </c:pt>
                <c:pt idx="3173">
                  <c:v>6338.84814453125</c:v>
                </c:pt>
                <c:pt idx="3174">
                  <c:v>6340.9328613281295</c:v>
                </c:pt>
                <c:pt idx="3175">
                  <c:v>6342.8818359375</c:v>
                </c:pt>
                <c:pt idx="3176">
                  <c:v>6344.8332519531295</c:v>
                </c:pt>
                <c:pt idx="3177">
                  <c:v>6346.85791015625</c:v>
                </c:pt>
                <c:pt idx="3178">
                  <c:v>6348.9577636718705</c:v>
                </c:pt>
                <c:pt idx="3179">
                  <c:v>6350.98193359375</c:v>
                </c:pt>
                <c:pt idx="3180">
                  <c:v>6352.880859375</c:v>
                </c:pt>
                <c:pt idx="3181">
                  <c:v>6354.8674316406205</c:v>
                </c:pt>
                <c:pt idx="3182">
                  <c:v>6356.8791503906295</c:v>
                </c:pt>
                <c:pt idx="3183">
                  <c:v>6358.91650390625</c:v>
                </c:pt>
                <c:pt idx="3184">
                  <c:v>6360.8508300781205</c:v>
                </c:pt>
                <c:pt idx="3185">
                  <c:v>6362.7849121093705</c:v>
                </c:pt>
                <c:pt idx="3186">
                  <c:v>6364.8493652343705</c:v>
                </c:pt>
                <c:pt idx="3187">
                  <c:v>6366.83837890625</c:v>
                </c:pt>
                <c:pt idx="3188">
                  <c:v>6368.86279296875</c:v>
                </c:pt>
                <c:pt idx="3189">
                  <c:v>6370.8493652343705</c:v>
                </c:pt>
                <c:pt idx="3190">
                  <c:v>6372.8737792968795</c:v>
                </c:pt>
                <c:pt idx="3191">
                  <c:v>6374.8732910156205</c:v>
                </c:pt>
                <c:pt idx="3192">
                  <c:v>6376.8225097656295</c:v>
                </c:pt>
                <c:pt idx="3193">
                  <c:v>6378.8720703125</c:v>
                </c:pt>
                <c:pt idx="3194">
                  <c:v>6380.94677734375</c:v>
                </c:pt>
                <c:pt idx="3195">
                  <c:v>6382.9084472656295</c:v>
                </c:pt>
                <c:pt idx="3196">
                  <c:v>6384.75439453125</c:v>
                </c:pt>
                <c:pt idx="3197">
                  <c:v>6386.8293457031205</c:v>
                </c:pt>
                <c:pt idx="3198">
                  <c:v>6388.95703125</c:v>
                </c:pt>
                <c:pt idx="3199">
                  <c:v>6390.90576171875</c:v>
                </c:pt>
                <c:pt idx="3200">
                  <c:v>6392.91748046875</c:v>
                </c:pt>
                <c:pt idx="3201">
                  <c:v>6395.0803222656295</c:v>
                </c:pt>
                <c:pt idx="3202">
                  <c:v>6396.97900390625</c:v>
                </c:pt>
                <c:pt idx="3203">
                  <c:v>6398.76220703125</c:v>
                </c:pt>
                <c:pt idx="3204">
                  <c:v>6400.7844238281295</c:v>
                </c:pt>
                <c:pt idx="3205">
                  <c:v>6402.833984375</c:v>
                </c:pt>
                <c:pt idx="3206">
                  <c:v>6404.8229980468705</c:v>
                </c:pt>
                <c:pt idx="3207">
                  <c:v>6406.7744140625</c:v>
                </c:pt>
                <c:pt idx="3208">
                  <c:v>6408.77392578125</c:v>
                </c:pt>
                <c:pt idx="3209">
                  <c:v>6410.8740234375</c:v>
                </c:pt>
                <c:pt idx="3210">
                  <c:v>6412.8605957031205</c:v>
                </c:pt>
                <c:pt idx="3211">
                  <c:v>6414.8095703125</c:v>
                </c:pt>
                <c:pt idx="3212">
                  <c:v>6416.8466796875</c:v>
                </c:pt>
                <c:pt idx="3213">
                  <c:v>6418.8962402343705</c:v>
                </c:pt>
                <c:pt idx="3214">
                  <c:v>6420.8830566406205</c:v>
                </c:pt>
                <c:pt idx="3215">
                  <c:v>6422.8571777343705</c:v>
                </c:pt>
                <c:pt idx="3216">
                  <c:v>6424.81640625</c:v>
                </c:pt>
                <c:pt idx="3217">
                  <c:v>6426.77587890625</c:v>
                </c:pt>
                <c:pt idx="3218">
                  <c:v>6428.85302734375</c:v>
                </c:pt>
                <c:pt idx="3219">
                  <c:v>6430.8544921875</c:v>
                </c:pt>
                <c:pt idx="3220">
                  <c:v>6432.8537597656295</c:v>
                </c:pt>
                <c:pt idx="3221">
                  <c:v>6434.8278808593795</c:v>
                </c:pt>
                <c:pt idx="3222">
                  <c:v>6436.86474609375</c:v>
                </c:pt>
                <c:pt idx="3223">
                  <c:v>6438.9899902343705</c:v>
                </c:pt>
                <c:pt idx="3224">
                  <c:v>6440.87646484375</c:v>
                </c:pt>
                <c:pt idx="3225">
                  <c:v>6442.8505859375</c:v>
                </c:pt>
                <c:pt idx="3226">
                  <c:v>6444.9375</c:v>
                </c:pt>
                <c:pt idx="3227">
                  <c:v>6446.92431640625</c:v>
                </c:pt>
                <c:pt idx="3228">
                  <c:v>6448.8107910156205</c:v>
                </c:pt>
                <c:pt idx="3229">
                  <c:v>6450.7849121093705</c:v>
                </c:pt>
                <c:pt idx="3230">
                  <c:v>6452.8093261718705</c:v>
                </c:pt>
                <c:pt idx="3231">
                  <c:v>6454.8337402343705</c:v>
                </c:pt>
                <c:pt idx="3232">
                  <c:v>6456.8581542968795</c:v>
                </c:pt>
                <c:pt idx="3233">
                  <c:v>6458.81982421875</c:v>
                </c:pt>
                <c:pt idx="3234">
                  <c:v>6460.806640625</c:v>
                </c:pt>
                <c:pt idx="3235">
                  <c:v>6462.7531738281295</c:v>
                </c:pt>
                <c:pt idx="3236">
                  <c:v>6464.73974609375</c:v>
                </c:pt>
                <c:pt idx="3237">
                  <c:v>6466.7795410156205</c:v>
                </c:pt>
                <c:pt idx="3238">
                  <c:v>6468.9172363281295</c:v>
                </c:pt>
                <c:pt idx="3239">
                  <c:v>6470.87841796875</c:v>
                </c:pt>
                <c:pt idx="3240">
                  <c:v>6472.72705078125</c:v>
                </c:pt>
                <c:pt idx="3241">
                  <c:v>6474.7138671875</c:v>
                </c:pt>
                <c:pt idx="3242">
                  <c:v>6476.7507324218795</c:v>
                </c:pt>
                <c:pt idx="3243">
                  <c:v>6478.8505859375</c:v>
                </c:pt>
                <c:pt idx="3244">
                  <c:v>6480.93798828125</c:v>
                </c:pt>
                <c:pt idx="3245">
                  <c:v>6482.9250488281295</c:v>
                </c:pt>
                <c:pt idx="3246">
                  <c:v>6484.8488769531295</c:v>
                </c:pt>
                <c:pt idx="3247">
                  <c:v>6486.8229980468705</c:v>
                </c:pt>
                <c:pt idx="3248">
                  <c:v>6488.76953125</c:v>
                </c:pt>
                <c:pt idx="3249">
                  <c:v>6490.7937011718705</c:v>
                </c:pt>
                <c:pt idx="3250">
                  <c:v>6492.8459472656295</c:v>
                </c:pt>
                <c:pt idx="3251">
                  <c:v>6494.77001953125</c:v>
                </c:pt>
                <c:pt idx="3252">
                  <c:v>6496.7692871093705</c:v>
                </c:pt>
                <c:pt idx="3253">
                  <c:v>6498.7685546875</c:v>
                </c:pt>
                <c:pt idx="3254">
                  <c:v>6500.8684082031205</c:v>
                </c:pt>
                <c:pt idx="3255">
                  <c:v>6502.9055175781205</c:v>
                </c:pt>
                <c:pt idx="3256">
                  <c:v>6504.75390625</c:v>
                </c:pt>
                <c:pt idx="3257">
                  <c:v>6506.7404785156205</c:v>
                </c:pt>
                <c:pt idx="3258">
                  <c:v>6508.8532714843795</c:v>
                </c:pt>
                <c:pt idx="3259">
                  <c:v>6510.837890625</c:v>
                </c:pt>
                <c:pt idx="3260">
                  <c:v>6512.73388671875</c:v>
                </c:pt>
                <c:pt idx="3261">
                  <c:v>6514.748046875</c:v>
                </c:pt>
                <c:pt idx="3262">
                  <c:v>6516.86279296875</c:v>
                </c:pt>
                <c:pt idx="3263">
                  <c:v>6518.8244628906295</c:v>
                </c:pt>
                <c:pt idx="3264">
                  <c:v>6520.7233886718705</c:v>
                </c:pt>
                <c:pt idx="3265">
                  <c:v>6522.78564453125</c:v>
                </c:pt>
                <c:pt idx="3266">
                  <c:v>6524.73486328125</c:v>
                </c:pt>
                <c:pt idx="3267">
                  <c:v>6526.6711425781205</c:v>
                </c:pt>
                <c:pt idx="3268">
                  <c:v>6528.7834472656295</c:v>
                </c:pt>
                <c:pt idx="3269">
                  <c:v>6530.7702636718705</c:v>
                </c:pt>
                <c:pt idx="3270">
                  <c:v>6532.6940917968795</c:v>
                </c:pt>
                <c:pt idx="3271">
                  <c:v>6534.7312011718705</c:v>
                </c:pt>
                <c:pt idx="3272">
                  <c:v>6536.7177734375</c:v>
                </c:pt>
                <c:pt idx="3273">
                  <c:v>6538.716796875</c:v>
                </c:pt>
                <c:pt idx="3274">
                  <c:v>6540.7141113281295</c:v>
                </c:pt>
                <c:pt idx="3275">
                  <c:v>6542.76171875</c:v>
                </c:pt>
                <c:pt idx="3276">
                  <c:v>6544.8010253906295</c:v>
                </c:pt>
                <c:pt idx="3277">
                  <c:v>6546.8000488281295</c:v>
                </c:pt>
                <c:pt idx="3278">
                  <c:v>6548.736328125</c:v>
                </c:pt>
                <c:pt idx="3279">
                  <c:v>6550.6750488281295</c:v>
                </c:pt>
                <c:pt idx="3280">
                  <c:v>6552.7248535156205</c:v>
                </c:pt>
                <c:pt idx="3281">
                  <c:v>6554.7595214843795</c:v>
                </c:pt>
                <c:pt idx="3282">
                  <c:v>6556.78173828125</c:v>
                </c:pt>
                <c:pt idx="3283">
                  <c:v>6558.7333984375</c:v>
                </c:pt>
                <c:pt idx="3284">
                  <c:v>6560.7600097656295</c:v>
                </c:pt>
                <c:pt idx="3285">
                  <c:v>6562.8098144531295</c:v>
                </c:pt>
                <c:pt idx="3286">
                  <c:v>6564.7062988281295</c:v>
                </c:pt>
                <c:pt idx="3287">
                  <c:v>6566.66796875</c:v>
                </c:pt>
                <c:pt idx="3288">
                  <c:v>6568.6823730468705</c:v>
                </c:pt>
                <c:pt idx="3289">
                  <c:v>6570.5305175781205</c:v>
                </c:pt>
                <c:pt idx="3290">
                  <c:v>6572.6428222656295</c:v>
                </c:pt>
                <c:pt idx="3291">
                  <c:v>6574.8308105468705</c:v>
                </c:pt>
                <c:pt idx="3292">
                  <c:v>6576.7800292968795</c:v>
                </c:pt>
                <c:pt idx="3293">
                  <c:v>6578.7014160156205</c:v>
                </c:pt>
                <c:pt idx="3294">
                  <c:v>6580.5998535156205</c:v>
                </c:pt>
                <c:pt idx="3295">
                  <c:v>6582.7150878906295</c:v>
                </c:pt>
                <c:pt idx="3296">
                  <c:v>6584.81494140625</c:v>
                </c:pt>
                <c:pt idx="3297">
                  <c:v>6586.7512207031205</c:v>
                </c:pt>
                <c:pt idx="3298">
                  <c:v>6588.67529296875</c:v>
                </c:pt>
                <c:pt idx="3299">
                  <c:v>6590.6494140625</c:v>
                </c:pt>
                <c:pt idx="3300">
                  <c:v>6592.7619628906295</c:v>
                </c:pt>
                <c:pt idx="3301">
                  <c:v>6594.78662109375</c:v>
                </c:pt>
                <c:pt idx="3302">
                  <c:v>6596.7353515625</c:v>
                </c:pt>
                <c:pt idx="3303">
                  <c:v>6598.7470703125</c:v>
                </c:pt>
                <c:pt idx="3304">
                  <c:v>6600.7216796875</c:v>
                </c:pt>
                <c:pt idx="3305">
                  <c:v>6602.7082519531295</c:v>
                </c:pt>
                <c:pt idx="3306">
                  <c:v>6604.66943359375</c:v>
                </c:pt>
                <c:pt idx="3307">
                  <c:v>6606.7294921875</c:v>
                </c:pt>
                <c:pt idx="3308">
                  <c:v>6608.7541503906295</c:v>
                </c:pt>
                <c:pt idx="3309">
                  <c:v>6610.70556640625</c:v>
                </c:pt>
                <c:pt idx="3310">
                  <c:v>6612.62939453125</c:v>
                </c:pt>
                <c:pt idx="3311">
                  <c:v>6614.6032714843795</c:v>
                </c:pt>
                <c:pt idx="3312">
                  <c:v>6616.6906738281295</c:v>
                </c:pt>
                <c:pt idx="3313">
                  <c:v>6618.7004394531295</c:v>
                </c:pt>
                <c:pt idx="3314">
                  <c:v>6620.68701171875</c:v>
                </c:pt>
                <c:pt idx="3315">
                  <c:v>6622.71142578125</c:v>
                </c:pt>
                <c:pt idx="3316">
                  <c:v>6624.6730957031205</c:v>
                </c:pt>
                <c:pt idx="3317">
                  <c:v>6626.5993652343705</c:v>
                </c:pt>
                <c:pt idx="3318">
                  <c:v>6628.7121582031205</c:v>
                </c:pt>
                <c:pt idx="3319">
                  <c:v>6630.69677734375</c:v>
                </c:pt>
                <c:pt idx="3320">
                  <c:v>6632.5549316406205</c:v>
                </c:pt>
                <c:pt idx="3321">
                  <c:v>6634.619140625</c:v>
                </c:pt>
                <c:pt idx="3322">
                  <c:v>6636.69677734375</c:v>
                </c:pt>
                <c:pt idx="3323">
                  <c:v>6638.73388671875</c:v>
                </c:pt>
                <c:pt idx="3324">
                  <c:v>6640.8435058593795</c:v>
                </c:pt>
                <c:pt idx="3325">
                  <c:v>6642.8303222656295</c:v>
                </c:pt>
                <c:pt idx="3326">
                  <c:v>6644.7443847656295</c:v>
                </c:pt>
                <c:pt idx="3327">
                  <c:v>6646.7185058593795</c:v>
                </c:pt>
                <c:pt idx="3328">
                  <c:v>6648.6677246093705</c:v>
                </c:pt>
                <c:pt idx="3329">
                  <c:v>6650.71728515625</c:v>
                </c:pt>
                <c:pt idx="3330">
                  <c:v>6652.72900390625</c:v>
                </c:pt>
                <c:pt idx="3331">
                  <c:v>6654.640625</c:v>
                </c:pt>
                <c:pt idx="3332">
                  <c:v>6656.6650390625</c:v>
                </c:pt>
                <c:pt idx="3333">
                  <c:v>6658.7395019531295</c:v>
                </c:pt>
                <c:pt idx="3334">
                  <c:v>6660.6887207031205</c:v>
                </c:pt>
                <c:pt idx="3335">
                  <c:v>6662.6882324218795</c:v>
                </c:pt>
                <c:pt idx="3336">
                  <c:v>6664.6999511718705</c:v>
                </c:pt>
                <c:pt idx="3337">
                  <c:v>6666.63623046875</c:v>
                </c:pt>
                <c:pt idx="3338">
                  <c:v>6668.7109375</c:v>
                </c:pt>
                <c:pt idx="3339">
                  <c:v>6670.720703125</c:v>
                </c:pt>
                <c:pt idx="3340">
                  <c:v>6672.64453125</c:v>
                </c:pt>
                <c:pt idx="3341">
                  <c:v>6674.6711425781205</c:v>
                </c:pt>
                <c:pt idx="3342">
                  <c:v>6676.74609375</c:v>
                </c:pt>
                <c:pt idx="3343">
                  <c:v>6678.7705078125</c:v>
                </c:pt>
                <c:pt idx="3344">
                  <c:v>6680.6818847656295</c:v>
                </c:pt>
                <c:pt idx="3345">
                  <c:v>6682.5783691406205</c:v>
                </c:pt>
                <c:pt idx="3346">
                  <c:v>6684.5498046875</c:v>
                </c:pt>
                <c:pt idx="3347">
                  <c:v>6686.5388183593795</c:v>
                </c:pt>
                <c:pt idx="3348">
                  <c:v>6688.61376953125</c:v>
                </c:pt>
                <c:pt idx="3349">
                  <c:v>6690.67578125</c:v>
                </c:pt>
                <c:pt idx="3350">
                  <c:v>6692.65234375</c:v>
                </c:pt>
                <c:pt idx="3351">
                  <c:v>6694.5764160156205</c:v>
                </c:pt>
                <c:pt idx="3352">
                  <c:v>6696.6262207031205</c:v>
                </c:pt>
                <c:pt idx="3353">
                  <c:v>6698.6005859375</c:v>
                </c:pt>
                <c:pt idx="3354">
                  <c:v>6700.57470703125</c:v>
                </c:pt>
                <c:pt idx="3355">
                  <c:v>6702.7248535156205</c:v>
                </c:pt>
                <c:pt idx="3356">
                  <c:v>6704.6735839843795</c:v>
                </c:pt>
                <c:pt idx="3357">
                  <c:v>6706.5720214843795</c:v>
                </c:pt>
                <c:pt idx="3358">
                  <c:v>6708.5439453125</c:v>
                </c:pt>
                <c:pt idx="3359">
                  <c:v>6710.5686035156205</c:v>
                </c:pt>
                <c:pt idx="3360">
                  <c:v>6712.5830078125</c:v>
                </c:pt>
                <c:pt idx="3361">
                  <c:v>6714.6452636718705</c:v>
                </c:pt>
                <c:pt idx="3362">
                  <c:v>6716.69482421875</c:v>
                </c:pt>
                <c:pt idx="3363">
                  <c:v>6718.7189941406205</c:v>
                </c:pt>
                <c:pt idx="3364">
                  <c:v>6720.6552734375</c:v>
                </c:pt>
                <c:pt idx="3365">
                  <c:v>6722.5290527343705</c:v>
                </c:pt>
                <c:pt idx="3366">
                  <c:v>6724.55126953125</c:v>
                </c:pt>
                <c:pt idx="3367">
                  <c:v>6726.58837890625</c:v>
                </c:pt>
                <c:pt idx="3368">
                  <c:v>6728.6027832031205</c:v>
                </c:pt>
                <c:pt idx="3369">
                  <c:v>6730.5390625</c:v>
                </c:pt>
                <c:pt idx="3370">
                  <c:v>6732.6638183593795</c:v>
                </c:pt>
                <c:pt idx="3371">
                  <c:v>6734.6608886718705</c:v>
                </c:pt>
                <c:pt idx="3372">
                  <c:v>6736.5070800781205</c:v>
                </c:pt>
                <c:pt idx="3373">
                  <c:v>6738.6345214843795</c:v>
                </c:pt>
                <c:pt idx="3374">
                  <c:v>6740.6613769531295</c:v>
                </c:pt>
                <c:pt idx="3375">
                  <c:v>6742.623046875</c:v>
                </c:pt>
                <c:pt idx="3376">
                  <c:v>6744.6096191406205</c:v>
                </c:pt>
                <c:pt idx="3377">
                  <c:v>6746.54345703125</c:v>
                </c:pt>
                <c:pt idx="3378">
                  <c:v>6748.5681152343705</c:v>
                </c:pt>
                <c:pt idx="3379">
                  <c:v>6750.66845703125</c:v>
                </c:pt>
                <c:pt idx="3380">
                  <c:v>6752.642578125</c:v>
                </c:pt>
                <c:pt idx="3381">
                  <c:v>6754.5812988281295</c:v>
                </c:pt>
                <c:pt idx="3382">
                  <c:v>6756.5808105468705</c:v>
                </c:pt>
                <c:pt idx="3383">
                  <c:v>6758.6052246093705</c:v>
                </c:pt>
                <c:pt idx="3384">
                  <c:v>6760.56689453125</c:v>
                </c:pt>
                <c:pt idx="3385">
                  <c:v>6762.46533203125</c:v>
                </c:pt>
                <c:pt idx="3386">
                  <c:v>6764.4895019531295</c:v>
                </c:pt>
                <c:pt idx="3387">
                  <c:v>6766.50146484375</c:v>
                </c:pt>
                <c:pt idx="3388">
                  <c:v>6768.53857421875</c:v>
                </c:pt>
                <c:pt idx="3389">
                  <c:v>6770.5256347656295</c:v>
                </c:pt>
                <c:pt idx="3390">
                  <c:v>6772.5625</c:v>
                </c:pt>
                <c:pt idx="3391">
                  <c:v>6774.71240234375</c:v>
                </c:pt>
                <c:pt idx="3392">
                  <c:v>6776.63671875</c:v>
                </c:pt>
                <c:pt idx="3393">
                  <c:v>6778.5859375</c:v>
                </c:pt>
                <c:pt idx="3394">
                  <c:v>6780.63525390625</c:v>
                </c:pt>
                <c:pt idx="3395">
                  <c:v>6782.6848144531295</c:v>
                </c:pt>
                <c:pt idx="3396">
                  <c:v>6784.759765625</c:v>
                </c:pt>
                <c:pt idx="3397">
                  <c:v>6786.6962890625</c:v>
                </c:pt>
                <c:pt idx="3398">
                  <c:v>6788.6325683593795</c:v>
                </c:pt>
                <c:pt idx="3399">
                  <c:v>6790.6572265625</c:v>
                </c:pt>
                <c:pt idx="3400">
                  <c:v>6792.6315917968795</c:v>
                </c:pt>
                <c:pt idx="3401">
                  <c:v>6794.59326171875</c:v>
                </c:pt>
                <c:pt idx="3402">
                  <c:v>6796.6428222656295</c:v>
                </c:pt>
                <c:pt idx="3403">
                  <c:v>6798.6418457031205</c:v>
                </c:pt>
                <c:pt idx="3404">
                  <c:v>6800.5632324218795</c:v>
                </c:pt>
                <c:pt idx="3405">
                  <c:v>6802.5246582031205</c:v>
                </c:pt>
                <c:pt idx="3406">
                  <c:v>6804.48876953125</c:v>
                </c:pt>
                <c:pt idx="3407">
                  <c:v>6806.5886230468705</c:v>
                </c:pt>
                <c:pt idx="3408">
                  <c:v>6808.65087890625</c:v>
                </c:pt>
                <c:pt idx="3409">
                  <c:v>6810.6633300781205</c:v>
                </c:pt>
                <c:pt idx="3410">
                  <c:v>6812.634765625</c:v>
                </c:pt>
                <c:pt idx="3411">
                  <c:v>6814.55859375</c:v>
                </c:pt>
                <c:pt idx="3412">
                  <c:v>6816.560546875</c:v>
                </c:pt>
                <c:pt idx="3413">
                  <c:v>6818.53466796875</c:v>
                </c:pt>
                <c:pt idx="3414">
                  <c:v>6820.5842285156205</c:v>
                </c:pt>
                <c:pt idx="3415">
                  <c:v>6822.57080078125</c:v>
                </c:pt>
                <c:pt idx="3416">
                  <c:v>6824.5300292968795</c:v>
                </c:pt>
                <c:pt idx="3417">
                  <c:v>6826.5671386718705</c:v>
                </c:pt>
                <c:pt idx="3418">
                  <c:v>6828.5686035156205</c:v>
                </c:pt>
                <c:pt idx="3419">
                  <c:v>6830.56787109375</c:v>
                </c:pt>
                <c:pt idx="3420">
                  <c:v>6832.5925292968795</c:v>
                </c:pt>
                <c:pt idx="3421">
                  <c:v>6834.6044921875</c:v>
                </c:pt>
                <c:pt idx="3422">
                  <c:v>6836.57861328125</c:v>
                </c:pt>
                <c:pt idx="3423">
                  <c:v>6838.5778808593795</c:v>
                </c:pt>
                <c:pt idx="3424">
                  <c:v>6840.5246582031205</c:v>
                </c:pt>
                <c:pt idx="3425">
                  <c:v>6842.51123046875</c:v>
                </c:pt>
                <c:pt idx="3426">
                  <c:v>6844.5505371093705</c:v>
                </c:pt>
                <c:pt idx="3427">
                  <c:v>6846.4619140625</c:v>
                </c:pt>
                <c:pt idx="3428">
                  <c:v>6848.44873046875</c:v>
                </c:pt>
                <c:pt idx="3429">
                  <c:v>6850.68701171875</c:v>
                </c:pt>
                <c:pt idx="3430">
                  <c:v>6852.5732421875</c:v>
                </c:pt>
                <c:pt idx="3431">
                  <c:v>6854.396484375</c:v>
                </c:pt>
                <c:pt idx="3432">
                  <c:v>6856.5341796875</c:v>
                </c:pt>
                <c:pt idx="3433">
                  <c:v>6858.5715332031205</c:v>
                </c:pt>
                <c:pt idx="3434">
                  <c:v>6860.5583496093705</c:v>
                </c:pt>
                <c:pt idx="3435">
                  <c:v>6862.44189453125</c:v>
                </c:pt>
                <c:pt idx="3436">
                  <c:v>6864.416015625</c:v>
                </c:pt>
                <c:pt idx="3437">
                  <c:v>6866.4680175781205</c:v>
                </c:pt>
                <c:pt idx="3438">
                  <c:v>6868.5048828125</c:v>
                </c:pt>
                <c:pt idx="3439">
                  <c:v>6870.53955078125</c:v>
                </c:pt>
                <c:pt idx="3440">
                  <c:v>6872.5139160156205</c:v>
                </c:pt>
                <c:pt idx="3441">
                  <c:v>6874.46533203125</c:v>
                </c:pt>
                <c:pt idx="3442">
                  <c:v>6876.4016113281295</c:v>
                </c:pt>
                <c:pt idx="3443">
                  <c:v>6878.4387207031205</c:v>
                </c:pt>
                <c:pt idx="3444">
                  <c:v>6880.48828125</c:v>
                </c:pt>
                <c:pt idx="3445">
                  <c:v>6882.48779296875</c:v>
                </c:pt>
                <c:pt idx="3446">
                  <c:v>6884.4743652343705</c:v>
                </c:pt>
                <c:pt idx="3447">
                  <c:v>6886.57421875</c:v>
                </c:pt>
                <c:pt idx="3448">
                  <c:v>6888.6115722656295</c:v>
                </c:pt>
                <c:pt idx="3449">
                  <c:v>6890.47216796875</c:v>
                </c:pt>
                <c:pt idx="3450">
                  <c:v>6892.37109375</c:v>
                </c:pt>
                <c:pt idx="3451">
                  <c:v>6894.4208984375</c:v>
                </c:pt>
                <c:pt idx="3452">
                  <c:v>6896.48291015625</c:v>
                </c:pt>
                <c:pt idx="3453">
                  <c:v>6898.4697265625</c:v>
                </c:pt>
                <c:pt idx="3454">
                  <c:v>6900.4040527343705</c:v>
                </c:pt>
                <c:pt idx="3455">
                  <c:v>6902.4787597656295</c:v>
                </c:pt>
                <c:pt idx="3456">
                  <c:v>6904.49267578125</c:v>
                </c:pt>
                <c:pt idx="3457">
                  <c:v>6906.42919921875</c:v>
                </c:pt>
                <c:pt idx="3458">
                  <c:v>6908.49169921875</c:v>
                </c:pt>
                <c:pt idx="3459">
                  <c:v>6910.4533691406205</c:v>
                </c:pt>
                <c:pt idx="3460">
                  <c:v>6912.3747558593795</c:v>
                </c:pt>
                <c:pt idx="3461">
                  <c:v>6914.41162109375</c:v>
                </c:pt>
                <c:pt idx="3462">
                  <c:v>6916.44873046875</c:v>
                </c:pt>
                <c:pt idx="3463">
                  <c:v>6918.4228515625</c:v>
                </c:pt>
                <c:pt idx="3464">
                  <c:v>6920.4873046875</c:v>
                </c:pt>
                <c:pt idx="3465">
                  <c:v>6922.4616699218795</c:v>
                </c:pt>
                <c:pt idx="3466">
                  <c:v>6924.41064453125</c:v>
                </c:pt>
                <c:pt idx="3467">
                  <c:v>6926.4853515625</c:v>
                </c:pt>
                <c:pt idx="3468">
                  <c:v>6928.5603027343705</c:v>
                </c:pt>
                <c:pt idx="3469">
                  <c:v>6930.5471191406205</c:v>
                </c:pt>
                <c:pt idx="3470">
                  <c:v>6932.5085449218795</c:v>
                </c:pt>
                <c:pt idx="3471">
                  <c:v>6934.54541015625</c:v>
                </c:pt>
                <c:pt idx="3472">
                  <c:v>6936.5319824218795</c:v>
                </c:pt>
                <c:pt idx="3473">
                  <c:v>6938.443359375</c:v>
                </c:pt>
                <c:pt idx="3474">
                  <c:v>6940.4553222656295</c:v>
                </c:pt>
                <c:pt idx="3475">
                  <c:v>6942.4396972656295</c:v>
                </c:pt>
                <c:pt idx="3476">
                  <c:v>6944.37646484375</c:v>
                </c:pt>
                <c:pt idx="3477">
                  <c:v>6946.4033203125</c:v>
                </c:pt>
                <c:pt idx="3478">
                  <c:v>6948.4777832031205</c:v>
                </c:pt>
                <c:pt idx="3479">
                  <c:v>6950.5900878906295</c:v>
                </c:pt>
                <c:pt idx="3480">
                  <c:v>6952.5244140625</c:v>
                </c:pt>
                <c:pt idx="3481">
                  <c:v>6954.33544921875</c:v>
                </c:pt>
                <c:pt idx="3482">
                  <c:v>6956.3620605468705</c:v>
                </c:pt>
                <c:pt idx="3483">
                  <c:v>6958.60009765625</c:v>
                </c:pt>
                <c:pt idx="3484">
                  <c:v>6960.62451171875</c:v>
                </c:pt>
                <c:pt idx="3485">
                  <c:v>6962.44775390625</c:v>
                </c:pt>
                <c:pt idx="3486">
                  <c:v>6964.4724121093705</c:v>
                </c:pt>
                <c:pt idx="3487">
                  <c:v>6966.4694824218795</c:v>
                </c:pt>
                <c:pt idx="3488">
                  <c:v>6968.3933105468705</c:v>
                </c:pt>
                <c:pt idx="3489">
                  <c:v>6970.4453125</c:v>
                </c:pt>
                <c:pt idx="3490">
                  <c:v>6972.4697265625</c:v>
                </c:pt>
                <c:pt idx="3491">
                  <c:v>6974.4187011718705</c:v>
                </c:pt>
                <c:pt idx="3492">
                  <c:v>6976.35498046875</c:v>
                </c:pt>
                <c:pt idx="3493">
                  <c:v>6978.341796875</c:v>
                </c:pt>
                <c:pt idx="3494">
                  <c:v>6980.3537597656295</c:v>
                </c:pt>
                <c:pt idx="3495">
                  <c:v>6982.4033203125</c:v>
                </c:pt>
                <c:pt idx="3496">
                  <c:v>6984.41552734375</c:v>
                </c:pt>
                <c:pt idx="3497">
                  <c:v>6986.4523925781205</c:v>
                </c:pt>
                <c:pt idx="3498">
                  <c:v>6988.4892578125</c:v>
                </c:pt>
                <c:pt idx="3499">
                  <c:v>6990.50146484375</c:v>
                </c:pt>
                <c:pt idx="3500">
                  <c:v>6992.46044921875</c:v>
                </c:pt>
                <c:pt idx="3501">
                  <c:v>6994.3942871093705</c:v>
                </c:pt>
                <c:pt idx="3502">
                  <c:v>6996.49462890625</c:v>
                </c:pt>
                <c:pt idx="3503">
                  <c:v>6998.4587402343705</c:v>
                </c:pt>
                <c:pt idx="3504">
                  <c:v>7000.44775390625</c:v>
                </c:pt>
                <c:pt idx="3505">
                  <c:v>7002.4597167968795</c:v>
                </c:pt>
                <c:pt idx="3506">
                  <c:v>7004.4592285156205</c:v>
                </c:pt>
                <c:pt idx="3507">
                  <c:v>7006.4938964843795</c:v>
                </c:pt>
                <c:pt idx="3508">
                  <c:v>7008.3923339843795</c:v>
                </c:pt>
                <c:pt idx="3509">
                  <c:v>7010.3937988281295</c:v>
                </c:pt>
                <c:pt idx="3510">
                  <c:v>7012.5314941406205</c:v>
                </c:pt>
                <c:pt idx="3511">
                  <c:v>7014.4553222656295</c:v>
                </c:pt>
                <c:pt idx="3512">
                  <c:v>7016.34130859375</c:v>
                </c:pt>
                <c:pt idx="3513">
                  <c:v>7018.3908691406205</c:v>
                </c:pt>
                <c:pt idx="3514">
                  <c:v>7020.4279785156205</c:v>
                </c:pt>
                <c:pt idx="3515">
                  <c:v>7022.4150390625</c:v>
                </c:pt>
                <c:pt idx="3516">
                  <c:v>7024.38916015625</c:v>
                </c:pt>
                <c:pt idx="3517">
                  <c:v>7026.36328125</c:v>
                </c:pt>
                <c:pt idx="3518">
                  <c:v>7028.33544921875</c:v>
                </c:pt>
                <c:pt idx="3519">
                  <c:v>7030.34716796875</c:v>
                </c:pt>
                <c:pt idx="3520">
                  <c:v>7032.51220703125</c:v>
                </c:pt>
                <c:pt idx="3521">
                  <c:v>7034.5495605468705</c:v>
                </c:pt>
                <c:pt idx="3522">
                  <c:v>7036.41064453125</c:v>
                </c:pt>
                <c:pt idx="3523">
                  <c:v>7038.3220214843795</c:v>
                </c:pt>
                <c:pt idx="3524">
                  <c:v>7040.333984375</c:v>
                </c:pt>
                <c:pt idx="3525">
                  <c:v>7042.3935546875</c:v>
                </c:pt>
                <c:pt idx="3526">
                  <c:v>7044.3801269531295</c:v>
                </c:pt>
                <c:pt idx="3527">
                  <c:v>7046.3669433593795</c:v>
                </c:pt>
                <c:pt idx="3528">
                  <c:v>7048.3662109375</c:v>
                </c:pt>
                <c:pt idx="3529">
                  <c:v>7050.4558105468705</c:v>
                </c:pt>
                <c:pt idx="3530">
                  <c:v>7052.4423828125</c:v>
                </c:pt>
                <c:pt idx="3531">
                  <c:v>7054.34130859375</c:v>
                </c:pt>
                <c:pt idx="3532">
                  <c:v>7056.3659667968795</c:v>
                </c:pt>
                <c:pt idx="3533">
                  <c:v>7058.30224609375</c:v>
                </c:pt>
                <c:pt idx="3534">
                  <c:v>7060.3142089843795</c:v>
                </c:pt>
                <c:pt idx="3535">
                  <c:v>7062.5148925781205</c:v>
                </c:pt>
                <c:pt idx="3536">
                  <c:v>7064.4890136718705</c:v>
                </c:pt>
                <c:pt idx="3537">
                  <c:v>7066.3249511718705</c:v>
                </c:pt>
                <c:pt idx="3538">
                  <c:v>7068.349609375</c:v>
                </c:pt>
                <c:pt idx="3539">
                  <c:v>7070.3740234375</c:v>
                </c:pt>
                <c:pt idx="3540">
                  <c:v>7072.32275390625</c:v>
                </c:pt>
                <c:pt idx="3541">
                  <c:v>7074.33447265625</c:v>
                </c:pt>
                <c:pt idx="3542">
                  <c:v>7076.37158203125</c:v>
                </c:pt>
                <c:pt idx="3543">
                  <c:v>7078.4338378906295</c:v>
                </c:pt>
                <c:pt idx="3544">
                  <c:v>7080.3955078125</c:v>
                </c:pt>
                <c:pt idx="3545">
                  <c:v>7082.30419921875</c:v>
                </c:pt>
                <c:pt idx="3546">
                  <c:v>7084.2404785156205</c:v>
                </c:pt>
                <c:pt idx="3547">
                  <c:v>7086.2548828125</c:v>
                </c:pt>
                <c:pt idx="3548">
                  <c:v>7088.2922363281295</c:v>
                </c:pt>
                <c:pt idx="3549">
                  <c:v>7090.2917480468705</c:v>
                </c:pt>
                <c:pt idx="3550">
                  <c:v>7092.31591796875</c:v>
                </c:pt>
                <c:pt idx="3551">
                  <c:v>7094.3654785156205</c:v>
                </c:pt>
                <c:pt idx="3552">
                  <c:v>7096.3395996093705</c:v>
                </c:pt>
                <c:pt idx="3553">
                  <c:v>7098.3488769531295</c:v>
                </c:pt>
                <c:pt idx="3554">
                  <c:v>7100.3984375</c:v>
                </c:pt>
                <c:pt idx="3555">
                  <c:v>7102.3876953125</c:v>
                </c:pt>
                <c:pt idx="3556">
                  <c:v>7104.4626464843795</c:v>
                </c:pt>
                <c:pt idx="3557">
                  <c:v>7106.4345703125</c:v>
                </c:pt>
                <c:pt idx="3558">
                  <c:v>7108.3837890625</c:v>
                </c:pt>
                <c:pt idx="3559">
                  <c:v>7110.3479003906295</c:v>
                </c:pt>
                <c:pt idx="3560">
                  <c:v>7112.2966308593795</c:v>
                </c:pt>
                <c:pt idx="3561">
                  <c:v>7114.2707519531295</c:v>
                </c:pt>
                <c:pt idx="3562">
                  <c:v>7116.2578125</c:v>
                </c:pt>
                <c:pt idx="3563">
                  <c:v>7118.3073730468705</c:v>
                </c:pt>
                <c:pt idx="3564">
                  <c:v>7120.27880859375</c:v>
                </c:pt>
                <c:pt idx="3565">
                  <c:v>7122.2907714843795</c:v>
                </c:pt>
                <c:pt idx="3566">
                  <c:v>7124.3908691406205</c:v>
                </c:pt>
                <c:pt idx="3567">
                  <c:v>7126.3522949218795</c:v>
                </c:pt>
                <c:pt idx="3568">
                  <c:v>7128.2531738281295</c:v>
                </c:pt>
                <c:pt idx="3569">
                  <c:v>7130.23974609375</c:v>
                </c:pt>
                <c:pt idx="3570">
                  <c:v>7132.3146972656295</c:v>
                </c:pt>
                <c:pt idx="3571">
                  <c:v>7134.3493652343705</c:v>
                </c:pt>
                <c:pt idx="3572">
                  <c:v>7136.3840332031205</c:v>
                </c:pt>
                <c:pt idx="3573">
                  <c:v>7138.3229980468705</c:v>
                </c:pt>
                <c:pt idx="3574">
                  <c:v>7140.287109375</c:v>
                </c:pt>
                <c:pt idx="3575">
                  <c:v>7142.3117675781205</c:v>
                </c:pt>
                <c:pt idx="3576">
                  <c:v>7144.4494628906295</c:v>
                </c:pt>
                <c:pt idx="3577">
                  <c:v>7146.5617675781205</c:v>
                </c:pt>
                <c:pt idx="3578">
                  <c:v>7148.43505859375</c:v>
                </c:pt>
                <c:pt idx="3579">
                  <c:v>7150.3713378906295</c:v>
                </c:pt>
                <c:pt idx="3580">
                  <c:v>7152.2702636718705</c:v>
                </c:pt>
                <c:pt idx="3581">
                  <c:v>7154.20703125</c:v>
                </c:pt>
                <c:pt idx="3582">
                  <c:v>7156.2314453125</c:v>
                </c:pt>
                <c:pt idx="3583">
                  <c:v>7158.2307128906295</c:v>
                </c:pt>
                <c:pt idx="3584">
                  <c:v>7160.2802734375</c:v>
                </c:pt>
                <c:pt idx="3585">
                  <c:v>7162.216796875</c:v>
                </c:pt>
                <c:pt idx="3586">
                  <c:v>7164.1784667968795</c:v>
                </c:pt>
                <c:pt idx="3587">
                  <c:v>7166.2529296875</c:v>
                </c:pt>
                <c:pt idx="3588">
                  <c:v>7168.2900390625</c:v>
                </c:pt>
                <c:pt idx="3589">
                  <c:v>7170.2770996093705</c:v>
                </c:pt>
                <c:pt idx="3590">
                  <c:v>7172.23876953125</c:v>
                </c:pt>
                <c:pt idx="3591">
                  <c:v>7174.30078125</c:v>
                </c:pt>
                <c:pt idx="3592">
                  <c:v>7176.24951171875</c:v>
                </c:pt>
                <c:pt idx="3593">
                  <c:v>7178.2614746093705</c:v>
                </c:pt>
                <c:pt idx="3594">
                  <c:v>7180.33642578125</c:v>
                </c:pt>
                <c:pt idx="3595">
                  <c:v>7182.3962402343705</c:v>
                </c:pt>
                <c:pt idx="3596">
                  <c:v>7184.3830566406205</c:v>
                </c:pt>
                <c:pt idx="3597">
                  <c:v>7186.3095703125</c:v>
                </c:pt>
                <c:pt idx="3598">
                  <c:v>7188.28369140625</c:v>
                </c:pt>
                <c:pt idx="3599">
                  <c:v>7190.28271484375</c:v>
                </c:pt>
                <c:pt idx="3600">
                  <c:v>7192.2822265625</c:v>
                </c:pt>
                <c:pt idx="3601">
                  <c:v>7194.3317871093705</c:v>
                </c:pt>
                <c:pt idx="3602">
                  <c:v>7196.36865234375</c:v>
                </c:pt>
                <c:pt idx="3603">
                  <c:v>7198.3054199218795</c:v>
                </c:pt>
                <c:pt idx="3604">
                  <c:v>7200.2922363281295</c:v>
                </c:pt>
                <c:pt idx="3605">
                  <c:v>7202.263671875</c:v>
                </c:pt>
                <c:pt idx="3606">
                  <c:v>7204.1999511718705</c:v>
                </c:pt>
                <c:pt idx="3607">
                  <c:v>7206.2019042968795</c:v>
                </c:pt>
                <c:pt idx="3608">
                  <c:v>7208.3017578125</c:v>
                </c:pt>
                <c:pt idx="3609">
                  <c:v>7210.3137207031205</c:v>
                </c:pt>
                <c:pt idx="3610">
                  <c:v>7212.3132324218795</c:v>
                </c:pt>
                <c:pt idx="3611">
                  <c:v>7214.36279296875</c:v>
                </c:pt>
                <c:pt idx="3612">
                  <c:v>7216.3244628906295</c:v>
                </c:pt>
                <c:pt idx="3613">
                  <c:v>7218.2985839843795</c:v>
                </c:pt>
                <c:pt idx="3614">
                  <c:v>7220.32275390625</c:v>
                </c:pt>
                <c:pt idx="3615">
                  <c:v>7222.1962890625</c:v>
                </c:pt>
                <c:pt idx="3616">
                  <c:v>7224.2333984375</c:v>
                </c:pt>
                <c:pt idx="3617">
                  <c:v>7226.32080078125</c:v>
                </c:pt>
                <c:pt idx="3618">
                  <c:v>7228.25732421875</c:v>
                </c:pt>
                <c:pt idx="3619">
                  <c:v>7230.3068847656295</c:v>
                </c:pt>
                <c:pt idx="3620">
                  <c:v>7232.3186035156205</c:v>
                </c:pt>
                <c:pt idx="3621">
                  <c:v>7234.3430175781205</c:v>
                </c:pt>
                <c:pt idx="3622">
                  <c:v>7236.3801269531295</c:v>
                </c:pt>
                <c:pt idx="3623">
                  <c:v>7238.3039550781205</c:v>
                </c:pt>
                <c:pt idx="3624">
                  <c:v>7240.177734375</c:v>
                </c:pt>
                <c:pt idx="3625">
                  <c:v>7242.162109375</c:v>
                </c:pt>
                <c:pt idx="3626">
                  <c:v>7244.2873535156205</c:v>
                </c:pt>
                <c:pt idx="3627">
                  <c:v>7246.2890625</c:v>
                </c:pt>
                <c:pt idx="3628">
                  <c:v>7248.16259765625</c:v>
                </c:pt>
                <c:pt idx="3629">
                  <c:v>7250.15966796875</c:v>
                </c:pt>
                <c:pt idx="3630">
                  <c:v>7252.18408203125</c:v>
                </c:pt>
                <c:pt idx="3631">
                  <c:v>7254.1857910156205</c:v>
                </c:pt>
                <c:pt idx="3632">
                  <c:v>7256.15966796875</c:v>
                </c:pt>
                <c:pt idx="3633">
                  <c:v>7258.19677734375</c:v>
                </c:pt>
                <c:pt idx="3634">
                  <c:v>7260.3095703125</c:v>
                </c:pt>
                <c:pt idx="3635">
                  <c:v>7262.25830078125</c:v>
                </c:pt>
                <c:pt idx="3636">
                  <c:v>7264.22998046875</c:v>
                </c:pt>
                <c:pt idx="3637">
                  <c:v>7266.2294921875</c:v>
                </c:pt>
                <c:pt idx="3638">
                  <c:v>7268.1433105468705</c:v>
                </c:pt>
                <c:pt idx="3639">
                  <c:v>7270.142578125</c:v>
                </c:pt>
                <c:pt idx="3640">
                  <c:v>7272.1794433593795</c:v>
                </c:pt>
                <c:pt idx="3641">
                  <c:v>7274.2038574218795</c:v>
                </c:pt>
                <c:pt idx="3642">
                  <c:v>7276.1628417968795</c:v>
                </c:pt>
                <c:pt idx="3643">
                  <c:v>7278.1726074218795</c:v>
                </c:pt>
                <c:pt idx="3644">
                  <c:v>7280.2502441406205</c:v>
                </c:pt>
                <c:pt idx="3645">
                  <c:v>7282.28955078125</c:v>
                </c:pt>
                <c:pt idx="3646">
                  <c:v>7284.3137207031205</c:v>
                </c:pt>
                <c:pt idx="3647">
                  <c:v>7286.2878417968795</c:v>
                </c:pt>
                <c:pt idx="3648">
                  <c:v>7288.2470703125</c:v>
                </c:pt>
                <c:pt idx="3649">
                  <c:v>7290.2841796875</c:v>
                </c:pt>
                <c:pt idx="3650">
                  <c:v>7292.3486328125</c:v>
                </c:pt>
                <c:pt idx="3651">
                  <c:v>7294.3103027343705</c:v>
                </c:pt>
                <c:pt idx="3652">
                  <c:v>7296.234375</c:v>
                </c:pt>
                <c:pt idx="3653">
                  <c:v>7298.2336425781205</c:v>
                </c:pt>
                <c:pt idx="3654">
                  <c:v>7300.2707519531295</c:v>
                </c:pt>
                <c:pt idx="3655">
                  <c:v>7302.232421875</c:v>
                </c:pt>
                <c:pt idx="3656">
                  <c:v>7304.20654296875</c:v>
                </c:pt>
                <c:pt idx="3657">
                  <c:v>7306.1806640625</c:v>
                </c:pt>
                <c:pt idx="3658">
                  <c:v>7308.1923828125</c:v>
                </c:pt>
                <c:pt idx="3659">
                  <c:v>7310.2419433593795</c:v>
                </c:pt>
                <c:pt idx="3660">
                  <c:v>7312.15087890625</c:v>
                </c:pt>
                <c:pt idx="3661">
                  <c:v>7314.125</c:v>
                </c:pt>
                <c:pt idx="3662">
                  <c:v>7316.15185546875</c:v>
                </c:pt>
                <c:pt idx="3663">
                  <c:v>7318.1389160156205</c:v>
                </c:pt>
                <c:pt idx="3664">
                  <c:v>7320.2263183593795</c:v>
                </c:pt>
                <c:pt idx="3665">
                  <c:v>7322.1875</c:v>
                </c:pt>
                <c:pt idx="3666">
                  <c:v>7324.111328125</c:v>
                </c:pt>
                <c:pt idx="3667">
                  <c:v>7326.1862792968795</c:v>
                </c:pt>
                <c:pt idx="3668">
                  <c:v>7328.1354980468705</c:v>
                </c:pt>
                <c:pt idx="3669">
                  <c:v>7330.1975097656295</c:v>
                </c:pt>
                <c:pt idx="3670">
                  <c:v>7332.2219238281295</c:v>
                </c:pt>
                <c:pt idx="3671">
                  <c:v>7334.095703125</c:v>
                </c:pt>
                <c:pt idx="3672">
                  <c:v>7336.08251953125</c:v>
                </c:pt>
                <c:pt idx="3673">
                  <c:v>7338.1320800781205</c:v>
                </c:pt>
                <c:pt idx="3674">
                  <c:v>7340.20654296875</c:v>
                </c:pt>
                <c:pt idx="3675">
                  <c:v>7342.1428222656295</c:v>
                </c:pt>
                <c:pt idx="3676">
                  <c:v>7344.1298828125</c:v>
                </c:pt>
                <c:pt idx="3677">
                  <c:v>7346.12939453125</c:v>
                </c:pt>
                <c:pt idx="3678">
                  <c:v>7348.103515625</c:v>
                </c:pt>
                <c:pt idx="3679">
                  <c:v>7350.1784667968795</c:v>
                </c:pt>
                <c:pt idx="3680">
                  <c:v>7352.20263671875</c:v>
                </c:pt>
                <c:pt idx="3681">
                  <c:v>7354.1640625</c:v>
                </c:pt>
                <c:pt idx="3682">
                  <c:v>7356.0881347656295</c:v>
                </c:pt>
                <c:pt idx="3683">
                  <c:v>7358.10009765625</c:v>
                </c:pt>
                <c:pt idx="3684">
                  <c:v>7360.22509765625</c:v>
                </c:pt>
                <c:pt idx="3685">
                  <c:v>7362.2116699218795</c:v>
                </c:pt>
                <c:pt idx="3686">
                  <c:v>7364.19873046875</c:v>
                </c:pt>
                <c:pt idx="3687">
                  <c:v>7366.2209472656295</c:v>
                </c:pt>
                <c:pt idx="3688">
                  <c:v>7368.1823730468705</c:v>
                </c:pt>
                <c:pt idx="3689">
                  <c:v>7370.1589355468705</c:v>
                </c:pt>
                <c:pt idx="3690">
                  <c:v>7372.1560058593795</c:v>
                </c:pt>
                <c:pt idx="3691">
                  <c:v>7374.1552734375</c:v>
                </c:pt>
                <c:pt idx="3692">
                  <c:v>7376.1318359375</c:v>
                </c:pt>
                <c:pt idx="3693">
                  <c:v>7378.07861328125</c:v>
                </c:pt>
                <c:pt idx="3694">
                  <c:v>7380.1281738281295</c:v>
                </c:pt>
                <c:pt idx="3695">
                  <c:v>7382.19287109375</c:v>
                </c:pt>
                <c:pt idx="3696">
                  <c:v>7384.1416015625</c:v>
                </c:pt>
                <c:pt idx="3697">
                  <c:v>7386.17822265625</c:v>
                </c:pt>
                <c:pt idx="3698">
                  <c:v>7388.1901855468705</c:v>
                </c:pt>
                <c:pt idx="3699">
                  <c:v>7390.1896972656295</c:v>
                </c:pt>
                <c:pt idx="3700">
                  <c:v>7392.1865234375</c:v>
                </c:pt>
                <c:pt idx="3701">
                  <c:v>7394.1228027343705</c:v>
                </c:pt>
                <c:pt idx="3702">
                  <c:v>7396.1247558593795</c:v>
                </c:pt>
                <c:pt idx="3703">
                  <c:v>7398.1242675781205</c:v>
                </c:pt>
                <c:pt idx="3704">
                  <c:v>7400.1237792968795</c:v>
                </c:pt>
                <c:pt idx="3705">
                  <c:v>7402.17333984375</c:v>
                </c:pt>
                <c:pt idx="3706">
                  <c:v>7404.1701660156205</c:v>
                </c:pt>
                <c:pt idx="3707">
                  <c:v>7406.1569824218795</c:v>
                </c:pt>
                <c:pt idx="3708">
                  <c:v>7408.1081542968795</c:v>
                </c:pt>
                <c:pt idx="3709">
                  <c:v>7410.06982421875</c:v>
                </c:pt>
                <c:pt idx="3710">
                  <c:v>7412.0947265625</c:v>
                </c:pt>
                <c:pt idx="3711">
                  <c:v>7414.0812988281295</c:v>
                </c:pt>
                <c:pt idx="3712">
                  <c:v>7416.1682128906295</c:v>
                </c:pt>
                <c:pt idx="3713">
                  <c:v>7418.1904296875</c:v>
                </c:pt>
                <c:pt idx="3714">
                  <c:v>7420.1018066406205</c:v>
                </c:pt>
                <c:pt idx="3715">
                  <c:v>7422.1535644531295</c:v>
                </c:pt>
                <c:pt idx="3716">
                  <c:v>7424.203125</c:v>
                </c:pt>
                <c:pt idx="3717">
                  <c:v>7426.15234375</c:v>
                </c:pt>
                <c:pt idx="3718">
                  <c:v>7428.12646484375</c:v>
                </c:pt>
                <c:pt idx="3719">
                  <c:v>7430.07568359375</c:v>
                </c:pt>
                <c:pt idx="3720">
                  <c:v>7431.9619140625</c:v>
                </c:pt>
                <c:pt idx="3721">
                  <c:v>7433.92333984375</c:v>
                </c:pt>
                <c:pt idx="3722">
                  <c:v>7435.9982910156205</c:v>
                </c:pt>
                <c:pt idx="3723">
                  <c:v>7438.01025390625</c:v>
                </c:pt>
                <c:pt idx="3724">
                  <c:v>7440.13525390625</c:v>
                </c:pt>
                <c:pt idx="3725">
                  <c:v>7442.197265625</c:v>
                </c:pt>
                <c:pt idx="3726">
                  <c:v>7444.0959472656295</c:v>
                </c:pt>
                <c:pt idx="3727">
                  <c:v>7446.0676269531295</c:v>
                </c:pt>
                <c:pt idx="3728">
                  <c:v>7448.1047363281295</c:v>
                </c:pt>
                <c:pt idx="3729">
                  <c:v>7450.1569824218795</c:v>
                </c:pt>
                <c:pt idx="3730">
                  <c:v>7452.1689453125</c:v>
                </c:pt>
                <c:pt idx="3731">
                  <c:v>7454.14306640625</c:v>
                </c:pt>
                <c:pt idx="3732">
                  <c:v>7456.0393066406205</c:v>
                </c:pt>
                <c:pt idx="3733">
                  <c:v>7458.013671875</c:v>
                </c:pt>
                <c:pt idx="3734">
                  <c:v>7460.0280761718705</c:v>
                </c:pt>
                <c:pt idx="3735">
                  <c:v>7462.12548828125</c:v>
                </c:pt>
                <c:pt idx="3736">
                  <c:v>7464.2126464843795</c:v>
                </c:pt>
                <c:pt idx="3737">
                  <c:v>7466.10107421875</c:v>
                </c:pt>
                <c:pt idx="3738">
                  <c:v>7468.0124511718705</c:v>
                </c:pt>
                <c:pt idx="3739">
                  <c:v>7470.07470703125</c:v>
                </c:pt>
                <c:pt idx="3740">
                  <c:v>7472.11181640625</c:v>
                </c:pt>
                <c:pt idx="3741">
                  <c:v>7474.0859375</c:v>
                </c:pt>
                <c:pt idx="3742">
                  <c:v>7476.0979003906295</c:v>
                </c:pt>
                <c:pt idx="3743">
                  <c:v>7478.072265625</c:v>
                </c:pt>
                <c:pt idx="3744">
                  <c:v>7480.0339355468705</c:v>
                </c:pt>
                <c:pt idx="3745">
                  <c:v>7482.0205078125</c:v>
                </c:pt>
                <c:pt idx="3746">
                  <c:v>7484.0197753906295</c:v>
                </c:pt>
                <c:pt idx="3747">
                  <c:v>7486.0441894531295</c:v>
                </c:pt>
                <c:pt idx="3748">
                  <c:v>7488.1689453125</c:v>
                </c:pt>
                <c:pt idx="3749">
                  <c:v>7490.2438964843795</c:v>
                </c:pt>
                <c:pt idx="3750">
                  <c:v>7492.13037109375</c:v>
                </c:pt>
                <c:pt idx="3751">
                  <c:v>7494.0266113281295</c:v>
                </c:pt>
                <c:pt idx="3752">
                  <c:v>7496.0510253906295</c:v>
                </c:pt>
                <c:pt idx="3753">
                  <c:v>7498.0148925781205</c:v>
                </c:pt>
                <c:pt idx="3754">
                  <c:v>7500.00146484375</c:v>
                </c:pt>
                <c:pt idx="3755">
                  <c:v>7502.06396484375</c:v>
                </c:pt>
                <c:pt idx="3756">
                  <c:v>7504.0886230468705</c:v>
                </c:pt>
                <c:pt idx="3757">
                  <c:v>7506.05029296875</c:v>
                </c:pt>
                <c:pt idx="3758">
                  <c:v>7507.9968261718705</c:v>
                </c:pt>
                <c:pt idx="3759">
                  <c:v>7510.02099609375</c:v>
                </c:pt>
                <c:pt idx="3760">
                  <c:v>7511.9724121093705</c:v>
                </c:pt>
                <c:pt idx="3761">
                  <c:v>7513.9216308593795</c:v>
                </c:pt>
                <c:pt idx="3762">
                  <c:v>7515.9836425781205</c:v>
                </c:pt>
                <c:pt idx="3763">
                  <c:v>7518.05810546875</c:v>
                </c:pt>
                <c:pt idx="3764">
                  <c:v>7520.0048828125</c:v>
                </c:pt>
                <c:pt idx="3765">
                  <c:v>7521.9541015625</c:v>
                </c:pt>
                <c:pt idx="3766">
                  <c:v>7524.09423828125</c:v>
                </c:pt>
                <c:pt idx="3767">
                  <c:v>7526.1564941406205</c:v>
                </c:pt>
                <c:pt idx="3768">
                  <c:v>7528.0927734375</c:v>
                </c:pt>
                <c:pt idx="3769">
                  <c:v>7530.05419921875</c:v>
                </c:pt>
                <c:pt idx="3770">
                  <c:v>7532.0412597656295</c:v>
                </c:pt>
                <c:pt idx="3771">
                  <c:v>7534.07861328125</c:v>
                </c:pt>
                <c:pt idx="3772">
                  <c:v>7536.1281738281295</c:v>
                </c:pt>
                <c:pt idx="3773">
                  <c:v>7538.15234375</c:v>
                </c:pt>
                <c:pt idx="3774">
                  <c:v>7540.01318359375</c:v>
                </c:pt>
                <c:pt idx="3775">
                  <c:v>7541.93701171875</c:v>
                </c:pt>
                <c:pt idx="3776">
                  <c:v>7544.0368652343705</c:v>
                </c:pt>
                <c:pt idx="3777">
                  <c:v>7546.09912109375</c:v>
                </c:pt>
                <c:pt idx="3778">
                  <c:v>7548.0607910156205</c:v>
                </c:pt>
                <c:pt idx="3779">
                  <c:v>7550.12060546875</c:v>
                </c:pt>
                <c:pt idx="3780">
                  <c:v>7552.04443359375</c:v>
                </c:pt>
                <c:pt idx="3781">
                  <c:v>7553.9709472656295</c:v>
                </c:pt>
                <c:pt idx="3782">
                  <c:v>7556.0710449218795</c:v>
                </c:pt>
                <c:pt idx="3783">
                  <c:v>7557.9948730468705</c:v>
                </c:pt>
                <c:pt idx="3784">
                  <c:v>7560.0168457031205</c:v>
                </c:pt>
                <c:pt idx="3785">
                  <c:v>7562.0158691406205</c:v>
                </c:pt>
                <c:pt idx="3786">
                  <c:v>7564.0275878906295</c:v>
                </c:pt>
                <c:pt idx="3787">
                  <c:v>7566.0144042968795</c:v>
                </c:pt>
                <c:pt idx="3788">
                  <c:v>7567.9030761718705</c:v>
                </c:pt>
                <c:pt idx="3789">
                  <c:v>7569.9150390625</c:v>
                </c:pt>
                <c:pt idx="3790">
                  <c:v>7571.9521484375</c:v>
                </c:pt>
                <c:pt idx="3791">
                  <c:v>7573.9641113281295</c:v>
                </c:pt>
                <c:pt idx="3792">
                  <c:v>7576.0012207031205</c:v>
                </c:pt>
                <c:pt idx="3793">
                  <c:v>7578.138671875</c:v>
                </c:pt>
                <c:pt idx="3794">
                  <c:v>7580.02490234375</c:v>
                </c:pt>
                <c:pt idx="3795">
                  <c:v>7581.8359375</c:v>
                </c:pt>
                <c:pt idx="3796">
                  <c:v>7583.9733886718705</c:v>
                </c:pt>
                <c:pt idx="3797">
                  <c:v>7586.02294921875</c:v>
                </c:pt>
                <c:pt idx="3798">
                  <c:v>7588.02001953125</c:v>
                </c:pt>
                <c:pt idx="3799">
                  <c:v>7590.0822753906295</c:v>
                </c:pt>
                <c:pt idx="3800">
                  <c:v>7592.0334472656295</c:v>
                </c:pt>
                <c:pt idx="3801">
                  <c:v>7593.9069824218795</c:v>
                </c:pt>
                <c:pt idx="3802">
                  <c:v>7595.9567871093705</c:v>
                </c:pt>
                <c:pt idx="3803">
                  <c:v>7598.10693359375</c:v>
                </c:pt>
                <c:pt idx="3804">
                  <c:v>7600.0559082031205</c:v>
                </c:pt>
                <c:pt idx="3805">
                  <c:v>7601.9797363281295</c:v>
                </c:pt>
                <c:pt idx="3806">
                  <c:v>7604.0041503906295</c:v>
                </c:pt>
                <c:pt idx="3807">
                  <c:v>7606.0158691406205</c:v>
                </c:pt>
                <c:pt idx="3808">
                  <c:v>7607.9899902343705</c:v>
                </c:pt>
                <c:pt idx="3809">
                  <c:v>7610.0148925781205</c:v>
                </c:pt>
                <c:pt idx="3810">
                  <c:v>7611.96142578125</c:v>
                </c:pt>
                <c:pt idx="3811">
                  <c:v>7613.9226074218795</c:v>
                </c:pt>
                <c:pt idx="3812">
                  <c:v>7615.99755859375</c:v>
                </c:pt>
                <c:pt idx="3813">
                  <c:v>7618.00732421875</c:v>
                </c:pt>
                <c:pt idx="3814">
                  <c:v>7619.9462890625</c:v>
                </c:pt>
                <c:pt idx="3815">
                  <c:v>7621.9328613281295</c:v>
                </c:pt>
                <c:pt idx="3816">
                  <c:v>7623.982421875</c:v>
                </c:pt>
                <c:pt idx="3817">
                  <c:v>7625.9211425781205</c:v>
                </c:pt>
                <c:pt idx="3818">
                  <c:v>7627.857421875</c:v>
                </c:pt>
                <c:pt idx="3819">
                  <c:v>7629.83203125</c:v>
                </c:pt>
                <c:pt idx="3820">
                  <c:v>7631.8566894531295</c:v>
                </c:pt>
                <c:pt idx="3821">
                  <c:v>7633.90625</c:v>
                </c:pt>
                <c:pt idx="3822">
                  <c:v>7635.8679199218795</c:v>
                </c:pt>
                <c:pt idx="3823">
                  <c:v>7637.9025878906295</c:v>
                </c:pt>
                <c:pt idx="3824">
                  <c:v>7640.00244140625</c:v>
                </c:pt>
                <c:pt idx="3825">
                  <c:v>7641.95361328125</c:v>
                </c:pt>
                <c:pt idx="3826">
                  <c:v>7643.927734375</c:v>
                </c:pt>
                <c:pt idx="3827">
                  <c:v>7645.9775390625</c:v>
                </c:pt>
                <c:pt idx="3828">
                  <c:v>7647.9895019531295</c:v>
                </c:pt>
                <c:pt idx="3829">
                  <c:v>7649.92578125</c:v>
                </c:pt>
                <c:pt idx="3830">
                  <c:v>7651.89990234375</c:v>
                </c:pt>
                <c:pt idx="3831">
                  <c:v>7654.0627441406205</c:v>
                </c:pt>
                <c:pt idx="3832">
                  <c:v>7656.0368652343705</c:v>
                </c:pt>
                <c:pt idx="3833">
                  <c:v>7657.9482421875</c:v>
                </c:pt>
                <c:pt idx="3834">
                  <c:v>7659.9475097656295</c:v>
                </c:pt>
                <c:pt idx="3835">
                  <c:v>7661.93408203125</c:v>
                </c:pt>
                <c:pt idx="3836">
                  <c:v>7663.97119140625</c:v>
                </c:pt>
                <c:pt idx="3837">
                  <c:v>7665.970703125</c:v>
                </c:pt>
                <c:pt idx="3838">
                  <c:v>7667.94482421875</c:v>
                </c:pt>
                <c:pt idx="3839">
                  <c:v>7669.8811035156205</c:v>
                </c:pt>
                <c:pt idx="3840">
                  <c:v>7671.8681640625</c:v>
                </c:pt>
                <c:pt idx="3841">
                  <c:v>7674.09375</c:v>
                </c:pt>
                <c:pt idx="3842">
                  <c:v>7676.13037109375</c:v>
                </c:pt>
                <c:pt idx="3843">
                  <c:v>7677.93896484375</c:v>
                </c:pt>
                <c:pt idx="3844">
                  <c:v>7679.9130859375</c:v>
                </c:pt>
                <c:pt idx="3845">
                  <c:v>7681.9020996093705</c:v>
                </c:pt>
                <c:pt idx="3846">
                  <c:v>7683.86376953125</c:v>
                </c:pt>
                <c:pt idx="3847">
                  <c:v>7685.9133300781205</c:v>
                </c:pt>
                <c:pt idx="3848">
                  <c:v>7687.9479980468705</c:v>
                </c:pt>
                <c:pt idx="3849">
                  <c:v>7689.99755859375</c:v>
                </c:pt>
                <c:pt idx="3850">
                  <c:v>7691.9616699218795</c:v>
                </c:pt>
                <c:pt idx="3851">
                  <c:v>7693.9357910156205</c:v>
                </c:pt>
                <c:pt idx="3852">
                  <c:v>7695.9580078125</c:v>
                </c:pt>
                <c:pt idx="3853">
                  <c:v>7697.9699707031205</c:v>
                </c:pt>
                <c:pt idx="3854">
                  <c:v>7700.00927734375</c:v>
                </c:pt>
                <c:pt idx="3855">
                  <c:v>7701.95849609375</c:v>
                </c:pt>
                <c:pt idx="3856">
                  <c:v>7703.9326171875</c:v>
                </c:pt>
                <c:pt idx="3857">
                  <c:v>7705.91943359375</c:v>
                </c:pt>
                <c:pt idx="3858">
                  <c:v>7707.8308105468705</c:v>
                </c:pt>
                <c:pt idx="3859">
                  <c:v>7709.7919921875</c:v>
                </c:pt>
                <c:pt idx="3860">
                  <c:v>7711.8918457031205</c:v>
                </c:pt>
                <c:pt idx="3861">
                  <c:v>7713.91650390625</c:v>
                </c:pt>
                <c:pt idx="3862">
                  <c:v>7715.978515625</c:v>
                </c:pt>
                <c:pt idx="3863">
                  <c:v>7717.9274902343705</c:v>
                </c:pt>
                <c:pt idx="3864">
                  <c:v>7719.8264160156205</c:v>
                </c:pt>
                <c:pt idx="3865">
                  <c:v>7721.9892578125</c:v>
                </c:pt>
                <c:pt idx="3866">
                  <c:v>7723.9382324218795</c:v>
                </c:pt>
                <c:pt idx="3867">
                  <c:v>7725.87451171875</c:v>
                </c:pt>
                <c:pt idx="3868">
                  <c:v>7727.9494628906295</c:v>
                </c:pt>
                <c:pt idx="3869">
                  <c:v>7729.8962402343705</c:v>
                </c:pt>
                <c:pt idx="3870">
                  <c:v>7731.84521484375</c:v>
                </c:pt>
                <c:pt idx="3871">
                  <c:v>7733.8347167968795</c:v>
                </c:pt>
                <c:pt idx="3872">
                  <c:v>7735.9445800781205</c:v>
                </c:pt>
                <c:pt idx="3873">
                  <c:v>7737.90576171875</c:v>
                </c:pt>
                <c:pt idx="3874">
                  <c:v>7739.8447265625</c:v>
                </c:pt>
                <c:pt idx="3875">
                  <c:v>7741.8942871093705</c:v>
                </c:pt>
                <c:pt idx="3876">
                  <c:v>7743.8935546875</c:v>
                </c:pt>
                <c:pt idx="3877">
                  <c:v>7745.8427734375</c:v>
                </c:pt>
                <c:pt idx="3878">
                  <c:v>7747.8298339843795</c:v>
                </c:pt>
                <c:pt idx="3879">
                  <c:v>7749.90478515625</c:v>
                </c:pt>
                <c:pt idx="3880">
                  <c:v>7751.91650390625</c:v>
                </c:pt>
                <c:pt idx="3881">
                  <c:v>7753.8781738281295</c:v>
                </c:pt>
                <c:pt idx="3882">
                  <c:v>7755.8146972656295</c:v>
                </c:pt>
                <c:pt idx="3883">
                  <c:v>7757.8513183593795</c:v>
                </c:pt>
                <c:pt idx="3884">
                  <c:v>7759.8884277343705</c:v>
                </c:pt>
                <c:pt idx="3885">
                  <c:v>7761.8625488281295</c:v>
                </c:pt>
                <c:pt idx="3886">
                  <c:v>7763.8215332031205</c:v>
                </c:pt>
                <c:pt idx="3887">
                  <c:v>7765.84619140625</c:v>
                </c:pt>
                <c:pt idx="3888">
                  <c:v>7767.9108886718705</c:v>
                </c:pt>
                <c:pt idx="3889">
                  <c:v>7769.9104003906295</c:v>
                </c:pt>
                <c:pt idx="3890">
                  <c:v>7771.80908203125</c:v>
                </c:pt>
                <c:pt idx="3891">
                  <c:v>7773.7702636718705</c:v>
                </c:pt>
                <c:pt idx="3892">
                  <c:v>7775.83251953125</c:v>
                </c:pt>
                <c:pt idx="3893">
                  <c:v>7777.8195800781205</c:v>
                </c:pt>
                <c:pt idx="3894">
                  <c:v>7779.80615234375</c:v>
                </c:pt>
                <c:pt idx="3895">
                  <c:v>7781.8532714843795</c:v>
                </c:pt>
                <c:pt idx="3896">
                  <c:v>7783.8527832031205</c:v>
                </c:pt>
                <c:pt idx="3897">
                  <c:v>7785.7790527343705</c:v>
                </c:pt>
                <c:pt idx="3898">
                  <c:v>7787.82861328125</c:v>
                </c:pt>
                <c:pt idx="3899">
                  <c:v>7789.86572265625</c:v>
                </c:pt>
                <c:pt idx="3900">
                  <c:v>7791.865234375</c:v>
                </c:pt>
                <c:pt idx="3901">
                  <c:v>7793.8771972656295</c:v>
                </c:pt>
                <c:pt idx="3902">
                  <c:v>7795.8386230468705</c:v>
                </c:pt>
                <c:pt idx="3903">
                  <c:v>7797.87548828125</c:v>
                </c:pt>
                <c:pt idx="3904">
                  <c:v>7799.9377441406205</c:v>
                </c:pt>
                <c:pt idx="3905">
                  <c:v>7801.8742675781205</c:v>
                </c:pt>
                <c:pt idx="3906">
                  <c:v>7803.7956542968795</c:v>
                </c:pt>
                <c:pt idx="3907">
                  <c:v>7805.8703613281295</c:v>
                </c:pt>
                <c:pt idx="3908">
                  <c:v>7807.8972167968795</c:v>
                </c:pt>
                <c:pt idx="3909">
                  <c:v>7809.921875</c:v>
                </c:pt>
                <c:pt idx="3910">
                  <c:v>7811.8708496093705</c:v>
                </c:pt>
                <c:pt idx="3911">
                  <c:v>7813.80712890625</c:v>
                </c:pt>
                <c:pt idx="3912">
                  <c:v>7815.8542480468705</c:v>
                </c:pt>
                <c:pt idx="3913">
                  <c:v>7817.8283691406205</c:v>
                </c:pt>
                <c:pt idx="3914">
                  <c:v>7819.8781738281295</c:v>
                </c:pt>
                <c:pt idx="3915">
                  <c:v>7821.8776855468705</c:v>
                </c:pt>
                <c:pt idx="3916">
                  <c:v>7823.7785644531295</c:v>
                </c:pt>
                <c:pt idx="3917">
                  <c:v>7825.7902832031205</c:v>
                </c:pt>
                <c:pt idx="3918">
                  <c:v>7827.77734375</c:v>
                </c:pt>
                <c:pt idx="3919">
                  <c:v>7829.787109375</c:v>
                </c:pt>
                <c:pt idx="3920">
                  <c:v>7831.8620605468705</c:v>
                </c:pt>
                <c:pt idx="3921">
                  <c:v>7833.85107421875</c:v>
                </c:pt>
                <c:pt idx="3922">
                  <c:v>7835.8251953125</c:v>
                </c:pt>
                <c:pt idx="3923">
                  <c:v>7837.849609375</c:v>
                </c:pt>
                <c:pt idx="3924">
                  <c:v>7839.861328125</c:v>
                </c:pt>
                <c:pt idx="3925">
                  <c:v>7841.8732910156205</c:v>
                </c:pt>
                <c:pt idx="3926">
                  <c:v>7843.8449707031205</c:v>
                </c:pt>
                <c:pt idx="3927">
                  <c:v>7845.84423828125</c:v>
                </c:pt>
                <c:pt idx="3928">
                  <c:v>7847.8337402343705</c:v>
                </c:pt>
                <c:pt idx="3929">
                  <c:v>7849.7199707031205</c:v>
                </c:pt>
                <c:pt idx="3930">
                  <c:v>7851.7565917968795</c:v>
                </c:pt>
                <c:pt idx="3931">
                  <c:v>7853.9572753906295</c:v>
                </c:pt>
                <c:pt idx="3932">
                  <c:v>7856.08251953125</c:v>
                </c:pt>
                <c:pt idx="3933">
                  <c:v>7857.9685058593795</c:v>
                </c:pt>
                <c:pt idx="3934">
                  <c:v>7859.81689453125</c:v>
                </c:pt>
                <c:pt idx="3935">
                  <c:v>7861.7785644531295</c:v>
                </c:pt>
                <c:pt idx="3936">
                  <c:v>7863.7653808593795</c:v>
                </c:pt>
                <c:pt idx="3937">
                  <c:v>7865.7897949218795</c:v>
                </c:pt>
                <c:pt idx="3938">
                  <c:v>7867.8771972656295</c:v>
                </c:pt>
                <c:pt idx="3939">
                  <c:v>7869.8134765625</c:v>
                </c:pt>
                <c:pt idx="3940">
                  <c:v>7871.7751464843795</c:v>
                </c:pt>
                <c:pt idx="3941">
                  <c:v>7873.8376464843795</c:v>
                </c:pt>
                <c:pt idx="3942">
                  <c:v>7875.87451171875</c:v>
                </c:pt>
                <c:pt idx="3943">
                  <c:v>7877.8359375</c:v>
                </c:pt>
                <c:pt idx="3944">
                  <c:v>7879.68212890625</c:v>
                </c:pt>
                <c:pt idx="3945">
                  <c:v>7881.65380859375</c:v>
                </c:pt>
                <c:pt idx="3946">
                  <c:v>7883.7434082031205</c:v>
                </c:pt>
                <c:pt idx="3947">
                  <c:v>7885.7453613281295</c:v>
                </c:pt>
                <c:pt idx="3948">
                  <c:v>7887.7570800781205</c:v>
                </c:pt>
                <c:pt idx="3949">
                  <c:v>7889.806640625</c:v>
                </c:pt>
                <c:pt idx="3950">
                  <c:v>7891.7683105468705</c:v>
                </c:pt>
                <c:pt idx="3951">
                  <c:v>7893.8430175781205</c:v>
                </c:pt>
                <c:pt idx="3952">
                  <c:v>7895.8527832031205</c:v>
                </c:pt>
                <c:pt idx="3953">
                  <c:v>7897.73876953125</c:v>
                </c:pt>
                <c:pt idx="3954">
                  <c:v>7899.7277832031205</c:v>
                </c:pt>
                <c:pt idx="3955">
                  <c:v>7901.7021484375</c:v>
                </c:pt>
                <c:pt idx="3956">
                  <c:v>7903.7265625</c:v>
                </c:pt>
                <c:pt idx="3957">
                  <c:v>7905.80126953125</c:v>
                </c:pt>
                <c:pt idx="3958">
                  <c:v>7907.7756347656295</c:v>
                </c:pt>
                <c:pt idx="3959">
                  <c:v>7909.7624511718705</c:v>
                </c:pt>
                <c:pt idx="3960">
                  <c:v>7911.7490234375</c:v>
                </c:pt>
                <c:pt idx="3961">
                  <c:v>7913.7734375</c:v>
                </c:pt>
                <c:pt idx="3962">
                  <c:v>7915.74755859375</c:v>
                </c:pt>
                <c:pt idx="3963">
                  <c:v>7917.69677734375</c:v>
                </c:pt>
                <c:pt idx="3964">
                  <c:v>7919.7438964843795</c:v>
                </c:pt>
                <c:pt idx="3965">
                  <c:v>7921.8059082031205</c:v>
                </c:pt>
                <c:pt idx="3966">
                  <c:v>7923.87060546875</c:v>
                </c:pt>
                <c:pt idx="3967">
                  <c:v>7925.79443359375</c:v>
                </c:pt>
                <c:pt idx="3968">
                  <c:v>7927.755859375</c:v>
                </c:pt>
                <c:pt idx="3969">
                  <c:v>7929.8181152343705</c:v>
                </c:pt>
                <c:pt idx="3970">
                  <c:v>7931.9055175781205</c:v>
                </c:pt>
                <c:pt idx="3971">
                  <c:v>7933.8293457031205</c:v>
                </c:pt>
                <c:pt idx="3972">
                  <c:v>7935.703125</c:v>
                </c:pt>
                <c:pt idx="3973">
                  <c:v>7937.740234375</c:v>
                </c:pt>
                <c:pt idx="3974">
                  <c:v>7939.7395019531295</c:v>
                </c:pt>
                <c:pt idx="3975">
                  <c:v>7941.7639160156205</c:v>
                </c:pt>
                <c:pt idx="3976">
                  <c:v>7943.77587890625</c:v>
                </c:pt>
                <c:pt idx="3977">
                  <c:v>7945.65966796875</c:v>
                </c:pt>
                <c:pt idx="3978">
                  <c:v>7947.6564941406205</c:v>
                </c:pt>
                <c:pt idx="3979">
                  <c:v>7949.7687988281295</c:v>
                </c:pt>
                <c:pt idx="3980">
                  <c:v>7951.8059082031205</c:v>
                </c:pt>
                <c:pt idx="3981">
                  <c:v>7953.7448730468705</c:v>
                </c:pt>
                <c:pt idx="3982">
                  <c:v>7955.7216796875</c:v>
                </c:pt>
                <c:pt idx="3983">
                  <c:v>7957.7587890625</c:v>
                </c:pt>
                <c:pt idx="3984">
                  <c:v>7959.7326660156205</c:v>
                </c:pt>
                <c:pt idx="3985">
                  <c:v>7961.71923828125</c:v>
                </c:pt>
                <c:pt idx="3986">
                  <c:v>7963.7058105468705</c:v>
                </c:pt>
                <c:pt idx="3987">
                  <c:v>7965.7429199218795</c:v>
                </c:pt>
                <c:pt idx="3988">
                  <c:v>7967.81787109375</c:v>
                </c:pt>
                <c:pt idx="3989">
                  <c:v>7969.7795410156205</c:v>
                </c:pt>
                <c:pt idx="3990">
                  <c:v>7971.81689453125</c:v>
                </c:pt>
                <c:pt idx="3991">
                  <c:v>7973.8039550781205</c:v>
                </c:pt>
                <c:pt idx="3992">
                  <c:v>7975.6770019531295</c:v>
                </c:pt>
                <c:pt idx="3993">
                  <c:v>7977.6760253906295</c:v>
                </c:pt>
                <c:pt idx="3994">
                  <c:v>7979.7009277343705</c:v>
                </c:pt>
                <c:pt idx="3995">
                  <c:v>7981.67529296875</c:v>
                </c:pt>
                <c:pt idx="3996">
                  <c:v>7983.6242675781205</c:v>
                </c:pt>
                <c:pt idx="3997">
                  <c:v>7985.5480957031205</c:v>
                </c:pt>
                <c:pt idx="3998">
                  <c:v>7987.6103515625</c:v>
                </c:pt>
                <c:pt idx="3999">
                  <c:v>7989.748046875</c:v>
                </c:pt>
                <c:pt idx="4000">
                  <c:v>7991.72216796875</c:v>
                </c:pt>
                <c:pt idx="4001">
                  <c:v>7993.6962890625</c:v>
                </c:pt>
                <c:pt idx="4002">
                  <c:v>7995.7961425781205</c:v>
                </c:pt>
                <c:pt idx="4003">
                  <c:v>7997.79541015625</c:v>
                </c:pt>
                <c:pt idx="4004">
                  <c:v>7999.7570800781205</c:v>
                </c:pt>
                <c:pt idx="4005">
                  <c:v>8001.7060546875</c:v>
                </c:pt>
                <c:pt idx="4006">
                  <c:v>8003.6423339843795</c:v>
                </c:pt>
                <c:pt idx="4007">
                  <c:v>8005.7170410156205</c:v>
                </c:pt>
                <c:pt idx="4008">
                  <c:v>8007.7666015625</c:v>
                </c:pt>
                <c:pt idx="4009">
                  <c:v>8009.6630859375</c:v>
                </c:pt>
                <c:pt idx="4010">
                  <c:v>8011.64990234375</c:v>
                </c:pt>
                <c:pt idx="4011">
                  <c:v>8013.83984375</c:v>
                </c:pt>
                <c:pt idx="4012">
                  <c:v>8015.8015136718705</c:v>
                </c:pt>
                <c:pt idx="4013">
                  <c:v>8017.67529296875</c:v>
                </c:pt>
                <c:pt idx="4014">
                  <c:v>8019.59912109375</c:v>
                </c:pt>
                <c:pt idx="4015">
                  <c:v>8021.5983886718705</c:v>
                </c:pt>
                <c:pt idx="4016">
                  <c:v>8023.6203613281295</c:v>
                </c:pt>
                <c:pt idx="4017">
                  <c:v>8025.63232421875</c:v>
                </c:pt>
                <c:pt idx="4018">
                  <c:v>8027.6843261718705</c:v>
                </c:pt>
                <c:pt idx="4019">
                  <c:v>8029.7443847656295</c:v>
                </c:pt>
                <c:pt idx="4020">
                  <c:v>8031.7314453125</c:v>
                </c:pt>
                <c:pt idx="4021">
                  <c:v>8033.6071777343705</c:v>
                </c:pt>
                <c:pt idx="4022">
                  <c:v>8035.5661621093705</c:v>
                </c:pt>
                <c:pt idx="4023">
                  <c:v>8037.7165527343705</c:v>
                </c:pt>
                <c:pt idx="4024">
                  <c:v>8039.8190917968795</c:v>
                </c:pt>
                <c:pt idx="4025">
                  <c:v>8041.6550292968795</c:v>
                </c:pt>
                <c:pt idx="4026">
                  <c:v>8043.6291503906295</c:v>
                </c:pt>
                <c:pt idx="4027">
                  <c:v>8045.70361328125</c:v>
                </c:pt>
                <c:pt idx="4028">
                  <c:v>8047.74072265625</c:v>
                </c:pt>
                <c:pt idx="4029">
                  <c:v>8049.9035644531295</c:v>
                </c:pt>
                <c:pt idx="4030">
                  <c:v>8051.8020019531295</c:v>
                </c:pt>
                <c:pt idx="4031">
                  <c:v>8053.650390625</c:v>
                </c:pt>
                <c:pt idx="4032">
                  <c:v>8055.6623535156205</c:v>
                </c:pt>
                <c:pt idx="4033">
                  <c:v>8057.6494140625</c:v>
                </c:pt>
                <c:pt idx="4034">
                  <c:v>8059.6740722656295</c:v>
                </c:pt>
                <c:pt idx="4035">
                  <c:v>8061.6730957031205</c:v>
                </c:pt>
                <c:pt idx="4036">
                  <c:v>8063.6823730468705</c:v>
                </c:pt>
                <c:pt idx="4037">
                  <c:v>8065.70703125</c:v>
                </c:pt>
                <c:pt idx="4038">
                  <c:v>8067.7214355468705</c:v>
                </c:pt>
                <c:pt idx="4039">
                  <c:v>8069.720703125</c:v>
                </c:pt>
                <c:pt idx="4040">
                  <c:v>8071.69482421875</c:v>
                </c:pt>
                <c:pt idx="4041">
                  <c:v>8073.6286621093705</c:v>
                </c:pt>
                <c:pt idx="4042">
                  <c:v>8075.56494140625</c:v>
                </c:pt>
                <c:pt idx="4043">
                  <c:v>8077.5769042968795</c:v>
                </c:pt>
                <c:pt idx="4044">
                  <c:v>8079.6142578125</c:v>
                </c:pt>
                <c:pt idx="4045">
                  <c:v>8081.6262207031205</c:v>
                </c:pt>
                <c:pt idx="4046">
                  <c:v>8083.763671875</c:v>
                </c:pt>
                <c:pt idx="4047">
                  <c:v>8085.7529296875</c:v>
                </c:pt>
                <c:pt idx="4048">
                  <c:v>8087.6643066406205</c:v>
                </c:pt>
                <c:pt idx="4049">
                  <c:v>8089.6384277343705</c:v>
                </c:pt>
                <c:pt idx="4050">
                  <c:v>8091.70068359375</c:v>
                </c:pt>
                <c:pt idx="4051">
                  <c:v>8093.8359375</c:v>
                </c:pt>
                <c:pt idx="4052">
                  <c:v>8095.70947265625</c:v>
                </c:pt>
                <c:pt idx="4053">
                  <c:v>8097.5100097656295</c:v>
                </c:pt>
                <c:pt idx="4054">
                  <c:v>8099.5344238281295</c:v>
                </c:pt>
                <c:pt idx="4055">
                  <c:v>8101.583984375</c:v>
                </c:pt>
                <c:pt idx="4056">
                  <c:v>8103.533203125</c:v>
                </c:pt>
                <c:pt idx="4057">
                  <c:v>8105.5451660156205</c:v>
                </c:pt>
                <c:pt idx="4058">
                  <c:v>8107.5947265625</c:v>
                </c:pt>
                <c:pt idx="4059">
                  <c:v>8109.6696777343705</c:v>
                </c:pt>
                <c:pt idx="4060">
                  <c:v>8111.6940917968795</c:v>
                </c:pt>
                <c:pt idx="4061">
                  <c:v>8113.5549316406205</c:v>
                </c:pt>
                <c:pt idx="4062">
                  <c:v>8115.4787597656295</c:v>
                </c:pt>
                <c:pt idx="4063">
                  <c:v>8117.6037597656295</c:v>
                </c:pt>
                <c:pt idx="4064">
                  <c:v>8119.6533203125</c:v>
                </c:pt>
                <c:pt idx="4065">
                  <c:v>8121.60205078125</c:v>
                </c:pt>
                <c:pt idx="4066">
                  <c:v>8123.7019042968795</c:v>
                </c:pt>
                <c:pt idx="4067">
                  <c:v>8125.611328125</c:v>
                </c:pt>
                <c:pt idx="4068">
                  <c:v>8127.447265625</c:v>
                </c:pt>
                <c:pt idx="4069">
                  <c:v>8129.5869140625</c:v>
                </c:pt>
                <c:pt idx="4070">
                  <c:v>8131.7497558593795</c:v>
                </c:pt>
                <c:pt idx="4071">
                  <c:v>8133.7995605468705</c:v>
                </c:pt>
                <c:pt idx="4072">
                  <c:v>8135.73583984375</c:v>
                </c:pt>
                <c:pt idx="4073">
                  <c:v>8137.74755859375</c:v>
                </c:pt>
                <c:pt idx="4074">
                  <c:v>8139.6843261718705</c:v>
                </c:pt>
                <c:pt idx="4075">
                  <c:v>8141.595703125</c:v>
                </c:pt>
                <c:pt idx="4076">
                  <c:v>8143.5822753906295</c:v>
                </c:pt>
                <c:pt idx="4077">
                  <c:v>8145.6066894531295</c:v>
                </c:pt>
                <c:pt idx="4078">
                  <c:v>8147.61865234375</c:v>
                </c:pt>
                <c:pt idx="4079">
                  <c:v>8149.60546875</c:v>
                </c:pt>
                <c:pt idx="4080">
                  <c:v>8151.5793457031205</c:v>
                </c:pt>
                <c:pt idx="4081">
                  <c:v>8153.5764160156205</c:v>
                </c:pt>
                <c:pt idx="4082">
                  <c:v>8155.6389160156205</c:v>
                </c:pt>
                <c:pt idx="4083">
                  <c:v>8157.640625</c:v>
                </c:pt>
                <c:pt idx="4084">
                  <c:v>8159.6271972656295</c:v>
                </c:pt>
                <c:pt idx="4085">
                  <c:v>8161.6013183593795</c:v>
                </c:pt>
                <c:pt idx="4086">
                  <c:v>8163.5505371093705</c:v>
                </c:pt>
                <c:pt idx="4087">
                  <c:v>8165.6628417968795</c:v>
                </c:pt>
                <c:pt idx="4088">
                  <c:v>8167.90087890625</c:v>
                </c:pt>
                <c:pt idx="4089">
                  <c:v>8169.7746582031205</c:v>
                </c:pt>
                <c:pt idx="4090">
                  <c:v>8171.57275390625</c:v>
                </c:pt>
                <c:pt idx="4091">
                  <c:v>8173.634765625</c:v>
                </c:pt>
                <c:pt idx="4092">
                  <c:v>8175.6467285156205</c:v>
                </c:pt>
                <c:pt idx="4093">
                  <c:v>8177.5686035156205</c:v>
                </c:pt>
                <c:pt idx="4094">
                  <c:v>8179.59326171875</c:v>
                </c:pt>
                <c:pt idx="4095">
                  <c:v>8181.6198730468705</c:v>
                </c:pt>
                <c:pt idx="4096">
                  <c:v>8183.5686035156205</c:v>
                </c:pt>
                <c:pt idx="4097">
                  <c:v>8185.6433105468705</c:v>
                </c:pt>
                <c:pt idx="4098">
                  <c:v>8187.5925292968795</c:v>
                </c:pt>
                <c:pt idx="4099">
                  <c:v>8189.6799316406205</c:v>
                </c:pt>
                <c:pt idx="4100">
                  <c:v>8191.71484375</c:v>
                </c:pt>
                <c:pt idx="4101">
                  <c:v>8193.50048828125</c:v>
                </c:pt>
                <c:pt idx="4102">
                  <c:v>8195.45166015625</c:v>
                </c:pt>
                <c:pt idx="4103">
                  <c:v>8197.47607421875</c:v>
                </c:pt>
                <c:pt idx="4104">
                  <c:v>8199.55078125</c:v>
                </c:pt>
                <c:pt idx="4105">
                  <c:v>8201.52490234375</c:v>
                </c:pt>
                <c:pt idx="4106">
                  <c:v>8203.49658203125</c:v>
                </c:pt>
                <c:pt idx="4107">
                  <c:v>8205.583984375</c:v>
                </c:pt>
                <c:pt idx="4108">
                  <c:v>8207.673828125</c:v>
                </c:pt>
                <c:pt idx="4109">
                  <c:v>8209.56005859375</c:v>
                </c:pt>
                <c:pt idx="4110">
                  <c:v>8211.59716796875</c:v>
                </c:pt>
                <c:pt idx="4111">
                  <c:v>8213.77001953125</c:v>
                </c:pt>
                <c:pt idx="4112">
                  <c:v>8215.65625</c:v>
                </c:pt>
                <c:pt idx="4113">
                  <c:v>8217.5048828125</c:v>
                </c:pt>
                <c:pt idx="4114">
                  <c:v>8219.50439453125</c:v>
                </c:pt>
                <c:pt idx="4115">
                  <c:v>8221.65673828125</c:v>
                </c:pt>
                <c:pt idx="4116">
                  <c:v>8223.68115234375</c:v>
                </c:pt>
                <c:pt idx="4117">
                  <c:v>8225.5927734375</c:v>
                </c:pt>
                <c:pt idx="4118">
                  <c:v>8227.6044921875</c:v>
                </c:pt>
                <c:pt idx="4119">
                  <c:v>8229.6162109375</c:v>
                </c:pt>
                <c:pt idx="4120">
                  <c:v>8231.5400390625</c:v>
                </c:pt>
                <c:pt idx="4121">
                  <c:v>8233.53955078125</c:v>
                </c:pt>
                <c:pt idx="4122">
                  <c:v>8235.6015625</c:v>
                </c:pt>
                <c:pt idx="4123">
                  <c:v>8237.46240234375</c:v>
                </c:pt>
                <c:pt idx="4124">
                  <c:v>8239.47412109375</c:v>
                </c:pt>
                <c:pt idx="4125">
                  <c:v>8241.548828125</c:v>
                </c:pt>
                <c:pt idx="4126">
                  <c:v>8243.58642578125</c:v>
                </c:pt>
                <c:pt idx="4127">
                  <c:v>8245.560546875</c:v>
                </c:pt>
                <c:pt idx="4128">
                  <c:v>8247.5595703125</c:v>
                </c:pt>
                <c:pt idx="4129">
                  <c:v>8249.583984375</c:v>
                </c:pt>
                <c:pt idx="4130">
                  <c:v>8251.59619140625</c:v>
                </c:pt>
                <c:pt idx="4131">
                  <c:v>8253.63330078125</c:v>
                </c:pt>
                <c:pt idx="4132">
                  <c:v>8255.529296875</c:v>
                </c:pt>
                <c:pt idx="4133">
                  <c:v>8257.49072265625</c:v>
                </c:pt>
                <c:pt idx="4134">
                  <c:v>8259.54296875</c:v>
                </c:pt>
                <c:pt idx="4135">
                  <c:v>8261.51708984375</c:v>
                </c:pt>
                <c:pt idx="4136">
                  <c:v>8263.45361328125</c:v>
                </c:pt>
                <c:pt idx="4137">
                  <c:v>8265.37744140625</c:v>
                </c:pt>
                <c:pt idx="4138">
                  <c:v>8267.46484375</c:v>
                </c:pt>
                <c:pt idx="4139">
                  <c:v>8269.46435546875</c:v>
                </c:pt>
                <c:pt idx="4140">
                  <c:v>8271.33544921875</c:v>
                </c:pt>
                <c:pt idx="4141">
                  <c:v>8273.35986328125</c:v>
                </c:pt>
                <c:pt idx="4142">
                  <c:v>8275.474609375</c:v>
                </c:pt>
                <c:pt idx="4143">
                  <c:v>8277.57470703125</c:v>
                </c:pt>
                <c:pt idx="4144">
                  <c:v>8279.59912109375</c:v>
                </c:pt>
                <c:pt idx="4145">
                  <c:v>8281.673828125</c:v>
                </c:pt>
                <c:pt idx="4146">
                  <c:v>8283.57275390625</c:v>
                </c:pt>
                <c:pt idx="4147">
                  <c:v>8285.40869140625</c:v>
                </c:pt>
                <c:pt idx="4148">
                  <c:v>8287.42041015625</c:v>
                </c:pt>
                <c:pt idx="4149">
                  <c:v>8289.54541015625</c:v>
                </c:pt>
                <c:pt idx="4150">
                  <c:v>8291.51953125</c:v>
                </c:pt>
                <c:pt idx="4151">
                  <c:v>8293.51904296875</c:v>
                </c:pt>
                <c:pt idx="4152">
                  <c:v>8295.4912109375</c:v>
                </c:pt>
                <c:pt idx="4153">
                  <c:v>8297.43994140625</c:v>
                </c:pt>
                <c:pt idx="4154">
                  <c:v>8299.59228515625</c:v>
                </c:pt>
                <c:pt idx="4155">
                  <c:v>8301.6171875</c:v>
                </c:pt>
                <c:pt idx="4156">
                  <c:v>8303.49072265625</c:v>
                </c:pt>
                <c:pt idx="4157">
                  <c:v>8305.4267578125</c:v>
                </c:pt>
                <c:pt idx="4158">
                  <c:v>8307.51416015625</c:v>
                </c:pt>
                <c:pt idx="4159">
                  <c:v>8309.53857421875</c:v>
                </c:pt>
                <c:pt idx="4160">
                  <c:v>8311.47509765625</c:v>
                </c:pt>
                <c:pt idx="4161">
                  <c:v>8313.474609375</c:v>
                </c:pt>
                <c:pt idx="4162">
                  <c:v>8315.4990234375</c:v>
                </c:pt>
                <c:pt idx="4163">
                  <c:v>8317.5361328125</c:v>
                </c:pt>
                <c:pt idx="4164">
                  <c:v>8319.4599609375</c:v>
                </c:pt>
                <c:pt idx="4165">
                  <c:v>8321.4970703125</c:v>
                </c:pt>
                <c:pt idx="4166">
                  <c:v>8323.45849609375</c:v>
                </c:pt>
                <c:pt idx="4167">
                  <c:v>8325.4072265625</c:v>
                </c:pt>
                <c:pt idx="4168">
                  <c:v>8327.5830078125</c:v>
                </c:pt>
                <c:pt idx="4169">
                  <c:v>8329.5322265625</c:v>
                </c:pt>
                <c:pt idx="4170">
                  <c:v>8331.48095703125</c:v>
                </c:pt>
                <c:pt idx="4171">
                  <c:v>8333.51806640625</c:v>
                </c:pt>
                <c:pt idx="4172">
                  <c:v>8335.4794921875</c:v>
                </c:pt>
                <c:pt idx="4173">
                  <c:v>8337.46630859375</c:v>
                </c:pt>
                <c:pt idx="4174">
                  <c:v>8339.453125</c:v>
                </c:pt>
                <c:pt idx="4175">
                  <c:v>8341.4521484375</c:v>
                </c:pt>
                <c:pt idx="4176">
                  <c:v>8343.44921875</c:v>
                </c:pt>
                <c:pt idx="4177">
                  <c:v>8345.3984375</c:v>
                </c:pt>
                <c:pt idx="4178">
                  <c:v>8347.400390625</c:v>
                </c:pt>
                <c:pt idx="4179">
                  <c:v>8349.48779296875</c:v>
                </c:pt>
                <c:pt idx="4180">
                  <c:v>8351.48681640625</c:v>
                </c:pt>
                <c:pt idx="4181">
                  <c:v>8353.42333984375</c:v>
                </c:pt>
                <c:pt idx="4182">
                  <c:v>8355.44775390625</c:v>
                </c:pt>
                <c:pt idx="4183">
                  <c:v>8357.509765625</c:v>
                </c:pt>
                <c:pt idx="4184">
                  <c:v>8359.50927734375</c:v>
                </c:pt>
                <c:pt idx="4185">
                  <c:v>8361.52099609375</c:v>
                </c:pt>
                <c:pt idx="4186">
                  <c:v>8363.5830078125</c:v>
                </c:pt>
                <c:pt idx="4187">
                  <c:v>8365.5068359375</c:v>
                </c:pt>
                <c:pt idx="4188">
                  <c:v>8367.619140625</c:v>
                </c:pt>
                <c:pt idx="4189">
                  <c:v>8369.63134765625</c:v>
                </c:pt>
                <c:pt idx="4190">
                  <c:v>8371.455078125</c:v>
                </c:pt>
                <c:pt idx="4191">
                  <c:v>8373.45166015625</c:v>
                </c:pt>
                <c:pt idx="4192">
                  <c:v>8375.4609375</c:v>
                </c:pt>
                <c:pt idx="4193">
                  <c:v>8377.42529296875</c:v>
                </c:pt>
                <c:pt idx="4194">
                  <c:v>8379.3642578125</c:v>
                </c:pt>
                <c:pt idx="4195">
                  <c:v>8381.4140625</c:v>
                </c:pt>
                <c:pt idx="4196">
                  <c:v>8383.42578125</c:v>
                </c:pt>
                <c:pt idx="4197">
                  <c:v>8385.384765625</c:v>
                </c:pt>
                <c:pt idx="4198">
                  <c:v>8387.37158203125</c:v>
                </c:pt>
                <c:pt idx="4199">
                  <c:v>8389.37353515625</c:v>
                </c:pt>
                <c:pt idx="4200">
                  <c:v>8391.44873046875</c:v>
                </c:pt>
                <c:pt idx="4201">
                  <c:v>8393.4853515625</c:v>
                </c:pt>
                <c:pt idx="4202">
                  <c:v>8395.34326171875</c:v>
                </c:pt>
                <c:pt idx="4203">
                  <c:v>8397.4306640625</c:v>
                </c:pt>
                <c:pt idx="4204">
                  <c:v>8399.52099609375</c:v>
                </c:pt>
                <c:pt idx="4205">
                  <c:v>8401.4072265625</c:v>
                </c:pt>
                <c:pt idx="4206">
                  <c:v>8403.4443359375</c:v>
                </c:pt>
                <c:pt idx="4207">
                  <c:v>8405.46875</c:v>
                </c:pt>
                <c:pt idx="4208">
                  <c:v>8407.392578125</c:v>
                </c:pt>
                <c:pt idx="4209">
                  <c:v>8409.32666015625</c:v>
                </c:pt>
                <c:pt idx="4210">
                  <c:v>8411.35107421875</c:v>
                </c:pt>
                <c:pt idx="4211">
                  <c:v>8413.41552734375</c:v>
                </c:pt>
                <c:pt idx="4212">
                  <c:v>8415.41455078125</c:v>
                </c:pt>
                <c:pt idx="4213">
                  <c:v>8417.3515625</c:v>
                </c:pt>
                <c:pt idx="4214">
                  <c:v>8419.3759765625</c:v>
                </c:pt>
                <c:pt idx="4215">
                  <c:v>8421.50048828125</c:v>
                </c:pt>
                <c:pt idx="4216">
                  <c:v>8423.474609375</c:v>
                </c:pt>
                <c:pt idx="4217">
                  <c:v>8425.3984375</c:v>
                </c:pt>
                <c:pt idx="4218">
                  <c:v>8427.42333984375</c:v>
                </c:pt>
                <c:pt idx="4219">
                  <c:v>8429.34716796875</c:v>
                </c:pt>
                <c:pt idx="4220">
                  <c:v>8431.34619140625</c:v>
                </c:pt>
                <c:pt idx="4221">
                  <c:v>8433.43359375</c:v>
                </c:pt>
                <c:pt idx="4222">
                  <c:v>8435.39306640625</c:v>
                </c:pt>
                <c:pt idx="4223">
                  <c:v>8437.365234375</c:v>
                </c:pt>
                <c:pt idx="4224">
                  <c:v>8439.37939453125</c:v>
                </c:pt>
                <c:pt idx="4225">
                  <c:v>8441.3681640625</c:v>
                </c:pt>
                <c:pt idx="4226">
                  <c:v>8443.4052734375</c:v>
                </c:pt>
                <c:pt idx="4227">
                  <c:v>8445.50537109375</c:v>
                </c:pt>
                <c:pt idx="4228">
                  <c:v>8447.466796875</c:v>
                </c:pt>
                <c:pt idx="4229">
                  <c:v>8449.45361328125</c:v>
                </c:pt>
                <c:pt idx="4230">
                  <c:v>8451.49072265625</c:v>
                </c:pt>
                <c:pt idx="4231">
                  <c:v>8453.41455078125</c:v>
                </c:pt>
                <c:pt idx="4232">
                  <c:v>8455.42626953125</c:v>
                </c:pt>
                <c:pt idx="4233">
                  <c:v>8457.4384765625</c:v>
                </c:pt>
                <c:pt idx="4234">
                  <c:v>8459.41259765625</c:v>
                </c:pt>
                <c:pt idx="4235">
                  <c:v>8461.396484375</c:v>
                </c:pt>
                <c:pt idx="4236">
                  <c:v>8463.34326171875</c:v>
                </c:pt>
                <c:pt idx="4237">
                  <c:v>8465.37060546875</c:v>
                </c:pt>
                <c:pt idx="4238">
                  <c:v>8467.3447265625</c:v>
                </c:pt>
                <c:pt idx="4239">
                  <c:v>8469.29345703125</c:v>
                </c:pt>
                <c:pt idx="4240">
                  <c:v>8471.345703125</c:v>
                </c:pt>
                <c:pt idx="4241">
                  <c:v>8473.31982421875</c:v>
                </c:pt>
                <c:pt idx="4242">
                  <c:v>8475.2412109375</c:v>
                </c:pt>
                <c:pt idx="4243">
                  <c:v>8477.240234375</c:v>
                </c:pt>
                <c:pt idx="4244">
                  <c:v>8479.27978515625</c:v>
                </c:pt>
                <c:pt idx="4245">
                  <c:v>8481.26708984375</c:v>
                </c:pt>
                <c:pt idx="4246">
                  <c:v>8483.31689453125</c:v>
                </c:pt>
                <c:pt idx="4247">
                  <c:v>8485.4794921875</c:v>
                </c:pt>
                <c:pt idx="4248">
                  <c:v>8487.47607421875</c:v>
                </c:pt>
                <c:pt idx="4249">
                  <c:v>8489.4501953125</c:v>
                </c:pt>
                <c:pt idx="4250">
                  <c:v>8491.44970703125</c:v>
                </c:pt>
                <c:pt idx="4251">
                  <c:v>8493.310546875</c:v>
                </c:pt>
                <c:pt idx="4252">
                  <c:v>8495.24951171875</c:v>
                </c:pt>
                <c:pt idx="4253">
                  <c:v>8497.2744140625</c:v>
                </c:pt>
                <c:pt idx="4254">
                  <c:v>8499.32373046875</c:v>
                </c:pt>
                <c:pt idx="4255">
                  <c:v>8501.3984375</c:v>
                </c:pt>
                <c:pt idx="4256">
                  <c:v>8503.4228515625</c:v>
                </c:pt>
                <c:pt idx="4257">
                  <c:v>8505.28369140625</c:v>
                </c:pt>
                <c:pt idx="4258">
                  <c:v>8507.33349609375</c:v>
                </c:pt>
                <c:pt idx="4259">
                  <c:v>8509.408203125</c:v>
                </c:pt>
                <c:pt idx="4260">
                  <c:v>8511.306640625</c:v>
                </c:pt>
                <c:pt idx="4261">
                  <c:v>8513.1904296875</c:v>
                </c:pt>
                <c:pt idx="4262">
                  <c:v>8515.212890625</c:v>
                </c:pt>
                <c:pt idx="4263">
                  <c:v>8517.32763671875</c:v>
                </c:pt>
                <c:pt idx="4264">
                  <c:v>8519.341796875</c:v>
                </c:pt>
                <c:pt idx="4265">
                  <c:v>8521.3916015625</c:v>
                </c:pt>
                <c:pt idx="4266">
                  <c:v>8523.4033203125</c:v>
                </c:pt>
                <c:pt idx="4267">
                  <c:v>8525.28955078125</c:v>
                </c:pt>
                <c:pt idx="4268">
                  <c:v>8527.16064453125</c:v>
                </c:pt>
                <c:pt idx="4269">
                  <c:v>8529.283203125</c:v>
                </c:pt>
                <c:pt idx="4270">
                  <c:v>8531.31005859375</c:v>
                </c:pt>
                <c:pt idx="4271">
                  <c:v>8533.2490234375</c:v>
                </c:pt>
                <c:pt idx="4272">
                  <c:v>8535.38671875</c:v>
                </c:pt>
                <c:pt idx="4273">
                  <c:v>8537.3359375</c:v>
                </c:pt>
                <c:pt idx="4274">
                  <c:v>8539.2578125</c:v>
                </c:pt>
                <c:pt idx="4275">
                  <c:v>8541.24169921875</c:v>
                </c:pt>
                <c:pt idx="4276">
                  <c:v>8543.2431640625</c:v>
                </c:pt>
                <c:pt idx="4277">
                  <c:v>8545.40869140625</c:v>
                </c:pt>
                <c:pt idx="4278">
                  <c:v>8547.3955078125</c:v>
                </c:pt>
                <c:pt idx="4279">
                  <c:v>8549.34423828125</c:v>
                </c:pt>
                <c:pt idx="4280">
                  <c:v>8551.318359375</c:v>
                </c:pt>
                <c:pt idx="4281">
                  <c:v>8553.27978515625</c:v>
                </c:pt>
                <c:pt idx="4282">
                  <c:v>8555.33935546875</c:v>
                </c:pt>
                <c:pt idx="4283">
                  <c:v>8557.3388671875</c:v>
                </c:pt>
                <c:pt idx="4284">
                  <c:v>8559.3154296875</c:v>
                </c:pt>
                <c:pt idx="4285">
                  <c:v>8561.23681640625</c:v>
                </c:pt>
                <c:pt idx="4286">
                  <c:v>8563.29931640625</c:v>
                </c:pt>
                <c:pt idx="4287">
                  <c:v>8565.3740234375</c:v>
                </c:pt>
                <c:pt idx="4288">
                  <c:v>8567.32275390625</c:v>
                </c:pt>
                <c:pt idx="4289">
                  <c:v>8569.2998046875</c:v>
                </c:pt>
                <c:pt idx="4290">
                  <c:v>8571.2490234375</c:v>
                </c:pt>
                <c:pt idx="4291">
                  <c:v>8573.21044921875</c:v>
                </c:pt>
                <c:pt idx="4292">
                  <c:v>8575.2724609375</c:v>
                </c:pt>
                <c:pt idx="4293">
                  <c:v>8577.2314453125</c:v>
                </c:pt>
                <c:pt idx="4294">
                  <c:v>8579.21875</c:v>
                </c:pt>
                <c:pt idx="4295">
                  <c:v>8581.3212890625</c:v>
                </c:pt>
                <c:pt idx="4296">
                  <c:v>8583.34521484375</c:v>
                </c:pt>
                <c:pt idx="4297">
                  <c:v>8585.3544921875</c:v>
                </c:pt>
                <c:pt idx="4298">
                  <c:v>8587.3037109375</c:v>
                </c:pt>
                <c:pt idx="4299">
                  <c:v>8589.35595703125</c:v>
                </c:pt>
                <c:pt idx="4300">
                  <c:v>8591.34033203125</c:v>
                </c:pt>
                <c:pt idx="4301">
                  <c:v>8593.349609375</c:v>
                </c:pt>
                <c:pt idx="4302">
                  <c:v>8595.3515625</c:v>
                </c:pt>
                <c:pt idx="4303">
                  <c:v>8597.2275390625</c:v>
                </c:pt>
                <c:pt idx="4304">
                  <c:v>8599.2646484375</c:v>
                </c:pt>
                <c:pt idx="4305">
                  <c:v>8601.26416015625</c:v>
                </c:pt>
                <c:pt idx="4306">
                  <c:v>8603.26318359375</c:v>
                </c:pt>
                <c:pt idx="4307">
                  <c:v>8605.28515625</c:v>
                </c:pt>
                <c:pt idx="4308">
                  <c:v>8607.28466796875</c:v>
                </c:pt>
                <c:pt idx="4309">
                  <c:v>8609.3115234375</c:v>
                </c:pt>
                <c:pt idx="4310">
                  <c:v>8611.3359375</c:v>
                </c:pt>
                <c:pt idx="4311">
                  <c:v>8613.259765625</c:v>
                </c:pt>
                <c:pt idx="4312">
                  <c:v>8615.19384765625</c:v>
                </c:pt>
                <c:pt idx="4313">
                  <c:v>8617.193359375</c:v>
                </c:pt>
                <c:pt idx="4314">
                  <c:v>8619.23046875</c:v>
                </c:pt>
                <c:pt idx="4315">
                  <c:v>8621.2548828125</c:v>
                </c:pt>
                <c:pt idx="4316">
                  <c:v>8623.18115234375</c:v>
                </c:pt>
                <c:pt idx="4317">
                  <c:v>8625.20556640625</c:v>
                </c:pt>
                <c:pt idx="4318">
                  <c:v>8627.3154296875</c:v>
                </c:pt>
                <c:pt idx="4319">
                  <c:v>8629.32470703125</c:v>
                </c:pt>
                <c:pt idx="4320">
                  <c:v>8631.2861328125</c:v>
                </c:pt>
                <c:pt idx="4321">
                  <c:v>8633.27294921875</c:v>
                </c:pt>
                <c:pt idx="4322">
                  <c:v>8635.24951171875</c:v>
                </c:pt>
                <c:pt idx="4323">
                  <c:v>8637.22607421875</c:v>
                </c:pt>
                <c:pt idx="4324">
                  <c:v>8639.2509765625</c:v>
                </c:pt>
                <c:pt idx="4325">
                  <c:v>8641.32568359375</c:v>
                </c:pt>
                <c:pt idx="4326">
                  <c:v>8643.287109375</c:v>
                </c:pt>
                <c:pt idx="4327">
                  <c:v>8645.25927734375</c:v>
                </c:pt>
                <c:pt idx="4328">
                  <c:v>8647.34423828125</c:v>
                </c:pt>
                <c:pt idx="4329">
                  <c:v>8649.2578125</c:v>
                </c:pt>
                <c:pt idx="4330">
                  <c:v>8651.1337890625</c:v>
                </c:pt>
                <c:pt idx="4331">
                  <c:v>8653.24609375</c:v>
                </c:pt>
                <c:pt idx="4332">
                  <c:v>8655.255859375</c:v>
                </c:pt>
                <c:pt idx="4333">
                  <c:v>8657.16748046875</c:v>
                </c:pt>
                <c:pt idx="4334">
                  <c:v>8659.1689453125</c:v>
                </c:pt>
                <c:pt idx="4335">
                  <c:v>8661.26904296875</c:v>
                </c:pt>
                <c:pt idx="4336">
                  <c:v>8663.255859375</c:v>
                </c:pt>
                <c:pt idx="4337">
                  <c:v>8665.154296875</c:v>
                </c:pt>
                <c:pt idx="4338">
                  <c:v>8667.2041015625</c:v>
                </c:pt>
                <c:pt idx="4339">
                  <c:v>8669.2138671875</c:v>
                </c:pt>
                <c:pt idx="4340">
                  <c:v>8671.16259765625</c:v>
                </c:pt>
                <c:pt idx="4341">
                  <c:v>8673.189453125</c:v>
                </c:pt>
                <c:pt idx="4342">
                  <c:v>8675.25146484375</c:v>
                </c:pt>
                <c:pt idx="4343">
                  <c:v>8677.13720703125</c:v>
                </c:pt>
                <c:pt idx="4344">
                  <c:v>8679.224609375</c:v>
                </c:pt>
                <c:pt idx="4345">
                  <c:v>8681.3095703125</c:v>
                </c:pt>
                <c:pt idx="4346">
                  <c:v>8683.1328125</c:v>
                </c:pt>
                <c:pt idx="4347">
                  <c:v>8685.1826171875</c:v>
                </c:pt>
                <c:pt idx="4348">
                  <c:v>8687.232421875</c:v>
                </c:pt>
                <c:pt idx="4349">
                  <c:v>8689.2216796875</c:v>
                </c:pt>
                <c:pt idx="4350">
                  <c:v>8691.24609375</c:v>
                </c:pt>
                <c:pt idx="4351">
                  <c:v>8693.283203125</c:v>
                </c:pt>
                <c:pt idx="4352">
                  <c:v>8695.33251953125</c:v>
                </c:pt>
                <c:pt idx="4353">
                  <c:v>8697.31884765625</c:v>
                </c:pt>
                <c:pt idx="4354">
                  <c:v>8699.255859375</c:v>
                </c:pt>
                <c:pt idx="4355">
                  <c:v>8701.2529296875</c:v>
                </c:pt>
                <c:pt idx="4356">
                  <c:v>8703.22705078125</c:v>
                </c:pt>
                <c:pt idx="4357">
                  <c:v>8705.20361328125</c:v>
                </c:pt>
                <c:pt idx="4358">
                  <c:v>8707.23828125</c:v>
                </c:pt>
                <c:pt idx="4359">
                  <c:v>8709.2099609375</c:v>
                </c:pt>
                <c:pt idx="4360">
                  <c:v>8711.1865234375</c:v>
                </c:pt>
                <c:pt idx="4361">
                  <c:v>8713.25146484375</c:v>
                </c:pt>
                <c:pt idx="4362">
                  <c:v>8715.212890625</c:v>
                </c:pt>
                <c:pt idx="4363">
                  <c:v>8717.111328125</c:v>
                </c:pt>
                <c:pt idx="4364">
                  <c:v>8719.13330078125</c:v>
                </c:pt>
                <c:pt idx="4365">
                  <c:v>8721.29638671875</c:v>
                </c:pt>
                <c:pt idx="4366">
                  <c:v>8723.27294921875</c:v>
                </c:pt>
                <c:pt idx="4367">
                  <c:v>8725.09619140625</c:v>
                </c:pt>
                <c:pt idx="4368">
                  <c:v>8727.10791015625</c:v>
                </c:pt>
                <c:pt idx="4369">
                  <c:v>8729.24560546875</c:v>
                </c:pt>
                <c:pt idx="4370">
                  <c:v>8731.28271484375</c:v>
                </c:pt>
                <c:pt idx="4371">
                  <c:v>8733.2314453125</c:v>
                </c:pt>
                <c:pt idx="4372">
                  <c:v>8735.27880859375</c:v>
                </c:pt>
                <c:pt idx="4373">
                  <c:v>8737.18994140625</c:v>
                </c:pt>
                <c:pt idx="4374">
                  <c:v>8739.07861328125</c:v>
                </c:pt>
                <c:pt idx="4375">
                  <c:v>8741.166015625</c:v>
                </c:pt>
                <c:pt idx="4376">
                  <c:v>8743.22802734375</c:v>
                </c:pt>
                <c:pt idx="4377">
                  <c:v>8745.1748046875</c:v>
                </c:pt>
                <c:pt idx="4378">
                  <c:v>8747.17431640625</c:v>
                </c:pt>
                <c:pt idx="4379">
                  <c:v>8749.18896484375</c:v>
                </c:pt>
                <c:pt idx="4380">
                  <c:v>8751.1630859375</c:v>
                </c:pt>
                <c:pt idx="4381">
                  <c:v>8753.19970703125</c:v>
                </c:pt>
                <c:pt idx="4382">
                  <c:v>8755.2119140625</c:v>
                </c:pt>
                <c:pt idx="4383">
                  <c:v>8757.12353515625</c:v>
                </c:pt>
                <c:pt idx="4384">
                  <c:v>8759.16015625</c:v>
                </c:pt>
                <c:pt idx="4385">
                  <c:v>8761.259765625</c:v>
                </c:pt>
                <c:pt idx="4386">
                  <c:v>8763.22119140625</c:v>
                </c:pt>
                <c:pt idx="4387">
                  <c:v>8765.220703125</c:v>
                </c:pt>
                <c:pt idx="4388">
                  <c:v>8767.24560546875</c:v>
                </c:pt>
                <c:pt idx="4389">
                  <c:v>8769.20703125</c:v>
                </c:pt>
                <c:pt idx="4390">
                  <c:v>8771.078125</c:v>
                </c:pt>
                <c:pt idx="4391">
                  <c:v>8773.0400390625</c:v>
                </c:pt>
                <c:pt idx="4392">
                  <c:v>8775.1171875</c:v>
                </c:pt>
                <c:pt idx="4393">
                  <c:v>8777.17919921875</c:v>
                </c:pt>
                <c:pt idx="4394">
                  <c:v>8779.1533203125</c:v>
                </c:pt>
                <c:pt idx="4395">
                  <c:v>8781.11474609375</c:v>
                </c:pt>
                <c:pt idx="4396">
                  <c:v>8783.16455078125</c:v>
                </c:pt>
                <c:pt idx="4397">
                  <c:v>8785.08837890625</c:v>
                </c:pt>
                <c:pt idx="4398">
                  <c:v>8787.01220703125</c:v>
                </c:pt>
                <c:pt idx="4399">
                  <c:v>8789.06201171875</c:v>
                </c:pt>
                <c:pt idx="4400">
                  <c:v>8791.09912109375</c:v>
                </c:pt>
                <c:pt idx="4401">
                  <c:v>8793.03564453125</c:v>
                </c:pt>
                <c:pt idx="4402">
                  <c:v>8795.10986328125</c:v>
                </c:pt>
                <c:pt idx="4403">
                  <c:v>8797.3603515625</c:v>
                </c:pt>
                <c:pt idx="4404">
                  <c:v>8799.37255859375</c:v>
                </c:pt>
                <c:pt idx="4405">
                  <c:v>8801.2333984375</c:v>
                </c:pt>
                <c:pt idx="4406">
                  <c:v>8803.2578125</c:v>
                </c:pt>
                <c:pt idx="4407">
                  <c:v>8805.25732421875</c:v>
                </c:pt>
                <c:pt idx="4408">
                  <c:v>8807.2314453125</c:v>
                </c:pt>
                <c:pt idx="4409">
                  <c:v>8809.1904296875</c:v>
                </c:pt>
                <c:pt idx="4410">
                  <c:v>8811.17724609375</c:v>
                </c:pt>
                <c:pt idx="4411">
                  <c:v>8813.20458984375</c:v>
                </c:pt>
                <c:pt idx="4412">
                  <c:v>8815.1787109375</c:v>
                </c:pt>
                <c:pt idx="4413">
                  <c:v>8817.1025390625</c:v>
                </c:pt>
                <c:pt idx="4414">
                  <c:v>8819.0390625</c:v>
                </c:pt>
                <c:pt idx="4415">
                  <c:v>8820.98583984375</c:v>
                </c:pt>
                <c:pt idx="4416">
                  <c:v>8823.0859375</c:v>
                </c:pt>
                <c:pt idx="4417">
                  <c:v>8825.1982421875</c:v>
                </c:pt>
                <c:pt idx="4418">
                  <c:v>8827.17236328125</c:v>
                </c:pt>
                <c:pt idx="4419">
                  <c:v>8829.1865234375</c:v>
                </c:pt>
                <c:pt idx="4420">
                  <c:v>8831.09765625</c:v>
                </c:pt>
                <c:pt idx="4421">
                  <c:v>8833.07177734375</c:v>
                </c:pt>
                <c:pt idx="4422">
                  <c:v>8835.146484375</c:v>
                </c:pt>
                <c:pt idx="4423">
                  <c:v>8837.13330078125</c:v>
                </c:pt>
                <c:pt idx="4424">
                  <c:v>8839.0576171875</c:v>
                </c:pt>
                <c:pt idx="4425">
                  <c:v>8841.11767578125</c:v>
                </c:pt>
                <c:pt idx="4426">
                  <c:v>8843.205078125</c:v>
                </c:pt>
                <c:pt idx="4427">
                  <c:v>8845.21923828125</c:v>
                </c:pt>
                <c:pt idx="4428">
                  <c:v>8847.19287109375</c:v>
                </c:pt>
                <c:pt idx="4429">
                  <c:v>8849.0791015625</c:v>
                </c:pt>
                <c:pt idx="4430">
                  <c:v>8851.07861328125</c:v>
                </c:pt>
                <c:pt idx="4431">
                  <c:v>8853.10302734375</c:v>
                </c:pt>
                <c:pt idx="4432">
                  <c:v>8855.177734375</c:v>
                </c:pt>
                <c:pt idx="4433">
                  <c:v>8857.25244140625</c:v>
                </c:pt>
                <c:pt idx="4434">
                  <c:v>8859.11376953125</c:v>
                </c:pt>
                <c:pt idx="4435">
                  <c:v>8861.1005859375</c:v>
                </c:pt>
                <c:pt idx="4436">
                  <c:v>8863.2255859375</c:v>
                </c:pt>
                <c:pt idx="4437">
                  <c:v>8865.18701171875</c:v>
                </c:pt>
                <c:pt idx="4438">
                  <c:v>8867.12353515625</c:v>
                </c:pt>
                <c:pt idx="4439">
                  <c:v>8869.1484375</c:v>
                </c:pt>
                <c:pt idx="4440">
                  <c:v>8871.12255859375</c:v>
                </c:pt>
                <c:pt idx="4441">
                  <c:v>8873.0439453125</c:v>
                </c:pt>
                <c:pt idx="4442">
                  <c:v>8875.04296875</c:v>
                </c:pt>
                <c:pt idx="4443">
                  <c:v>8877.0947265625</c:v>
                </c:pt>
                <c:pt idx="4444">
                  <c:v>8879.08154296875</c:v>
                </c:pt>
                <c:pt idx="4445">
                  <c:v>8881.0556640625</c:v>
                </c:pt>
                <c:pt idx="4446">
                  <c:v>8883.0048828125</c:v>
                </c:pt>
                <c:pt idx="4447">
                  <c:v>8884.96435546875</c:v>
                </c:pt>
                <c:pt idx="4448">
                  <c:v>8887.013671875</c:v>
                </c:pt>
                <c:pt idx="4449">
                  <c:v>8889.078125</c:v>
                </c:pt>
                <c:pt idx="4450">
                  <c:v>8891.001953125</c:v>
                </c:pt>
                <c:pt idx="4451">
                  <c:v>8892.98876953125</c:v>
                </c:pt>
                <c:pt idx="4452">
                  <c:v>8895.02587890625</c:v>
                </c:pt>
                <c:pt idx="4453">
                  <c:v>8897.0478515625</c:v>
                </c:pt>
                <c:pt idx="4454">
                  <c:v>8899.072265625</c:v>
                </c:pt>
                <c:pt idx="4455">
                  <c:v>8901.01123046875</c:v>
                </c:pt>
                <c:pt idx="4456">
                  <c:v>8902.94775390625</c:v>
                </c:pt>
                <c:pt idx="4457">
                  <c:v>8904.98486328125</c:v>
                </c:pt>
                <c:pt idx="4458">
                  <c:v>8907.158203125</c:v>
                </c:pt>
                <c:pt idx="4459">
                  <c:v>8909.13232421875</c:v>
                </c:pt>
                <c:pt idx="4460">
                  <c:v>8910.96826171875</c:v>
                </c:pt>
                <c:pt idx="4461">
                  <c:v>8912.955078125</c:v>
                </c:pt>
                <c:pt idx="4462">
                  <c:v>8915.0947265625</c:v>
                </c:pt>
                <c:pt idx="4463">
                  <c:v>8917.1943359375</c:v>
                </c:pt>
                <c:pt idx="4464">
                  <c:v>8919.10546875</c:v>
                </c:pt>
                <c:pt idx="4465">
                  <c:v>8920.94140625</c:v>
                </c:pt>
                <c:pt idx="4466">
                  <c:v>8922.96630859375</c:v>
                </c:pt>
                <c:pt idx="4467">
                  <c:v>8925.154296875</c:v>
                </c:pt>
                <c:pt idx="4468">
                  <c:v>8927.21630859375</c:v>
                </c:pt>
                <c:pt idx="4469">
                  <c:v>8929.1025390625</c:v>
                </c:pt>
                <c:pt idx="4470">
                  <c:v>8930.97607421875</c:v>
                </c:pt>
                <c:pt idx="4471">
                  <c:v>8932.9501953125</c:v>
                </c:pt>
                <c:pt idx="4472">
                  <c:v>8935.0625</c:v>
                </c:pt>
                <c:pt idx="4473">
                  <c:v>8937.02197265625</c:v>
                </c:pt>
                <c:pt idx="4474">
                  <c:v>8938.94580078125</c:v>
                </c:pt>
                <c:pt idx="4475">
                  <c:v>8940.95947265625</c:v>
                </c:pt>
                <c:pt idx="4476">
                  <c:v>8942.93359375</c:v>
                </c:pt>
                <c:pt idx="4477">
                  <c:v>8944.9833984375</c:v>
                </c:pt>
                <c:pt idx="4478">
                  <c:v>8946.9326171875</c:v>
                </c:pt>
                <c:pt idx="4479">
                  <c:v>8948.8818359375</c:v>
                </c:pt>
                <c:pt idx="4480">
                  <c:v>8951.06982421875</c:v>
                </c:pt>
                <c:pt idx="4481">
                  <c:v>8953.14453125</c:v>
                </c:pt>
                <c:pt idx="4482">
                  <c:v>8955.03076171875</c:v>
                </c:pt>
                <c:pt idx="4483">
                  <c:v>8956.9794921875</c:v>
                </c:pt>
                <c:pt idx="4484">
                  <c:v>8958.94091796875</c:v>
                </c:pt>
                <c:pt idx="4485">
                  <c:v>8960.8779296875</c:v>
                </c:pt>
                <c:pt idx="4486">
                  <c:v>8963.0029296875</c:v>
                </c:pt>
                <c:pt idx="4487">
                  <c:v>8965.02734375</c:v>
                </c:pt>
                <c:pt idx="4488">
                  <c:v>8966.9892578125</c:v>
                </c:pt>
                <c:pt idx="4489">
                  <c:v>8969.03857421875</c:v>
                </c:pt>
                <c:pt idx="4490">
                  <c:v>8971</c:v>
                </c:pt>
                <c:pt idx="4491">
                  <c:v>8973.037109375</c:v>
                </c:pt>
                <c:pt idx="4492">
                  <c:v>8975.07177734375</c:v>
                </c:pt>
                <c:pt idx="4493">
                  <c:v>8977.03369140625</c:v>
                </c:pt>
                <c:pt idx="4494">
                  <c:v>8979.0458984375</c:v>
                </c:pt>
                <c:pt idx="4495">
                  <c:v>8981.0703125</c:v>
                </c:pt>
                <c:pt idx="4496">
                  <c:v>8982.9208984375</c:v>
                </c:pt>
                <c:pt idx="4497">
                  <c:v>8984.94482421875</c:v>
                </c:pt>
                <c:pt idx="4498">
                  <c:v>8987.044921875</c:v>
                </c:pt>
                <c:pt idx="4499">
                  <c:v>8989.05712890625</c:v>
                </c:pt>
                <c:pt idx="4500">
                  <c:v>8991.119140625</c:v>
                </c:pt>
                <c:pt idx="4501">
                  <c:v>8993.068359375</c:v>
                </c:pt>
                <c:pt idx="4502">
                  <c:v>8994.94189453125</c:v>
                </c:pt>
                <c:pt idx="4503">
                  <c:v>8997.00390625</c:v>
                </c:pt>
                <c:pt idx="4504">
                  <c:v>8999.06591796875</c:v>
                </c:pt>
                <c:pt idx="4505">
                  <c:v>9000.98974609375</c:v>
                </c:pt>
                <c:pt idx="4506">
                  <c:v>9002.97412109375</c:v>
                </c:pt>
                <c:pt idx="4507">
                  <c:v>9004.9609375</c:v>
                </c:pt>
                <c:pt idx="4508">
                  <c:v>9006.962890625</c:v>
                </c:pt>
                <c:pt idx="4509">
                  <c:v>9008.9873046875</c:v>
                </c:pt>
                <c:pt idx="4510">
                  <c:v>9011.01171875</c:v>
                </c:pt>
                <c:pt idx="4511">
                  <c:v>9012.8955078125</c:v>
                </c:pt>
                <c:pt idx="4512">
                  <c:v>9014.9072265625</c:v>
                </c:pt>
                <c:pt idx="4513">
                  <c:v>9016.95703125</c:v>
                </c:pt>
                <c:pt idx="4514">
                  <c:v>9018.85595703125</c:v>
                </c:pt>
                <c:pt idx="4515">
                  <c:v>9021.02099609375</c:v>
                </c:pt>
                <c:pt idx="4516">
                  <c:v>9023.1083984375</c:v>
                </c:pt>
                <c:pt idx="4517">
                  <c:v>9025.0048828125</c:v>
                </c:pt>
                <c:pt idx="4518">
                  <c:v>9026.83837890625</c:v>
                </c:pt>
                <c:pt idx="4519">
                  <c:v>9028.89013671875</c:v>
                </c:pt>
                <c:pt idx="4520">
                  <c:v>9031.078125</c:v>
                </c:pt>
                <c:pt idx="4521">
                  <c:v>9033.1025390625</c:v>
                </c:pt>
                <c:pt idx="4522">
                  <c:v>9035.0791015625</c:v>
                </c:pt>
                <c:pt idx="4523">
                  <c:v>9036.99072265625</c:v>
                </c:pt>
                <c:pt idx="4524">
                  <c:v>9038.97705078125</c:v>
                </c:pt>
                <c:pt idx="4525">
                  <c:v>9040.951171875</c:v>
                </c:pt>
                <c:pt idx="4526">
                  <c:v>9042.9130859375</c:v>
                </c:pt>
                <c:pt idx="4527">
                  <c:v>9044.9375</c:v>
                </c:pt>
                <c:pt idx="4528">
                  <c:v>9046.974609375</c:v>
                </c:pt>
                <c:pt idx="4529">
                  <c:v>9048.97412109375</c:v>
                </c:pt>
                <c:pt idx="4530">
                  <c:v>9050.99853515625</c:v>
                </c:pt>
                <c:pt idx="4531">
                  <c:v>9052.98291015625</c:v>
                </c:pt>
                <c:pt idx="4532">
                  <c:v>9054.92919921875</c:v>
                </c:pt>
                <c:pt idx="4533">
                  <c:v>9056.90576171875</c:v>
                </c:pt>
                <c:pt idx="4534">
                  <c:v>9058.89501953125</c:v>
                </c:pt>
                <c:pt idx="4535">
                  <c:v>9060.9443359375</c:v>
                </c:pt>
                <c:pt idx="4536">
                  <c:v>9062.8935546875</c:v>
                </c:pt>
                <c:pt idx="4537">
                  <c:v>9064.830078125</c:v>
                </c:pt>
                <c:pt idx="4538">
                  <c:v>9066.90478515625</c:v>
                </c:pt>
                <c:pt idx="4539">
                  <c:v>9068.94189453125</c:v>
                </c:pt>
                <c:pt idx="4540">
                  <c:v>9071.09228515625</c:v>
                </c:pt>
                <c:pt idx="4541">
                  <c:v>9073.22998046875</c:v>
                </c:pt>
                <c:pt idx="4542">
                  <c:v>9075.04052734375</c:v>
                </c:pt>
                <c:pt idx="4543">
                  <c:v>9076.96435546875</c:v>
                </c:pt>
                <c:pt idx="4544">
                  <c:v>9078.951171875</c:v>
                </c:pt>
                <c:pt idx="4545">
                  <c:v>9080.8876953125</c:v>
                </c:pt>
                <c:pt idx="4546">
                  <c:v>9082.98486328125</c:v>
                </c:pt>
                <c:pt idx="4547">
                  <c:v>9084.99658203125</c:v>
                </c:pt>
                <c:pt idx="4548">
                  <c:v>9086.92333984375</c:v>
                </c:pt>
                <c:pt idx="4549">
                  <c:v>9088.8974609375</c:v>
                </c:pt>
                <c:pt idx="4550">
                  <c:v>9090.8466796875</c:v>
                </c:pt>
                <c:pt idx="4551">
                  <c:v>9092.8564453125</c:v>
                </c:pt>
                <c:pt idx="4552">
                  <c:v>9094.90576171875</c:v>
                </c:pt>
                <c:pt idx="4553">
                  <c:v>9096.9326171875</c:v>
                </c:pt>
                <c:pt idx="4554">
                  <c:v>9098.8564453125</c:v>
                </c:pt>
                <c:pt idx="4555">
                  <c:v>9100.89306640625</c:v>
                </c:pt>
                <c:pt idx="4556">
                  <c:v>9102.955078125</c:v>
                </c:pt>
                <c:pt idx="4557">
                  <c:v>9104.87939453125</c:v>
                </c:pt>
                <c:pt idx="4558">
                  <c:v>9106.92919921875</c:v>
                </c:pt>
                <c:pt idx="4559">
                  <c:v>9108.94091796875</c:v>
                </c:pt>
                <c:pt idx="4560">
                  <c:v>9110.89013671875</c:v>
                </c:pt>
                <c:pt idx="4561">
                  <c:v>9112.93994140625</c:v>
                </c:pt>
                <c:pt idx="4562">
                  <c:v>9114.9140625</c:v>
                </c:pt>
                <c:pt idx="4563">
                  <c:v>9116.88818359375</c:v>
                </c:pt>
                <c:pt idx="4564">
                  <c:v>9119.00048828125</c:v>
                </c:pt>
                <c:pt idx="4565">
                  <c:v>9120.91162109375</c:v>
                </c:pt>
                <c:pt idx="4566">
                  <c:v>9122.86083984375</c:v>
                </c:pt>
                <c:pt idx="4567">
                  <c:v>9124.88525390625</c:v>
                </c:pt>
                <c:pt idx="4568">
                  <c:v>9126.80908203125</c:v>
                </c:pt>
                <c:pt idx="4569">
                  <c:v>9128.78076171875</c:v>
                </c:pt>
                <c:pt idx="4570">
                  <c:v>9130.83056640625</c:v>
                </c:pt>
                <c:pt idx="4571">
                  <c:v>9132.85546875</c:v>
                </c:pt>
                <c:pt idx="4572">
                  <c:v>9134.85205078125</c:v>
                </c:pt>
                <c:pt idx="4573">
                  <c:v>9136.8154296875</c:v>
                </c:pt>
                <c:pt idx="4574">
                  <c:v>9138.77978515625</c:v>
                </c:pt>
                <c:pt idx="4575">
                  <c:v>9140.8671875</c:v>
                </c:pt>
                <c:pt idx="4576">
                  <c:v>9142.9794921875</c:v>
                </c:pt>
                <c:pt idx="4577">
                  <c:v>9144.9013671875</c:v>
                </c:pt>
                <c:pt idx="4578">
                  <c:v>9146.83740234375</c:v>
                </c:pt>
                <c:pt idx="4579">
                  <c:v>9148.8388671875</c:v>
                </c:pt>
                <c:pt idx="4580">
                  <c:v>9150.80078125</c:v>
                </c:pt>
                <c:pt idx="4581">
                  <c:v>9152.9384765625</c:v>
                </c:pt>
                <c:pt idx="4582">
                  <c:v>9155.0009765625</c:v>
                </c:pt>
                <c:pt idx="4583">
                  <c:v>9156.91259765625</c:v>
                </c:pt>
                <c:pt idx="4584">
                  <c:v>9158.78369140625</c:v>
                </c:pt>
                <c:pt idx="4585">
                  <c:v>9160.7451171875</c:v>
                </c:pt>
                <c:pt idx="4586">
                  <c:v>9162.8720703125</c:v>
                </c:pt>
                <c:pt idx="4587">
                  <c:v>9164.87158203125</c:v>
                </c:pt>
                <c:pt idx="4588">
                  <c:v>9166.85888671875</c:v>
                </c:pt>
                <c:pt idx="4589">
                  <c:v>9168.88330078125</c:v>
                </c:pt>
                <c:pt idx="4590">
                  <c:v>9170.9453125</c:v>
                </c:pt>
                <c:pt idx="4591">
                  <c:v>9172.90673828125</c:v>
                </c:pt>
                <c:pt idx="4592">
                  <c:v>9174.86572265625</c:v>
                </c:pt>
                <c:pt idx="4593">
                  <c:v>9176.91552734375</c:v>
                </c:pt>
                <c:pt idx="4594">
                  <c:v>9178.86669921875</c:v>
                </c:pt>
                <c:pt idx="4595">
                  <c:v>9180.828125</c:v>
                </c:pt>
                <c:pt idx="4596">
                  <c:v>9182.7626953125</c:v>
                </c:pt>
                <c:pt idx="4597">
                  <c:v>9184.83740234375</c:v>
                </c:pt>
                <c:pt idx="4598">
                  <c:v>9186.86181640625</c:v>
                </c:pt>
                <c:pt idx="4599">
                  <c:v>9188.9111328125</c:v>
                </c:pt>
                <c:pt idx="4600">
                  <c:v>9190.875</c:v>
                </c:pt>
                <c:pt idx="4601">
                  <c:v>9192.7490234375</c:v>
                </c:pt>
                <c:pt idx="4602">
                  <c:v>9194.8740234375</c:v>
                </c:pt>
                <c:pt idx="4603">
                  <c:v>9196.8857421875</c:v>
                </c:pt>
                <c:pt idx="4604">
                  <c:v>9198.79736328125</c:v>
                </c:pt>
                <c:pt idx="4605">
                  <c:v>9200.796875</c:v>
                </c:pt>
                <c:pt idx="4606">
                  <c:v>9202.85888671875</c:v>
                </c:pt>
                <c:pt idx="4607">
                  <c:v>9204.80810546875</c:v>
                </c:pt>
                <c:pt idx="4608">
                  <c:v>9206.77001953125</c:v>
                </c:pt>
                <c:pt idx="4609">
                  <c:v>9208.9326171875</c:v>
                </c:pt>
                <c:pt idx="4610">
                  <c:v>9210.87890625</c:v>
                </c:pt>
                <c:pt idx="4611">
                  <c:v>9212.7021484375</c:v>
                </c:pt>
                <c:pt idx="4612">
                  <c:v>9214.78955078125</c:v>
                </c:pt>
                <c:pt idx="4613">
                  <c:v>9216.81396484375</c:v>
                </c:pt>
                <c:pt idx="4614">
                  <c:v>9218.765625</c:v>
                </c:pt>
                <c:pt idx="4615">
                  <c:v>9220.84033203125</c:v>
                </c:pt>
                <c:pt idx="4616">
                  <c:v>9222.90234375</c:v>
                </c:pt>
                <c:pt idx="4617">
                  <c:v>9224.80078125</c:v>
                </c:pt>
                <c:pt idx="4618">
                  <c:v>9226.66162109375</c:v>
                </c:pt>
                <c:pt idx="4619">
                  <c:v>9228.6865234375</c:v>
                </c:pt>
                <c:pt idx="4620">
                  <c:v>9230.7236328125</c:v>
                </c:pt>
                <c:pt idx="4621">
                  <c:v>9232.79833984375</c:v>
                </c:pt>
                <c:pt idx="4622">
                  <c:v>9234.93603515625</c:v>
                </c:pt>
                <c:pt idx="4623">
                  <c:v>9236.9853515625</c:v>
                </c:pt>
                <c:pt idx="4624">
                  <c:v>9238.88427734375</c:v>
                </c:pt>
                <c:pt idx="4625">
                  <c:v>9240.8212890625</c:v>
                </c:pt>
                <c:pt idx="4626">
                  <c:v>9242.78271484375</c:v>
                </c:pt>
                <c:pt idx="4627">
                  <c:v>9244.78173828125</c:v>
                </c:pt>
                <c:pt idx="4628">
                  <c:v>9246.8818359375</c:v>
                </c:pt>
                <c:pt idx="4629">
                  <c:v>9248.86865234375</c:v>
                </c:pt>
                <c:pt idx="4630">
                  <c:v>9250.86767578125</c:v>
                </c:pt>
                <c:pt idx="4631">
                  <c:v>9252.87939453125</c:v>
                </c:pt>
                <c:pt idx="4632">
                  <c:v>9254.87890625</c:v>
                </c:pt>
                <c:pt idx="4633">
                  <c:v>9256.9033203125</c:v>
                </c:pt>
                <c:pt idx="4634">
                  <c:v>9258.85205078125</c:v>
                </c:pt>
                <c:pt idx="4635">
                  <c:v>9260.7236328125</c:v>
                </c:pt>
                <c:pt idx="4636">
                  <c:v>9262.685546875</c:v>
                </c:pt>
                <c:pt idx="4637">
                  <c:v>9264.81298828125</c:v>
                </c:pt>
                <c:pt idx="4638">
                  <c:v>9266.92529296875</c:v>
                </c:pt>
                <c:pt idx="4639">
                  <c:v>9268.861328125</c:v>
                </c:pt>
                <c:pt idx="4640">
                  <c:v>9270.74755859375</c:v>
                </c:pt>
                <c:pt idx="4641">
                  <c:v>9272.75927734375</c:v>
                </c:pt>
                <c:pt idx="4642">
                  <c:v>9274.74365234375</c:v>
                </c:pt>
                <c:pt idx="4643">
                  <c:v>9276.78125</c:v>
                </c:pt>
                <c:pt idx="4644">
                  <c:v>9278.88330078125</c:v>
                </c:pt>
                <c:pt idx="4645">
                  <c:v>9280.8447265625</c:v>
                </c:pt>
                <c:pt idx="4646">
                  <c:v>9282.7685546875</c:v>
                </c:pt>
                <c:pt idx="4647">
                  <c:v>9284.818359375</c:v>
                </c:pt>
                <c:pt idx="4648">
                  <c:v>9286.7802734375</c:v>
                </c:pt>
                <c:pt idx="4649">
                  <c:v>9288.76708984375</c:v>
                </c:pt>
                <c:pt idx="4650">
                  <c:v>9290.86669921875</c:v>
                </c:pt>
                <c:pt idx="4651">
                  <c:v>9292.76513671875</c:v>
                </c:pt>
                <c:pt idx="4652">
                  <c:v>9294.6767578125</c:v>
                </c:pt>
                <c:pt idx="4653">
                  <c:v>9296.8017578125</c:v>
                </c:pt>
                <c:pt idx="4654">
                  <c:v>9298.95166015625</c:v>
                </c:pt>
                <c:pt idx="4655">
                  <c:v>9300.88818359375</c:v>
                </c:pt>
                <c:pt idx="4656">
                  <c:v>9302.734375</c:v>
                </c:pt>
                <c:pt idx="4657">
                  <c:v>9304.70849609375</c:v>
                </c:pt>
                <c:pt idx="4658">
                  <c:v>9306.71044921875</c:v>
                </c:pt>
                <c:pt idx="4659">
                  <c:v>9308.76025390625</c:v>
                </c:pt>
                <c:pt idx="4660">
                  <c:v>9310.93505859375</c:v>
                </c:pt>
                <c:pt idx="4661">
                  <c:v>9312.87158203125</c:v>
                </c:pt>
                <c:pt idx="4662">
                  <c:v>9314.720703125</c:v>
                </c:pt>
                <c:pt idx="4663">
                  <c:v>9316.7197265625</c:v>
                </c:pt>
                <c:pt idx="4664">
                  <c:v>9318.68115234375</c:v>
                </c:pt>
                <c:pt idx="4665">
                  <c:v>9320.65576171875</c:v>
                </c:pt>
                <c:pt idx="4666">
                  <c:v>9322.79345703125</c:v>
                </c:pt>
                <c:pt idx="4667">
                  <c:v>9324.828125</c:v>
                </c:pt>
                <c:pt idx="4668">
                  <c:v>9326.76416015625</c:v>
                </c:pt>
                <c:pt idx="4669">
                  <c:v>9328.80322265625</c:v>
                </c:pt>
                <c:pt idx="4670">
                  <c:v>9330.802734375</c:v>
                </c:pt>
                <c:pt idx="4671">
                  <c:v>9332.8525390625</c:v>
                </c:pt>
                <c:pt idx="4672">
                  <c:v>9334.814453125</c:v>
                </c:pt>
                <c:pt idx="4673">
                  <c:v>9336.68798828125</c:v>
                </c:pt>
                <c:pt idx="4674">
                  <c:v>9338.775390625</c:v>
                </c:pt>
                <c:pt idx="4675">
                  <c:v>9340.81201171875</c:v>
                </c:pt>
                <c:pt idx="4676">
                  <c:v>9342.69775390625</c:v>
                </c:pt>
                <c:pt idx="4677">
                  <c:v>9344.76025390625</c:v>
                </c:pt>
                <c:pt idx="4678">
                  <c:v>9346.79736328125</c:v>
                </c:pt>
                <c:pt idx="4679">
                  <c:v>9348.630859375</c:v>
                </c:pt>
                <c:pt idx="4680">
                  <c:v>9350.60498046875</c:v>
                </c:pt>
                <c:pt idx="4681">
                  <c:v>9352.66943359375</c:v>
                </c:pt>
                <c:pt idx="4682">
                  <c:v>9354.70654296875</c:v>
                </c:pt>
                <c:pt idx="4683">
                  <c:v>9356.7685546875</c:v>
                </c:pt>
                <c:pt idx="4684">
                  <c:v>9358.72998046875</c:v>
                </c:pt>
                <c:pt idx="4685">
                  <c:v>9360.6669921875</c:v>
                </c:pt>
                <c:pt idx="4686">
                  <c:v>9362.64111328125</c:v>
                </c:pt>
                <c:pt idx="4687">
                  <c:v>9364.6630859375</c:v>
                </c:pt>
                <c:pt idx="4688">
                  <c:v>9366.67529296875</c:v>
                </c:pt>
                <c:pt idx="4689">
                  <c:v>9368.8154296875</c:v>
                </c:pt>
                <c:pt idx="4690">
                  <c:v>9370.80224609375</c:v>
                </c:pt>
                <c:pt idx="4691">
                  <c:v>9372.67578125</c:v>
                </c:pt>
                <c:pt idx="4692">
                  <c:v>9374.76318359375</c:v>
                </c:pt>
                <c:pt idx="4693">
                  <c:v>9376.77490234375</c:v>
                </c:pt>
                <c:pt idx="4694">
                  <c:v>9378.81201171875</c:v>
                </c:pt>
                <c:pt idx="4695">
                  <c:v>9380.76123046875</c:v>
                </c:pt>
                <c:pt idx="4696">
                  <c:v>9382.65966796875</c:v>
                </c:pt>
                <c:pt idx="4697">
                  <c:v>9384.68408203125</c:v>
                </c:pt>
                <c:pt idx="4698">
                  <c:v>9386.6455078125</c:v>
                </c:pt>
                <c:pt idx="4699">
                  <c:v>9388.70751953125</c:v>
                </c:pt>
                <c:pt idx="4700">
                  <c:v>9390.72998046875</c:v>
                </c:pt>
                <c:pt idx="4701">
                  <c:v>9392.69140625</c:v>
                </c:pt>
                <c:pt idx="4702">
                  <c:v>9394.71826171875</c:v>
                </c:pt>
                <c:pt idx="4703">
                  <c:v>9396.6923828125</c:v>
                </c:pt>
                <c:pt idx="4704">
                  <c:v>9398.62841796875</c:v>
                </c:pt>
                <c:pt idx="4705">
                  <c:v>9400.55224609375</c:v>
                </c:pt>
                <c:pt idx="4706">
                  <c:v>9402.58984375</c:v>
                </c:pt>
                <c:pt idx="4707">
                  <c:v>9404.73779296875</c:v>
                </c:pt>
                <c:pt idx="4708">
                  <c:v>9406.73681640625</c:v>
                </c:pt>
                <c:pt idx="4709">
                  <c:v>9408.62548828125</c:v>
                </c:pt>
                <c:pt idx="4710">
                  <c:v>9410.57421875</c:v>
                </c:pt>
                <c:pt idx="4711">
                  <c:v>9412.57373046875</c:v>
                </c:pt>
                <c:pt idx="4712">
                  <c:v>9414.646484375</c:v>
                </c:pt>
                <c:pt idx="4713">
                  <c:v>9416.771484375</c:v>
                </c:pt>
                <c:pt idx="4714">
                  <c:v>9418.7353515625</c:v>
                </c:pt>
                <c:pt idx="4715">
                  <c:v>9420.68408203125</c:v>
                </c:pt>
                <c:pt idx="4716">
                  <c:v>9422.771484375</c:v>
                </c:pt>
                <c:pt idx="4717">
                  <c:v>9424.6455078125</c:v>
                </c:pt>
                <c:pt idx="4718">
                  <c:v>9426.61962890625</c:v>
                </c:pt>
                <c:pt idx="4719">
                  <c:v>9428.69384765625</c:v>
                </c:pt>
                <c:pt idx="4720">
                  <c:v>9430.63037109375</c:v>
                </c:pt>
                <c:pt idx="4721">
                  <c:v>9432.5673828125</c:v>
                </c:pt>
                <c:pt idx="4722">
                  <c:v>9434.5537109375</c:v>
                </c:pt>
                <c:pt idx="4723">
                  <c:v>9436.64111328125</c:v>
                </c:pt>
                <c:pt idx="4724">
                  <c:v>9438.640625</c:v>
                </c:pt>
                <c:pt idx="4725">
                  <c:v>9440.67724609375</c:v>
                </c:pt>
                <c:pt idx="4726">
                  <c:v>9442.6640625</c:v>
                </c:pt>
                <c:pt idx="4727">
                  <c:v>9444.62353515625</c:v>
                </c:pt>
                <c:pt idx="4728">
                  <c:v>9446.67333984375</c:v>
                </c:pt>
                <c:pt idx="4729">
                  <c:v>9448.7880859375</c:v>
                </c:pt>
                <c:pt idx="4730">
                  <c:v>9450.7998046875</c:v>
                </c:pt>
                <c:pt idx="4731">
                  <c:v>9452.77392578125</c:v>
                </c:pt>
                <c:pt idx="4732">
                  <c:v>9454.6953125</c:v>
                </c:pt>
                <c:pt idx="4733">
                  <c:v>9456.7197265625</c:v>
                </c:pt>
                <c:pt idx="4734">
                  <c:v>9458.8095703125</c:v>
                </c:pt>
                <c:pt idx="4735">
                  <c:v>9460.68310546875</c:v>
                </c:pt>
                <c:pt idx="4736">
                  <c:v>9462.64501953125</c:v>
                </c:pt>
                <c:pt idx="4737">
                  <c:v>9464.619140625</c:v>
                </c:pt>
                <c:pt idx="4738">
                  <c:v>9466.630859375</c:v>
                </c:pt>
                <c:pt idx="4739">
                  <c:v>9468.6806640625</c:v>
                </c:pt>
                <c:pt idx="4740">
                  <c:v>9470.71728515625</c:v>
                </c:pt>
                <c:pt idx="4741">
                  <c:v>9472.66650390625</c:v>
                </c:pt>
                <c:pt idx="4742">
                  <c:v>9474.54052734375</c:v>
                </c:pt>
                <c:pt idx="4743">
                  <c:v>9476.67529296875</c:v>
                </c:pt>
                <c:pt idx="4744">
                  <c:v>9478.74755859375</c:v>
                </c:pt>
                <c:pt idx="4745">
                  <c:v>9480.611328125</c:v>
                </c:pt>
                <c:pt idx="4746">
                  <c:v>9482.65087890625</c:v>
                </c:pt>
                <c:pt idx="4747">
                  <c:v>9484.712890625</c:v>
                </c:pt>
                <c:pt idx="4748">
                  <c:v>9486.724609375</c:v>
                </c:pt>
                <c:pt idx="4749">
                  <c:v>9488.5986328125</c:v>
                </c:pt>
                <c:pt idx="4750">
                  <c:v>9490.48486328125</c:v>
                </c:pt>
                <c:pt idx="4751">
                  <c:v>9492.51953125</c:v>
                </c:pt>
                <c:pt idx="4752">
                  <c:v>9494.5693359375</c:v>
                </c:pt>
                <c:pt idx="4753">
                  <c:v>9496.6083984375</c:v>
                </c:pt>
                <c:pt idx="4754">
                  <c:v>9498.55712890625</c:v>
                </c:pt>
                <c:pt idx="4755">
                  <c:v>9500.556640625</c:v>
                </c:pt>
                <c:pt idx="4756">
                  <c:v>9502.619140625</c:v>
                </c:pt>
                <c:pt idx="4757">
                  <c:v>9504.65625</c:v>
                </c:pt>
                <c:pt idx="4758">
                  <c:v>9506.6806640625</c:v>
                </c:pt>
                <c:pt idx="4759">
                  <c:v>9508.7802734375</c:v>
                </c:pt>
                <c:pt idx="4760">
                  <c:v>9510.7646484375</c:v>
                </c:pt>
                <c:pt idx="4761">
                  <c:v>9512.62548828125</c:v>
                </c:pt>
                <c:pt idx="4762">
                  <c:v>9514.564453125</c:v>
                </c:pt>
                <c:pt idx="4763">
                  <c:v>9516.50146484375</c:v>
                </c:pt>
                <c:pt idx="4764">
                  <c:v>9518.55078125</c:v>
                </c:pt>
                <c:pt idx="4765">
                  <c:v>9520.5498046875</c:v>
                </c:pt>
                <c:pt idx="4766">
                  <c:v>9522.52392578125</c:v>
                </c:pt>
                <c:pt idx="4767">
                  <c:v>9524.53564453125</c:v>
                </c:pt>
                <c:pt idx="4768">
                  <c:v>9526.623046875</c:v>
                </c:pt>
                <c:pt idx="4769">
                  <c:v>9528.685546875</c:v>
                </c:pt>
                <c:pt idx="4770">
                  <c:v>9530.6220703125</c:v>
                </c:pt>
                <c:pt idx="4771">
                  <c:v>9532.5556640625</c:v>
                </c:pt>
                <c:pt idx="4772">
                  <c:v>9534.580078125</c:v>
                </c:pt>
                <c:pt idx="4773">
                  <c:v>9536.7177734375</c:v>
                </c:pt>
                <c:pt idx="4774">
                  <c:v>9538.654296875</c:v>
                </c:pt>
                <c:pt idx="4775">
                  <c:v>9540.630859375</c:v>
                </c:pt>
                <c:pt idx="4776">
                  <c:v>9542.56494140625</c:v>
                </c:pt>
                <c:pt idx="4777">
                  <c:v>9544.5498046875</c:v>
                </c:pt>
                <c:pt idx="4778">
                  <c:v>9546.689453125</c:v>
                </c:pt>
                <c:pt idx="4779">
                  <c:v>9548.67822265625</c:v>
                </c:pt>
                <c:pt idx="4780">
                  <c:v>9550.64013671875</c:v>
                </c:pt>
                <c:pt idx="4781">
                  <c:v>9552.626953125</c:v>
                </c:pt>
                <c:pt idx="4782">
                  <c:v>9554.6513671875</c:v>
                </c:pt>
                <c:pt idx="4783">
                  <c:v>9556.701171875</c:v>
                </c:pt>
                <c:pt idx="4784">
                  <c:v>9558.71337890625</c:v>
                </c:pt>
                <c:pt idx="4785">
                  <c:v>9560.599609375</c:v>
                </c:pt>
                <c:pt idx="4786">
                  <c:v>9562.52099609375</c:v>
                </c:pt>
                <c:pt idx="4787">
                  <c:v>9564.47021484375</c:v>
                </c:pt>
                <c:pt idx="4788">
                  <c:v>9566.4970703125</c:v>
                </c:pt>
                <c:pt idx="4789">
                  <c:v>9568.5966796875</c:v>
                </c:pt>
                <c:pt idx="4790">
                  <c:v>9570.53271484375</c:v>
                </c:pt>
                <c:pt idx="4791">
                  <c:v>9572.53173828125</c:v>
                </c:pt>
                <c:pt idx="4792">
                  <c:v>9574.58154296875</c:v>
                </c:pt>
                <c:pt idx="4793">
                  <c:v>9576.568359375</c:v>
                </c:pt>
                <c:pt idx="4794">
                  <c:v>9578.61572265625</c:v>
                </c:pt>
                <c:pt idx="4795">
                  <c:v>9580.5751953125</c:v>
                </c:pt>
                <c:pt idx="4796">
                  <c:v>9582.4990234375</c:v>
                </c:pt>
                <c:pt idx="4797">
                  <c:v>9584.5634765625</c:v>
                </c:pt>
                <c:pt idx="4798">
                  <c:v>9586.6533203125</c:v>
                </c:pt>
                <c:pt idx="4799">
                  <c:v>9588.65283203125</c:v>
                </c:pt>
                <c:pt idx="4800">
                  <c:v>9590.58935546875</c:v>
                </c:pt>
                <c:pt idx="4801">
                  <c:v>9592.58837890625</c:v>
                </c:pt>
                <c:pt idx="4802">
                  <c:v>9594.60009765625</c:v>
                </c:pt>
                <c:pt idx="4803">
                  <c:v>9596.57421875</c:v>
                </c:pt>
                <c:pt idx="4804">
                  <c:v>9598.50830078125</c:v>
                </c:pt>
                <c:pt idx="4805">
                  <c:v>9600.53076171875</c:v>
                </c:pt>
                <c:pt idx="4806">
                  <c:v>9602.53271484375</c:v>
                </c:pt>
                <c:pt idx="4807">
                  <c:v>9604.5595703125</c:v>
                </c:pt>
                <c:pt idx="4808">
                  <c:v>9606.6591796875</c:v>
                </c:pt>
                <c:pt idx="4809">
                  <c:v>9608.59521484375</c:v>
                </c:pt>
                <c:pt idx="4810">
                  <c:v>9610.54443359375</c:v>
                </c:pt>
                <c:pt idx="4811">
                  <c:v>9612.50634765625</c:v>
                </c:pt>
                <c:pt idx="4812">
                  <c:v>9614.54296875</c:v>
                </c:pt>
                <c:pt idx="4813">
                  <c:v>9616.61767578125</c:v>
                </c:pt>
                <c:pt idx="4814">
                  <c:v>9618.54150390625</c:v>
                </c:pt>
                <c:pt idx="4815">
                  <c:v>9620.4755859375</c:v>
                </c:pt>
                <c:pt idx="4816">
                  <c:v>9622.41015625</c:v>
                </c:pt>
                <c:pt idx="4817">
                  <c:v>9624.39697265625</c:v>
                </c:pt>
                <c:pt idx="4818">
                  <c:v>9626.56201171875</c:v>
                </c:pt>
                <c:pt idx="4819">
                  <c:v>9628.5888671875</c:v>
                </c:pt>
                <c:pt idx="4820">
                  <c:v>9630.56298828125</c:v>
                </c:pt>
                <c:pt idx="4821">
                  <c:v>9632.45947265625</c:v>
                </c:pt>
                <c:pt idx="4822">
                  <c:v>9634.3935546875</c:v>
                </c:pt>
                <c:pt idx="4823">
                  <c:v>9636.52099609375</c:v>
                </c:pt>
                <c:pt idx="4824">
                  <c:v>9638.47216796875</c:v>
                </c:pt>
                <c:pt idx="4825">
                  <c:v>9640.47119140625</c:v>
                </c:pt>
                <c:pt idx="4826">
                  <c:v>9642.4580078125</c:v>
                </c:pt>
                <c:pt idx="4827">
                  <c:v>9644.45751953125</c:v>
                </c:pt>
                <c:pt idx="4828">
                  <c:v>9646.544921875</c:v>
                </c:pt>
                <c:pt idx="4829">
                  <c:v>9648.5419921875</c:v>
                </c:pt>
                <c:pt idx="4830">
                  <c:v>9650.44091796875</c:v>
                </c:pt>
                <c:pt idx="4831">
                  <c:v>9652.4677734375</c:v>
                </c:pt>
                <c:pt idx="4832">
                  <c:v>9654.580078125</c:v>
                </c:pt>
                <c:pt idx="4833">
                  <c:v>9656.55419921875</c:v>
                </c:pt>
                <c:pt idx="4834">
                  <c:v>9658.49072265625</c:v>
                </c:pt>
                <c:pt idx="4835">
                  <c:v>9660.6005859375</c:v>
                </c:pt>
                <c:pt idx="4836">
                  <c:v>9662.58740234375</c:v>
                </c:pt>
                <c:pt idx="4837">
                  <c:v>9664.4130859375</c:v>
                </c:pt>
                <c:pt idx="4838">
                  <c:v>9666.4501953125</c:v>
                </c:pt>
                <c:pt idx="4839">
                  <c:v>9668.61083984375</c:v>
                </c:pt>
                <c:pt idx="4840">
                  <c:v>9670.62255859375</c:v>
                </c:pt>
                <c:pt idx="4841">
                  <c:v>9672.44580078125</c:v>
                </c:pt>
                <c:pt idx="4842">
                  <c:v>9674.4677734375</c:v>
                </c:pt>
                <c:pt idx="4843">
                  <c:v>9676.4794921875</c:v>
                </c:pt>
                <c:pt idx="4844">
                  <c:v>9678.494140625</c:v>
                </c:pt>
                <c:pt idx="4845">
                  <c:v>9680.5458984375</c:v>
                </c:pt>
                <c:pt idx="4846">
                  <c:v>9682.5703125</c:v>
                </c:pt>
                <c:pt idx="4847">
                  <c:v>9684.6328125</c:v>
                </c:pt>
                <c:pt idx="4848">
                  <c:v>9686.50634765625</c:v>
                </c:pt>
                <c:pt idx="4849">
                  <c:v>9688.54296875</c:v>
                </c:pt>
                <c:pt idx="4850">
                  <c:v>9690.59228515625</c:v>
                </c:pt>
                <c:pt idx="4851">
                  <c:v>9692.47900390625</c:v>
                </c:pt>
                <c:pt idx="4852">
                  <c:v>9694.54150390625</c:v>
                </c:pt>
                <c:pt idx="4853">
                  <c:v>9696.55322265625</c:v>
                </c:pt>
                <c:pt idx="4854">
                  <c:v>9698.57763671875</c:v>
                </c:pt>
                <c:pt idx="4855">
                  <c:v>9700.51416015625</c:v>
                </c:pt>
                <c:pt idx="4856">
                  <c:v>9702.43798828125</c:v>
                </c:pt>
                <c:pt idx="4857">
                  <c:v>9704.5126953125</c:v>
                </c:pt>
                <c:pt idx="4858">
                  <c:v>9706.44921875</c:v>
                </c:pt>
                <c:pt idx="4859">
                  <c:v>9708.46142578125</c:v>
                </c:pt>
                <c:pt idx="4860">
                  <c:v>9710.53369140625</c:v>
                </c:pt>
                <c:pt idx="4861">
                  <c:v>9712.5078125</c:v>
                </c:pt>
                <c:pt idx="4862">
                  <c:v>9714.50927734375</c:v>
                </c:pt>
                <c:pt idx="4863">
                  <c:v>9716.49560546875</c:v>
                </c:pt>
                <c:pt idx="4864">
                  <c:v>9718.45751953125</c:v>
                </c:pt>
                <c:pt idx="4865">
                  <c:v>9720.369140625</c:v>
                </c:pt>
                <c:pt idx="4866">
                  <c:v>9722.318359375</c:v>
                </c:pt>
                <c:pt idx="4867">
                  <c:v>9724.35546875</c:v>
                </c:pt>
                <c:pt idx="4868">
                  <c:v>9726.48046875</c:v>
                </c:pt>
                <c:pt idx="4869">
                  <c:v>9728.5654296875</c:v>
                </c:pt>
                <c:pt idx="4870">
                  <c:v>9730.5517578125</c:v>
                </c:pt>
                <c:pt idx="4871">
                  <c:v>9732.515625</c:v>
                </c:pt>
                <c:pt idx="4872">
                  <c:v>9734.46484375</c:v>
                </c:pt>
                <c:pt idx="4873">
                  <c:v>9736.4619140625</c:v>
                </c:pt>
                <c:pt idx="4874">
                  <c:v>9738.44873046875</c:v>
                </c:pt>
                <c:pt idx="4875">
                  <c:v>9740.38720703125</c:v>
                </c:pt>
                <c:pt idx="4876">
                  <c:v>9742.32373046875</c:v>
                </c:pt>
                <c:pt idx="4877">
                  <c:v>9744.423828125</c:v>
                </c:pt>
                <c:pt idx="4878">
                  <c:v>9746.4736328125</c:v>
                </c:pt>
                <c:pt idx="4879">
                  <c:v>9748.3720703125</c:v>
                </c:pt>
                <c:pt idx="4880">
                  <c:v>9750.42138671875</c:v>
                </c:pt>
                <c:pt idx="4881">
                  <c:v>9752.47119140625</c:v>
                </c:pt>
                <c:pt idx="4882">
                  <c:v>9754.4833984375</c:v>
                </c:pt>
                <c:pt idx="4883">
                  <c:v>9756.47021484375</c:v>
                </c:pt>
                <c:pt idx="4884">
                  <c:v>9758.36865234375</c:v>
                </c:pt>
                <c:pt idx="4885">
                  <c:v>9760.4306640625</c:v>
                </c:pt>
                <c:pt idx="4886">
                  <c:v>9762.47802734375</c:v>
                </c:pt>
                <c:pt idx="4887">
                  <c:v>9764.4775390625</c:v>
                </c:pt>
                <c:pt idx="4888">
                  <c:v>9766.466796875</c:v>
                </c:pt>
                <c:pt idx="4889">
                  <c:v>9768.4033203125</c:v>
                </c:pt>
                <c:pt idx="4890">
                  <c:v>9770.47802734375</c:v>
                </c:pt>
                <c:pt idx="4891">
                  <c:v>9772.439453125</c:v>
                </c:pt>
                <c:pt idx="4892">
                  <c:v>9774.40087890625</c:v>
                </c:pt>
                <c:pt idx="4893">
                  <c:v>9776.41015625</c:v>
                </c:pt>
                <c:pt idx="4894">
                  <c:v>9778.30908203125</c:v>
                </c:pt>
                <c:pt idx="4895">
                  <c:v>9780.39892578125</c:v>
                </c:pt>
                <c:pt idx="4896">
                  <c:v>9782.42333984375</c:v>
                </c:pt>
                <c:pt idx="4897">
                  <c:v>9784.3349609375</c:v>
                </c:pt>
                <c:pt idx="4898">
                  <c:v>9786.4599609375</c:v>
                </c:pt>
                <c:pt idx="4899">
                  <c:v>9788.572265625</c:v>
                </c:pt>
                <c:pt idx="4900">
                  <c:v>9790.5341796875</c:v>
                </c:pt>
                <c:pt idx="4901">
                  <c:v>9792.3955078125</c:v>
                </c:pt>
                <c:pt idx="4902">
                  <c:v>9794.33154296875</c:v>
                </c:pt>
                <c:pt idx="4903">
                  <c:v>9796.3681640625</c:v>
                </c:pt>
                <c:pt idx="4904">
                  <c:v>9798.35498046875</c:v>
                </c:pt>
                <c:pt idx="4905">
                  <c:v>9800.32958984375</c:v>
                </c:pt>
                <c:pt idx="4906">
                  <c:v>9802.3515625</c:v>
                </c:pt>
                <c:pt idx="4907">
                  <c:v>9804.38818359375</c:v>
                </c:pt>
                <c:pt idx="4908">
                  <c:v>9806.37744140625</c:v>
                </c:pt>
                <c:pt idx="4909">
                  <c:v>9808.3388671875</c:v>
                </c:pt>
                <c:pt idx="4910">
                  <c:v>9810.33837890625</c:v>
                </c:pt>
                <c:pt idx="4911">
                  <c:v>9812.36328125</c:v>
                </c:pt>
                <c:pt idx="4912">
                  <c:v>9814.39794921875</c:v>
                </c:pt>
                <c:pt idx="4913">
                  <c:v>9816.44775390625</c:v>
                </c:pt>
                <c:pt idx="4914">
                  <c:v>9818.4716796875</c:v>
                </c:pt>
                <c:pt idx="4915">
                  <c:v>9820.53369140625</c:v>
                </c:pt>
                <c:pt idx="4916">
                  <c:v>9822.50830078125</c:v>
                </c:pt>
                <c:pt idx="4917">
                  <c:v>9824.39453125</c:v>
                </c:pt>
                <c:pt idx="4918">
                  <c:v>9826.33349609375</c:v>
                </c:pt>
                <c:pt idx="4919">
                  <c:v>9828.27978515625</c:v>
                </c:pt>
                <c:pt idx="4920">
                  <c:v>9830.31640625</c:v>
                </c:pt>
                <c:pt idx="4921">
                  <c:v>9832.46923828125</c:v>
                </c:pt>
                <c:pt idx="4922">
                  <c:v>9834.50634765625</c:v>
                </c:pt>
                <c:pt idx="4923">
                  <c:v>9836.4677734375</c:v>
                </c:pt>
                <c:pt idx="4924">
                  <c:v>9838.44189453125</c:v>
                </c:pt>
                <c:pt idx="4925">
                  <c:v>9840.3154296875</c:v>
                </c:pt>
                <c:pt idx="4926">
                  <c:v>9842.26220703125</c:v>
                </c:pt>
                <c:pt idx="4927">
                  <c:v>9844.375</c:v>
                </c:pt>
                <c:pt idx="4928">
                  <c:v>9846.51513671875</c:v>
                </c:pt>
                <c:pt idx="4929">
                  <c:v>9848.4638671875</c:v>
                </c:pt>
                <c:pt idx="4930">
                  <c:v>9850.2724609375</c:v>
                </c:pt>
                <c:pt idx="4931">
                  <c:v>9852.244140625</c:v>
                </c:pt>
                <c:pt idx="4932">
                  <c:v>9854.318359375</c:v>
                </c:pt>
                <c:pt idx="4933">
                  <c:v>9856.38330078125</c:v>
                </c:pt>
                <c:pt idx="4934">
                  <c:v>9858.38525390625</c:v>
                </c:pt>
                <c:pt idx="4935">
                  <c:v>9860.359375</c:v>
                </c:pt>
                <c:pt idx="4936">
                  <c:v>9862.33349609375</c:v>
                </c:pt>
                <c:pt idx="4937">
                  <c:v>9864.294921875</c:v>
                </c:pt>
                <c:pt idx="4938">
                  <c:v>9866.3447265625</c:v>
                </c:pt>
                <c:pt idx="4939">
                  <c:v>9868.30615234375</c:v>
                </c:pt>
                <c:pt idx="4940">
                  <c:v>9870.3056640625</c:v>
                </c:pt>
                <c:pt idx="4941">
                  <c:v>9872.40625</c:v>
                </c:pt>
                <c:pt idx="4942">
                  <c:v>9874.46826171875</c:v>
                </c:pt>
                <c:pt idx="4943">
                  <c:v>9876.4169921875</c:v>
                </c:pt>
                <c:pt idx="4944">
                  <c:v>9878.328125</c:v>
                </c:pt>
                <c:pt idx="4945">
                  <c:v>9880.30224609375</c:v>
                </c:pt>
                <c:pt idx="4946">
                  <c:v>9882.32666015625</c:v>
                </c:pt>
                <c:pt idx="4947">
                  <c:v>9884.25048828125</c:v>
                </c:pt>
                <c:pt idx="4948">
                  <c:v>9886.19970703125</c:v>
                </c:pt>
                <c:pt idx="4949">
                  <c:v>9888.287109375</c:v>
                </c:pt>
                <c:pt idx="4950">
                  <c:v>9890.32373046875</c:v>
                </c:pt>
                <c:pt idx="4951">
                  <c:v>9892.3984375</c:v>
                </c:pt>
                <c:pt idx="4952">
                  <c:v>9894.37060546875</c:v>
                </c:pt>
                <c:pt idx="4953">
                  <c:v>9896.3193359375</c:v>
                </c:pt>
                <c:pt idx="4954">
                  <c:v>9898.30859375</c:v>
                </c:pt>
                <c:pt idx="4955">
                  <c:v>9900.33349609375</c:v>
                </c:pt>
                <c:pt idx="4956">
                  <c:v>9902.3955078125</c:v>
                </c:pt>
                <c:pt idx="4957">
                  <c:v>9904.3193359375</c:v>
                </c:pt>
                <c:pt idx="4958">
                  <c:v>9906.2431640625</c:v>
                </c:pt>
                <c:pt idx="4959">
                  <c:v>9908.33056640625</c:v>
                </c:pt>
                <c:pt idx="4960">
                  <c:v>9910.36767578125</c:v>
                </c:pt>
                <c:pt idx="4961">
                  <c:v>9912.19091796875</c:v>
                </c:pt>
                <c:pt idx="4962">
                  <c:v>9914.20263671875</c:v>
                </c:pt>
                <c:pt idx="4963">
                  <c:v>9916.28759765625</c:v>
                </c:pt>
                <c:pt idx="4964">
                  <c:v>9918.32470703125</c:v>
                </c:pt>
                <c:pt idx="4965">
                  <c:v>9920.3388671875</c:v>
                </c:pt>
                <c:pt idx="4966">
                  <c:v>9922.35107421875</c:v>
                </c:pt>
                <c:pt idx="4967">
                  <c:v>9924.4384765625</c:v>
                </c:pt>
                <c:pt idx="4968">
                  <c:v>9926.39990234375</c:v>
                </c:pt>
                <c:pt idx="4969">
                  <c:v>9928.38671875</c:v>
                </c:pt>
                <c:pt idx="4970">
                  <c:v>9930.36083984375</c:v>
                </c:pt>
                <c:pt idx="4971">
                  <c:v>9932.4482421875</c:v>
                </c:pt>
                <c:pt idx="4972">
                  <c:v>9934.42236328125</c:v>
                </c:pt>
                <c:pt idx="4973">
                  <c:v>9936.220703125</c:v>
                </c:pt>
                <c:pt idx="4974">
                  <c:v>9938.19482421875</c:v>
                </c:pt>
                <c:pt idx="4975">
                  <c:v>9940.12841796875</c:v>
                </c:pt>
                <c:pt idx="4976">
                  <c:v>9942.177734375</c:v>
                </c:pt>
                <c:pt idx="4977">
                  <c:v>9944.25244140625</c:v>
                </c:pt>
                <c:pt idx="4978">
                  <c:v>9946.20166015625</c:v>
                </c:pt>
                <c:pt idx="4979">
                  <c:v>9948.228515625</c:v>
                </c:pt>
                <c:pt idx="4980">
                  <c:v>9950.2529296875</c:v>
                </c:pt>
                <c:pt idx="4981">
                  <c:v>9952.3154296875</c:v>
                </c:pt>
                <c:pt idx="4982">
                  <c:v>9954.40283203125</c:v>
                </c:pt>
                <c:pt idx="4983">
                  <c:v>9956.51513671875</c:v>
                </c:pt>
                <c:pt idx="4984">
                  <c:v>9958.44921875</c:v>
                </c:pt>
                <c:pt idx="4985">
                  <c:v>9960.29541015625</c:v>
                </c:pt>
                <c:pt idx="4986">
                  <c:v>9962.41064453125</c:v>
                </c:pt>
                <c:pt idx="4987">
                  <c:v>9964.3623046875</c:v>
                </c:pt>
                <c:pt idx="4988">
                  <c:v>9966.248046875</c:v>
                </c:pt>
                <c:pt idx="4989">
                  <c:v>9968.259765625</c:v>
                </c:pt>
                <c:pt idx="4990">
                  <c:v>9970.25927734375</c:v>
                </c:pt>
                <c:pt idx="4991">
                  <c:v>9972.19580078125</c:v>
                </c:pt>
                <c:pt idx="4992">
                  <c:v>9974.345703125</c:v>
                </c:pt>
                <c:pt idx="4993">
                  <c:v>9976.4580078125</c:v>
                </c:pt>
                <c:pt idx="4994">
                  <c:v>9978.3193359375</c:v>
                </c:pt>
                <c:pt idx="4995">
                  <c:v>9980.29345703125</c:v>
                </c:pt>
                <c:pt idx="4996">
                  <c:v>9982.33056640625</c:v>
                </c:pt>
                <c:pt idx="4997">
                  <c:v>9984.32958984375</c:v>
                </c:pt>
                <c:pt idx="4998">
                  <c:v>9986.2783203125</c:v>
                </c:pt>
                <c:pt idx="4999">
                  <c:v>9988.2529296875</c:v>
                </c:pt>
                <c:pt idx="5000">
                  <c:v>9990.2021484375</c:v>
                </c:pt>
                <c:pt idx="5001">
                  <c:v>9992.201171875</c:v>
                </c:pt>
                <c:pt idx="5002">
                  <c:v>9994.18798828125</c:v>
                </c:pt>
                <c:pt idx="5003">
                  <c:v>9996.22265625</c:v>
                </c:pt>
                <c:pt idx="5004">
                  <c:v>9998.31005859375</c:v>
                </c:pt>
                <c:pt idx="5005">
                  <c:v>10000.299316406201</c:v>
                </c:pt>
                <c:pt idx="5006">
                  <c:v>10002.223144531201</c:v>
                </c:pt>
                <c:pt idx="5007">
                  <c:v>10004.222167968799</c:v>
                </c:pt>
                <c:pt idx="5008">
                  <c:v>10006.208984375</c:v>
                </c:pt>
                <c:pt idx="5009">
                  <c:v>10008.24609375</c:v>
                </c:pt>
                <c:pt idx="5010">
                  <c:v>10010.346191406201</c:v>
                </c:pt>
                <c:pt idx="5011">
                  <c:v>10012.333496093799</c:v>
                </c:pt>
                <c:pt idx="5012">
                  <c:v>10014.257324218701</c:v>
                </c:pt>
                <c:pt idx="5013">
                  <c:v>10016.218261718701</c:v>
                </c:pt>
                <c:pt idx="5014">
                  <c:v>10018.217285156201</c:v>
                </c:pt>
                <c:pt idx="5015">
                  <c:v>10020.267089843799</c:v>
                </c:pt>
                <c:pt idx="5016">
                  <c:v>10022.329589843799</c:v>
                </c:pt>
                <c:pt idx="5017">
                  <c:v>10024.278808593799</c:v>
                </c:pt>
                <c:pt idx="5018">
                  <c:v>10026.3662109375</c:v>
                </c:pt>
                <c:pt idx="5019">
                  <c:v>10028.353027343799</c:v>
                </c:pt>
                <c:pt idx="5020">
                  <c:v>10030.238769531201</c:v>
                </c:pt>
                <c:pt idx="5021">
                  <c:v>10032.325683593799</c:v>
                </c:pt>
                <c:pt idx="5022">
                  <c:v>10034.310058593799</c:v>
                </c:pt>
                <c:pt idx="5023">
                  <c:v>10036.2470703125</c:v>
                </c:pt>
                <c:pt idx="5024">
                  <c:v>10038.273925781299</c:v>
                </c:pt>
                <c:pt idx="5025">
                  <c:v>10040.197753906201</c:v>
                </c:pt>
                <c:pt idx="5026">
                  <c:v>10042.146972656201</c:v>
                </c:pt>
                <c:pt idx="5027">
                  <c:v>10044.347167968799</c:v>
                </c:pt>
                <c:pt idx="5028">
                  <c:v>10046.318847656201</c:v>
                </c:pt>
                <c:pt idx="5029">
                  <c:v>10048.205078125</c:v>
                </c:pt>
                <c:pt idx="5030">
                  <c:v>10050.26953125</c:v>
                </c:pt>
                <c:pt idx="5031">
                  <c:v>10052.269042968799</c:v>
                </c:pt>
                <c:pt idx="5032">
                  <c:v>10054.16796875</c:v>
                </c:pt>
                <c:pt idx="5033">
                  <c:v>10056.205078125</c:v>
                </c:pt>
                <c:pt idx="5034">
                  <c:v>10058.21484375</c:v>
                </c:pt>
                <c:pt idx="5035">
                  <c:v>10060.1865234375</c:v>
                </c:pt>
                <c:pt idx="5036">
                  <c:v>10062.1630859375</c:v>
                </c:pt>
                <c:pt idx="5037">
                  <c:v>10064.15234375</c:v>
                </c:pt>
                <c:pt idx="5038">
                  <c:v>10066.239746093799</c:v>
                </c:pt>
                <c:pt idx="5039">
                  <c:v>10068.138183593799</c:v>
                </c:pt>
                <c:pt idx="5040">
                  <c:v>10070.0869140625</c:v>
                </c:pt>
                <c:pt idx="5041">
                  <c:v>10072.3251953125</c:v>
                </c:pt>
                <c:pt idx="5042">
                  <c:v>10074.437988281299</c:v>
                </c:pt>
                <c:pt idx="5043">
                  <c:v>10076.273925781299</c:v>
                </c:pt>
                <c:pt idx="5044">
                  <c:v>10078.22265625</c:v>
                </c:pt>
                <c:pt idx="5045">
                  <c:v>10080.2216796875</c:v>
                </c:pt>
                <c:pt idx="5046">
                  <c:v>10082.158203125</c:v>
                </c:pt>
                <c:pt idx="5047">
                  <c:v>10084.157714843799</c:v>
                </c:pt>
                <c:pt idx="5048">
                  <c:v>10086.1669921875</c:v>
                </c:pt>
                <c:pt idx="5049">
                  <c:v>10088.141113281299</c:v>
                </c:pt>
                <c:pt idx="5050">
                  <c:v>10090.130371093799</c:v>
                </c:pt>
                <c:pt idx="5051">
                  <c:v>10092.2177734375</c:v>
                </c:pt>
                <c:pt idx="5052">
                  <c:v>10094.2548828125</c:v>
                </c:pt>
                <c:pt idx="5053">
                  <c:v>10096.227050781299</c:v>
                </c:pt>
                <c:pt idx="5054">
                  <c:v>10098.201171875</c:v>
                </c:pt>
                <c:pt idx="5055">
                  <c:v>10100.164550781299</c:v>
                </c:pt>
                <c:pt idx="5056">
                  <c:v>10102.1865234375</c:v>
                </c:pt>
                <c:pt idx="5057">
                  <c:v>10104.160644531201</c:v>
                </c:pt>
                <c:pt idx="5058">
                  <c:v>10106.137207031201</c:v>
                </c:pt>
                <c:pt idx="5059">
                  <c:v>10108.162109375</c:v>
                </c:pt>
                <c:pt idx="5060">
                  <c:v>10110.224609375</c:v>
                </c:pt>
                <c:pt idx="5061">
                  <c:v>10112.236328125</c:v>
                </c:pt>
                <c:pt idx="5062">
                  <c:v>10114.210449218701</c:v>
                </c:pt>
                <c:pt idx="5063">
                  <c:v>10116.247558593799</c:v>
                </c:pt>
                <c:pt idx="5064">
                  <c:v>10118.221191406201</c:v>
                </c:pt>
                <c:pt idx="5065">
                  <c:v>10120.245605468799</c:v>
                </c:pt>
                <c:pt idx="5066">
                  <c:v>10122.2802734375</c:v>
                </c:pt>
                <c:pt idx="5067">
                  <c:v>10124.126464843799</c:v>
                </c:pt>
                <c:pt idx="5068">
                  <c:v>10126.103515625</c:v>
                </c:pt>
                <c:pt idx="5069">
                  <c:v>10128.1533203125</c:v>
                </c:pt>
                <c:pt idx="5070">
                  <c:v>10130.1650390625</c:v>
                </c:pt>
                <c:pt idx="5071">
                  <c:v>10132.179199218701</c:v>
                </c:pt>
                <c:pt idx="5072">
                  <c:v>10134.1787109375</c:v>
                </c:pt>
                <c:pt idx="5073">
                  <c:v>10136.291015625</c:v>
                </c:pt>
                <c:pt idx="5074">
                  <c:v>10138.302734375</c:v>
                </c:pt>
                <c:pt idx="5075">
                  <c:v>10140.2265625</c:v>
                </c:pt>
                <c:pt idx="5076">
                  <c:v>10142.226074218701</c:v>
                </c:pt>
                <c:pt idx="5077">
                  <c:v>10144.23828125</c:v>
                </c:pt>
                <c:pt idx="5078">
                  <c:v>10146.212402343799</c:v>
                </c:pt>
                <c:pt idx="5079">
                  <c:v>10148.211425781299</c:v>
                </c:pt>
                <c:pt idx="5080">
                  <c:v>10150.2734375</c:v>
                </c:pt>
                <c:pt idx="5081">
                  <c:v>10152.1845703125</c:v>
                </c:pt>
                <c:pt idx="5082">
                  <c:v>10154.145996093799</c:v>
                </c:pt>
                <c:pt idx="5083">
                  <c:v>10156.2333984375</c:v>
                </c:pt>
                <c:pt idx="5084">
                  <c:v>10158.1953125</c:v>
                </c:pt>
                <c:pt idx="5085">
                  <c:v>10160.220214843799</c:v>
                </c:pt>
                <c:pt idx="5086">
                  <c:v>10162.26953125</c:v>
                </c:pt>
                <c:pt idx="5087">
                  <c:v>10164.155761718701</c:v>
                </c:pt>
                <c:pt idx="5088">
                  <c:v>10166.104980468799</c:v>
                </c:pt>
                <c:pt idx="5089">
                  <c:v>10168.12890625</c:v>
                </c:pt>
                <c:pt idx="5090">
                  <c:v>10170.1787109375</c:v>
                </c:pt>
                <c:pt idx="5091">
                  <c:v>10172.2158203125</c:v>
                </c:pt>
                <c:pt idx="5092">
                  <c:v>10174.2021484375</c:v>
                </c:pt>
                <c:pt idx="5093">
                  <c:v>10176.201660156201</c:v>
                </c:pt>
                <c:pt idx="5094">
                  <c:v>10178.11328125</c:v>
                </c:pt>
                <c:pt idx="5095">
                  <c:v>10180.0849609375</c:v>
                </c:pt>
                <c:pt idx="5096">
                  <c:v>10182.059082031201</c:v>
                </c:pt>
                <c:pt idx="5097">
                  <c:v>10184.0859375</c:v>
                </c:pt>
                <c:pt idx="5098">
                  <c:v>10186.160644531201</c:v>
                </c:pt>
                <c:pt idx="5099">
                  <c:v>10188.0947265625</c:v>
                </c:pt>
                <c:pt idx="5100">
                  <c:v>10190.0791015625</c:v>
                </c:pt>
                <c:pt idx="5101">
                  <c:v>10192.15625</c:v>
                </c:pt>
                <c:pt idx="5102">
                  <c:v>10194.082519531201</c:v>
                </c:pt>
                <c:pt idx="5103">
                  <c:v>10196.031738281299</c:v>
                </c:pt>
                <c:pt idx="5104">
                  <c:v>10198.169433593799</c:v>
                </c:pt>
                <c:pt idx="5105">
                  <c:v>10200.1689453125</c:v>
                </c:pt>
                <c:pt idx="5106">
                  <c:v>10202.181152343799</c:v>
                </c:pt>
                <c:pt idx="5107">
                  <c:v>10204.192871093799</c:v>
                </c:pt>
                <c:pt idx="5108">
                  <c:v>10206.0283203125</c:v>
                </c:pt>
                <c:pt idx="5109">
                  <c:v>10208.015136718701</c:v>
                </c:pt>
                <c:pt idx="5110">
                  <c:v>10210.140136718701</c:v>
                </c:pt>
                <c:pt idx="5111">
                  <c:v>10212.21484375</c:v>
                </c:pt>
                <c:pt idx="5112">
                  <c:v>10214.187011718701</c:v>
                </c:pt>
                <c:pt idx="5113">
                  <c:v>10216.060546875</c:v>
                </c:pt>
                <c:pt idx="5114">
                  <c:v>10218.023925781299</c:v>
                </c:pt>
                <c:pt idx="5115">
                  <c:v>10220.035644531201</c:v>
                </c:pt>
                <c:pt idx="5116">
                  <c:v>10222.1865234375</c:v>
                </c:pt>
                <c:pt idx="5117">
                  <c:v>10224.1484375</c:v>
                </c:pt>
                <c:pt idx="5118">
                  <c:v>10225.943847656201</c:v>
                </c:pt>
                <c:pt idx="5119">
                  <c:v>10227.953125</c:v>
                </c:pt>
                <c:pt idx="5120">
                  <c:v>10229.939941406201</c:v>
                </c:pt>
                <c:pt idx="5121">
                  <c:v>10232.017089843799</c:v>
                </c:pt>
                <c:pt idx="5122">
                  <c:v>10234.08203125</c:v>
                </c:pt>
                <c:pt idx="5123">
                  <c:v>10236.068847656201</c:v>
                </c:pt>
                <c:pt idx="5124">
                  <c:v>10238.1181640625</c:v>
                </c:pt>
                <c:pt idx="5125">
                  <c:v>10240.092285156201</c:v>
                </c:pt>
                <c:pt idx="5126">
                  <c:v>10242.076660156201</c:v>
                </c:pt>
                <c:pt idx="5127">
                  <c:v>10244.214355468799</c:v>
                </c:pt>
                <c:pt idx="5128">
                  <c:v>10246.278808593799</c:v>
                </c:pt>
                <c:pt idx="5129">
                  <c:v>10248.2529296875</c:v>
                </c:pt>
                <c:pt idx="5130">
                  <c:v>10250.252441406201</c:v>
                </c:pt>
                <c:pt idx="5131">
                  <c:v>10252.123535156201</c:v>
                </c:pt>
                <c:pt idx="5132">
                  <c:v>10254.082519531201</c:v>
                </c:pt>
                <c:pt idx="5133">
                  <c:v>10256.146972656201</c:v>
                </c:pt>
                <c:pt idx="5134">
                  <c:v>10258.174316406201</c:v>
                </c:pt>
                <c:pt idx="5135">
                  <c:v>10260.1611328125</c:v>
                </c:pt>
                <c:pt idx="5136">
                  <c:v>10262.0849609375</c:v>
                </c:pt>
                <c:pt idx="5137">
                  <c:v>10264.134765625</c:v>
                </c:pt>
                <c:pt idx="5138">
                  <c:v>10266.158691406201</c:v>
                </c:pt>
                <c:pt idx="5139">
                  <c:v>10268.055175781299</c:v>
                </c:pt>
                <c:pt idx="5140">
                  <c:v>10270.0419921875</c:v>
                </c:pt>
                <c:pt idx="5141">
                  <c:v>10272.0810546875</c:v>
                </c:pt>
                <c:pt idx="5142">
                  <c:v>10274.042480468799</c:v>
                </c:pt>
                <c:pt idx="5143">
                  <c:v>10276.0546875</c:v>
                </c:pt>
                <c:pt idx="5144">
                  <c:v>10278.1171875</c:v>
                </c:pt>
                <c:pt idx="5145">
                  <c:v>10280.041015625</c:v>
                </c:pt>
                <c:pt idx="5146">
                  <c:v>10282.0908203125</c:v>
                </c:pt>
                <c:pt idx="5147">
                  <c:v>10284.125488281299</c:v>
                </c:pt>
                <c:pt idx="5148">
                  <c:v>10285.986328125</c:v>
                </c:pt>
                <c:pt idx="5149">
                  <c:v>10287.925292968799</c:v>
                </c:pt>
                <c:pt idx="5150">
                  <c:v>10290.0126953125</c:v>
                </c:pt>
                <c:pt idx="5151">
                  <c:v>10292.0595703125</c:v>
                </c:pt>
                <c:pt idx="5152">
                  <c:v>10294.0712890625</c:v>
                </c:pt>
                <c:pt idx="5153">
                  <c:v>10296.0986328125</c:v>
                </c:pt>
                <c:pt idx="5154">
                  <c:v>10298.060546875</c:v>
                </c:pt>
                <c:pt idx="5155">
                  <c:v>10300.009277343799</c:v>
                </c:pt>
                <c:pt idx="5156">
                  <c:v>10302.108886718701</c:v>
                </c:pt>
                <c:pt idx="5157">
                  <c:v>10304.246582031201</c:v>
                </c:pt>
                <c:pt idx="5158">
                  <c:v>10306.1455078125</c:v>
                </c:pt>
                <c:pt idx="5159">
                  <c:v>10308.019042968799</c:v>
                </c:pt>
                <c:pt idx="5160">
                  <c:v>10310.0810546875</c:v>
                </c:pt>
                <c:pt idx="5161">
                  <c:v>10312.130859375</c:v>
                </c:pt>
                <c:pt idx="5162">
                  <c:v>10314.130371093799</c:v>
                </c:pt>
                <c:pt idx="5163">
                  <c:v>10316.142089843799</c:v>
                </c:pt>
                <c:pt idx="5164">
                  <c:v>10318.103515625</c:v>
                </c:pt>
                <c:pt idx="5165">
                  <c:v>10319.977050781299</c:v>
                </c:pt>
                <c:pt idx="5166">
                  <c:v>10321.9111328125</c:v>
                </c:pt>
                <c:pt idx="5167">
                  <c:v>10323.99609375</c:v>
                </c:pt>
                <c:pt idx="5168">
                  <c:v>10326.123535156201</c:v>
                </c:pt>
                <c:pt idx="5169">
                  <c:v>10328.17578125</c:v>
                </c:pt>
                <c:pt idx="5170">
                  <c:v>10330.021972656201</c:v>
                </c:pt>
                <c:pt idx="5171">
                  <c:v>10332.020996093799</c:v>
                </c:pt>
                <c:pt idx="5172">
                  <c:v>10334.060546875</c:v>
                </c:pt>
                <c:pt idx="5173">
                  <c:v>10336.1103515625</c:v>
                </c:pt>
                <c:pt idx="5174">
                  <c:v>10338.146972656201</c:v>
                </c:pt>
                <c:pt idx="5175">
                  <c:v>10339.995605468799</c:v>
                </c:pt>
                <c:pt idx="5176">
                  <c:v>10341.917480468799</c:v>
                </c:pt>
                <c:pt idx="5177">
                  <c:v>10343.966796875</c:v>
                </c:pt>
                <c:pt idx="5178">
                  <c:v>10346.003417968799</c:v>
                </c:pt>
                <c:pt idx="5179">
                  <c:v>10347.9521484375</c:v>
                </c:pt>
                <c:pt idx="5180">
                  <c:v>10349.966796875</c:v>
                </c:pt>
                <c:pt idx="5181">
                  <c:v>10352.00390625</c:v>
                </c:pt>
                <c:pt idx="5182">
                  <c:v>10353.9501953125</c:v>
                </c:pt>
                <c:pt idx="5183">
                  <c:v>10356.075683593799</c:v>
                </c:pt>
                <c:pt idx="5184">
                  <c:v>10358.178222656201</c:v>
                </c:pt>
                <c:pt idx="5185">
                  <c:v>10360.063964843799</c:v>
                </c:pt>
                <c:pt idx="5186">
                  <c:v>10362.000488281299</c:v>
                </c:pt>
                <c:pt idx="5187">
                  <c:v>10364</c:v>
                </c:pt>
                <c:pt idx="5188">
                  <c:v>10366.074707031201</c:v>
                </c:pt>
                <c:pt idx="5189">
                  <c:v>10368.07421875</c:v>
                </c:pt>
                <c:pt idx="5190">
                  <c:v>10369.9580078125</c:v>
                </c:pt>
                <c:pt idx="5191">
                  <c:v>10371.9697265625</c:v>
                </c:pt>
                <c:pt idx="5192">
                  <c:v>10374.1220703125</c:v>
                </c:pt>
                <c:pt idx="5193">
                  <c:v>10376.134277343799</c:v>
                </c:pt>
                <c:pt idx="5194">
                  <c:v>10378.0458984375</c:v>
                </c:pt>
                <c:pt idx="5195">
                  <c:v>10380.017089843799</c:v>
                </c:pt>
                <c:pt idx="5196">
                  <c:v>10381.988769531201</c:v>
                </c:pt>
                <c:pt idx="5197">
                  <c:v>10383.978027343799</c:v>
                </c:pt>
                <c:pt idx="5198">
                  <c:v>10386.1181640625</c:v>
                </c:pt>
                <c:pt idx="5199">
                  <c:v>10388.165527343799</c:v>
                </c:pt>
                <c:pt idx="5200">
                  <c:v>10389.976074218701</c:v>
                </c:pt>
                <c:pt idx="5201">
                  <c:v>10391.8369140625</c:v>
                </c:pt>
                <c:pt idx="5202">
                  <c:v>10394.0126953125</c:v>
                </c:pt>
                <c:pt idx="5203">
                  <c:v>10396.127441406201</c:v>
                </c:pt>
                <c:pt idx="5204">
                  <c:v>10398.1015625</c:v>
                </c:pt>
                <c:pt idx="5205">
                  <c:v>10400.076171875</c:v>
                </c:pt>
                <c:pt idx="5206">
                  <c:v>10401.9873046875</c:v>
                </c:pt>
                <c:pt idx="5207">
                  <c:v>10403.9111328125</c:v>
                </c:pt>
                <c:pt idx="5208">
                  <c:v>10405.897949218701</c:v>
                </c:pt>
                <c:pt idx="5209">
                  <c:v>10408.0859375</c:v>
                </c:pt>
                <c:pt idx="5210">
                  <c:v>10409.984375</c:v>
                </c:pt>
                <c:pt idx="5211">
                  <c:v>10411.945800781299</c:v>
                </c:pt>
                <c:pt idx="5212">
                  <c:v>10414.083496093799</c:v>
                </c:pt>
                <c:pt idx="5213">
                  <c:v>10415.9951171875</c:v>
                </c:pt>
                <c:pt idx="5214">
                  <c:v>10417.866699218701</c:v>
                </c:pt>
                <c:pt idx="5215">
                  <c:v>10419.916015625</c:v>
                </c:pt>
                <c:pt idx="5216">
                  <c:v>10422.005371093799</c:v>
                </c:pt>
                <c:pt idx="5217">
                  <c:v>10424.017578125</c:v>
                </c:pt>
                <c:pt idx="5218">
                  <c:v>10426.1171875</c:v>
                </c:pt>
                <c:pt idx="5219">
                  <c:v>10428.1416015625</c:v>
                </c:pt>
                <c:pt idx="5220">
                  <c:v>10430.065917968799</c:v>
                </c:pt>
                <c:pt idx="5221">
                  <c:v>10432.052734375</c:v>
                </c:pt>
                <c:pt idx="5222">
                  <c:v>10433.926269531201</c:v>
                </c:pt>
                <c:pt idx="5223">
                  <c:v>10435.822265625</c:v>
                </c:pt>
                <c:pt idx="5224">
                  <c:v>10437.97265625</c:v>
                </c:pt>
                <c:pt idx="5225">
                  <c:v>10440.012207031201</c:v>
                </c:pt>
                <c:pt idx="5226">
                  <c:v>10442.011230468799</c:v>
                </c:pt>
                <c:pt idx="5227">
                  <c:v>10444.0986328125</c:v>
                </c:pt>
                <c:pt idx="5228">
                  <c:v>10446.009765625</c:v>
                </c:pt>
                <c:pt idx="5229">
                  <c:v>10447.8330078125</c:v>
                </c:pt>
                <c:pt idx="5230">
                  <c:v>10449.867675781299</c:v>
                </c:pt>
                <c:pt idx="5231">
                  <c:v>10451.9423828125</c:v>
                </c:pt>
                <c:pt idx="5232">
                  <c:v>10453.881347656201</c:v>
                </c:pt>
                <c:pt idx="5233">
                  <c:v>10455.979003906201</c:v>
                </c:pt>
                <c:pt idx="5234">
                  <c:v>10458.013671875</c:v>
                </c:pt>
                <c:pt idx="5235">
                  <c:v>10459.9775390625</c:v>
                </c:pt>
                <c:pt idx="5236">
                  <c:v>10461.966796875</c:v>
                </c:pt>
                <c:pt idx="5237">
                  <c:v>10463.9287109375</c:v>
                </c:pt>
                <c:pt idx="5238">
                  <c:v>10465.902832031201</c:v>
                </c:pt>
                <c:pt idx="5239">
                  <c:v>10467.939453125</c:v>
                </c:pt>
                <c:pt idx="5240">
                  <c:v>10469.951660156201</c:v>
                </c:pt>
                <c:pt idx="5241">
                  <c:v>10472.0390625</c:v>
                </c:pt>
                <c:pt idx="5242">
                  <c:v>10474.201660156201</c:v>
                </c:pt>
                <c:pt idx="5243">
                  <c:v>10476.085449218701</c:v>
                </c:pt>
                <c:pt idx="5244">
                  <c:v>10477.895996093799</c:v>
                </c:pt>
                <c:pt idx="5245">
                  <c:v>10479.859863281299</c:v>
                </c:pt>
                <c:pt idx="5246">
                  <c:v>10481.884277343799</c:v>
                </c:pt>
                <c:pt idx="5247">
                  <c:v>10483.768066406201</c:v>
                </c:pt>
                <c:pt idx="5248">
                  <c:v>10485.729980468799</c:v>
                </c:pt>
                <c:pt idx="5249">
                  <c:v>10487.907714843799</c:v>
                </c:pt>
                <c:pt idx="5250">
                  <c:v>10489.944824218701</c:v>
                </c:pt>
                <c:pt idx="5251">
                  <c:v>10491.919433593799</c:v>
                </c:pt>
                <c:pt idx="5252">
                  <c:v>10493.931152343799</c:v>
                </c:pt>
                <c:pt idx="5253">
                  <c:v>10495.8271484375</c:v>
                </c:pt>
                <c:pt idx="5254">
                  <c:v>10497.889160156201</c:v>
                </c:pt>
                <c:pt idx="5255">
                  <c:v>10499.916015625</c:v>
                </c:pt>
                <c:pt idx="5256">
                  <c:v>10501.814941406201</c:v>
                </c:pt>
                <c:pt idx="5257">
                  <c:v>10503.8271484375</c:v>
                </c:pt>
                <c:pt idx="5258">
                  <c:v>10505.964355468799</c:v>
                </c:pt>
                <c:pt idx="5259">
                  <c:v>10507.9130859375</c:v>
                </c:pt>
                <c:pt idx="5260">
                  <c:v>10509.850097656201</c:v>
                </c:pt>
                <c:pt idx="5261">
                  <c:v>10511.922363281299</c:v>
                </c:pt>
                <c:pt idx="5262">
                  <c:v>10513.958984375</c:v>
                </c:pt>
                <c:pt idx="5263">
                  <c:v>10515.9482421875</c:v>
                </c:pt>
                <c:pt idx="5264">
                  <c:v>10517.8095703125</c:v>
                </c:pt>
                <c:pt idx="5265">
                  <c:v>10519.7333984375</c:v>
                </c:pt>
                <c:pt idx="5266">
                  <c:v>10521.9462890625</c:v>
                </c:pt>
                <c:pt idx="5267">
                  <c:v>10524.006347656201</c:v>
                </c:pt>
                <c:pt idx="5268">
                  <c:v>10525.9052734375</c:v>
                </c:pt>
                <c:pt idx="5269">
                  <c:v>10527.9296875</c:v>
                </c:pt>
                <c:pt idx="5270">
                  <c:v>10529.9287109375</c:v>
                </c:pt>
                <c:pt idx="5271">
                  <c:v>10531.917480468799</c:v>
                </c:pt>
                <c:pt idx="5272">
                  <c:v>10533.941894531201</c:v>
                </c:pt>
                <c:pt idx="5273">
                  <c:v>10535.991699218701</c:v>
                </c:pt>
                <c:pt idx="5274">
                  <c:v>10537.865234375</c:v>
                </c:pt>
                <c:pt idx="5275">
                  <c:v>10539.7138671875</c:v>
                </c:pt>
                <c:pt idx="5276">
                  <c:v>10541.914550781299</c:v>
                </c:pt>
                <c:pt idx="5277">
                  <c:v>10543.9765625</c:v>
                </c:pt>
                <c:pt idx="5278">
                  <c:v>10545.7119140625</c:v>
                </c:pt>
                <c:pt idx="5279">
                  <c:v>10547.849609375</c:v>
                </c:pt>
                <c:pt idx="5280">
                  <c:v>10549.962402343799</c:v>
                </c:pt>
                <c:pt idx="5281">
                  <c:v>10551.8359375</c:v>
                </c:pt>
                <c:pt idx="5282">
                  <c:v>10553.885253906201</c:v>
                </c:pt>
                <c:pt idx="5283">
                  <c:v>10555.8974609375</c:v>
                </c:pt>
                <c:pt idx="5284">
                  <c:v>10557.9091796875</c:v>
                </c:pt>
                <c:pt idx="5285">
                  <c:v>10559.933105468799</c:v>
                </c:pt>
                <c:pt idx="5286">
                  <c:v>10561.882324218701</c:v>
                </c:pt>
                <c:pt idx="5287">
                  <c:v>10563.89453125</c:v>
                </c:pt>
                <c:pt idx="5288">
                  <c:v>10565.881347656201</c:v>
                </c:pt>
                <c:pt idx="5289">
                  <c:v>10567.891113281299</c:v>
                </c:pt>
                <c:pt idx="5290">
                  <c:v>10569.953125</c:v>
                </c:pt>
                <c:pt idx="5291">
                  <c:v>10571.828613281299</c:v>
                </c:pt>
                <c:pt idx="5292">
                  <c:v>10573.891113281299</c:v>
                </c:pt>
                <c:pt idx="5293">
                  <c:v>10575.888183593799</c:v>
                </c:pt>
                <c:pt idx="5294">
                  <c:v>10577.799316406201</c:v>
                </c:pt>
                <c:pt idx="5295">
                  <c:v>10579.863769531201</c:v>
                </c:pt>
                <c:pt idx="5296">
                  <c:v>10581.812988281299</c:v>
                </c:pt>
                <c:pt idx="5297">
                  <c:v>10583.837890625</c:v>
                </c:pt>
                <c:pt idx="5298">
                  <c:v>10585.771972656201</c:v>
                </c:pt>
                <c:pt idx="5299">
                  <c:v>10587.833984375</c:v>
                </c:pt>
                <c:pt idx="5300">
                  <c:v>10589.8857421875</c:v>
                </c:pt>
                <c:pt idx="5301">
                  <c:v>10591.733886718701</c:v>
                </c:pt>
                <c:pt idx="5302">
                  <c:v>10593.8212890625</c:v>
                </c:pt>
                <c:pt idx="5303">
                  <c:v>10595.9716796875</c:v>
                </c:pt>
                <c:pt idx="5304">
                  <c:v>10597.945800781299</c:v>
                </c:pt>
                <c:pt idx="5305">
                  <c:v>10599.882324218701</c:v>
                </c:pt>
                <c:pt idx="5306">
                  <c:v>10601.84375</c:v>
                </c:pt>
                <c:pt idx="5307">
                  <c:v>10603.85546875</c:v>
                </c:pt>
                <c:pt idx="5308">
                  <c:v>10605.91796875</c:v>
                </c:pt>
                <c:pt idx="5309">
                  <c:v>10607.9677734375</c:v>
                </c:pt>
                <c:pt idx="5310">
                  <c:v>10609.9794921875</c:v>
                </c:pt>
                <c:pt idx="5311">
                  <c:v>10611.8154296875</c:v>
                </c:pt>
                <c:pt idx="5312">
                  <c:v>10613.688964843799</c:v>
                </c:pt>
                <c:pt idx="5313">
                  <c:v>10615.8017578125</c:v>
                </c:pt>
                <c:pt idx="5314">
                  <c:v>10617.813964843799</c:v>
                </c:pt>
                <c:pt idx="5315">
                  <c:v>10619.737792968799</c:v>
                </c:pt>
                <c:pt idx="5316">
                  <c:v>10621.762207031201</c:v>
                </c:pt>
                <c:pt idx="5317">
                  <c:v>10623.773925781299</c:v>
                </c:pt>
                <c:pt idx="5318">
                  <c:v>10625.8232421875</c:v>
                </c:pt>
                <c:pt idx="5319">
                  <c:v>10627.9228515625</c:v>
                </c:pt>
                <c:pt idx="5320">
                  <c:v>10629.884765625</c:v>
                </c:pt>
                <c:pt idx="5321">
                  <c:v>10631.833984375</c:v>
                </c:pt>
                <c:pt idx="5322">
                  <c:v>10633.782714843799</c:v>
                </c:pt>
                <c:pt idx="5323">
                  <c:v>10635.7314453125</c:v>
                </c:pt>
                <c:pt idx="5324">
                  <c:v>10637.7685546875</c:v>
                </c:pt>
                <c:pt idx="5325">
                  <c:v>10639.755859375</c:v>
                </c:pt>
                <c:pt idx="5326">
                  <c:v>10641.729980468799</c:v>
                </c:pt>
                <c:pt idx="5327">
                  <c:v>10643.653808593799</c:v>
                </c:pt>
                <c:pt idx="5328">
                  <c:v>10645.665527343799</c:v>
                </c:pt>
                <c:pt idx="5329">
                  <c:v>10647.8154296875</c:v>
                </c:pt>
                <c:pt idx="5330">
                  <c:v>10649.7392578125</c:v>
                </c:pt>
                <c:pt idx="5331">
                  <c:v>10651.7509765625</c:v>
                </c:pt>
                <c:pt idx="5332">
                  <c:v>10653.7880859375</c:v>
                </c:pt>
                <c:pt idx="5333">
                  <c:v>10655.699707031201</c:v>
                </c:pt>
                <c:pt idx="5334">
                  <c:v>10657.784667968799</c:v>
                </c:pt>
                <c:pt idx="5335">
                  <c:v>10659.834472656201</c:v>
                </c:pt>
                <c:pt idx="5336">
                  <c:v>10661.859375</c:v>
                </c:pt>
                <c:pt idx="5337">
                  <c:v>10663.79296875</c:v>
                </c:pt>
                <c:pt idx="5338">
                  <c:v>10665.681640625</c:v>
                </c:pt>
                <c:pt idx="5339">
                  <c:v>10667.8095703125</c:v>
                </c:pt>
                <c:pt idx="5340">
                  <c:v>10669.833984375</c:v>
                </c:pt>
                <c:pt idx="5341">
                  <c:v>10671.669433593799</c:v>
                </c:pt>
                <c:pt idx="5342">
                  <c:v>10673.7314453125</c:v>
                </c:pt>
                <c:pt idx="5343">
                  <c:v>10675.7685546875</c:v>
                </c:pt>
                <c:pt idx="5344">
                  <c:v>10677.729980468799</c:v>
                </c:pt>
                <c:pt idx="5345">
                  <c:v>10679.754394531201</c:v>
                </c:pt>
                <c:pt idx="5346">
                  <c:v>10681.716308593799</c:v>
                </c:pt>
                <c:pt idx="5347">
                  <c:v>10683.652832031201</c:v>
                </c:pt>
                <c:pt idx="5348">
                  <c:v>10685.664550781299</c:v>
                </c:pt>
                <c:pt idx="5349">
                  <c:v>10687.77734375</c:v>
                </c:pt>
                <c:pt idx="5350">
                  <c:v>10689.724121093799</c:v>
                </c:pt>
                <c:pt idx="5351">
                  <c:v>10691.695800781299</c:v>
                </c:pt>
                <c:pt idx="5352">
                  <c:v>10693.7451171875</c:v>
                </c:pt>
                <c:pt idx="5353">
                  <c:v>10695.671386718701</c:v>
                </c:pt>
                <c:pt idx="5354">
                  <c:v>10697.623046875</c:v>
                </c:pt>
                <c:pt idx="5355">
                  <c:v>10699.745605468799</c:v>
                </c:pt>
                <c:pt idx="5356">
                  <c:v>10701.8203125</c:v>
                </c:pt>
                <c:pt idx="5357">
                  <c:v>10703.769042968799</c:v>
                </c:pt>
                <c:pt idx="5358">
                  <c:v>10705.7685546875</c:v>
                </c:pt>
                <c:pt idx="5359">
                  <c:v>10707.7578125</c:v>
                </c:pt>
                <c:pt idx="5360">
                  <c:v>10709.719238281299</c:v>
                </c:pt>
                <c:pt idx="5361">
                  <c:v>10711.7314453125</c:v>
                </c:pt>
                <c:pt idx="5362">
                  <c:v>10713.7431640625</c:v>
                </c:pt>
                <c:pt idx="5363">
                  <c:v>10715.679199218701</c:v>
                </c:pt>
                <c:pt idx="5364">
                  <c:v>10717.741699218701</c:v>
                </c:pt>
                <c:pt idx="5365">
                  <c:v>10719.816894531201</c:v>
                </c:pt>
                <c:pt idx="5366">
                  <c:v>10721.8037109375</c:v>
                </c:pt>
                <c:pt idx="5367">
                  <c:v>10723.828125</c:v>
                </c:pt>
                <c:pt idx="5368">
                  <c:v>10725.776855468799</c:v>
                </c:pt>
                <c:pt idx="5369">
                  <c:v>10727.700683593799</c:v>
                </c:pt>
                <c:pt idx="5370">
                  <c:v>10729.6875</c:v>
                </c:pt>
                <c:pt idx="5371">
                  <c:v>10731.800292968799</c:v>
                </c:pt>
                <c:pt idx="5372">
                  <c:v>10733.8349609375</c:v>
                </c:pt>
                <c:pt idx="5373">
                  <c:v>10735.7333984375</c:v>
                </c:pt>
                <c:pt idx="5374">
                  <c:v>10737.697265625</c:v>
                </c:pt>
                <c:pt idx="5375">
                  <c:v>10739.696777343799</c:v>
                </c:pt>
                <c:pt idx="5376">
                  <c:v>10741.630859375</c:v>
                </c:pt>
                <c:pt idx="5377">
                  <c:v>10743.705078125</c:v>
                </c:pt>
                <c:pt idx="5378">
                  <c:v>10745.8076171875</c:v>
                </c:pt>
                <c:pt idx="5379">
                  <c:v>10747.744628906201</c:v>
                </c:pt>
                <c:pt idx="5380">
                  <c:v>10749.681152343799</c:v>
                </c:pt>
                <c:pt idx="5381">
                  <c:v>10751.7431640625</c:v>
                </c:pt>
                <c:pt idx="5382">
                  <c:v>10753.830078125</c:v>
                </c:pt>
                <c:pt idx="5383">
                  <c:v>10755.766113281299</c:v>
                </c:pt>
                <c:pt idx="5384">
                  <c:v>10757.675292968799</c:v>
                </c:pt>
                <c:pt idx="5385">
                  <c:v>10759.6494140625</c:v>
                </c:pt>
                <c:pt idx="5386">
                  <c:v>10761.69921875</c:v>
                </c:pt>
                <c:pt idx="5387">
                  <c:v>10763.711425781299</c:v>
                </c:pt>
                <c:pt idx="5388">
                  <c:v>10765.750488281299</c:v>
                </c:pt>
                <c:pt idx="5389">
                  <c:v>10767.7626953125</c:v>
                </c:pt>
                <c:pt idx="5390">
                  <c:v>10769.661621093799</c:v>
                </c:pt>
                <c:pt idx="5391">
                  <c:v>10771.6357421875</c:v>
                </c:pt>
                <c:pt idx="5392">
                  <c:v>10773.697753906201</c:v>
                </c:pt>
                <c:pt idx="5393">
                  <c:v>10775.608886718701</c:v>
                </c:pt>
                <c:pt idx="5394">
                  <c:v>10777.684082031201</c:v>
                </c:pt>
                <c:pt idx="5395">
                  <c:v>10779.859375</c:v>
                </c:pt>
                <c:pt idx="5396">
                  <c:v>10781.8203125</c:v>
                </c:pt>
                <c:pt idx="5397">
                  <c:v>10783.693847656201</c:v>
                </c:pt>
                <c:pt idx="5398">
                  <c:v>10785.60546875</c:v>
                </c:pt>
                <c:pt idx="5399">
                  <c:v>10787.692871093799</c:v>
                </c:pt>
                <c:pt idx="5400">
                  <c:v>10789.6923828125</c:v>
                </c:pt>
                <c:pt idx="5401">
                  <c:v>10791.7548828125</c:v>
                </c:pt>
                <c:pt idx="5402">
                  <c:v>10793.751464843799</c:v>
                </c:pt>
                <c:pt idx="5403">
                  <c:v>10795.609863281299</c:v>
                </c:pt>
                <c:pt idx="5404">
                  <c:v>10797.63671875</c:v>
                </c:pt>
                <c:pt idx="5405">
                  <c:v>10799.638183593799</c:v>
                </c:pt>
                <c:pt idx="5406">
                  <c:v>10801.625</c:v>
                </c:pt>
                <c:pt idx="5407">
                  <c:v>10803.6875</c:v>
                </c:pt>
                <c:pt idx="5408">
                  <c:v>10805.674316406201</c:v>
                </c:pt>
                <c:pt idx="5409">
                  <c:v>10807.698730468799</c:v>
                </c:pt>
                <c:pt idx="5410">
                  <c:v>10809.7607421875</c:v>
                </c:pt>
                <c:pt idx="5411">
                  <c:v>10811.722167968799</c:v>
                </c:pt>
                <c:pt idx="5412">
                  <c:v>10813.6337890625</c:v>
                </c:pt>
                <c:pt idx="5413">
                  <c:v>10815.6962890625</c:v>
                </c:pt>
                <c:pt idx="5414">
                  <c:v>10817.858886718701</c:v>
                </c:pt>
                <c:pt idx="5415">
                  <c:v>10819.8203125</c:v>
                </c:pt>
                <c:pt idx="5416">
                  <c:v>10821.769042968799</c:v>
                </c:pt>
                <c:pt idx="5417">
                  <c:v>10823.680175781299</c:v>
                </c:pt>
                <c:pt idx="5418">
                  <c:v>10825.554199218701</c:v>
                </c:pt>
                <c:pt idx="5419">
                  <c:v>10827.616699218701</c:v>
                </c:pt>
                <c:pt idx="5420">
                  <c:v>10829.729003906201</c:v>
                </c:pt>
                <c:pt idx="5421">
                  <c:v>10831.677734375</c:v>
                </c:pt>
                <c:pt idx="5422">
                  <c:v>10833.549316406201</c:v>
                </c:pt>
                <c:pt idx="5423">
                  <c:v>10835.63671875</c:v>
                </c:pt>
                <c:pt idx="5424">
                  <c:v>10837.763671875</c:v>
                </c:pt>
                <c:pt idx="5425">
                  <c:v>10839.649902343799</c:v>
                </c:pt>
                <c:pt idx="5426">
                  <c:v>10841.687011718701</c:v>
                </c:pt>
                <c:pt idx="5427">
                  <c:v>10843.786621093799</c:v>
                </c:pt>
                <c:pt idx="5428">
                  <c:v>10845.647949218701</c:v>
                </c:pt>
                <c:pt idx="5429">
                  <c:v>10847.607421875</c:v>
                </c:pt>
                <c:pt idx="5430">
                  <c:v>10849.7197265625</c:v>
                </c:pt>
                <c:pt idx="5431">
                  <c:v>10851.708984375</c:v>
                </c:pt>
                <c:pt idx="5432">
                  <c:v>10853.658203125</c:v>
                </c:pt>
                <c:pt idx="5433">
                  <c:v>10855.64453125</c:v>
                </c:pt>
                <c:pt idx="5434">
                  <c:v>10857.618652343799</c:v>
                </c:pt>
                <c:pt idx="5435">
                  <c:v>10859.593261718701</c:v>
                </c:pt>
                <c:pt idx="5436">
                  <c:v>10861.630371093799</c:v>
                </c:pt>
                <c:pt idx="5437">
                  <c:v>10863.654785156201</c:v>
                </c:pt>
                <c:pt idx="5438">
                  <c:v>10865.565917968799</c:v>
                </c:pt>
                <c:pt idx="5439">
                  <c:v>10867.6279296875</c:v>
                </c:pt>
                <c:pt idx="5440">
                  <c:v>10869.715332031201</c:v>
                </c:pt>
                <c:pt idx="5441">
                  <c:v>10871.677246093799</c:v>
                </c:pt>
                <c:pt idx="5442">
                  <c:v>10873.648925781299</c:v>
                </c:pt>
                <c:pt idx="5443">
                  <c:v>10875.59765625</c:v>
                </c:pt>
                <c:pt idx="5444">
                  <c:v>10877.57421875</c:v>
                </c:pt>
                <c:pt idx="5445">
                  <c:v>10879.699707031201</c:v>
                </c:pt>
                <c:pt idx="5446">
                  <c:v>10881.749511718701</c:v>
                </c:pt>
                <c:pt idx="5447">
                  <c:v>10883.6982421875</c:v>
                </c:pt>
                <c:pt idx="5448">
                  <c:v>10885.760253906201</c:v>
                </c:pt>
                <c:pt idx="5449">
                  <c:v>10887.621582031201</c:v>
                </c:pt>
                <c:pt idx="5450">
                  <c:v>10889.470214843799</c:v>
                </c:pt>
                <c:pt idx="5451">
                  <c:v>10891.632324218701</c:v>
                </c:pt>
                <c:pt idx="5452">
                  <c:v>10893.681640625</c:v>
                </c:pt>
                <c:pt idx="5453">
                  <c:v>10895.693847656201</c:v>
                </c:pt>
                <c:pt idx="5454">
                  <c:v>10897.681152343799</c:v>
                </c:pt>
                <c:pt idx="5455">
                  <c:v>10899.564941406201</c:v>
                </c:pt>
                <c:pt idx="5456">
                  <c:v>10901.639160156201</c:v>
                </c:pt>
                <c:pt idx="5457">
                  <c:v>10903.701171875</c:v>
                </c:pt>
                <c:pt idx="5458">
                  <c:v>10905.735839843799</c:v>
                </c:pt>
                <c:pt idx="5459">
                  <c:v>10907.737792968799</c:v>
                </c:pt>
                <c:pt idx="5460">
                  <c:v>10909.576171875</c:v>
                </c:pt>
                <c:pt idx="5461">
                  <c:v>10911.6005859375</c:v>
                </c:pt>
                <c:pt idx="5462">
                  <c:v>10913.700683593799</c:v>
                </c:pt>
                <c:pt idx="5463">
                  <c:v>10915.662109375</c:v>
                </c:pt>
                <c:pt idx="5464">
                  <c:v>10917.5859375</c:v>
                </c:pt>
                <c:pt idx="5465">
                  <c:v>10919.686035156201</c:v>
                </c:pt>
                <c:pt idx="5466">
                  <c:v>10921.7607421875</c:v>
                </c:pt>
                <c:pt idx="5467">
                  <c:v>10923.619140625</c:v>
                </c:pt>
                <c:pt idx="5468">
                  <c:v>10925.6435546875</c:v>
                </c:pt>
                <c:pt idx="5469">
                  <c:v>10927.670410156201</c:v>
                </c:pt>
                <c:pt idx="5470">
                  <c:v>10929.642089843799</c:v>
                </c:pt>
                <c:pt idx="5471">
                  <c:v>10931.6416015625</c:v>
                </c:pt>
                <c:pt idx="5472">
                  <c:v>10933.630859375</c:v>
                </c:pt>
                <c:pt idx="5473">
                  <c:v>10935.5673828125</c:v>
                </c:pt>
                <c:pt idx="5474">
                  <c:v>10937.579589843799</c:v>
                </c:pt>
                <c:pt idx="5475">
                  <c:v>10939.604003906201</c:v>
                </c:pt>
                <c:pt idx="5476">
                  <c:v>10941.590332031201</c:v>
                </c:pt>
                <c:pt idx="5477">
                  <c:v>10943.5771484375</c:v>
                </c:pt>
                <c:pt idx="5478">
                  <c:v>10945.6396484375</c:v>
                </c:pt>
                <c:pt idx="5479">
                  <c:v>10947.639160156201</c:v>
                </c:pt>
                <c:pt idx="5480">
                  <c:v>10949.587890625</c:v>
                </c:pt>
                <c:pt idx="5481">
                  <c:v>10951.7001953125</c:v>
                </c:pt>
                <c:pt idx="5482">
                  <c:v>10953.72265625</c:v>
                </c:pt>
                <c:pt idx="5483">
                  <c:v>10955.6083984375</c:v>
                </c:pt>
                <c:pt idx="5484">
                  <c:v>10957.5849609375</c:v>
                </c:pt>
                <c:pt idx="5485">
                  <c:v>10959.66015625</c:v>
                </c:pt>
                <c:pt idx="5486">
                  <c:v>10961.568847656201</c:v>
                </c:pt>
                <c:pt idx="5487">
                  <c:v>10963.5048828125</c:v>
                </c:pt>
                <c:pt idx="5488">
                  <c:v>10965.6826171875</c:v>
                </c:pt>
                <c:pt idx="5489">
                  <c:v>10967.707519531201</c:v>
                </c:pt>
                <c:pt idx="5490">
                  <c:v>10969.59375</c:v>
                </c:pt>
                <c:pt idx="5491">
                  <c:v>10971.630371093799</c:v>
                </c:pt>
                <c:pt idx="5492">
                  <c:v>10973.589355468799</c:v>
                </c:pt>
                <c:pt idx="5493">
                  <c:v>10975.5888671875</c:v>
                </c:pt>
                <c:pt idx="5494">
                  <c:v>10977.653808593799</c:v>
                </c:pt>
                <c:pt idx="5495">
                  <c:v>10979.6533203125</c:v>
                </c:pt>
                <c:pt idx="5496">
                  <c:v>10981.65234375</c:v>
                </c:pt>
                <c:pt idx="5497">
                  <c:v>10983.576171875</c:v>
                </c:pt>
                <c:pt idx="5498">
                  <c:v>10985.6005859375</c:v>
                </c:pt>
                <c:pt idx="5499">
                  <c:v>10987.662597656201</c:v>
                </c:pt>
                <c:pt idx="5500">
                  <c:v>10989.5361328125</c:v>
                </c:pt>
                <c:pt idx="5501">
                  <c:v>10991.5478515625</c:v>
                </c:pt>
                <c:pt idx="5502">
                  <c:v>10993.5849609375</c:v>
                </c:pt>
                <c:pt idx="5503">
                  <c:v>10995.597167968799</c:v>
                </c:pt>
                <c:pt idx="5504">
                  <c:v>10997.609375</c:v>
                </c:pt>
                <c:pt idx="5505">
                  <c:v>10999.4677734375</c:v>
                </c:pt>
                <c:pt idx="5506">
                  <c:v>11001.403808593799</c:v>
                </c:pt>
                <c:pt idx="5507">
                  <c:v>11003.5166015625</c:v>
                </c:pt>
                <c:pt idx="5508">
                  <c:v>11005.629394531201</c:v>
                </c:pt>
                <c:pt idx="5509">
                  <c:v>11007.54296875</c:v>
                </c:pt>
                <c:pt idx="5510">
                  <c:v>11009.529785156201</c:v>
                </c:pt>
                <c:pt idx="5511">
                  <c:v>11011.6171875</c:v>
                </c:pt>
                <c:pt idx="5512">
                  <c:v>11013.578613281299</c:v>
                </c:pt>
                <c:pt idx="5513">
                  <c:v>11015.603027343799</c:v>
                </c:pt>
                <c:pt idx="5514">
                  <c:v>11017.564941406201</c:v>
                </c:pt>
                <c:pt idx="5515">
                  <c:v>11019.514160156201</c:v>
                </c:pt>
                <c:pt idx="5516">
                  <c:v>11021.500488281299</c:v>
                </c:pt>
                <c:pt idx="5517">
                  <c:v>11023.5498046875</c:v>
                </c:pt>
                <c:pt idx="5518">
                  <c:v>11025.625</c:v>
                </c:pt>
                <c:pt idx="5519">
                  <c:v>11027.536621093799</c:v>
                </c:pt>
                <c:pt idx="5520">
                  <c:v>11029.47265625</c:v>
                </c:pt>
                <c:pt idx="5521">
                  <c:v>11031.509277343799</c:v>
                </c:pt>
                <c:pt idx="5522">
                  <c:v>11033.634277343799</c:v>
                </c:pt>
                <c:pt idx="5523">
                  <c:v>11035.646484375</c:v>
                </c:pt>
                <c:pt idx="5524">
                  <c:v>11037.633300781299</c:v>
                </c:pt>
                <c:pt idx="5525">
                  <c:v>11039.607421875</c:v>
                </c:pt>
                <c:pt idx="5526">
                  <c:v>11041.480957031201</c:v>
                </c:pt>
                <c:pt idx="5527">
                  <c:v>11043.4677734375</c:v>
                </c:pt>
                <c:pt idx="5528">
                  <c:v>11045.441894531201</c:v>
                </c:pt>
                <c:pt idx="5529">
                  <c:v>11047.479003906201</c:v>
                </c:pt>
                <c:pt idx="5530">
                  <c:v>11049.528808593799</c:v>
                </c:pt>
                <c:pt idx="5531">
                  <c:v>11051.540527343799</c:v>
                </c:pt>
                <c:pt idx="5532">
                  <c:v>11053.489746093799</c:v>
                </c:pt>
                <c:pt idx="5533">
                  <c:v>11055.388671875</c:v>
                </c:pt>
                <c:pt idx="5534">
                  <c:v>11057.6142578125</c:v>
                </c:pt>
                <c:pt idx="5535">
                  <c:v>11059.688964843799</c:v>
                </c:pt>
                <c:pt idx="5536">
                  <c:v>11061.512207031201</c:v>
                </c:pt>
                <c:pt idx="5537">
                  <c:v>11063.423339843799</c:v>
                </c:pt>
                <c:pt idx="5538">
                  <c:v>11065.4853515625</c:v>
                </c:pt>
                <c:pt idx="5539">
                  <c:v>11067.560058593799</c:v>
                </c:pt>
                <c:pt idx="5540">
                  <c:v>11069.5595703125</c:v>
                </c:pt>
                <c:pt idx="5541">
                  <c:v>11071.5712890625</c:v>
                </c:pt>
                <c:pt idx="5542">
                  <c:v>11073.432128906201</c:v>
                </c:pt>
                <c:pt idx="5543">
                  <c:v>11075.404296875</c:v>
                </c:pt>
                <c:pt idx="5544">
                  <c:v>11077.592285156201</c:v>
                </c:pt>
                <c:pt idx="5545">
                  <c:v>11079.556640625</c:v>
                </c:pt>
                <c:pt idx="5546">
                  <c:v>11081.430175781299</c:v>
                </c:pt>
                <c:pt idx="5547">
                  <c:v>11083.504394531201</c:v>
                </c:pt>
                <c:pt idx="5548">
                  <c:v>11085.528808593799</c:v>
                </c:pt>
                <c:pt idx="5549">
                  <c:v>11087.4404296875</c:v>
                </c:pt>
                <c:pt idx="5550">
                  <c:v>11089.414550781299</c:v>
                </c:pt>
                <c:pt idx="5551">
                  <c:v>11091.398925781299</c:v>
                </c:pt>
                <c:pt idx="5552">
                  <c:v>11093.511230468799</c:v>
                </c:pt>
                <c:pt idx="5553">
                  <c:v>11095.550292968799</c:v>
                </c:pt>
                <c:pt idx="5554">
                  <c:v>11097.411621093799</c:v>
                </c:pt>
                <c:pt idx="5555">
                  <c:v>11099.436035156201</c:v>
                </c:pt>
                <c:pt idx="5556">
                  <c:v>11101.5234375</c:v>
                </c:pt>
                <c:pt idx="5557">
                  <c:v>11103.510253906201</c:v>
                </c:pt>
                <c:pt idx="5558">
                  <c:v>11105.459472656201</c:v>
                </c:pt>
                <c:pt idx="5559">
                  <c:v>11107.37109375</c:v>
                </c:pt>
                <c:pt idx="5560">
                  <c:v>11109.3955078125</c:v>
                </c:pt>
                <c:pt idx="5561">
                  <c:v>11111.457519531201</c:v>
                </c:pt>
                <c:pt idx="5562">
                  <c:v>11113.4189453125</c:v>
                </c:pt>
                <c:pt idx="5563">
                  <c:v>11115.328125</c:v>
                </c:pt>
                <c:pt idx="5564">
                  <c:v>11117.314941406201</c:v>
                </c:pt>
                <c:pt idx="5565">
                  <c:v>11119.492675781299</c:v>
                </c:pt>
                <c:pt idx="5566">
                  <c:v>11121.529785156201</c:v>
                </c:pt>
                <c:pt idx="5567">
                  <c:v>11123.516113281299</c:v>
                </c:pt>
                <c:pt idx="5568">
                  <c:v>11125.5029296875</c:v>
                </c:pt>
                <c:pt idx="5569">
                  <c:v>11127.4267578125</c:v>
                </c:pt>
                <c:pt idx="5570">
                  <c:v>11129.4990234375</c:v>
                </c:pt>
                <c:pt idx="5571">
                  <c:v>11131.498535156201</c:v>
                </c:pt>
                <c:pt idx="5572">
                  <c:v>11133.437011718701</c:v>
                </c:pt>
                <c:pt idx="5573">
                  <c:v>11135.521972656201</c:v>
                </c:pt>
                <c:pt idx="5574">
                  <c:v>11137.445800781299</c:v>
                </c:pt>
                <c:pt idx="5575">
                  <c:v>11139.3720703125</c:v>
                </c:pt>
                <c:pt idx="5576">
                  <c:v>11141.406738281299</c:v>
                </c:pt>
                <c:pt idx="5577">
                  <c:v>11143.40625</c:v>
                </c:pt>
                <c:pt idx="5578">
                  <c:v>11145.4462890625</c:v>
                </c:pt>
                <c:pt idx="5579">
                  <c:v>11147.482910156201</c:v>
                </c:pt>
                <c:pt idx="5580">
                  <c:v>11149.469238281299</c:v>
                </c:pt>
                <c:pt idx="5581">
                  <c:v>11151.443847656201</c:v>
                </c:pt>
                <c:pt idx="5582">
                  <c:v>11153.327636718701</c:v>
                </c:pt>
                <c:pt idx="5583">
                  <c:v>11155.377441406201</c:v>
                </c:pt>
                <c:pt idx="5584">
                  <c:v>11157.4423828125</c:v>
                </c:pt>
                <c:pt idx="5585">
                  <c:v>11159.3408203125</c:v>
                </c:pt>
                <c:pt idx="5586">
                  <c:v>11161.402832031201</c:v>
                </c:pt>
                <c:pt idx="5587">
                  <c:v>11163.452636718701</c:v>
                </c:pt>
                <c:pt idx="5588">
                  <c:v>11165.4140625</c:v>
                </c:pt>
                <c:pt idx="5589">
                  <c:v>11167.350097656201</c:v>
                </c:pt>
                <c:pt idx="5590">
                  <c:v>11169.374511718701</c:v>
                </c:pt>
                <c:pt idx="5591">
                  <c:v>11171.449707031201</c:v>
                </c:pt>
                <c:pt idx="5592">
                  <c:v>11173.512207031201</c:v>
                </c:pt>
                <c:pt idx="5593">
                  <c:v>11175.511230468799</c:v>
                </c:pt>
                <c:pt idx="5594">
                  <c:v>11177.422363281299</c:v>
                </c:pt>
                <c:pt idx="5595">
                  <c:v>11179.318847656201</c:v>
                </c:pt>
                <c:pt idx="5596">
                  <c:v>11181.368652343799</c:v>
                </c:pt>
                <c:pt idx="5597">
                  <c:v>11183.41796875</c:v>
                </c:pt>
                <c:pt idx="5598">
                  <c:v>11185.4296875</c:v>
                </c:pt>
                <c:pt idx="5599">
                  <c:v>11187.4443359375</c:v>
                </c:pt>
                <c:pt idx="5600">
                  <c:v>11189.317871093799</c:v>
                </c:pt>
                <c:pt idx="5601">
                  <c:v>11191.3671875</c:v>
                </c:pt>
                <c:pt idx="5602">
                  <c:v>11193.517578125</c:v>
                </c:pt>
                <c:pt idx="5603">
                  <c:v>11195.44140625</c:v>
                </c:pt>
                <c:pt idx="5604">
                  <c:v>11197.415527343799</c:v>
                </c:pt>
                <c:pt idx="5605">
                  <c:v>11199.452636718701</c:v>
                </c:pt>
                <c:pt idx="5606">
                  <c:v>11201.4013671875</c:v>
                </c:pt>
                <c:pt idx="5607">
                  <c:v>11203.375488281299</c:v>
                </c:pt>
                <c:pt idx="5608">
                  <c:v>11205.5009765625</c:v>
                </c:pt>
                <c:pt idx="5609">
                  <c:v>11207.485839843799</c:v>
                </c:pt>
                <c:pt idx="5610">
                  <c:v>11209.359375</c:v>
                </c:pt>
                <c:pt idx="5611">
                  <c:v>11211.5244140625</c:v>
                </c:pt>
                <c:pt idx="5612">
                  <c:v>11213.5361328125</c:v>
                </c:pt>
                <c:pt idx="5613">
                  <c:v>11215.53515625</c:v>
                </c:pt>
                <c:pt idx="5614">
                  <c:v>11217.597167968799</c:v>
                </c:pt>
                <c:pt idx="5615">
                  <c:v>11219.3681640625</c:v>
                </c:pt>
                <c:pt idx="5616">
                  <c:v>11221.302246093799</c:v>
                </c:pt>
                <c:pt idx="5617">
                  <c:v>11223.467285156201</c:v>
                </c:pt>
                <c:pt idx="5618">
                  <c:v>11225.4189453125</c:v>
                </c:pt>
                <c:pt idx="5619">
                  <c:v>11227.317871093799</c:v>
                </c:pt>
                <c:pt idx="5620">
                  <c:v>11229.342285156201</c:v>
                </c:pt>
                <c:pt idx="5621">
                  <c:v>11231.366699218701</c:v>
                </c:pt>
                <c:pt idx="5622">
                  <c:v>11233.290527343799</c:v>
                </c:pt>
                <c:pt idx="5623">
                  <c:v>11235.2265625</c:v>
                </c:pt>
                <c:pt idx="5624">
                  <c:v>11237.2763671875</c:v>
                </c:pt>
                <c:pt idx="5625">
                  <c:v>11239.3134765625</c:v>
                </c:pt>
                <c:pt idx="5626">
                  <c:v>11241.262207031201</c:v>
                </c:pt>
                <c:pt idx="5627">
                  <c:v>11243.337402343799</c:v>
                </c:pt>
                <c:pt idx="5628">
                  <c:v>11245.435058593799</c:v>
                </c:pt>
                <c:pt idx="5629">
                  <c:v>11247.4970703125</c:v>
                </c:pt>
                <c:pt idx="5630">
                  <c:v>11249.5869140625</c:v>
                </c:pt>
                <c:pt idx="5631">
                  <c:v>11251.460449218701</c:v>
                </c:pt>
                <c:pt idx="5632">
                  <c:v>11253.333984375</c:v>
                </c:pt>
                <c:pt idx="5633">
                  <c:v>11255.3330078125</c:v>
                </c:pt>
                <c:pt idx="5634">
                  <c:v>11257.332519531201</c:v>
                </c:pt>
                <c:pt idx="5635">
                  <c:v>11259.241699218701</c:v>
                </c:pt>
                <c:pt idx="5636">
                  <c:v>11261.228027343799</c:v>
                </c:pt>
                <c:pt idx="5637">
                  <c:v>11263.35546875</c:v>
                </c:pt>
                <c:pt idx="5638">
                  <c:v>11265.380371093799</c:v>
                </c:pt>
                <c:pt idx="5639">
                  <c:v>11267.2392578125</c:v>
                </c:pt>
                <c:pt idx="5640">
                  <c:v>11269.23828125</c:v>
                </c:pt>
                <c:pt idx="5641">
                  <c:v>11271.314941406201</c:v>
                </c:pt>
                <c:pt idx="5642">
                  <c:v>11273.377441406201</c:v>
                </c:pt>
                <c:pt idx="5643">
                  <c:v>11275.452636718701</c:v>
                </c:pt>
                <c:pt idx="5644">
                  <c:v>11277.363769531201</c:v>
                </c:pt>
                <c:pt idx="5645">
                  <c:v>11279.388183593799</c:v>
                </c:pt>
                <c:pt idx="5646">
                  <c:v>11281.387207031201</c:v>
                </c:pt>
                <c:pt idx="5647">
                  <c:v>11283.283691406201</c:v>
                </c:pt>
                <c:pt idx="5648">
                  <c:v>11285.2705078125</c:v>
                </c:pt>
                <c:pt idx="5649">
                  <c:v>11287.347167968799</c:v>
                </c:pt>
                <c:pt idx="5650">
                  <c:v>11289.409667968799</c:v>
                </c:pt>
                <c:pt idx="5651">
                  <c:v>11291.346191406201</c:v>
                </c:pt>
                <c:pt idx="5652">
                  <c:v>11293.282714843799</c:v>
                </c:pt>
                <c:pt idx="5653">
                  <c:v>11295.244140625</c:v>
                </c:pt>
                <c:pt idx="5654">
                  <c:v>11297.280761718701</c:v>
                </c:pt>
                <c:pt idx="5655">
                  <c:v>11299.330566406201</c:v>
                </c:pt>
                <c:pt idx="5656">
                  <c:v>11301.292480468799</c:v>
                </c:pt>
                <c:pt idx="5657">
                  <c:v>11303.4052734375</c:v>
                </c:pt>
                <c:pt idx="5658">
                  <c:v>11305.492675781299</c:v>
                </c:pt>
                <c:pt idx="5659">
                  <c:v>11307.504394531201</c:v>
                </c:pt>
                <c:pt idx="5660">
                  <c:v>11309.402832031201</c:v>
                </c:pt>
                <c:pt idx="5661">
                  <c:v>11311.2763671875</c:v>
                </c:pt>
                <c:pt idx="5662">
                  <c:v>11313.275878906201</c:v>
                </c:pt>
                <c:pt idx="5663">
                  <c:v>11315.2880859375</c:v>
                </c:pt>
                <c:pt idx="5664">
                  <c:v>11317.3505859375</c:v>
                </c:pt>
                <c:pt idx="5665">
                  <c:v>11319.387207031201</c:v>
                </c:pt>
                <c:pt idx="5666">
                  <c:v>11321.320800781299</c:v>
                </c:pt>
                <c:pt idx="5667">
                  <c:v>11323.267578125</c:v>
                </c:pt>
                <c:pt idx="5668">
                  <c:v>11325.219238281299</c:v>
                </c:pt>
                <c:pt idx="5669">
                  <c:v>11327.2587890625</c:v>
                </c:pt>
                <c:pt idx="5670">
                  <c:v>11329.280761718701</c:v>
                </c:pt>
                <c:pt idx="5671">
                  <c:v>11331.2548828125</c:v>
                </c:pt>
                <c:pt idx="5672">
                  <c:v>11333.33203125</c:v>
                </c:pt>
                <c:pt idx="5673">
                  <c:v>11335.3818359375</c:v>
                </c:pt>
                <c:pt idx="5674">
                  <c:v>11337.3310546875</c:v>
                </c:pt>
                <c:pt idx="5675">
                  <c:v>11339.340332031201</c:v>
                </c:pt>
                <c:pt idx="5676">
                  <c:v>11341.452636718701</c:v>
                </c:pt>
                <c:pt idx="5677">
                  <c:v>11343.404296875</c:v>
                </c:pt>
                <c:pt idx="5678">
                  <c:v>11345.2529296875</c:v>
                </c:pt>
                <c:pt idx="5679">
                  <c:v>11347.2646484375</c:v>
                </c:pt>
                <c:pt idx="5680">
                  <c:v>11349.3388671875</c:v>
                </c:pt>
                <c:pt idx="5681">
                  <c:v>11351.337890625</c:v>
                </c:pt>
                <c:pt idx="5682">
                  <c:v>11353.287109375</c:v>
                </c:pt>
                <c:pt idx="5683">
                  <c:v>11355.236328125</c:v>
                </c:pt>
                <c:pt idx="5684">
                  <c:v>11357.2861328125</c:v>
                </c:pt>
                <c:pt idx="5685">
                  <c:v>11359.285644531201</c:v>
                </c:pt>
                <c:pt idx="5686">
                  <c:v>11361.259765625</c:v>
                </c:pt>
                <c:pt idx="5687">
                  <c:v>11363.24609375</c:v>
                </c:pt>
                <c:pt idx="5688">
                  <c:v>11365.2578125</c:v>
                </c:pt>
                <c:pt idx="5689">
                  <c:v>11367.2197265625</c:v>
                </c:pt>
                <c:pt idx="5690">
                  <c:v>11369.307128906201</c:v>
                </c:pt>
                <c:pt idx="5691">
                  <c:v>11371.369140625</c:v>
                </c:pt>
                <c:pt idx="5692">
                  <c:v>11373.280761718701</c:v>
                </c:pt>
                <c:pt idx="5693">
                  <c:v>11375.217285156201</c:v>
                </c:pt>
                <c:pt idx="5694">
                  <c:v>11377.103027343799</c:v>
                </c:pt>
                <c:pt idx="5695">
                  <c:v>11379.140136718701</c:v>
                </c:pt>
                <c:pt idx="5696">
                  <c:v>11381.202636718701</c:v>
                </c:pt>
                <c:pt idx="5697">
                  <c:v>11383.239746093799</c:v>
                </c:pt>
                <c:pt idx="5698">
                  <c:v>11385.2265625</c:v>
                </c:pt>
                <c:pt idx="5699">
                  <c:v>11387.187988281299</c:v>
                </c:pt>
                <c:pt idx="5700">
                  <c:v>11389.224609375</c:v>
                </c:pt>
                <c:pt idx="5701">
                  <c:v>11391.249511718701</c:v>
                </c:pt>
                <c:pt idx="5702">
                  <c:v>11393.236328125</c:v>
                </c:pt>
                <c:pt idx="5703">
                  <c:v>11395.185058593799</c:v>
                </c:pt>
                <c:pt idx="5704">
                  <c:v>11397.2724609375</c:v>
                </c:pt>
                <c:pt idx="5705">
                  <c:v>11399.3720703125</c:v>
                </c:pt>
                <c:pt idx="5706">
                  <c:v>11401.409667968799</c:v>
                </c:pt>
                <c:pt idx="5707">
                  <c:v>11403.4345703125</c:v>
                </c:pt>
                <c:pt idx="5708">
                  <c:v>11405.345214843799</c:v>
                </c:pt>
                <c:pt idx="5709">
                  <c:v>11407.2314453125</c:v>
                </c:pt>
                <c:pt idx="5710">
                  <c:v>11409.256347656201</c:v>
                </c:pt>
                <c:pt idx="5711">
                  <c:v>11411.2802734375</c:v>
                </c:pt>
                <c:pt idx="5712">
                  <c:v>11413.2919921875</c:v>
                </c:pt>
                <c:pt idx="5713">
                  <c:v>11415.392089843799</c:v>
                </c:pt>
                <c:pt idx="5714">
                  <c:v>11417.3134765625</c:v>
                </c:pt>
                <c:pt idx="5715">
                  <c:v>11419.25</c:v>
                </c:pt>
                <c:pt idx="5716">
                  <c:v>11421.276855468799</c:v>
                </c:pt>
                <c:pt idx="5717">
                  <c:v>11423.200683593799</c:v>
                </c:pt>
                <c:pt idx="5718">
                  <c:v>11425.185058593799</c:v>
                </c:pt>
                <c:pt idx="5719">
                  <c:v>11427.322753906201</c:v>
                </c:pt>
                <c:pt idx="5720">
                  <c:v>11429.3623046875</c:v>
                </c:pt>
                <c:pt idx="5721">
                  <c:v>11431.2607421875</c:v>
                </c:pt>
                <c:pt idx="5722">
                  <c:v>11433.247558593799</c:v>
                </c:pt>
                <c:pt idx="5723">
                  <c:v>11435.259765625</c:v>
                </c:pt>
                <c:pt idx="5724">
                  <c:v>11437.259277343799</c:v>
                </c:pt>
                <c:pt idx="5725">
                  <c:v>11439.230957031201</c:v>
                </c:pt>
                <c:pt idx="5726">
                  <c:v>11441.255371093799</c:v>
                </c:pt>
                <c:pt idx="5727">
                  <c:v>11443.244628906201</c:v>
                </c:pt>
                <c:pt idx="5728">
                  <c:v>11445.2060546875</c:v>
                </c:pt>
                <c:pt idx="5729">
                  <c:v>11447.406738281299</c:v>
                </c:pt>
                <c:pt idx="5730">
                  <c:v>11449.431152343799</c:v>
                </c:pt>
                <c:pt idx="5731">
                  <c:v>11451.241699218701</c:v>
                </c:pt>
                <c:pt idx="5732">
                  <c:v>11453.178222656201</c:v>
                </c:pt>
                <c:pt idx="5733">
                  <c:v>11455.228027343799</c:v>
                </c:pt>
                <c:pt idx="5734">
                  <c:v>11457.21484375</c:v>
                </c:pt>
                <c:pt idx="5735">
                  <c:v>11459.188964843799</c:v>
                </c:pt>
                <c:pt idx="5736">
                  <c:v>11461.213378906201</c:v>
                </c:pt>
                <c:pt idx="5737">
                  <c:v>11463.275390625</c:v>
                </c:pt>
                <c:pt idx="5738">
                  <c:v>11465.3349609375</c:v>
                </c:pt>
                <c:pt idx="5739">
                  <c:v>11467.195800781299</c:v>
                </c:pt>
                <c:pt idx="5740">
                  <c:v>11469.210449218701</c:v>
                </c:pt>
                <c:pt idx="5741">
                  <c:v>11471.285644531201</c:v>
                </c:pt>
                <c:pt idx="5742">
                  <c:v>11473.2470703125</c:v>
                </c:pt>
                <c:pt idx="5743">
                  <c:v>11475.1708984375</c:v>
                </c:pt>
                <c:pt idx="5744">
                  <c:v>11477.2080078125</c:v>
                </c:pt>
                <c:pt idx="5745">
                  <c:v>11479.232421875</c:v>
                </c:pt>
                <c:pt idx="5746">
                  <c:v>11481.193847656201</c:v>
                </c:pt>
                <c:pt idx="5747">
                  <c:v>11483.306152343799</c:v>
                </c:pt>
                <c:pt idx="5748">
                  <c:v>11485.280761718701</c:v>
                </c:pt>
                <c:pt idx="5749">
                  <c:v>11487.2548828125</c:v>
                </c:pt>
                <c:pt idx="5750">
                  <c:v>11489.251464843799</c:v>
                </c:pt>
                <c:pt idx="5751">
                  <c:v>11491.2109375</c:v>
                </c:pt>
                <c:pt idx="5752">
                  <c:v>11493.2255859375</c:v>
                </c:pt>
                <c:pt idx="5753">
                  <c:v>11495.199707031201</c:v>
                </c:pt>
                <c:pt idx="5754">
                  <c:v>11497.3095703125</c:v>
                </c:pt>
                <c:pt idx="5755">
                  <c:v>11499.2734375</c:v>
                </c:pt>
                <c:pt idx="5756">
                  <c:v>11501.174316406201</c:v>
                </c:pt>
                <c:pt idx="5757">
                  <c:v>11503.198730468799</c:v>
                </c:pt>
                <c:pt idx="5758">
                  <c:v>11505.173339843799</c:v>
                </c:pt>
                <c:pt idx="5759">
                  <c:v>11507.220703125</c:v>
                </c:pt>
                <c:pt idx="5760">
                  <c:v>11509.282714843799</c:v>
                </c:pt>
                <c:pt idx="5761">
                  <c:v>11511.234375</c:v>
                </c:pt>
                <c:pt idx="5762">
                  <c:v>11513.195800781299</c:v>
                </c:pt>
                <c:pt idx="5763">
                  <c:v>11515.169921875</c:v>
                </c:pt>
                <c:pt idx="5764">
                  <c:v>11517.129394531201</c:v>
                </c:pt>
                <c:pt idx="5765">
                  <c:v>11519.254394531201</c:v>
                </c:pt>
                <c:pt idx="5766">
                  <c:v>11521.3310546875</c:v>
                </c:pt>
                <c:pt idx="5767">
                  <c:v>11523.1669921875</c:v>
                </c:pt>
                <c:pt idx="5768">
                  <c:v>11525.104003906201</c:v>
                </c:pt>
                <c:pt idx="5769">
                  <c:v>11527.203613281299</c:v>
                </c:pt>
                <c:pt idx="5770">
                  <c:v>11529.341308593799</c:v>
                </c:pt>
                <c:pt idx="5771">
                  <c:v>11531.2900390625</c:v>
                </c:pt>
                <c:pt idx="5772">
                  <c:v>11533.1884765625</c:v>
                </c:pt>
                <c:pt idx="5773">
                  <c:v>11535.150390625</c:v>
                </c:pt>
                <c:pt idx="5774">
                  <c:v>11537.149902343701</c:v>
                </c:pt>
                <c:pt idx="5775">
                  <c:v>11539.2626953125</c:v>
                </c:pt>
                <c:pt idx="5776">
                  <c:v>11541.26171875</c:v>
                </c:pt>
                <c:pt idx="5777">
                  <c:v>11543.170410156201</c:v>
                </c:pt>
                <c:pt idx="5778">
                  <c:v>11545.119628906201</c:v>
                </c:pt>
                <c:pt idx="5779">
                  <c:v>11547.083496093799</c:v>
                </c:pt>
                <c:pt idx="5780">
                  <c:v>11549.183105468701</c:v>
                </c:pt>
                <c:pt idx="5781">
                  <c:v>11551.245605468701</c:v>
                </c:pt>
                <c:pt idx="5782">
                  <c:v>11553.1318359375</c:v>
                </c:pt>
                <c:pt idx="5783">
                  <c:v>11555.181152343701</c:v>
                </c:pt>
                <c:pt idx="5784">
                  <c:v>11557.117675781299</c:v>
                </c:pt>
                <c:pt idx="5785">
                  <c:v>11559.1298828125</c:v>
                </c:pt>
                <c:pt idx="5786">
                  <c:v>11561.1416015625</c:v>
                </c:pt>
                <c:pt idx="5787">
                  <c:v>11563.1279296875</c:v>
                </c:pt>
                <c:pt idx="5788">
                  <c:v>11565.1904296875</c:v>
                </c:pt>
                <c:pt idx="5789">
                  <c:v>11567.1123046875</c:v>
                </c:pt>
                <c:pt idx="5790">
                  <c:v>11569.099121093799</c:v>
                </c:pt>
                <c:pt idx="5791">
                  <c:v>11571.1005859375</c:v>
                </c:pt>
                <c:pt idx="5792">
                  <c:v>11573.149902343701</c:v>
                </c:pt>
                <c:pt idx="5793">
                  <c:v>11575.1494140625</c:v>
                </c:pt>
                <c:pt idx="5794">
                  <c:v>11577.148925781299</c:v>
                </c:pt>
                <c:pt idx="5795">
                  <c:v>11579.1455078125</c:v>
                </c:pt>
                <c:pt idx="5796">
                  <c:v>11581.1826171875</c:v>
                </c:pt>
                <c:pt idx="5797">
                  <c:v>11583.159667968799</c:v>
                </c:pt>
                <c:pt idx="5798">
                  <c:v>11584.9326171875</c:v>
                </c:pt>
                <c:pt idx="5799">
                  <c:v>11586.9443359375</c:v>
                </c:pt>
                <c:pt idx="5800">
                  <c:v>11589.169921875</c:v>
                </c:pt>
                <c:pt idx="5801">
                  <c:v>11591.219238281201</c:v>
                </c:pt>
                <c:pt idx="5802">
                  <c:v>11593.0673828125</c:v>
                </c:pt>
                <c:pt idx="5803">
                  <c:v>11595.104980468701</c:v>
                </c:pt>
                <c:pt idx="5804">
                  <c:v>11597.142578125</c:v>
                </c:pt>
                <c:pt idx="5805">
                  <c:v>11599.12890625</c:v>
                </c:pt>
                <c:pt idx="5806">
                  <c:v>11601.1279296875</c:v>
                </c:pt>
                <c:pt idx="5807">
                  <c:v>11603.039550781299</c:v>
                </c:pt>
                <c:pt idx="5808">
                  <c:v>11605.049316406201</c:v>
                </c:pt>
                <c:pt idx="5809">
                  <c:v>11607.111328125</c:v>
                </c:pt>
                <c:pt idx="5810">
                  <c:v>11609.100097656299</c:v>
                </c:pt>
                <c:pt idx="5811">
                  <c:v>11611.124511718799</c:v>
                </c:pt>
                <c:pt idx="5812">
                  <c:v>11613.199707031201</c:v>
                </c:pt>
                <c:pt idx="5813">
                  <c:v>11615.110839843799</c:v>
                </c:pt>
                <c:pt idx="5814">
                  <c:v>11617.122558593799</c:v>
                </c:pt>
                <c:pt idx="5815">
                  <c:v>11619.134277343701</c:v>
                </c:pt>
                <c:pt idx="5816">
                  <c:v>11621.0205078125</c:v>
                </c:pt>
                <c:pt idx="5817">
                  <c:v>11623.020019531299</c:v>
                </c:pt>
                <c:pt idx="5818">
                  <c:v>11625.107421875</c:v>
                </c:pt>
                <c:pt idx="5819">
                  <c:v>11627.1572265625</c:v>
                </c:pt>
                <c:pt idx="5820">
                  <c:v>11629.166503906201</c:v>
                </c:pt>
                <c:pt idx="5821">
                  <c:v>11631.1025390625</c:v>
                </c:pt>
                <c:pt idx="5822">
                  <c:v>11633.028808593799</c:v>
                </c:pt>
                <c:pt idx="5823">
                  <c:v>11634.9404296875</c:v>
                </c:pt>
                <c:pt idx="5824">
                  <c:v>11636.96484375</c:v>
                </c:pt>
                <c:pt idx="5825">
                  <c:v>11639.140136718799</c:v>
                </c:pt>
                <c:pt idx="5826">
                  <c:v>11641.1142578125</c:v>
                </c:pt>
                <c:pt idx="5827">
                  <c:v>11643.0380859375</c:v>
                </c:pt>
                <c:pt idx="5828">
                  <c:v>11645.050292968799</c:v>
                </c:pt>
                <c:pt idx="5829">
                  <c:v>11647.0244140625</c:v>
                </c:pt>
                <c:pt idx="5830">
                  <c:v>11649.061035156201</c:v>
                </c:pt>
                <c:pt idx="5831">
                  <c:v>11651.110839843799</c:v>
                </c:pt>
                <c:pt idx="5832">
                  <c:v>11653.034667968799</c:v>
                </c:pt>
                <c:pt idx="5833">
                  <c:v>11654.983886718799</c:v>
                </c:pt>
                <c:pt idx="5834">
                  <c:v>11657.083984375</c:v>
                </c:pt>
                <c:pt idx="5835">
                  <c:v>11659.0703125</c:v>
                </c:pt>
                <c:pt idx="5836">
                  <c:v>11660.991699218701</c:v>
                </c:pt>
                <c:pt idx="5837">
                  <c:v>11663.0166015625</c:v>
                </c:pt>
                <c:pt idx="5838">
                  <c:v>11665.1064453125</c:v>
                </c:pt>
                <c:pt idx="5839">
                  <c:v>11667.1435546875</c:v>
                </c:pt>
                <c:pt idx="5840">
                  <c:v>11669.0546875</c:v>
                </c:pt>
                <c:pt idx="5841">
                  <c:v>11671.003417968799</c:v>
                </c:pt>
                <c:pt idx="5842">
                  <c:v>11673.053222656299</c:v>
                </c:pt>
                <c:pt idx="5843">
                  <c:v>11675.062988281201</c:v>
                </c:pt>
                <c:pt idx="5844">
                  <c:v>11676.94921875</c:v>
                </c:pt>
                <c:pt idx="5845">
                  <c:v>11678.9130859375</c:v>
                </c:pt>
                <c:pt idx="5846">
                  <c:v>11681.000488281201</c:v>
                </c:pt>
                <c:pt idx="5847">
                  <c:v>11683.037597656299</c:v>
                </c:pt>
                <c:pt idx="5848">
                  <c:v>11685.01171875</c:v>
                </c:pt>
                <c:pt idx="5849">
                  <c:v>11687.086425781299</c:v>
                </c:pt>
                <c:pt idx="5850">
                  <c:v>11689.148925781299</c:v>
                </c:pt>
                <c:pt idx="5851">
                  <c:v>11690.972167968799</c:v>
                </c:pt>
                <c:pt idx="5852">
                  <c:v>11692.908203125</c:v>
                </c:pt>
                <c:pt idx="5853">
                  <c:v>11695.12109375</c:v>
                </c:pt>
                <c:pt idx="5854">
                  <c:v>11697.183105468701</c:v>
                </c:pt>
                <c:pt idx="5855">
                  <c:v>11699.0693359375</c:v>
                </c:pt>
                <c:pt idx="5856">
                  <c:v>11701.0537109375</c:v>
                </c:pt>
                <c:pt idx="5857">
                  <c:v>11702.990234375</c:v>
                </c:pt>
                <c:pt idx="5858">
                  <c:v>11704.9794921875</c:v>
                </c:pt>
                <c:pt idx="5859">
                  <c:v>11707.001464843799</c:v>
                </c:pt>
                <c:pt idx="5860">
                  <c:v>11709.063964843799</c:v>
                </c:pt>
                <c:pt idx="5861">
                  <c:v>11711.078613281201</c:v>
                </c:pt>
                <c:pt idx="5862">
                  <c:v>11712.939453125</c:v>
                </c:pt>
                <c:pt idx="5863">
                  <c:v>11714.900878906201</c:v>
                </c:pt>
                <c:pt idx="5864">
                  <c:v>11716.912597656299</c:v>
                </c:pt>
                <c:pt idx="5865">
                  <c:v>11719.0625</c:v>
                </c:pt>
                <c:pt idx="5866">
                  <c:v>11721.175292968799</c:v>
                </c:pt>
                <c:pt idx="5867">
                  <c:v>11723.049316406201</c:v>
                </c:pt>
                <c:pt idx="5868">
                  <c:v>11724.8974609375</c:v>
                </c:pt>
                <c:pt idx="5869">
                  <c:v>11726.8564453125</c:v>
                </c:pt>
                <c:pt idx="5870">
                  <c:v>11728.931152343701</c:v>
                </c:pt>
                <c:pt idx="5871">
                  <c:v>11731.0458984375</c:v>
                </c:pt>
                <c:pt idx="5872">
                  <c:v>11733.133300781299</c:v>
                </c:pt>
                <c:pt idx="5873">
                  <c:v>11735.158203125</c:v>
                </c:pt>
                <c:pt idx="5874">
                  <c:v>11736.943847656299</c:v>
                </c:pt>
                <c:pt idx="5875">
                  <c:v>11738.754394531299</c:v>
                </c:pt>
                <c:pt idx="5876">
                  <c:v>11740.8291015625</c:v>
                </c:pt>
                <c:pt idx="5877">
                  <c:v>11743.004394531299</c:v>
                </c:pt>
                <c:pt idx="5878">
                  <c:v>11745.1171875</c:v>
                </c:pt>
                <c:pt idx="5879">
                  <c:v>11747.0888671875</c:v>
                </c:pt>
                <c:pt idx="5880">
                  <c:v>11748.937011718799</c:v>
                </c:pt>
                <c:pt idx="5881">
                  <c:v>11750.926269531299</c:v>
                </c:pt>
                <c:pt idx="5882">
                  <c:v>11752.950683593799</c:v>
                </c:pt>
                <c:pt idx="5883">
                  <c:v>11754.9501953125</c:v>
                </c:pt>
                <c:pt idx="5884">
                  <c:v>11756.9873046875</c:v>
                </c:pt>
                <c:pt idx="5885">
                  <c:v>11759.01171875</c:v>
                </c:pt>
                <c:pt idx="5886">
                  <c:v>11761.046386718799</c:v>
                </c:pt>
                <c:pt idx="5887">
                  <c:v>11763.058105468701</c:v>
                </c:pt>
                <c:pt idx="5888">
                  <c:v>11764.972167968799</c:v>
                </c:pt>
                <c:pt idx="5889">
                  <c:v>11766.895996093799</c:v>
                </c:pt>
                <c:pt idx="5890">
                  <c:v>11768.9580078125</c:v>
                </c:pt>
                <c:pt idx="5891">
                  <c:v>11771.0830078125</c:v>
                </c:pt>
                <c:pt idx="5892">
                  <c:v>11773.170410156201</c:v>
                </c:pt>
                <c:pt idx="5893">
                  <c:v>11775.194824218701</c:v>
                </c:pt>
                <c:pt idx="5894">
                  <c:v>11777.206542968799</c:v>
                </c:pt>
                <c:pt idx="5895">
                  <c:v>11779.017578125</c:v>
                </c:pt>
                <c:pt idx="5896">
                  <c:v>11780.8408203125</c:v>
                </c:pt>
                <c:pt idx="5897">
                  <c:v>11782.902832031201</c:v>
                </c:pt>
                <c:pt idx="5898">
                  <c:v>11785.103515625</c:v>
                </c:pt>
                <c:pt idx="5899">
                  <c:v>11787.062988281201</c:v>
                </c:pt>
                <c:pt idx="5900">
                  <c:v>11788.911621093799</c:v>
                </c:pt>
                <c:pt idx="5901">
                  <c:v>11791.0263671875</c:v>
                </c:pt>
                <c:pt idx="5902">
                  <c:v>11793.098144531299</c:v>
                </c:pt>
                <c:pt idx="5903">
                  <c:v>11794.9716796875</c:v>
                </c:pt>
                <c:pt idx="5904">
                  <c:v>11796.8857421875</c:v>
                </c:pt>
                <c:pt idx="5905">
                  <c:v>11798.973144531299</c:v>
                </c:pt>
                <c:pt idx="5906">
                  <c:v>11800.97265625</c:v>
                </c:pt>
                <c:pt idx="5907">
                  <c:v>11802.958984375</c:v>
                </c:pt>
                <c:pt idx="5908">
                  <c:v>11805.03125</c:v>
                </c:pt>
                <c:pt idx="5909">
                  <c:v>11806.892578125</c:v>
                </c:pt>
                <c:pt idx="5910">
                  <c:v>11808.8818359375</c:v>
                </c:pt>
                <c:pt idx="5911">
                  <c:v>11810.981933593799</c:v>
                </c:pt>
                <c:pt idx="5912">
                  <c:v>11813.0185546875</c:v>
                </c:pt>
                <c:pt idx="5913">
                  <c:v>11815.0302734375</c:v>
                </c:pt>
                <c:pt idx="5914">
                  <c:v>11817.0048828125</c:v>
                </c:pt>
                <c:pt idx="5915">
                  <c:v>11818.991699218701</c:v>
                </c:pt>
                <c:pt idx="5916">
                  <c:v>11820.90234375</c:v>
                </c:pt>
                <c:pt idx="5917">
                  <c:v>11822.9013671875</c:v>
                </c:pt>
                <c:pt idx="5918">
                  <c:v>11824.988769531299</c:v>
                </c:pt>
                <c:pt idx="5919">
                  <c:v>11827.025878906201</c:v>
                </c:pt>
                <c:pt idx="5920">
                  <c:v>11828.975097656299</c:v>
                </c:pt>
                <c:pt idx="5921">
                  <c:v>11830.898925781299</c:v>
                </c:pt>
                <c:pt idx="5922">
                  <c:v>11832.923339843799</c:v>
                </c:pt>
                <c:pt idx="5923">
                  <c:v>11834.832519531299</c:v>
                </c:pt>
                <c:pt idx="5924">
                  <c:v>11836.703613281201</c:v>
                </c:pt>
                <c:pt idx="5925">
                  <c:v>11838.7783203125</c:v>
                </c:pt>
                <c:pt idx="5926">
                  <c:v>11840.931152343701</c:v>
                </c:pt>
                <c:pt idx="5927">
                  <c:v>11842.920410156201</c:v>
                </c:pt>
                <c:pt idx="5928">
                  <c:v>11844.944824218701</c:v>
                </c:pt>
                <c:pt idx="5929">
                  <c:v>11847.082519531299</c:v>
                </c:pt>
                <c:pt idx="5930">
                  <c:v>11849.006347656299</c:v>
                </c:pt>
                <c:pt idx="5931">
                  <c:v>11850.9931640625</c:v>
                </c:pt>
                <c:pt idx="5932">
                  <c:v>11852.9296875</c:v>
                </c:pt>
                <c:pt idx="5933">
                  <c:v>11854.853515625</c:v>
                </c:pt>
                <c:pt idx="5934">
                  <c:v>11856.940917968799</c:v>
                </c:pt>
                <c:pt idx="5935">
                  <c:v>11858.90234375</c:v>
                </c:pt>
                <c:pt idx="5936">
                  <c:v>11860.8515625</c:v>
                </c:pt>
                <c:pt idx="5937">
                  <c:v>11862.888671875</c:v>
                </c:pt>
                <c:pt idx="5938">
                  <c:v>11864.9609375</c:v>
                </c:pt>
                <c:pt idx="5939">
                  <c:v>11866.9853515625</c:v>
                </c:pt>
                <c:pt idx="5940">
                  <c:v>11868.974609375</c:v>
                </c:pt>
                <c:pt idx="5941">
                  <c:v>11870.936035156201</c:v>
                </c:pt>
                <c:pt idx="5942">
                  <c:v>11872.998046875</c:v>
                </c:pt>
                <c:pt idx="5943">
                  <c:v>11875.0478515625</c:v>
                </c:pt>
                <c:pt idx="5944">
                  <c:v>11876.931640625</c:v>
                </c:pt>
                <c:pt idx="5945">
                  <c:v>11878.96875</c:v>
                </c:pt>
                <c:pt idx="5946">
                  <c:v>11881.0458984375</c:v>
                </c:pt>
                <c:pt idx="5947">
                  <c:v>11882.9951171875</c:v>
                </c:pt>
                <c:pt idx="5948">
                  <c:v>11884.966796875</c:v>
                </c:pt>
                <c:pt idx="5949">
                  <c:v>11886.953125</c:v>
                </c:pt>
                <c:pt idx="5950">
                  <c:v>11888.917480468701</c:v>
                </c:pt>
                <c:pt idx="5951">
                  <c:v>11890.8916015625</c:v>
                </c:pt>
                <c:pt idx="5952">
                  <c:v>11892.9658203125</c:v>
                </c:pt>
                <c:pt idx="5953">
                  <c:v>11895.0029296875</c:v>
                </c:pt>
                <c:pt idx="5954">
                  <c:v>11896.7763671875</c:v>
                </c:pt>
                <c:pt idx="5955">
                  <c:v>11898.712890625</c:v>
                </c:pt>
                <c:pt idx="5956">
                  <c:v>11900.762207031201</c:v>
                </c:pt>
                <c:pt idx="5957">
                  <c:v>11902.736328125</c:v>
                </c:pt>
                <c:pt idx="5958">
                  <c:v>11904.7861328125</c:v>
                </c:pt>
                <c:pt idx="5959">
                  <c:v>11906.772949218701</c:v>
                </c:pt>
                <c:pt idx="5960">
                  <c:v>11908.759277343701</c:v>
                </c:pt>
                <c:pt idx="5961">
                  <c:v>11910.796386718799</c:v>
                </c:pt>
                <c:pt idx="5962">
                  <c:v>11912.7958984375</c:v>
                </c:pt>
                <c:pt idx="5963">
                  <c:v>11914.795410156201</c:v>
                </c:pt>
                <c:pt idx="5964">
                  <c:v>11916.794921875</c:v>
                </c:pt>
                <c:pt idx="5965">
                  <c:v>11918.882324218701</c:v>
                </c:pt>
                <c:pt idx="5966">
                  <c:v>11920.9697265625</c:v>
                </c:pt>
                <c:pt idx="5967">
                  <c:v>11922.918457031201</c:v>
                </c:pt>
                <c:pt idx="5968">
                  <c:v>11924.842285156201</c:v>
                </c:pt>
                <c:pt idx="5969">
                  <c:v>11926.778808593799</c:v>
                </c:pt>
                <c:pt idx="5970">
                  <c:v>11928.87890625</c:v>
                </c:pt>
                <c:pt idx="5971">
                  <c:v>11930.9033203125</c:v>
                </c:pt>
                <c:pt idx="5972">
                  <c:v>11932.7890625</c:v>
                </c:pt>
                <c:pt idx="5973">
                  <c:v>11934.826171875</c:v>
                </c:pt>
                <c:pt idx="5974">
                  <c:v>11936.838378906201</c:v>
                </c:pt>
                <c:pt idx="5975">
                  <c:v>11938.9130859375</c:v>
                </c:pt>
                <c:pt idx="5976">
                  <c:v>11940.935058593799</c:v>
                </c:pt>
                <c:pt idx="5977">
                  <c:v>11942.705566406201</c:v>
                </c:pt>
                <c:pt idx="5978">
                  <c:v>11944.656738281201</c:v>
                </c:pt>
                <c:pt idx="5979">
                  <c:v>11946.847167968799</c:v>
                </c:pt>
                <c:pt idx="5980">
                  <c:v>11948.9345703125</c:v>
                </c:pt>
                <c:pt idx="5981">
                  <c:v>11950.881347656299</c:v>
                </c:pt>
                <c:pt idx="5982">
                  <c:v>11952.90625</c:v>
                </c:pt>
                <c:pt idx="5983">
                  <c:v>11954.940917968799</c:v>
                </c:pt>
                <c:pt idx="5984">
                  <c:v>11956.852050781299</c:v>
                </c:pt>
                <c:pt idx="5985">
                  <c:v>11958.717285156201</c:v>
                </c:pt>
                <c:pt idx="5986">
                  <c:v>11960.716308593799</c:v>
                </c:pt>
                <c:pt idx="5987">
                  <c:v>11962.81640625</c:v>
                </c:pt>
                <c:pt idx="5988">
                  <c:v>11964.854003906201</c:v>
                </c:pt>
                <c:pt idx="5989">
                  <c:v>11966.828125</c:v>
                </c:pt>
                <c:pt idx="5990">
                  <c:v>11968.7646484375</c:v>
                </c:pt>
                <c:pt idx="5991">
                  <c:v>11970.864746093799</c:v>
                </c:pt>
                <c:pt idx="5992">
                  <c:v>11972.889160156201</c:v>
                </c:pt>
                <c:pt idx="5993">
                  <c:v>11974.888671875</c:v>
                </c:pt>
                <c:pt idx="5994">
                  <c:v>11977.000488281201</c:v>
                </c:pt>
                <c:pt idx="5995">
                  <c:v>11978.886230468701</c:v>
                </c:pt>
                <c:pt idx="5996">
                  <c:v>11980.822753906201</c:v>
                </c:pt>
                <c:pt idx="5997">
                  <c:v>11982.9228515625</c:v>
                </c:pt>
                <c:pt idx="5998">
                  <c:v>11984.922363281201</c:v>
                </c:pt>
                <c:pt idx="5999">
                  <c:v>11986.8212890625</c:v>
                </c:pt>
                <c:pt idx="6000">
                  <c:v>11988.808105468701</c:v>
                </c:pt>
                <c:pt idx="6001">
                  <c:v>11990.8828125</c:v>
                </c:pt>
                <c:pt idx="6002">
                  <c:v>11992.8818359375</c:v>
                </c:pt>
                <c:pt idx="6003">
                  <c:v>11994.881347656299</c:v>
                </c:pt>
                <c:pt idx="6004">
                  <c:v>11996.818359375</c:v>
                </c:pt>
                <c:pt idx="6005">
                  <c:v>11998.7802734375</c:v>
                </c:pt>
                <c:pt idx="6006">
                  <c:v>12000.842285156201</c:v>
                </c:pt>
                <c:pt idx="6007">
                  <c:v>12002.766113281201</c:v>
                </c:pt>
                <c:pt idx="6008">
                  <c:v>12004.77734375</c:v>
                </c:pt>
                <c:pt idx="6009">
                  <c:v>12006.9150390625</c:v>
                </c:pt>
                <c:pt idx="6010">
                  <c:v>12008.90234375</c:v>
                </c:pt>
                <c:pt idx="6011">
                  <c:v>12010.837890625</c:v>
                </c:pt>
                <c:pt idx="6012">
                  <c:v>12012.887207031201</c:v>
                </c:pt>
                <c:pt idx="6013">
                  <c:v>12014.861816406201</c:v>
                </c:pt>
                <c:pt idx="6014">
                  <c:v>12016.8486328125</c:v>
                </c:pt>
                <c:pt idx="6015">
                  <c:v>12018.7724609375</c:v>
                </c:pt>
                <c:pt idx="6016">
                  <c:v>12020.654296875</c:v>
                </c:pt>
                <c:pt idx="6017">
                  <c:v>12022.716308593799</c:v>
                </c:pt>
                <c:pt idx="6018">
                  <c:v>12024.783203125</c:v>
                </c:pt>
                <c:pt idx="6019">
                  <c:v>12026.832519531299</c:v>
                </c:pt>
                <c:pt idx="6020">
                  <c:v>12028.844238281201</c:v>
                </c:pt>
                <c:pt idx="6021">
                  <c:v>12030.78125</c:v>
                </c:pt>
                <c:pt idx="6022">
                  <c:v>12032.868652343701</c:v>
                </c:pt>
                <c:pt idx="6023">
                  <c:v>12034.918457031201</c:v>
                </c:pt>
                <c:pt idx="6024">
                  <c:v>12036.779296875</c:v>
                </c:pt>
                <c:pt idx="6025">
                  <c:v>12038.778808593799</c:v>
                </c:pt>
                <c:pt idx="6026">
                  <c:v>12040.8662109375</c:v>
                </c:pt>
                <c:pt idx="6027">
                  <c:v>12042.814941406201</c:v>
                </c:pt>
                <c:pt idx="6028">
                  <c:v>12044.764160156201</c:v>
                </c:pt>
                <c:pt idx="6029">
                  <c:v>12046.876953125</c:v>
                </c:pt>
                <c:pt idx="6030">
                  <c:v>12048.838378906201</c:v>
                </c:pt>
                <c:pt idx="6031">
                  <c:v>12050.862792968799</c:v>
                </c:pt>
                <c:pt idx="6032">
                  <c:v>12052.8115234375</c:v>
                </c:pt>
                <c:pt idx="6033">
                  <c:v>12054.7470703125</c:v>
                </c:pt>
                <c:pt idx="6034">
                  <c:v>12056.8349609375</c:v>
                </c:pt>
                <c:pt idx="6035">
                  <c:v>12058.796875</c:v>
                </c:pt>
                <c:pt idx="6036">
                  <c:v>12060.783203125</c:v>
                </c:pt>
                <c:pt idx="6037">
                  <c:v>12062.732421875</c:v>
                </c:pt>
                <c:pt idx="6038">
                  <c:v>12064.731933593799</c:v>
                </c:pt>
                <c:pt idx="6039">
                  <c:v>12066.869628906201</c:v>
                </c:pt>
                <c:pt idx="6040">
                  <c:v>12068.818359375</c:v>
                </c:pt>
                <c:pt idx="6041">
                  <c:v>12070.767089843799</c:v>
                </c:pt>
                <c:pt idx="6042">
                  <c:v>12072.804199218701</c:v>
                </c:pt>
                <c:pt idx="6043">
                  <c:v>12074.703125</c:v>
                </c:pt>
                <c:pt idx="6044">
                  <c:v>12076.715332031201</c:v>
                </c:pt>
                <c:pt idx="6045">
                  <c:v>12078.777832031201</c:v>
                </c:pt>
                <c:pt idx="6046">
                  <c:v>12080.751953125</c:v>
                </c:pt>
                <c:pt idx="6047">
                  <c:v>12082.775878906201</c:v>
                </c:pt>
                <c:pt idx="6048">
                  <c:v>12084.712402343701</c:v>
                </c:pt>
                <c:pt idx="6049">
                  <c:v>12086.674316406201</c:v>
                </c:pt>
                <c:pt idx="6050">
                  <c:v>12088.736328125</c:v>
                </c:pt>
                <c:pt idx="6051">
                  <c:v>12090.7607421875</c:v>
                </c:pt>
                <c:pt idx="6052">
                  <c:v>12092.697265625</c:v>
                </c:pt>
                <c:pt idx="6053">
                  <c:v>12094.6337890625</c:v>
                </c:pt>
                <c:pt idx="6054">
                  <c:v>12096.683105468701</c:v>
                </c:pt>
                <c:pt idx="6055">
                  <c:v>12098.707519531299</c:v>
                </c:pt>
                <c:pt idx="6056">
                  <c:v>12100.7275390625</c:v>
                </c:pt>
                <c:pt idx="6057">
                  <c:v>12102.802246093799</c:v>
                </c:pt>
                <c:pt idx="6058">
                  <c:v>12104.756347656299</c:v>
                </c:pt>
                <c:pt idx="6059">
                  <c:v>12106.780761718799</c:v>
                </c:pt>
                <c:pt idx="6060">
                  <c:v>12108.880371093799</c:v>
                </c:pt>
                <c:pt idx="6061">
                  <c:v>12110.8291015625</c:v>
                </c:pt>
                <c:pt idx="6062">
                  <c:v>12112.7529296875</c:v>
                </c:pt>
                <c:pt idx="6063">
                  <c:v>12114.7900390625</c:v>
                </c:pt>
                <c:pt idx="6064">
                  <c:v>12116.764160156201</c:v>
                </c:pt>
                <c:pt idx="6065">
                  <c:v>12118.676269531299</c:v>
                </c:pt>
                <c:pt idx="6066">
                  <c:v>12120.663574218701</c:v>
                </c:pt>
                <c:pt idx="6067">
                  <c:v>12122.687988281201</c:v>
                </c:pt>
                <c:pt idx="6068">
                  <c:v>12124.774902343701</c:v>
                </c:pt>
                <c:pt idx="6069">
                  <c:v>12126.812011718799</c:v>
                </c:pt>
                <c:pt idx="6070">
                  <c:v>12128.8115234375</c:v>
                </c:pt>
                <c:pt idx="6071">
                  <c:v>12130.7470703125</c:v>
                </c:pt>
                <c:pt idx="6072">
                  <c:v>12132.721191406201</c:v>
                </c:pt>
                <c:pt idx="6073">
                  <c:v>12134.733886718799</c:v>
                </c:pt>
                <c:pt idx="6074">
                  <c:v>12136.783203125</c:v>
                </c:pt>
                <c:pt idx="6075">
                  <c:v>12138.794433593799</c:v>
                </c:pt>
                <c:pt idx="6076">
                  <c:v>12140.7314453125</c:v>
                </c:pt>
                <c:pt idx="6077">
                  <c:v>12142.71875</c:v>
                </c:pt>
                <c:pt idx="6078">
                  <c:v>12144.8056640625</c:v>
                </c:pt>
                <c:pt idx="6079">
                  <c:v>12146.8798828125</c:v>
                </c:pt>
                <c:pt idx="6080">
                  <c:v>12148.728027343701</c:v>
                </c:pt>
                <c:pt idx="6081">
                  <c:v>12150.677734375</c:v>
                </c:pt>
                <c:pt idx="6082">
                  <c:v>12152.677246093799</c:v>
                </c:pt>
                <c:pt idx="6083">
                  <c:v>12154.601074218701</c:v>
                </c:pt>
                <c:pt idx="6084">
                  <c:v>12156.67578125</c:v>
                </c:pt>
                <c:pt idx="6085">
                  <c:v>12158.632324218701</c:v>
                </c:pt>
                <c:pt idx="6086">
                  <c:v>12160.619140625</c:v>
                </c:pt>
                <c:pt idx="6087">
                  <c:v>12162.6611328125</c:v>
                </c:pt>
                <c:pt idx="6088">
                  <c:v>12164.660644531299</c:v>
                </c:pt>
                <c:pt idx="6089">
                  <c:v>12166.6474609375</c:v>
                </c:pt>
                <c:pt idx="6090">
                  <c:v>12168.6845703125</c:v>
                </c:pt>
                <c:pt idx="6091">
                  <c:v>12170.771484375</c:v>
                </c:pt>
                <c:pt idx="6092">
                  <c:v>12172.670410156201</c:v>
                </c:pt>
                <c:pt idx="6093">
                  <c:v>12174.619140625</c:v>
                </c:pt>
                <c:pt idx="6094">
                  <c:v>12176.668457031201</c:v>
                </c:pt>
                <c:pt idx="6095">
                  <c:v>12178.6181640625</c:v>
                </c:pt>
                <c:pt idx="6096">
                  <c:v>12180.66796875</c:v>
                </c:pt>
                <c:pt idx="6097">
                  <c:v>12182.729980468701</c:v>
                </c:pt>
                <c:pt idx="6098">
                  <c:v>12184.653808593799</c:v>
                </c:pt>
                <c:pt idx="6099">
                  <c:v>12186.552734375</c:v>
                </c:pt>
                <c:pt idx="6100">
                  <c:v>12188.5771484375</c:v>
                </c:pt>
                <c:pt idx="6101">
                  <c:v>12190.6767578125</c:v>
                </c:pt>
                <c:pt idx="6102">
                  <c:v>12192.763671875</c:v>
                </c:pt>
                <c:pt idx="6103">
                  <c:v>12194.750488281201</c:v>
                </c:pt>
                <c:pt idx="6104">
                  <c:v>12196.5869140625</c:v>
                </c:pt>
                <c:pt idx="6105">
                  <c:v>12198.611328125</c:v>
                </c:pt>
                <c:pt idx="6106">
                  <c:v>12200.610839843799</c:v>
                </c:pt>
                <c:pt idx="6107">
                  <c:v>12202.5224609375</c:v>
                </c:pt>
                <c:pt idx="6108">
                  <c:v>12204.584472656299</c:v>
                </c:pt>
                <c:pt idx="6109">
                  <c:v>12206.608886718799</c:v>
                </c:pt>
                <c:pt idx="6110">
                  <c:v>12208.645996093799</c:v>
                </c:pt>
                <c:pt idx="6111">
                  <c:v>12210.732910156201</c:v>
                </c:pt>
                <c:pt idx="6112">
                  <c:v>12212.6943359375</c:v>
                </c:pt>
                <c:pt idx="6113">
                  <c:v>12214.7314453125</c:v>
                </c:pt>
                <c:pt idx="6114">
                  <c:v>12216.793457031201</c:v>
                </c:pt>
                <c:pt idx="6115">
                  <c:v>12218.6796875</c:v>
                </c:pt>
                <c:pt idx="6116">
                  <c:v>12220.666503906201</c:v>
                </c:pt>
                <c:pt idx="6117">
                  <c:v>12222.716308593799</c:v>
                </c:pt>
                <c:pt idx="6118">
                  <c:v>12224.585449218701</c:v>
                </c:pt>
                <c:pt idx="6119">
                  <c:v>12226.496582031201</c:v>
                </c:pt>
                <c:pt idx="6120">
                  <c:v>12228.583496093799</c:v>
                </c:pt>
                <c:pt idx="6121">
                  <c:v>12230.721191406201</c:v>
                </c:pt>
                <c:pt idx="6122">
                  <c:v>12232.649902343701</c:v>
                </c:pt>
                <c:pt idx="6123">
                  <c:v>12234.53125</c:v>
                </c:pt>
                <c:pt idx="6124">
                  <c:v>12236.593261718799</c:v>
                </c:pt>
                <c:pt idx="6125">
                  <c:v>12238.6552734375</c:v>
                </c:pt>
                <c:pt idx="6126">
                  <c:v>12240.654785156201</c:v>
                </c:pt>
                <c:pt idx="6127">
                  <c:v>12242.634277343701</c:v>
                </c:pt>
                <c:pt idx="6128">
                  <c:v>12244.658691406201</c:v>
                </c:pt>
                <c:pt idx="6129">
                  <c:v>12246.544433593799</c:v>
                </c:pt>
                <c:pt idx="6130">
                  <c:v>12248.494140625</c:v>
                </c:pt>
                <c:pt idx="6131">
                  <c:v>12250.6318359375</c:v>
                </c:pt>
                <c:pt idx="6132">
                  <c:v>12252.655761718799</c:v>
                </c:pt>
                <c:pt idx="6133">
                  <c:v>12254.5927734375</c:v>
                </c:pt>
                <c:pt idx="6134">
                  <c:v>12256.6298828125</c:v>
                </c:pt>
                <c:pt idx="6135">
                  <c:v>12258.7041015625</c:v>
                </c:pt>
                <c:pt idx="6136">
                  <c:v>12260.678222656299</c:v>
                </c:pt>
                <c:pt idx="6137">
                  <c:v>12262.509277343701</c:v>
                </c:pt>
                <c:pt idx="6138">
                  <c:v>12264.445800781299</c:v>
                </c:pt>
                <c:pt idx="6139">
                  <c:v>12266.525878906201</c:v>
                </c:pt>
                <c:pt idx="6140">
                  <c:v>12268.4619140625</c:v>
                </c:pt>
                <c:pt idx="6141">
                  <c:v>12270.548828125</c:v>
                </c:pt>
                <c:pt idx="6142">
                  <c:v>12272.736816406201</c:v>
                </c:pt>
                <c:pt idx="6143">
                  <c:v>12274.761230468701</c:v>
                </c:pt>
                <c:pt idx="6144">
                  <c:v>12276.6552734375</c:v>
                </c:pt>
                <c:pt idx="6145">
                  <c:v>12278.541015625</c:v>
                </c:pt>
                <c:pt idx="6146">
                  <c:v>12280.603027343701</c:v>
                </c:pt>
                <c:pt idx="6147">
                  <c:v>12282.627441406201</c:v>
                </c:pt>
                <c:pt idx="6148">
                  <c:v>12284.531738281201</c:v>
                </c:pt>
                <c:pt idx="6149">
                  <c:v>12286.556640625</c:v>
                </c:pt>
                <c:pt idx="6150">
                  <c:v>12288.59375</c:v>
                </c:pt>
                <c:pt idx="6151">
                  <c:v>12290.65625</c:v>
                </c:pt>
                <c:pt idx="6152">
                  <c:v>12292.680175781299</c:v>
                </c:pt>
                <c:pt idx="6153">
                  <c:v>12294.5908203125</c:v>
                </c:pt>
                <c:pt idx="6154">
                  <c:v>12296.6025390625</c:v>
                </c:pt>
                <c:pt idx="6155">
                  <c:v>12298.626953125</c:v>
                </c:pt>
                <c:pt idx="6156">
                  <c:v>12300.6015625</c:v>
                </c:pt>
                <c:pt idx="6157">
                  <c:v>12302.651855468701</c:v>
                </c:pt>
                <c:pt idx="6158">
                  <c:v>12304.6630859375</c:v>
                </c:pt>
                <c:pt idx="6159">
                  <c:v>12306.5361328125</c:v>
                </c:pt>
                <c:pt idx="6160">
                  <c:v>12308.5732421875</c:v>
                </c:pt>
                <c:pt idx="6161">
                  <c:v>12310.748535156201</c:v>
                </c:pt>
                <c:pt idx="6162">
                  <c:v>12312.6982421875</c:v>
                </c:pt>
                <c:pt idx="6163">
                  <c:v>12314.4541015625</c:v>
                </c:pt>
                <c:pt idx="6164">
                  <c:v>12316.516113281201</c:v>
                </c:pt>
                <c:pt idx="6165">
                  <c:v>12318.658691406201</c:v>
                </c:pt>
                <c:pt idx="6166">
                  <c:v>12320.658203125</c:v>
                </c:pt>
                <c:pt idx="6167">
                  <c:v>12322.6318359375</c:v>
                </c:pt>
                <c:pt idx="6168">
                  <c:v>12324.6181640625</c:v>
                </c:pt>
                <c:pt idx="6169">
                  <c:v>12326.60546875</c:v>
                </c:pt>
                <c:pt idx="6170">
                  <c:v>12328.5244140625</c:v>
                </c:pt>
                <c:pt idx="6171">
                  <c:v>12330.498535156201</c:v>
                </c:pt>
                <c:pt idx="6172">
                  <c:v>12332.452636718799</c:v>
                </c:pt>
                <c:pt idx="6173">
                  <c:v>12334.439453125</c:v>
                </c:pt>
                <c:pt idx="6174">
                  <c:v>12336.4892578125</c:v>
                </c:pt>
                <c:pt idx="6175">
                  <c:v>12338.6015625</c:v>
                </c:pt>
                <c:pt idx="6176">
                  <c:v>12340.6259765625</c:v>
                </c:pt>
                <c:pt idx="6177">
                  <c:v>12342.524902343701</c:v>
                </c:pt>
                <c:pt idx="6178">
                  <c:v>12344.486328125</c:v>
                </c:pt>
                <c:pt idx="6179">
                  <c:v>12346.5107421875</c:v>
                </c:pt>
                <c:pt idx="6180">
                  <c:v>12348.4345703125</c:v>
                </c:pt>
                <c:pt idx="6181">
                  <c:v>12350.4208984375</c:v>
                </c:pt>
                <c:pt idx="6182">
                  <c:v>12352.508300781299</c:v>
                </c:pt>
                <c:pt idx="6183">
                  <c:v>12354.495605468701</c:v>
                </c:pt>
                <c:pt idx="6184">
                  <c:v>12356.482910156201</c:v>
                </c:pt>
                <c:pt idx="6185">
                  <c:v>12358.544921875</c:v>
                </c:pt>
                <c:pt idx="6186">
                  <c:v>12360.606933593799</c:v>
                </c:pt>
                <c:pt idx="6187">
                  <c:v>12362.505859375</c:v>
                </c:pt>
                <c:pt idx="6188">
                  <c:v>12364.403808593799</c:v>
                </c:pt>
                <c:pt idx="6189">
                  <c:v>12366.453125</c:v>
                </c:pt>
                <c:pt idx="6190">
                  <c:v>12368.515136718799</c:v>
                </c:pt>
                <c:pt idx="6191">
                  <c:v>12370.603027343701</c:v>
                </c:pt>
                <c:pt idx="6192">
                  <c:v>12372.628417968799</c:v>
                </c:pt>
                <c:pt idx="6193">
                  <c:v>12374.5146484375</c:v>
                </c:pt>
                <c:pt idx="6194">
                  <c:v>12376.48828125</c:v>
                </c:pt>
                <c:pt idx="6195">
                  <c:v>12378.625488281201</c:v>
                </c:pt>
                <c:pt idx="6196">
                  <c:v>12380.5947265625</c:v>
                </c:pt>
                <c:pt idx="6197">
                  <c:v>12382.5439453125</c:v>
                </c:pt>
                <c:pt idx="6198">
                  <c:v>12384.573730468701</c:v>
                </c:pt>
                <c:pt idx="6199">
                  <c:v>12386.53515625</c:v>
                </c:pt>
                <c:pt idx="6200">
                  <c:v>12388.609863281201</c:v>
                </c:pt>
                <c:pt idx="6201">
                  <c:v>12390.583496093799</c:v>
                </c:pt>
                <c:pt idx="6202">
                  <c:v>12392.456542968799</c:v>
                </c:pt>
                <c:pt idx="6203">
                  <c:v>12394.481933593799</c:v>
                </c:pt>
                <c:pt idx="6204">
                  <c:v>12396.443847656299</c:v>
                </c:pt>
                <c:pt idx="6205">
                  <c:v>12398.543457031201</c:v>
                </c:pt>
                <c:pt idx="6206">
                  <c:v>12400.681152343701</c:v>
                </c:pt>
                <c:pt idx="6207">
                  <c:v>12402.592285156201</c:v>
                </c:pt>
                <c:pt idx="6208">
                  <c:v>12404.516113281201</c:v>
                </c:pt>
                <c:pt idx="6209">
                  <c:v>12406.540527343701</c:v>
                </c:pt>
                <c:pt idx="6210">
                  <c:v>12408.552734375</c:v>
                </c:pt>
                <c:pt idx="6211">
                  <c:v>12410.4892578125</c:v>
                </c:pt>
                <c:pt idx="6212">
                  <c:v>12412.500488281201</c:v>
                </c:pt>
                <c:pt idx="6213">
                  <c:v>12414.537597656299</c:v>
                </c:pt>
                <c:pt idx="6214">
                  <c:v>12416.5498046875</c:v>
                </c:pt>
                <c:pt idx="6215">
                  <c:v>12418.536621093799</c:v>
                </c:pt>
                <c:pt idx="6216">
                  <c:v>12420.548339843799</c:v>
                </c:pt>
                <c:pt idx="6217">
                  <c:v>12422.455078125</c:v>
                </c:pt>
                <c:pt idx="6218">
                  <c:v>12424.4423828125</c:v>
                </c:pt>
                <c:pt idx="6219">
                  <c:v>12426.559082031201</c:v>
                </c:pt>
                <c:pt idx="6220">
                  <c:v>12428.596191406201</c:v>
                </c:pt>
                <c:pt idx="6221">
                  <c:v>12430.570800781299</c:v>
                </c:pt>
                <c:pt idx="6222">
                  <c:v>12432.481933593799</c:v>
                </c:pt>
                <c:pt idx="6223">
                  <c:v>12434.53125</c:v>
                </c:pt>
                <c:pt idx="6224">
                  <c:v>12436.613769531299</c:v>
                </c:pt>
                <c:pt idx="6225">
                  <c:v>12438.5751953125</c:v>
                </c:pt>
                <c:pt idx="6226">
                  <c:v>12440.541015625</c:v>
                </c:pt>
                <c:pt idx="6227">
                  <c:v>12442.527832031201</c:v>
                </c:pt>
                <c:pt idx="6228">
                  <c:v>12444.578125</c:v>
                </c:pt>
                <c:pt idx="6229">
                  <c:v>12446.5771484375</c:v>
                </c:pt>
                <c:pt idx="6230">
                  <c:v>12448.6015625</c:v>
                </c:pt>
                <c:pt idx="6231">
                  <c:v>12450.6337890625</c:v>
                </c:pt>
                <c:pt idx="6232">
                  <c:v>12452.51953125</c:v>
                </c:pt>
                <c:pt idx="6233">
                  <c:v>12454.423828125</c:v>
                </c:pt>
                <c:pt idx="6234">
                  <c:v>12456.423339843799</c:v>
                </c:pt>
                <c:pt idx="6235">
                  <c:v>12458.422363281201</c:v>
                </c:pt>
                <c:pt idx="6236">
                  <c:v>12460.421875</c:v>
                </c:pt>
                <c:pt idx="6237">
                  <c:v>12462.521972656299</c:v>
                </c:pt>
                <c:pt idx="6238">
                  <c:v>12464.395019531299</c:v>
                </c:pt>
                <c:pt idx="6239">
                  <c:v>12466.318847656299</c:v>
                </c:pt>
                <c:pt idx="6240">
                  <c:v>12468.482421875</c:v>
                </c:pt>
                <c:pt idx="6241">
                  <c:v>12470.489746093799</c:v>
                </c:pt>
                <c:pt idx="6242">
                  <c:v>12472.476074218701</c:v>
                </c:pt>
                <c:pt idx="6243">
                  <c:v>12474.5302734375</c:v>
                </c:pt>
                <c:pt idx="6244">
                  <c:v>12476.5419921875</c:v>
                </c:pt>
                <c:pt idx="6245">
                  <c:v>12478.616699218701</c:v>
                </c:pt>
                <c:pt idx="6246">
                  <c:v>12480.7294921875</c:v>
                </c:pt>
                <c:pt idx="6247">
                  <c:v>12482.729003906201</c:v>
                </c:pt>
                <c:pt idx="6248">
                  <c:v>12484.539550781299</c:v>
                </c:pt>
                <c:pt idx="6249">
                  <c:v>12486.287597656299</c:v>
                </c:pt>
                <c:pt idx="6250">
                  <c:v>12488.337402343701</c:v>
                </c:pt>
                <c:pt idx="6251">
                  <c:v>12490.44921875</c:v>
                </c:pt>
                <c:pt idx="6252">
                  <c:v>12492.5244140625</c:v>
                </c:pt>
                <c:pt idx="6253">
                  <c:v>12494.5615234375</c:v>
                </c:pt>
                <c:pt idx="6254">
                  <c:v>12496.3466796875</c:v>
                </c:pt>
                <c:pt idx="6255">
                  <c:v>12498.283691406201</c:v>
                </c:pt>
                <c:pt idx="6256">
                  <c:v>12500.4462890625</c:v>
                </c:pt>
                <c:pt idx="6257">
                  <c:v>12502.457519531299</c:v>
                </c:pt>
                <c:pt idx="6258">
                  <c:v>12504.419433593799</c:v>
                </c:pt>
                <c:pt idx="6259">
                  <c:v>12506.431640625</c:v>
                </c:pt>
                <c:pt idx="6260">
                  <c:v>12508.46875</c:v>
                </c:pt>
                <c:pt idx="6261">
                  <c:v>12510.4931640625</c:v>
                </c:pt>
                <c:pt idx="6262">
                  <c:v>12512.429199218701</c:v>
                </c:pt>
                <c:pt idx="6263">
                  <c:v>12514.403808593799</c:v>
                </c:pt>
                <c:pt idx="6264">
                  <c:v>12516.440917968799</c:v>
                </c:pt>
                <c:pt idx="6265">
                  <c:v>12518.527832031201</c:v>
                </c:pt>
                <c:pt idx="6266">
                  <c:v>12520.464355468701</c:v>
                </c:pt>
                <c:pt idx="6267">
                  <c:v>12522.400878906201</c:v>
                </c:pt>
                <c:pt idx="6268">
                  <c:v>12524.412597656299</c:v>
                </c:pt>
                <c:pt idx="6269">
                  <c:v>12526.424316406201</c:v>
                </c:pt>
                <c:pt idx="6270">
                  <c:v>12528.4365234375</c:v>
                </c:pt>
                <c:pt idx="6271">
                  <c:v>12530.3857421875</c:v>
                </c:pt>
                <c:pt idx="6272">
                  <c:v>12532.4228515625</c:v>
                </c:pt>
                <c:pt idx="6273">
                  <c:v>12534.510253906201</c:v>
                </c:pt>
                <c:pt idx="6274">
                  <c:v>12536.441894531299</c:v>
                </c:pt>
                <c:pt idx="6275">
                  <c:v>12538.390625</c:v>
                </c:pt>
                <c:pt idx="6276">
                  <c:v>12540.4150390625</c:v>
                </c:pt>
                <c:pt idx="6277">
                  <c:v>12542.3388671875</c:v>
                </c:pt>
                <c:pt idx="6278">
                  <c:v>12544.35546875</c:v>
                </c:pt>
                <c:pt idx="6279">
                  <c:v>12546.316894531299</c:v>
                </c:pt>
                <c:pt idx="6280">
                  <c:v>12548.315917968799</c:v>
                </c:pt>
                <c:pt idx="6281">
                  <c:v>12550.37890625</c:v>
                </c:pt>
                <c:pt idx="6282">
                  <c:v>12552.416503906201</c:v>
                </c:pt>
                <c:pt idx="6283">
                  <c:v>12554.402832031201</c:v>
                </c:pt>
                <c:pt idx="6284">
                  <c:v>12556.271484375</c:v>
                </c:pt>
                <c:pt idx="6285">
                  <c:v>12558.309082031201</c:v>
                </c:pt>
                <c:pt idx="6286">
                  <c:v>12560.4013671875</c:v>
                </c:pt>
                <c:pt idx="6287">
                  <c:v>12562.399902343701</c:v>
                </c:pt>
                <c:pt idx="6288">
                  <c:v>12564.3486328125</c:v>
                </c:pt>
                <c:pt idx="6289">
                  <c:v>12566.348144531299</c:v>
                </c:pt>
                <c:pt idx="6290">
                  <c:v>12568.442871093799</c:v>
                </c:pt>
                <c:pt idx="6291">
                  <c:v>12570.455078125</c:v>
                </c:pt>
                <c:pt idx="6292">
                  <c:v>12572.459472656299</c:v>
                </c:pt>
                <c:pt idx="6293">
                  <c:v>12574.332519531299</c:v>
                </c:pt>
                <c:pt idx="6294">
                  <c:v>12576.3447265625</c:v>
                </c:pt>
                <c:pt idx="6295">
                  <c:v>12578.369628906201</c:v>
                </c:pt>
                <c:pt idx="6296">
                  <c:v>12580.394042968799</c:v>
                </c:pt>
                <c:pt idx="6297">
                  <c:v>12582.4814453125</c:v>
                </c:pt>
                <c:pt idx="6298">
                  <c:v>12584.329589843799</c:v>
                </c:pt>
                <c:pt idx="6299">
                  <c:v>12586.4541015625</c:v>
                </c:pt>
                <c:pt idx="6300">
                  <c:v>12588.491699218701</c:v>
                </c:pt>
                <c:pt idx="6301">
                  <c:v>12590.27734375</c:v>
                </c:pt>
                <c:pt idx="6302">
                  <c:v>12592.339355468701</c:v>
                </c:pt>
                <c:pt idx="6303">
                  <c:v>12594.363769531299</c:v>
                </c:pt>
                <c:pt idx="6304">
                  <c:v>12596.362792968799</c:v>
                </c:pt>
                <c:pt idx="6305">
                  <c:v>12598.4375</c:v>
                </c:pt>
                <c:pt idx="6306">
                  <c:v>12600.3359375</c:v>
                </c:pt>
                <c:pt idx="6307">
                  <c:v>12602.3056640625</c:v>
                </c:pt>
                <c:pt idx="6308">
                  <c:v>12604.330566406201</c:v>
                </c:pt>
                <c:pt idx="6309">
                  <c:v>12606.3349609375</c:v>
                </c:pt>
                <c:pt idx="6310">
                  <c:v>12608.334472656299</c:v>
                </c:pt>
                <c:pt idx="6311">
                  <c:v>12610.333984375</c:v>
                </c:pt>
                <c:pt idx="6312">
                  <c:v>12612.3583984375</c:v>
                </c:pt>
                <c:pt idx="6313">
                  <c:v>12614.369628906201</c:v>
                </c:pt>
                <c:pt idx="6314">
                  <c:v>12616.3388671875</c:v>
                </c:pt>
                <c:pt idx="6315">
                  <c:v>12618.36328125</c:v>
                </c:pt>
                <c:pt idx="6316">
                  <c:v>12620.404785156201</c:v>
                </c:pt>
                <c:pt idx="6317">
                  <c:v>12622.291015625</c:v>
                </c:pt>
                <c:pt idx="6318">
                  <c:v>12624.277832031201</c:v>
                </c:pt>
                <c:pt idx="6319">
                  <c:v>12626.365722656299</c:v>
                </c:pt>
                <c:pt idx="6320">
                  <c:v>12628.415527343701</c:v>
                </c:pt>
                <c:pt idx="6321">
                  <c:v>12630.4775390625</c:v>
                </c:pt>
                <c:pt idx="6322">
                  <c:v>12632.4140625</c:v>
                </c:pt>
                <c:pt idx="6323">
                  <c:v>12634.262207031201</c:v>
                </c:pt>
                <c:pt idx="6324">
                  <c:v>12636.298828125</c:v>
                </c:pt>
                <c:pt idx="6325">
                  <c:v>12638.311035156201</c:v>
                </c:pt>
                <c:pt idx="6326">
                  <c:v>12640.285644531299</c:v>
                </c:pt>
                <c:pt idx="6327">
                  <c:v>12642.372558593799</c:v>
                </c:pt>
                <c:pt idx="6328">
                  <c:v>12644.3720703125</c:v>
                </c:pt>
                <c:pt idx="6329">
                  <c:v>12646.24609375</c:v>
                </c:pt>
                <c:pt idx="6330">
                  <c:v>12648.3583984375</c:v>
                </c:pt>
                <c:pt idx="6331">
                  <c:v>12650.4326171875</c:v>
                </c:pt>
                <c:pt idx="6332">
                  <c:v>12652.318847656299</c:v>
                </c:pt>
                <c:pt idx="6333">
                  <c:v>12654.318359375</c:v>
                </c:pt>
                <c:pt idx="6334">
                  <c:v>12656.3427734375</c:v>
                </c:pt>
                <c:pt idx="6335">
                  <c:v>12658.3798828125</c:v>
                </c:pt>
                <c:pt idx="6336">
                  <c:v>12660.404296875</c:v>
                </c:pt>
                <c:pt idx="6337">
                  <c:v>12662.303222656299</c:v>
                </c:pt>
                <c:pt idx="6338">
                  <c:v>12664.327636718799</c:v>
                </c:pt>
                <c:pt idx="6339">
                  <c:v>12666.314453125</c:v>
                </c:pt>
                <c:pt idx="6340">
                  <c:v>12668.2509765625</c:v>
                </c:pt>
                <c:pt idx="6341">
                  <c:v>12670.36328125</c:v>
                </c:pt>
                <c:pt idx="6342">
                  <c:v>12672.337890625</c:v>
                </c:pt>
                <c:pt idx="6343">
                  <c:v>12674.3623046875</c:v>
                </c:pt>
                <c:pt idx="6344">
                  <c:v>12676.373535156201</c:v>
                </c:pt>
                <c:pt idx="6345">
                  <c:v>12678.3857421875</c:v>
                </c:pt>
                <c:pt idx="6346">
                  <c:v>12680.372558593799</c:v>
                </c:pt>
                <c:pt idx="6347">
                  <c:v>12682.221191406201</c:v>
                </c:pt>
                <c:pt idx="6348">
                  <c:v>12684.384277343701</c:v>
                </c:pt>
                <c:pt idx="6349">
                  <c:v>12686.4462890625</c:v>
                </c:pt>
                <c:pt idx="6350">
                  <c:v>12688.281738281201</c:v>
                </c:pt>
                <c:pt idx="6351">
                  <c:v>12690.192871093799</c:v>
                </c:pt>
                <c:pt idx="6352">
                  <c:v>12692.205078125</c:v>
                </c:pt>
                <c:pt idx="6353">
                  <c:v>12694.3173828125</c:v>
                </c:pt>
                <c:pt idx="6354">
                  <c:v>12696.3544921875</c:v>
                </c:pt>
                <c:pt idx="6355">
                  <c:v>12698.354003906201</c:v>
                </c:pt>
                <c:pt idx="6356">
                  <c:v>12700.277832031201</c:v>
                </c:pt>
                <c:pt idx="6357">
                  <c:v>12702.171875</c:v>
                </c:pt>
                <c:pt idx="6358">
                  <c:v>12704.24609375</c:v>
                </c:pt>
                <c:pt idx="6359">
                  <c:v>12706.36328125</c:v>
                </c:pt>
                <c:pt idx="6360">
                  <c:v>12708.249511718799</c:v>
                </c:pt>
                <c:pt idx="6361">
                  <c:v>12710.2236328125</c:v>
                </c:pt>
                <c:pt idx="6362">
                  <c:v>12712.2734375</c:v>
                </c:pt>
                <c:pt idx="6363">
                  <c:v>12714.197265625</c:v>
                </c:pt>
                <c:pt idx="6364">
                  <c:v>12716.1591796875</c:v>
                </c:pt>
                <c:pt idx="6365">
                  <c:v>12718.271972656299</c:v>
                </c:pt>
                <c:pt idx="6366">
                  <c:v>12720.333984375</c:v>
                </c:pt>
                <c:pt idx="6367">
                  <c:v>12722.295410156201</c:v>
                </c:pt>
                <c:pt idx="6368">
                  <c:v>12724.244140625</c:v>
                </c:pt>
                <c:pt idx="6369">
                  <c:v>12726.344238281201</c:v>
                </c:pt>
                <c:pt idx="6370">
                  <c:v>12728.318847656299</c:v>
                </c:pt>
                <c:pt idx="6371">
                  <c:v>12730.217285156201</c:v>
                </c:pt>
                <c:pt idx="6372">
                  <c:v>12732.279296875</c:v>
                </c:pt>
                <c:pt idx="6373">
                  <c:v>12734.3291015625</c:v>
                </c:pt>
                <c:pt idx="6374">
                  <c:v>12736.341308593799</c:v>
                </c:pt>
                <c:pt idx="6375">
                  <c:v>12738.302734375</c:v>
                </c:pt>
                <c:pt idx="6376">
                  <c:v>12740.251464843799</c:v>
                </c:pt>
                <c:pt idx="6377">
                  <c:v>12742.2255859375</c:v>
                </c:pt>
                <c:pt idx="6378">
                  <c:v>12744.282714843799</c:v>
                </c:pt>
                <c:pt idx="6379">
                  <c:v>12746.345214843799</c:v>
                </c:pt>
                <c:pt idx="6380">
                  <c:v>12748.349609375</c:v>
                </c:pt>
                <c:pt idx="6381">
                  <c:v>12750.336425781299</c:v>
                </c:pt>
                <c:pt idx="6382">
                  <c:v>12752.3857421875</c:v>
                </c:pt>
                <c:pt idx="6383">
                  <c:v>12754.2587890625</c:v>
                </c:pt>
                <c:pt idx="6384">
                  <c:v>12756.220703125</c:v>
                </c:pt>
                <c:pt idx="6385">
                  <c:v>12758.2958984375</c:v>
                </c:pt>
                <c:pt idx="6386">
                  <c:v>12760.294921875</c:v>
                </c:pt>
                <c:pt idx="6387">
                  <c:v>12762.344238281201</c:v>
                </c:pt>
                <c:pt idx="6388">
                  <c:v>12764.306152343701</c:v>
                </c:pt>
                <c:pt idx="6389">
                  <c:v>12766.355957031201</c:v>
                </c:pt>
                <c:pt idx="6390">
                  <c:v>12768.354980468701</c:v>
                </c:pt>
                <c:pt idx="6391">
                  <c:v>12770.291503906201</c:v>
                </c:pt>
                <c:pt idx="6392">
                  <c:v>12772.354003906201</c:v>
                </c:pt>
                <c:pt idx="6393">
                  <c:v>12774.428222656299</c:v>
                </c:pt>
                <c:pt idx="6394">
                  <c:v>12776.377441406201</c:v>
                </c:pt>
                <c:pt idx="6395">
                  <c:v>12778.314453125</c:v>
                </c:pt>
                <c:pt idx="6396">
                  <c:v>12780.301269531299</c:v>
                </c:pt>
                <c:pt idx="6397">
                  <c:v>12782.232910156201</c:v>
                </c:pt>
                <c:pt idx="6398">
                  <c:v>12784.244140625</c:v>
                </c:pt>
                <c:pt idx="6399">
                  <c:v>12786.298339843799</c:v>
                </c:pt>
                <c:pt idx="6400">
                  <c:v>12788.185058593799</c:v>
                </c:pt>
                <c:pt idx="6401">
                  <c:v>12790.134277343701</c:v>
                </c:pt>
                <c:pt idx="6402">
                  <c:v>12792.2216796875</c:v>
                </c:pt>
                <c:pt idx="6403">
                  <c:v>12794.24609375</c:v>
                </c:pt>
                <c:pt idx="6404">
                  <c:v>12796.295410156201</c:v>
                </c:pt>
                <c:pt idx="6405">
                  <c:v>12798.307128906201</c:v>
                </c:pt>
                <c:pt idx="6406">
                  <c:v>12800.3193359375</c:v>
                </c:pt>
                <c:pt idx="6407">
                  <c:v>12802.293457031201</c:v>
                </c:pt>
                <c:pt idx="6408">
                  <c:v>12804.179199218701</c:v>
                </c:pt>
                <c:pt idx="6409">
                  <c:v>12806.228515625</c:v>
                </c:pt>
                <c:pt idx="6410">
                  <c:v>12808.404296875</c:v>
                </c:pt>
                <c:pt idx="6411">
                  <c:v>12810.37890625</c:v>
                </c:pt>
                <c:pt idx="6412">
                  <c:v>12812.289550781299</c:v>
                </c:pt>
                <c:pt idx="6413">
                  <c:v>12814.264160156201</c:v>
                </c:pt>
                <c:pt idx="6414">
                  <c:v>12816.289550781299</c:v>
                </c:pt>
                <c:pt idx="6415">
                  <c:v>12818.363769531299</c:v>
                </c:pt>
                <c:pt idx="6416">
                  <c:v>12820.26171875</c:v>
                </c:pt>
                <c:pt idx="6417">
                  <c:v>12822.122558593799</c:v>
                </c:pt>
                <c:pt idx="6418">
                  <c:v>12824.104980468701</c:v>
                </c:pt>
                <c:pt idx="6419">
                  <c:v>12826.293457031201</c:v>
                </c:pt>
                <c:pt idx="6420">
                  <c:v>12828.34765625</c:v>
                </c:pt>
                <c:pt idx="6421">
                  <c:v>12830.183105468701</c:v>
                </c:pt>
                <c:pt idx="6422">
                  <c:v>12832.169921875</c:v>
                </c:pt>
                <c:pt idx="6423">
                  <c:v>12834.14453125</c:v>
                </c:pt>
                <c:pt idx="6424">
                  <c:v>12836.105957031201</c:v>
                </c:pt>
                <c:pt idx="6425">
                  <c:v>12838.23046875</c:v>
                </c:pt>
                <c:pt idx="6426">
                  <c:v>12840.318359375</c:v>
                </c:pt>
                <c:pt idx="6427">
                  <c:v>12842.330566406201</c:v>
                </c:pt>
                <c:pt idx="6428">
                  <c:v>12844.304199218701</c:v>
                </c:pt>
                <c:pt idx="6429">
                  <c:v>12846.177734375</c:v>
                </c:pt>
                <c:pt idx="6430">
                  <c:v>12848.089355468701</c:v>
                </c:pt>
                <c:pt idx="6431">
                  <c:v>12850.113769531299</c:v>
                </c:pt>
                <c:pt idx="6432">
                  <c:v>12852.087402343701</c:v>
                </c:pt>
                <c:pt idx="6433">
                  <c:v>12854.094238281201</c:v>
                </c:pt>
                <c:pt idx="6434">
                  <c:v>12856.118652343701</c:v>
                </c:pt>
                <c:pt idx="6435">
                  <c:v>12858.060546875</c:v>
                </c:pt>
                <c:pt idx="6436">
                  <c:v>12860.072753906201</c:v>
                </c:pt>
                <c:pt idx="6437">
                  <c:v>12862.109375</c:v>
                </c:pt>
                <c:pt idx="6438">
                  <c:v>12864.158691406201</c:v>
                </c:pt>
                <c:pt idx="6439">
                  <c:v>12866.221191406201</c:v>
                </c:pt>
                <c:pt idx="6440">
                  <c:v>12868.1328125</c:v>
                </c:pt>
                <c:pt idx="6441">
                  <c:v>12870.1064453125</c:v>
                </c:pt>
                <c:pt idx="6442">
                  <c:v>12872.1767578125</c:v>
                </c:pt>
                <c:pt idx="6443">
                  <c:v>12874.1513671875</c:v>
                </c:pt>
                <c:pt idx="6444">
                  <c:v>12876.117675781299</c:v>
                </c:pt>
                <c:pt idx="6445">
                  <c:v>12878.1044921875</c:v>
                </c:pt>
                <c:pt idx="6446">
                  <c:v>12880.1162109375</c:v>
                </c:pt>
                <c:pt idx="6447">
                  <c:v>12882.090332031201</c:v>
                </c:pt>
                <c:pt idx="6448">
                  <c:v>12884.08984375</c:v>
                </c:pt>
                <c:pt idx="6449">
                  <c:v>12886.1220703125</c:v>
                </c:pt>
                <c:pt idx="6450">
                  <c:v>12888.1083984375</c:v>
                </c:pt>
                <c:pt idx="6451">
                  <c:v>12890.1123046875</c:v>
                </c:pt>
                <c:pt idx="6452">
                  <c:v>12892.2001953125</c:v>
                </c:pt>
                <c:pt idx="6453">
                  <c:v>12894.25</c:v>
                </c:pt>
                <c:pt idx="6454">
                  <c:v>12896.1611328125</c:v>
                </c:pt>
                <c:pt idx="6455">
                  <c:v>12898.147949218701</c:v>
                </c:pt>
                <c:pt idx="6456">
                  <c:v>12900.2353515625</c:v>
                </c:pt>
                <c:pt idx="6457">
                  <c:v>12902.196777343701</c:v>
                </c:pt>
                <c:pt idx="6458">
                  <c:v>12904.18359375</c:v>
                </c:pt>
                <c:pt idx="6459">
                  <c:v>12906.2080078125</c:v>
                </c:pt>
                <c:pt idx="6460">
                  <c:v>12908.181640625</c:v>
                </c:pt>
                <c:pt idx="6461">
                  <c:v>12910.2314453125</c:v>
                </c:pt>
                <c:pt idx="6462">
                  <c:v>12912.21875</c:v>
                </c:pt>
                <c:pt idx="6463">
                  <c:v>12914.1806640625</c:v>
                </c:pt>
                <c:pt idx="6464">
                  <c:v>12916.205078125</c:v>
                </c:pt>
                <c:pt idx="6465">
                  <c:v>12918.078125</c:v>
                </c:pt>
                <c:pt idx="6466">
                  <c:v>12920.064453125</c:v>
                </c:pt>
                <c:pt idx="6467">
                  <c:v>12922.1396484375</c:v>
                </c:pt>
                <c:pt idx="6468">
                  <c:v>12923.98828125</c:v>
                </c:pt>
                <c:pt idx="6469">
                  <c:v>12925.974609375</c:v>
                </c:pt>
                <c:pt idx="6470">
                  <c:v>12928.125</c:v>
                </c:pt>
                <c:pt idx="6471">
                  <c:v>12930.137207031201</c:v>
                </c:pt>
                <c:pt idx="6472">
                  <c:v>12932.161621093799</c:v>
                </c:pt>
                <c:pt idx="6473">
                  <c:v>12934.15625</c:v>
                </c:pt>
                <c:pt idx="6474">
                  <c:v>12936.142578125</c:v>
                </c:pt>
                <c:pt idx="6475">
                  <c:v>12938.1337890625</c:v>
                </c:pt>
                <c:pt idx="6476">
                  <c:v>12940.12109375</c:v>
                </c:pt>
                <c:pt idx="6477">
                  <c:v>12942.0830078125</c:v>
                </c:pt>
                <c:pt idx="6478">
                  <c:v>12944.081542968799</c:v>
                </c:pt>
                <c:pt idx="6479">
                  <c:v>12946.168457031201</c:v>
                </c:pt>
                <c:pt idx="6480">
                  <c:v>12948.0927734375</c:v>
                </c:pt>
                <c:pt idx="6481">
                  <c:v>12950.1298828125</c:v>
                </c:pt>
                <c:pt idx="6482">
                  <c:v>12952.2421875</c:v>
                </c:pt>
                <c:pt idx="6483">
                  <c:v>12954.190917968799</c:v>
                </c:pt>
                <c:pt idx="6484">
                  <c:v>12956.152832031201</c:v>
                </c:pt>
                <c:pt idx="6485">
                  <c:v>12958.127441406201</c:v>
                </c:pt>
                <c:pt idx="6486">
                  <c:v>12960.164550781299</c:v>
                </c:pt>
                <c:pt idx="6487">
                  <c:v>12962.11328125</c:v>
                </c:pt>
                <c:pt idx="6488">
                  <c:v>12964.062011718799</c:v>
                </c:pt>
                <c:pt idx="6489">
                  <c:v>12966.099121093799</c:v>
                </c:pt>
                <c:pt idx="6490">
                  <c:v>12968.136230468701</c:v>
                </c:pt>
                <c:pt idx="6491">
                  <c:v>12970.236328125</c:v>
                </c:pt>
                <c:pt idx="6492">
                  <c:v>12972.2861328125</c:v>
                </c:pt>
                <c:pt idx="6493">
                  <c:v>12974.1220703125</c:v>
                </c:pt>
                <c:pt idx="6494">
                  <c:v>12976.058105468701</c:v>
                </c:pt>
                <c:pt idx="6495">
                  <c:v>12978.1201171875</c:v>
                </c:pt>
                <c:pt idx="6496">
                  <c:v>12980.057128906201</c:v>
                </c:pt>
                <c:pt idx="6497">
                  <c:v>12982.006347656299</c:v>
                </c:pt>
                <c:pt idx="6498">
                  <c:v>12984.119140625</c:v>
                </c:pt>
                <c:pt idx="6499">
                  <c:v>12986.281738281201</c:v>
                </c:pt>
                <c:pt idx="6500">
                  <c:v>12988.167480468701</c:v>
                </c:pt>
                <c:pt idx="6501">
                  <c:v>12989.990722656299</c:v>
                </c:pt>
                <c:pt idx="6502">
                  <c:v>12992.0908203125</c:v>
                </c:pt>
                <c:pt idx="6503">
                  <c:v>12994.203613281201</c:v>
                </c:pt>
                <c:pt idx="6504">
                  <c:v>12996.1650390625</c:v>
                </c:pt>
                <c:pt idx="6505">
                  <c:v>12998.075683593799</c:v>
                </c:pt>
                <c:pt idx="6506">
                  <c:v>12999.9619140625</c:v>
                </c:pt>
                <c:pt idx="6507">
                  <c:v>13002.074707031201</c:v>
                </c:pt>
                <c:pt idx="6508">
                  <c:v>13004.099121093799</c:v>
                </c:pt>
                <c:pt idx="6509">
                  <c:v>13006.0986328125</c:v>
                </c:pt>
                <c:pt idx="6510">
                  <c:v>13008.160644531299</c:v>
                </c:pt>
                <c:pt idx="6511">
                  <c:v>13010.1474609375</c:v>
                </c:pt>
                <c:pt idx="6512">
                  <c:v>13012.083984375</c:v>
                </c:pt>
                <c:pt idx="6513">
                  <c:v>13013.995605468701</c:v>
                </c:pt>
                <c:pt idx="6514">
                  <c:v>13016.032714843799</c:v>
                </c:pt>
                <c:pt idx="6515">
                  <c:v>13018.1572265625</c:v>
                </c:pt>
                <c:pt idx="6516">
                  <c:v>13020.206542968799</c:v>
                </c:pt>
                <c:pt idx="6517">
                  <c:v>13022.1435546875</c:v>
                </c:pt>
                <c:pt idx="6518">
                  <c:v>13024.0556640625</c:v>
                </c:pt>
                <c:pt idx="6519">
                  <c:v>13026.004394531299</c:v>
                </c:pt>
                <c:pt idx="6520">
                  <c:v>13028.040527343701</c:v>
                </c:pt>
                <c:pt idx="6521">
                  <c:v>13030.190917968799</c:v>
                </c:pt>
                <c:pt idx="6522">
                  <c:v>13032.140625</c:v>
                </c:pt>
                <c:pt idx="6523">
                  <c:v>13033.963378906201</c:v>
                </c:pt>
                <c:pt idx="6524">
                  <c:v>13035.949707031201</c:v>
                </c:pt>
                <c:pt idx="6525">
                  <c:v>13038.0322265625</c:v>
                </c:pt>
                <c:pt idx="6526">
                  <c:v>13040.056640625</c:v>
                </c:pt>
                <c:pt idx="6527">
                  <c:v>13042.03125</c:v>
                </c:pt>
                <c:pt idx="6528">
                  <c:v>13044.005859375</c:v>
                </c:pt>
                <c:pt idx="6529">
                  <c:v>13045.984375</c:v>
                </c:pt>
                <c:pt idx="6530">
                  <c:v>13048.0087890625</c:v>
                </c:pt>
                <c:pt idx="6531">
                  <c:v>13050.121582031201</c:v>
                </c:pt>
                <c:pt idx="6532">
                  <c:v>13052.259277343701</c:v>
                </c:pt>
                <c:pt idx="6533">
                  <c:v>13054.1328125</c:v>
                </c:pt>
                <c:pt idx="6534">
                  <c:v>13056.081542968799</c:v>
                </c:pt>
                <c:pt idx="6535">
                  <c:v>13058.09375</c:v>
                </c:pt>
                <c:pt idx="6536">
                  <c:v>13059.9794921875</c:v>
                </c:pt>
                <c:pt idx="6537">
                  <c:v>13062.06640625</c:v>
                </c:pt>
                <c:pt idx="6538">
                  <c:v>13064.041015625</c:v>
                </c:pt>
                <c:pt idx="6539">
                  <c:v>13065.90234375</c:v>
                </c:pt>
                <c:pt idx="6540">
                  <c:v>13067.9892578125</c:v>
                </c:pt>
                <c:pt idx="6541">
                  <c:v>13070.113769531299</c:v>
                </c:pt>
                <c:pt idx="6542">
                  <c:v>13072.088378906201</c:v>
                </c:pt>
                <c:pt idx="6543">
                  <c:v>13074.062988281201</c:v>
                </c:pt>
                <c:pt idx="6544">
                  <c:v>13076.100097656299</c:v>
                </c:pt>
                <c:pt idx="6545">
                  <c:v>13078.162109375</c:v>
                </c:pt>
                <c:pt idx="6546">
                  <c:v>13080.110839843799</c:v>
                </c:pt>
                <c:pt idx="6547">
                  <c:v>13082.123046875</c:v>
                </c:pt>
                <c:pt idx="6548">
                  <c:v>13084.135253906201</c:v>
                </c:pt>
                <c:pt idx="6549">
                  <c:v>13085.870605468701</c:v>
                </c:pt>
                <c:pt idx="6550">
                  <c:v>13087.9326171875</c:v>
                </c:pt>
                <c:pt idx="6551">
                  <c:v>13090.0830078125</c:v>
                </c:pt>
                <c:pt idx="6552">
                  <c:v>13092.082519531299</c:v>
                </c:pt>
                <c:pt idx="6553">
                  <c:v>13094.081542968799</c:v>
                </c:pt>
                <c:pt idx="6554">
                  <c:v>13096.0810546875</c:v>
                </c:pt>
                <c:pt idx="6555">
                  <c:v>13098.055175781299</c:v>
                </c:pt>
                <c:pt idx="6556">
                  <c:v>13100.079589843799</c:v>
                </c:pt>
                <c:pt idx="6557">
                  <c:v>13102.154296875</c:v>
                </c:pt>
                <c:pt idx="6558">
                  <c:v>13104.1279296875</c:v>
                </c:pt>
                <c:pt idx="6559">
                  <c:v>13106.076660156201</c:v>
                </c:pt>
                <c:pt idx="6560">
                  <c:v>13108.063964843799</c:v>
                </c:pt>
                <c:pt idx="6561">
                  <c:v>13109.9755859375</c:v>
                </c:pt>
                <c:pt idx="6562">
                  <c:v>13111.8994140625</c:v>
                </c:pt>
                <c:pt idx="6563">
                  <c:v>13113.898925781299</c:v>
                </c:pt>
                <c:pt idx="6564">
                  <c:v>13115.923339843799</c:v>
                </c:pt>
                <c:pt idx="6565">
                  <c:v>13118.0107421875</c:v>
                </c:pt>
                <c:pt idx="6566">
                  <c:v>13120.010253906201</c:v>
                </c:pt>
                <c:pt idx="6567">
                  <c:v>13121.9716796875</c:v>
                </c:pt>
                <c:pt idx="6568">
                  <c:v>13124.083984375</c:v>
                </c:pt>
                <c:pt idx="6569">
                  <c:v>13126.145996093799</c:v>
                </c:pt>
                <c:pt idx="6570">
                  <c:v>13128.0703125</c:v>
                </c:pt>
                <c:pt idx="6571">
                  <c:v>13130.107421875</c:v>
                </c:pt>
                <c:pt idx="6572">
                  <c:v>13132.0810546875</c:v>
                </c:pt>
                <c:pt idx="6573">
                  <c:v>13133.916503906201</c:v>
                </c:pt>
                <c:pt idx="6574">
                  <c:v>13136.00390625</c:v>
                </c:pt>
                <c:pt idx="6575">
                  <c:v>13138.062011718799</c:v>
                </c:pt>
                <c:pt idx="6576">
                  <c:v>13139.986328125</c:v>
                </c:pt>
                <c:pt idx="6577">
                  <c:v>13142.0908203125</c:v>
                </c:pt>
                <c:pt idx="6578">
                  <c:v>13144.266113281201</c:v>
                </c:pt>
                <c:pt idx="6579">
                  <c:v>13146.302734375</c:v>
                </c:pt>
                <c:pt idx="6580">
                  <c:v>13148.138183593799</c:v>
                </c:pt>
                <c:pt idx="6581">
                  <c:v>13150.087890625</c:v>
                </c:pt>
                <c:pt idx="6582">
                  <c:v>13152.1376953125</c:v>
                </c:pt>
                <c:pt idx="6583">
                  <c:v>13154.0107421875</c:v>
                </c:pt>
                <c:pt idx="6584">
                  <c:v>13156.060058593799</c:v>
                </c:pt>
                <c:pt idx="6585">
                  <c:v>13158.185546875</c:v>
                </c:pt>
                <c:pt idx="6586">
                  <c:v>13160.046875</c:v>
                </c:pt>
                <c:pt idx="6587">
                  <c:v>13161.8955078125</c:v>
                </c:pt>
                <c:pt idx="6588">
                  <c:v>13163.906738281201</c:v>
                </c:pt>
                <c:pt idx="6589">
                  <c:v>13165.988769531299</c:v>
                </c:pt>
                <c:pt idx="6590">
                  <c:v>13167.976074218701</c:v>
                </c:pt>
                <c:pt idx="6591">
                  <c:v>13170.030761718799</c:v>
                </c:pt>
                <c:pt idx="6592">
                  <c:v>13172.093261718799</c:v>
                </c:pt>
                <c:pt idx="6593">
                  <c:v>13173.991699218701</c:v>
                </c:pt>
                <c:pt idx="6594">
                  <c:v>13175.8525390625</c:v>
                </c:pt>
                <c:pt idx="6595">
                  <c:v>13177.9521484375</c:v>
                </c:pt>
                <c:pt idx="6596">
                  <c:v>13180.063964843799</c:v>
                </c:pt>
                <c:pt idx="6597">
                  <c:v>13182.025878906201</c:v>
                </c:pt>
                <c:pt idx="6598">
                  <c:v>13184.0126953125</c:v>
                </c:pt>
                <c:pt idx="6599">
                  <c:v>13186</c:v>
                </c:pt>
                <c:pt idx="6600">
                  <c:v>13188.024902343701</c:v>
                </c:pt>
                <c:pt idx="6601">
                  <c:v>13189.998535156201</c:v>
                </c:pt>
                <c:pt idx="6602">
                  <c:v>13191.909667968799</c:v>
                </c:pt>
                <c:pt idx="6603">
                  <c:v>13193.884277343701</c:v>
                </c:pt>
                <c:pt idx="6604">
                  <c:v>13195.959472656299</c:v>
                </c:pt>
                <c:pt idx="6605">
                  <c:v>13198.146972656299</c:v>
                </c:pt>
                <c:pt idx="6606">
                  <c:v>13200.1708984375</c:v>
                </c:pt>
                <c:pt idx="6607">
                  <c:v>13201.918457031201</c:v>
                </c:pt>
                <c:pt idx="6608">
                  <c:v>13203.762207031201</c:v>
                </c:pt>
                <c:pt idx="6609">
                  <c:v>13205.875</c:v>
                </c:pt>
                <c:pt idx="6610">
                  <c:v>13207.8662109375</c:v>
                </c:pt>
                <c:pt idx="6611">
                  <c:v>13209.878417968799</c:v>
                </c:pt>
                <c:pt idx="6612">
                  <c:v>13211.978515625</c:v>
                </c:pt>
                <c:pt idx="6613">
                  <c:v>13213.927246093799</c:v>
                </c:pt>
                <c:pt idx="6614">
                  <c:v>13216.090332031201</c:v>
                </c:pt>
                <c:pt idx="6615">
                  <c:v>13218.08984375</c:v>
                </c:pt>
                <c:pt idx="6616">
                  <c:v>13219.9384765625</c:v>
                </c:pt>
                <c:pt idx="6617">
                  <c:v>13222.0380859375</c:v>
                </c:pt>
                <c:pt idx="6618">
                  <c:v>13224.049316406201</c:v>
                </c:pt>
                <c:pt idx="6619">
                  <c:v>13225.960449218701</c:v>
                </c:pt>
                <c:pt idx="6620">
                  <c:v>13227.821777343701</c:v>
                </c:pt>
                <c:pt idx="6621">
                  <c:v>13229.771484375</c:v>
                </c:pt>
                <c:pt idx="6622">
                  <c:v>13231.858886718799</c:v>
                </c:pt>
                <c:pt idx="6623">
                  <c:v>13233.958496093799</c:v>
                </c:pt>
                <c:pt idx="6624">
                  <c:v>13236.020996093799</c:v>
                </c:pt>
                <c:pt idx="6625">
                  <c:v>13237.9453125</c:v>
                </c:pt>
                <c:pt idx="6626">
                  <c:v>13239.9189453125</c:v>
                </c:pt>
                <c:pt idx="6627">
                  <c:v>13241.8623046875</c:v>
                </c:pt>
                <c:pt idx="6628">
                  <c:v>13243.761230468701</c:v>
                </c:pt>
                <c:pt idx="6629">
                  <c:v>13245.87890625</c:v>
                </c:pt>
                <c:pt idx="6630">
                  <c:v>13247.878417968799</c:v>
                </c:pt>
                <c:pt idx="6631">
                  <c:v>13249.890136718799</c:v>
                </c:pt>
                <c:pt idx="6632">
                  <c:v>13251.927246093799</c:v>
                </c:pt>
                <c:pt idx="6633">
                  <c:v>13253.939453125</c:v>
                </c:pt>
                <c:pt idx="6634">
                  <c:v>13256.0390625</c:v>
                </c:pt>
                <c:pt idx="6635">
                  <c:v>13257.887207031201</c:v>
                </c:pt>
                <c:pt idx="6636">
                  <c:v>13259.88671875</c:v>
                </c:pt>
                <c:pt idx="6637">
                  <c:v>13261.974121093799</c:v>
                </c:pt>
                <c:pt idx="6638">
                  <c:v>13264.13671875</c:v>
                </c:pt>
                <c:pt idx="6639">
                  <c:v>13266.148925781299</c:v>
                </c:pt>
                <c:pt idx="6640">
                  <c:v>13267.909667968799</c:v>
                </c:pt>
                <c:pt idx="6641">
                  <c:v>13269.891113281201</c:v>
                </c:pt>
                <c:pt idx="6642">
                  <c:v>13271.978027343701</c:v>
                </c:pt>
                <c:pt idx="6643">
                  <c:v>13273.9697265625</c:v>
                </c:pt>
                <c:pt idx="6644">
                  <c:v>13275.931640625</c:v>
                </c:pt>
                <c:pt idx="6645">
                  <c:v>13277.956542968799</c:v>
                </c:pt>
                <c:pt idx="6646">
                  <c:v>13279.91796875</c:v>
                </c:pt>
                <c:pt idx="6647">
                  <c:v>13281.81640625</c:v>
                </c:pt>
                <c:pt idx="6648">
                  <c:v>13283.8408203125</c:v>
                </c:pt>
                <c:pt idx="6649">
                  <c:v>13285.978027343701</c:v>
                </c:pt>
                <c:pt idx="6650">
                  <c:v>13287.901855468701</c:v>
                </c:pt>
                <c:pt idx="6651">
                  <c:v>13289.889160156201</c:v>
                </c:pt>
                <c:pt idx="6652">
                  <c:v>13291.977050781299</c:v>
                </c:pt>
                <c:pt idx="6653">
                  <c:v>13293.958984375</c:v>
                </c:pt>
                <c:pt idx="6654">
                  <c:v>13295.8828125</c:v>
                </c:pt>
                <c:pt idx="6655">
                  <c:v>13297.9248046875</c:v>
                </c:pt>
                <c:pt idx="6656">
                  <c:v>13299.886230468701</c:v>
                </c:pt>
                <c:pt idx="6657">
                  <c:v>13301.84765625</c:v>
                </c:pt>
                <c:pt idx="6658">
                  <c:v>13303.9345703125</c:v>
                </c:pt>
                <c:pt idx="6659">
                  <c:v>13305.934082031201</c:v>
                </c:pt>
                <c:pt idx="6660">
                  <c:v>13307.8828125</c:v>
                </c:pt>
                <c:pt idx="6661">
                  <c:v>13309.919433593799</c:v>
                </c:pt>
                <c:pt idx="6662">
                  <c:v>13311.944824218701</c:v>
                </c:pt>
                <c:pt idx="6663">
                  <c:v>13313.9189453125</c:v>
                </c:pt>
                <c:pt idx="6664">
                  <c:v>13315.943359375</c:v>
                </c:pt>
                <c:pt idx="6665">
                  <c:v>13317.930175781299</c:v>
                </c:pt>
                <c:pt idx="6666">
                  <c:v>13319.87890625</c:v>
                </c:pt>
                <c:pt idx="6667">
                  <c:v>13321.790527343701</c:v>
                </c:pt>
                <c:pt idx="6668">
                  <c:v>13323.751953125</c:v>
                </c:pt>
                <c:pt idx="6669">
                  <c:v>13325.8388671875</c:v>
                </c:pt>
                <c:pt idx="6670">
                  <c:v>13327.889160156201</c:v>
                </c:pt>
                <c:pt idx="6671">
                  <c:v>13329.7880859375</c:v>
                </c:pt>
                <c:pt idx="6672">
                  <c:v>13331.749511718799</c:v>
                </c:pt>
                <c:pt idx="6673">
                  <c:v>13333.773925781299</c:v>
                </c:pt>
                <c:pt idx="6674">
                  <c:v>13335.898925781299</c:v>
                </c:pt>
                <c:pt idx="6675">
                  <c:v>13337.986328125</c:v>
                </c:pt>
                <c:pt idx="6676">
                  <c:v>13339.91015625</c:v>
                </c:pt>
                <c:pt idx="6677">
                  <c:v>13341.922363281201</c:v>
                </c:pt>
                <c:pt idx="6678">
                  <c:v>13343.9345703125</c:v>
                </c:pt>
                <c:pt idx="6679">
                  <c:v>13345.8154296875</c:v>
                </c:pt>
                <c:pt idx="6680">
                  <c:v>13347.8017578125</c:v>
                </c:pt>
                <c:pt idx="6681">
                  <c:v>13349.856933593799</c:v>
                </c:pt>
                <c:pt idx="6682">
                  <c:v>13351.894042968799</c:v>
                </c:pt>
                <c:pt idx="6683">
                  <c:v>13353.8046875</c:v>
                </c:pt>
                <c:pt idx="6684">
                  <c:v>13355.8037109375</c:v>
                </c:pt>
                <c:pt idx="6685">
                  <c:v>13357.790527343701</c:v>
                </c:pt>
                <c:pt idx="6686">
                  <c:v>13359.865234375</c:v>
                </c:pt>
                <c:pt idx="6687">
                  <c:v>13361.96484375</c:v>
                </c:pt>
                <c:pt idx="6688">
                  <c:v>13363.801269531299</c:v>
                </c:pt>
                <c:pt idx="6689">
                  <c:v>13365.7001953125</c:v>
                </c:pt>
                <c:pt idx="6690">
                  <c:v>13367.661621093799</c:v>
                </c:pt>
                <c:pt idx="6691">
                  <c:v>13369.69921875</c:v>
                </c:pt>
                <c:pt idx="6692">
                  <c:v>13371.7109375</c:v>
                </c:pt>
                <c:pt idx="6693">
                  <c:v>13373.8232421875</c:v>
                </c:pt>
                <c:pt idx="6694">
                  <c:v>13375.810546875</c:v>
                </c:pt>
                <c:pt idx="6695">
                  <c:v>13377.746582031201</c:v>
                </c:pt>
                <c:pt idx="6696">
                  <c:v>13379.7578125</c:v>
                </c:pt>
                <c:pt idx="6697">
                  <c:v>13381.808105468701</c:v>
                </c:pt>
                <c:pt idx="6698">
                  <c:v>13383.845214843799</c:v>
                </c:pt>
                <c:pt idx="6699">
                  <c:v>13385.7939453125</c:v>
                </c:pt>
                <c:pt idx="6700">
                  <c:v>13387.8056640625</c:v>
                </c:pt>
                <c:pt idx="6701">
                  <c:v>13389.767089843799</c:v>
                </c:pt>
                <c:pt idx="6702">
                  <c:v>13391.703613281201</c:v>
                </c:pt>
                <c:pt idx="6703">
                  <c:v>13393.778808593799</c:v>
                </c:pt>
                <c:pt idx="6704">
                  <c:v>13395.803222656299</c:v>
                </c:pt>
                <c:pt idx="6705">
                  <c:v>13397.776855468701</c:v>
                </c:pt>
                <c:pt idx="6706">
                  <c:v>13399.7890625</c:v>
                </c:pt>
                <c:pt idx="6707">
                  <c:v>13401.7255859375</c:v>
                </c:pt>
                <c:pt idx="6708">
                  <c:v>13403.75</c:v>
                </c:pt>
                <c:pt idx="6709">
                  <c:v>13405.812011718799</c:v>
                </c:pt>
                <c:pt idx="6710">
                  <c:v>13407.911621093799</c:v>
                </c:pt>
                <c:pt idx="6711">
                  <c:v>13409.822753906201</c:v>
                </c:pt>
                <c:pt idx="6712">
                  <c:v>13411.771484375</c:v>
                </c:pt>
                <c:pt idx="6713">
                  <c:v>13413.770996093799</c:v>
                </c:pt>
                <c:pt idx="6714">
                  <c:v>13415.732910156201</c:v>
                </c:pt>
                <c:pt idx="6715">
                  <c:v>13417.7451171875</c:v>
                </c:pt>
                <c:pt idx="6716">
                  <c:v>13419.7822265625</c:v>
                </c:pt>
                <c:pt idx="6717">
                  <c:v>13421.9072265625</c:v>
                </c:pt>
                <c:pt idx="6718">
                  <c:v>13423.856933593799</c:v>
                </c:pt>
                <c:pt idx="6719">
                  <c:v>13425.675292968799</c:v>
                </c:pt>
                <c:pt idx="6720">
                  <c:v>13427.63671875</c:v>
                </c:pt>
                <c:pt idx="6721">
                  <c:v>13429.7919921875</c:v>
                </c:pt>
                <c:pt idx="6722">
                  <c:v>13432.0302734375</c:v>
                </c:pt>
                <c:pt idx="6723">
                  <c:v>13434.0546875</c:v>
                </c:pt>
                <c:pt idx="6724">
                  <c:v>13435.848144531299</c:v>
                </c:pt>
                <c:pt idx="6725">
                  <c:v>13437.796875</c:v>
                </c:pt>
                <c:pt idx="6726">
                  <c:v>13439.7626953125</c:v>
                </c:pt>
                <c:pt idx="6727">
                  <c:v>13441.7998046875</c:v>
                </c:pt>
                <c:pt idx="6728">
                  <c:v>13443.812011718799</c:v>
                </c:pt>
                <c:pt idx="6729">
                  <c:v>13445.748535156201</c:v>
                </c:pt>
                <c:pt idx="6730">
                  <c:v>13447.873046875</c:v>
                </c:pt>
                <c:pt idx="6731">
                  <c:v>13449.822265625</c:v>
                </c:pt>
                <c:pt idx="6732">
                  <c:v>13451.759277343701</c:v>
                </c:pt>
                <c:pt idx="6733">
                  <c:v>13453.758300781299</c:v>
                </c:pt>
                <c:pt idx="6734">
                  <c:v>13455.731933593799</c:v>
                </c:pt>
                <c:pt idx="6735">
                  <c:v>13457.706542968799</c:v>
                </c:pt>
                <c:pt idx="6736">
                  <c:v>13459.525878906201</c:v>
                </c:pt>
                <c:pt idx="6737">
                  <c:v>13461.6259765625</c:v>
                </c:pt>
                <c:pt idx="6738">
                  <c:v>13463.8056640625</c:v>
                </c:pt>
                <c:pt idx="6739">
                  <c:v>13465.7412109375</c:v>
                </c:pt>
                <c:pt idx="6740">
                  <c:v>13467.803222656299</c:v>
                </c:pt>
                <c:pt idx="6741">
                  <c:v>13469.9033203125</c:v>
                </c:pt>
                <c:pt idx="6742">
                  <c:v>13471.8271484375</c:v>
                </c:pt>
                <c:pt idx="6743">
                  <c:v>13473.763671875</c:v>
                </c:pt>
                <c:pt idx="6744">
                  <c:v>13475.675292968799</c:v>
                </c:pt>
                <c:pt idx="6745">
                  <c:v>13477.6748046875</c:v>
                </c:pt>
                <c:pt idx="6746">
                  <c:v>13479.824707031201</c:v>
                </c:pt>
                <c:pt idx="6747">
                  <c:v>13481.874511718799</c:v>
                </c:pt>
                <c:pt idx="6748">
                  <c:v>13483.88671875</c:v>
                </c:pt>
                <c:pt idx="6749">
                  <c:v>13485.772949218701</c:v>
                </c:pt>
                <c:pt idx="6750">
                  <c:v>13487.696777343701</c:v>
                </c:pt>
                <c:pt idx="6751">
                  <c:v>13489.620605468701</c:v>
                </c:pt>
                <c:pt idx="6752">
                  <c:v>13491.665527343701</c:v>
                </c:pt>
                <c:pt idx="6753">
                  <c:v>13493.803222656299</c:v>
                </c:pt>
                <c:pt idx="6754">
                  <c:v>13495.794921875</c:v>
                </c:pt>
                <c:pt idx="6755">
                  <c:v>13497.8193359375</c:v>
                </c:pt>
                <c:pt idx="6756">
                  <c:v>13499.73046875</c:v>
                </c:pt>
                <c:pt idx="6757">
                  <c:v>13501.6416015625</c:v>
                </c:pt>
                <c:pt idx="6758">
                  <c:v>13503.766113281201</c:v>
                </c:pt>
                <c:pt idx="6759">
                  <c:v>13505.8916015625</c:v>
                </c:pt>
                <c:pt idx="6760">
                  <c:v>13507.8154296875</c:v>
                </c:pt>
                <c:pt idx="6761">
                  <c:v>13509.764160156201</c:v>
                </c:pt>
                <c:pt idx="6762">
                  <c:v>13511.738769531299</c:v>
                </c:pt>
                <c:pt idx="6763">
                  <c:v>13513.662597656299</c:v>
                </c:pt>
                <c:pt idx="6764">
                  <c:v>13515.775390625</c:v>
                </c:pt>
                <c:pt idx="6765">
                  <c:v>13517.8125</c:v>
                </c:pt>
                <c:pt idx="6766">
                  <c:v>13519.673339843799</c:v>
                </c:pt>
                <c:pt idx="6767">
                  <c:v>13521.760253906201</c:v>
                </c:pt>
                <c:pt idx="6768">
                  <c:v>13523.822265625</c:v>
                </c:pt>
                <c:pt idx="6769">
                  <c:v>13525.821777343701</c:v>
                </c:pt>
                <c:pt idx="6770">
                  <c:v>13527.8212890625</c:v>
                </c:pt>
                <c:pt idx="6771">
                  <c:v>13529.707519531299</c:v>
                </c:pt>
                <c:pt idx="6772">
                  <c:v>13531.731933593799</c:v>
                </c:pt>
                <c:pt idx="6773">
                  <c:v>13533.756347656299</c:v>
                </c:pt>
                <c:pt idx="6774">
                  <c:v>13535.654785156201</c:v>
                </c:pt>
                <c:pt idx="6775">
                  <c:v>13537.6796875</c:v>
                </c:pt>
                <c:pt idx="6776">
                  <c:v>13539.661621093799</c:v>
                </c:pt>
                <c:pt idx="6777">
                  <c:v>13541.7109375</c:v>
                </c:pt>
                <c:pt idx="6778">
                  <c:v>13543.677734375</c:v>
                </c:pt>
                <c:pt idx="6779">
                  <c:v>13545.6015625</c:v>
                </c:pt>
                <c:pt idx="6780">
                  <c:v>13547.7392578125</c:v>
                </c:pt>
                <c:pt idx="6781">
                  <c:v>13549.763671875</c:v>
                </c:pt>
                <c:pt idx="6782">
                  <c:v>13551.6875</c:v>
                </c:pt>
                <c:pt idx="6783">
                  <c:v>13553.6318359375</c:v>
                </c:pt>
                <c:pt idx="6784">
                  <c:v>13555.631347656299</c:v>
                </c:pt>
                <c:pt idx="6785">
                  <c:v>13557.6103515625</c:v>
                </c:pt>
                <c:pt idx="6786">
                  <c:v>13559.646484375</c:v>
                </c:pt>
                <c:pt idx="6787">
                  <c:v>13561.708496093799</c:v>
                </c:pt>
                <c:pt idx="6788">
                  <c:v>13563.678222656299</c:v>
                </c:pt>
                <c:pt idx="6789">
                  <c:v>13565.6396484375</c:v>
                </c:pt>
                <c:pt idx="6790">
                  <c:v>13567.732421875</c:v>
                </c:pt>
                <c:pt idx="6791">
                  <c:v>13569.731933593799</c:v>
                </c:pt>
                <c:pt idx="6792">
                  <c:v>13571.73046875</c:v>
                </c:pt>
                <c:pt idx="6793">
                  <c:v>13573.654296875</c:v>
                </c:pt>
                <c:pt idx="6794">
                  <c:v>13575.62890625</c:v>
                </c:pt>
                <c:pt idx="6795">
                  <c:v>13577.8291015625</c:v>
                </c:pt>
                <c:pt idx="6796">
                  <c:v>13579.828125</c:v>
                </c:pt>
                <c:pt idx="6797">
                  <c:v>13581.765136718799</c:v>
                </c:pt>
                <c:pt idx="6798">
                  <c:v>13583.7021484375</c:v>
                </c:pt>
                <c:pt idx="6799">
                  <c:v>13585.650878906201</c:v>
                </c:pt>
                <c:pt idx="6800">
                  <c:v>13587.6123046875</c:v>
                </c:pt>
                <c:pt idx="6801">
                  <c:v>13589.624511718799</c:v>
                </c:pt>
                <c:pt idx="6802">
                  <c:v>13591.673828125</c:v>
                </c:pt>
                <c:pt idx="6803">
                  <c:v>13593.6982421875</c:v>
                </c:pt>
                <c:pt idx="6804">
                  <c:v>13595.697753906201</c:v>
                </c:pt>
                <c:pt idx="6805">
                  <c:v>13597.55859375</c:v>
                </c:pt>
                <c:pt idx="6806">
                  <c:v>13599.595703125</c:v>
                </c:pt>
                <c:pt idx="6807">
                  <c:v>13601.658203125</c:v>
                </c:pt>
                <c:pt idx="6808">
                  <c:v>13603.58203125</c:v>
                </c:pt>
                <c:pt idx="6809">
                  <c:v>13605.594238281201</c:v>
                </c:pt>
                <c:pt idx="6810">
                  <c:v>13607.631347656299</c:v>
                </c:pt>
                <c:pt idx="6811">
                  <c:v>13609.667480468701</c:v>
                </c:pt>
                <c:pt idx="6812">
                  <c:v>13611.691894531299</c:v>
                </c:pt>
                <c:pt idx="6813">
                  <c:v>13613.7548828125</c:v>
                </c:pt>
                <c:pt idx="6814">
                  <c:v>13615.724121093799</c:v>
                </c:pt>
                <c:pt idx="6815">
                  <c:v>13617.521972656299</c:v>
                </c:pt>
                <c:pt idx="6816">
                  <c:v>13619.5009765625</c:v>
                </c:pt>
                <c:pt idx="6817">
                  <c:v>13621.638671875</c:v>
                </c:pt>
                <c:pt idx="6818">
                  <c:v>13623.700683593799</c:v>
                </c:pt>
                <c:pt idx="6819">
                  <c:v>13625.712890625</c:v>
                </c:pt>
                <c:pt idx="6820">
                  <c:v>13627.6748046875</c:v>
                </c:pt>
                <c:pt idx="6821">
                  <c:v>13629.7109375</c:v>
                </c:pt>
                <c:pt idx="6822">
                  <c:v>13631.659667968799</c:v>
                </c:pt>
                <c:pt idx="6823">
                  <c:v>13633.646972656299</c:v>
                </c:pt>
                <c:pt idx="6824">
                  <c:v>13635.684082031201</c:v>
                </c:pt>
                <c:pt idx="6825">
                  <c:v>13637.5703125</c:v>
                </c:pt>
                <c:pt idx="6826">
                  <c:v>13639.569824218701</c:v>
                </c:pt>
                <c:pt idx="6827">
                  <c:v>13641.669433593799</c:v>
                </c:pt>
                <c:pt idx="6828">
                  <c:v>13643.568359375</c:v>
                </c:pt>
                <c:pt idx="6829">
                  <c:v>13645.517578125</c:v>
                </c:pt>
                <c:pt idx="6830">
                  <c:v>13647.66796875</c:v>
                </c:pt>
                <c:pt idx="6831">
                  <c:v>13649.6044921875</c:v>
                </c:pt>
                <c:pt idx="6832">
                  <c:v>13651.540527343701</c:v>
                </c:pt>
                <c:pt idx="6833">
                  <c:v>13653.572753906201</c:v>
                </c:pt>
                <c:pt idx="6834">
                  <c:v>13655.571777343701</c:v>
                </c:pt>
                <c:pt idx="6835">
                  <c:v>13657.601074218701</c:v>
                </c:pt>
                <c:pt idx="6836">
                  <c:v>13659.688964843799</c:v>
                </c:pt>
                <c:pt idx="6837">
                  <c:v>13661.662597656299</c:v>
                </c:pt>
                <c:pt idx="6838">
                  <c:v>13663.6611328125</c:v>
                </c:pt>
                <c:pt idx="6839">
                  <c:v>13665.6982421875</c:v>
                </c:pt>
                <c:pt idx="6840">
                  <c:v>13667.5673828125</c:v>
                </c:pt>
                <c:pt idx="6841">
                  <c:v>13669.6044921875</c:v>
                </c:pt>
                <c:pt idx="6842">
                  <c:v>13671.608886718799</c:v>
                </c:pt>
                <c:pt idx="6843">
                  <c:v>13673.457519531299</c:v>
                </c:pt>
                <c:pt idx="6844">
                  <c:v>13675.544433593799</c:v>
                </c:pt>
                <c:pt idx="6845">
                  <c:v>13677.6064453125</c:v>
                </c:pt>
                <c:pt idx="6846">
                  <c:v>13679.505371093799</c:v>
                </c:pt>
                <c:pt idx="6847">
                  <c:v>13681.555175781299</c:v>
                </c:pt>
                <c:pt idx="6848">
                  <c:v>13683.6552734375</c:v>
                </c:pt>
                <c:pt idx="6849">
                  <c:v>13685.642089843799</c:v>
                </c:pt>
                <c:pt idx="6850">
                  <c:v>13687.603515625</c:v>
                </c:pt>
                <c:pt idx="6851">
                  <c:v>13689.6279296875</c:v>
                </c:pt>
                <c:pt idx="6852">
                  <c:v>13691.6650390625</c:v>
                </c:pt>
                <c:pt idx="6853">
                  <c:v>13693.7275390625</c:v>
                </c:pt>
                <c:pt idx="6854">
                  <c:v>13695.727050781299</c:v>
                </c:pt>
                <c:pt idx="6855">
                  <c:v>13697.687988281201</c:v>
                </c:pt>
                <c:pt idx="6856">
                  <c:v>13699.661621093799</c:v>
                </c:pt>
                <c:pt idx="6857">
                  <c:v>13701.498046875</c:v>
                </c:pt>
                <c:pt idx="6858">
                  <c:v>13703.421875</c:v>
                </c:pt>
                <c:pt idx="6859">
                  <c:v>13705.496582031201</c:v>
                </c:pt>
                <c:pt idx="6860">
                  <c:v>13707.471191406201</c:v>
                </c:pt>
                <c:pt idx="6861">
                  <c:v>13709.395019531299</c:v>
                </c:pt>
                <c:pt idx="6862">
                  <c:v>13711.4697265625</c:v>
                </c:pt>
                <c:pt idx="6863">
                  <c:v>13713.5947265625</c:v>
                </c:pt>
                <c:pt idx="6864">
                  <c:v>13715.619140625</c:v>
                </c:pt>
                <c:pt idx="6865">
                  <c:v>13717.60546875</c:v>
                </c:pt>
                <c:pt idx="6866">
                  <c:v>13719.5673828125</c:v>
                </c:pt>
                <c:pt idx="6867">
                  <c:v>13721.4794921875</c:v>
                </c:pt>
                <c:pt idx="6868">
                  <c:v>13723.453125</c:v>
                </c:pt>
                <c:pt idx="6869">
                  <c:v>13725.490234375</c:v>
                </c:pt>
                <c:pt idx="6870">
                  <c:v>13727.4775390625</c:v>
                </c:pt>
                <c:pt idx="6871">
                  <c:v>13729.526855468701</c:v>
                </c:pt>
                <c:pt idx="6872">
                  <c:v>13731.576171875</c:v>
                </c:pt>
                <c:pt idx="6873">
                  <c:v>13733.5078125</c:v>
                </c:pt>
                <c:pt idx="6874">
                  <c:v>13735.5322265625</c:v>
                </c:pt>
                <c:pt idx="6875">
                  <c:v>13737.498535156201</c:v>
                </c:pt>
                <c:pt idx="6876">
                  <c:v>13739.4599609375</c:v>
                </c:pt>
                <c:pt idx="6877">
                  <c:v>13741.509277343701</c:v>
                </c:pt>
                <c:pt idx="6878">
                  <c:v>13743.479003906201</c:v>
                </c:pt>
                <c:pt idx="6879">
                  <c:v>13745.616699218701</c:v>
                </c:pt>
                <c:pt idx="6880">
                  <c:v>13747.658691406201</c:v>
                </c:pt>
                <c:pt idx="6881">
                  <c:v>13749.544921875</c:v>
                </c:pt>
                <c:pt idx="6882">
                  <c:v>13751.58203125</c:v>
                </c:pt>
                <c:pt idx="6883">
                  <c:v>13753.619140625</c:v>
                </c:pt>
                <c:pt idx="6884">
                  <c:v>13755.60546875</c:v>
                </c:pt>
                <c:pt idx="6885">
                  <c:v>13757.604980468701</c:v>
                </c:pt>
                <c:pt idx="6886">
                  <c:v>13759.642578125</c:v>
                </c:pt>
                <c:pt idx="6887">
                  <c:v>13761.591308593799</c:v>
                </c:pt>
                <c:pt idx="6888">
                  <c:v>13763.477050781299</c:v>
                </c:pt>
                <c:pt idx="6889">
                  <c:v>13765.400878906201</c:v>
                </c:pt>
                <c:pt idx="6890">
                  <c:v>13767.437988281201</c:v>
                </c:pt>
                <c:pt idx="6891">
                  <c:v>13769.5126953125</c:v>
                </c:pt>
                <c:pt idx="6892">
                  <c:v>13771.625</c:v>
                </c:pt>
                <c:pt idx="6893">
                  <c:v>13773.712890625</c:v>
                </c:pt>
                <c:pt idx="6894">
                  <c:v>13775.624511718799</c:v>
                </c:pt>
                <c:pt idx="6895">
                  <c:v>13777.623046875</c:v>
                </c:pt>
                <c:pt idx="6896">
                  <c:v>13779.622558593799</c:v>
                </c:pt>
                <c:pt idx="6897">
                  <c:v>13781.584472656299</c:v>
                </c:pt>
                <c:pt idx="6898">
                  <c:v>13783.508300781299</c:v>
                </c:pt>
                <c:pt idx="6899">
                  <c:v>13785.457519531299</c:v>
                </c:pt>
                <c:pt idx="6900">
                  <c:v>13787.494628906201</c:v>
                </c:pt>
                <c:pt idx="6901">
                  <c:v>13789.4814453125</c:v>
                </c:pt>
                <c:pt idx="6902">
                  <c:v>13791.479980468701</c:v>
                </c:pt>
                <c:pt idx="6903">
                  <c:v>13793.466308593799</c:v>
                </c:pt>
                <c:pt idx="6904">
                  <c:v>13795.554199218701</c:v>
                </c:pt>
                <c:pt idx="6905">
                  <c:v>13797.6044921875</c:v>
                </c:pt>
                <c:pt idx="6906">
                  <c:v>13799.427734375</c:v>
                </c:pt>
                <c:pt idx="6907">
                  <c:v>13801.489746093799</c:v>
                </c:pt>
                <c:pt idx="6908">
                  <c:v>13803.6474609375</c:v>
                </c:pt>
                <c:pt idx="6909">
                  <c:v>13805.583984375</c:v>
                </c:pt>
                <c:pt idx="6910">
                  <c:v>13807.4375</c:v>
                </c:pt>
                <c:pt idx="6911">
                  <c:v>13809.386230468701</c:v>
                </c:pt>
                <c:pt idx="6912">
                  <c:v>13811.485839843799</c:v>
                </c:pt>
                <c:pt idx="6913">
                  <c:v>13813.5859375</c:v>
                </c:pt>
                <c:pt idx="6914">
                  <c:v>13815.5224609375</c:v>
                </c:pt>
                <c:pt idx="6915">
                  <c:v>13817.3837890625</c:v>
                </c:pt>
                <c:pt idx="6916">
                  <c:v>13819.4462890625</c:v>
                </c:pt>
                <c:pt idx="6917">
                  <c:v>13821.470214843799</c:v>
                </c:pt>
                <c:pt idx="6918">
                  <c:v>13823.406738281201</c:v>
                </c:pt>
                <c:pt idx="6919">
                  <c:v>13825.469238281201</c:v>
                </c:pt>
                <c:pt idx="6920">
                  <c:v>13827.4306640625</c:v>
                </c:pt>
                <c:pt idx="6921">
                  <c:v>13829.404785156201</c:v>
                </c:pt>
                <c:pt idx="6922">
                  <c:v>13831.5048828125</c:v>
                </c:pt>
                <c:pt idx="6923">
                  <c:v>13833.4287109375</c:v>
                </c:pt>
                <c:pt idx="6924">
                  <c:v>13835.326660156201</c:v>
                </c:pt>
                <c:pt idx="6925">
                  <c:v>13837.4892578125</c:v>
                </c:pt>
                <c:pt idx="6926">
                  <c:v>13839.564453125</c:v>
                </c:pt>
                <c:pt idx="6927">
                  <c:v>13841.463378906201</c:v>
                </c:pt>
                <c:pt idx="6928">
                  <c:v>13843.387207031201</c:v>
                </c:pt>
                <c:pt idx="6929">
                  <c:v>13845.361328125</c:v>
                </c:pt>
                <c:pt idx="6930">
                  <c:v>13847.44921875</c:v>
                </c:pt>
                <c:pt idx="6931">
                  <c:v>13849.461425781299</c:v>
                </c:pt>
                <c:pt idx="6932">
                  <c:v>13851.41015625</c:v>
                </c:pt>
                <c:pt idx="6933">
                  <c:v>13853.434082031201</c:v>
                </c:pt>
                <c:pt idx="6934">
                  <c:v>13855.541503906201</c:v>
                </c:pt>
                <c:pt idx="6935">
                  <c:v>13857.5791015625</c:v>
                </c:pt>
                <c:pt idx="6936">
                  <c:v>13859.520019531299</c:v>
                </c:pt>
                <c:pt idx="6937">
                  <c:v>13861.53125</c:v>
                </c:pt>
                <c:pt idx="6938">
                  <c:v>13863.430175781299</c:v>
                </c:pt>
                <c:pt idx="6939">
                  <c:v>13865.4423828125</c:v>
                </c:pt>
                <c:pt idx="6940">
                  <c:v>13867.529785156201</c:v>
                </c:pt>
                <c:pt idx="6941">
                  <c:v>13869.478515625</c:v>
                </c:pt>
                <c:pt idx="6942">
                  <c:v>13871.402832031201</c:v>
                </c:pt>
                <c:pt idx="6943">
                  <c:v>13873.46484375</c:v>
                </c:pt>
                <c:pt idx="6944">
                  <c:v>13875.5390625</c:v>
                </c:pt>
                <c:pt idx="6945">
                  <c:v>13877.513671875</c:v>
                </c:pt>
                <c:pt idx="6946">
                  <c:v>13879.513183593799</c:v>
                </c:pt>
                <c:pt idx="6947">
                  <c:v>13881.437011718799</c:v>
                </c:pt>
                <c:pt idx="6948">
                  <c:v>13883.44921875</c:v>
                </c:pt>
                <c:pt idx="6949">
                  <c:v>13885.448730468701</c:v>
                </c:pt>
                <c:pt idx="6950">
                  <c:v>13887.460449218701</c:v>
                </c:pt>
                <c:pt idx="6951">
                  <c:v>13889.673339843799</c:v>
                </c:pt>
                <c:pt idx="6952">
                  <c:v>13891.723144531299</c:v>
                </c:pt>
                <c:pt idx="6953">
                  <c:v>13893.471191406201</c:v>
                </c:pt>
                <c:pt idx="6954">
                  <c:v>13895.4072265625</c:v>
                </c:pt>
                <c:pt idx="6955">
                  <c:v>13897.469238281201</c:v>
                </c:pt>
                <c:pt idx="6956">
                  <c:v>13899.3759765625</c:v>
                </c:pt>
                <c:pt idx="6957">
                  <c:v>13901.362792968799</c:v>
                </c:pt>
                <c:pt idx="6958">
                  <c:v>13903.454589843799</c:v>
                </c:pt>
                <c:pt idx="6959">
                  <c:v>13905.440917968799</c:v>
                </c:pt>
                <c:pt idx="6960">
                  <c:v>13907.503417968799</c:v>
                </c:pt>
                <c:pt idx="6961">
                  <c:v>13909.515625</c:v>
                </c:pt>
                <c:pt idx="6962">
                  <c:v>13911.489746093799</c:v>
                </c:pt>
                <c:pt idx="6963">
                  <c:v>13913.4892578125</c:v>
                </c:pt>
                <c:pt idx="6964">
                  <c:v>13915.375488281201</c:v>
                </c:pt>
                <c:pt idx="6965">
                  <c:v>13917.349121093799</c:v>
                </c:pt>
                <c:pt idx="6966">
                  <c:v>13919.310546875</c:v>
                </c:pt>
                <c:pt idx="6967">
                  <c:v>13921.360839843799</c:v>
                </c:pt>
                <c:pt idx="6968">
                  <c:v>13923.310058593799</c:v>
                </c:pt>
                <c:pt idx="6969">
                  <c:v>13925.347167968799</c:v>
                </c:pt>
                <c:pt idx="6970">
                  <c:v>13927.421875</c:v>
                </c:pt>
                <c:pt idx="6971">
                  <c:v>13929.370605468701</c:v>
                </c:pt>
                <c:pt idx="6972">
                  <c:v>13931.4833984375</c:v>
                </c:pt>
                <c:pt idx="6973">
                  <c:v>13933.5712890625</c:v>
                </c:pt>
                <c:pt idx="6974">
                  <c:v>13935.4951171875</c:v>
                </c:pt>
                <c:pt idx="6975">
                  <c:v>13937.388671875</c:v>
                </c:pt>
                <c:pt idx="6976">
                  <c:v>13939.42578125</c:v>
                </c:pt>
                <c:pt idx="6977">
                  <c:v>13941.4248046875</c:v>
                </c:pt>
                <c:pt idx="6978">
                  <c:v>13943.373535156201</c:v>
                </c:pt>
                <c:pt idx="6979">
                  <c:v>13945.364746093799</c:v>
                </c:pt>
                <c:pt idx="6980">
                  <c:v>13947.439941406201</c:v>
                </c:pt>
                <c:pt idx="6981">
                  <c:v>13949.3896484375</c:v>
                </c:pt>
                <c:pt idx="6982">
                  <c:v>13951.346191406201</c:v>
                </c:pt>
                <c:pt idx="6983">
                  <c:v>13953.4580078125</c:v>
                </c:pt>
                <c:pt idx="6984">
                  <c:v>13955.5498046875</c:v>
                </c:pt>
                <c:pt idx="6985">
                  <c:v>13957.448730468701</c:v>
                </c:pt>
                <c:pt idx="6986">
                  <c:v>13959.3857421875</c:v>
                </c:pt>
                <c:pt idx="6987">
                  <c:v>13961.4228515625</c:v>
                </c:pt>
                <c:pt idx="6988">
                  <c:v>13963.321777343701</c:v>
                </c:pt>
                <c:pt idx="6989">
                  <c:v>13965.3212890625</c:v>
                </c:pt>
                <c:pt idx="6990">
                  <c:v>13967.4208984375</c:v>
                </c:pt>
                <c:pt idx="6991">
                  <c:v>13969.5537109375</c:v>
                </c:pt>
                <c:pt idx="6992">
                  <c:v>13971.4775390625</c:v>
                </c:pt>
                <c:pt idx="6993">
                  <c:v>13973.381347656299</c:v>
                </c:pt>
                <c:pt idx="6994">
                  <c:v>13975.405761718799</c:v>
                </c:pt>
                <c:pt idx="6995">
                  <c:v>13977.379394531299</c:v>
                </c:pt>
                <c:pt idx="6996">
                  <c:v>13979.4921875</c:v>
                </c:pt>
                <c:pt idx="6997">
                  <c:v>13981.466796875</c:v>
                </c:pt>
                <c:pt idx="6998">
                  <c:v>13983.302246093799</c:v>
                </c:pt>
                <c:pt idx="6999">
                  <c:v>13985.275878906201</c:v>
                </c:pt>
                <c:pt idx="7000">
                  <c:v>13987.2880859375</c:v>
                </c:pt>
                <c:pt idx="7001">
                  <c:v>13989.245605468701</c:v>
                </c:pt>
                <c:pt idx="7002">
                  <c:v>13991.294921875</c:v>
                </c:pt>
                <c:pt idx="7003">
                  <c:v>13993.349121093799</c:v>
                </c:pt>
                <c:pt idx="7004">
                  <c:v>13995.285644531299</c:v>
                </c:pt>
                <c:pt idx="7005">
                  <c:v>13997.3984375</c:v>
                </c:pt>
                <c:pt idx="7006">
                  <c:v>13999.397949218701</c:v>
                </c:pt>
                <c:pt idx="7007">
                  <c:v>14001.220703125</c:v>
                </c:pt>
                <c:pt idx="7008">
                  <c:v>14003.20703125</c:v>
                </c:pt>
                <c:pt idx="7009">
                  <c:v>14005.294433593799</c:v>
                </c:pt>
                <c:pt idx="7010">
                  <c:v>14007.356933593799</c:v>
                </c:pt>
                <c:pt idx="7011">
                  <c:v>14009.4443359375</c:v>
                </c:pt>
                <c:pt idx="7012">
                  <c:v>14011.506347656299</c:v>
                </c:pt>
                <c:pt idx="7013">
                  <c:v>14013.3671875</c:v>
                </c:pt>
                <c:pt idx="7014">
                  <c:v>14015.3037109375</c:v>
                </c:pt>
                <c:pt idx="7015">
                  <c:v>14017.290527343701</c:v>
                </c:pt>
                <c:pt idx="7016">
                  <c:v>14019.365722656299</c:v>
                </c:pt>
                <c:pt idx="7017">
                  <c:v>14021.465332031201</c:v>
                </c:pt>
                <c:pt idx="7018">
                  <c:v>14023.325683593799</c:v>
                </c:pt>
                <c:pt idx="7019">
                  <c:v>14025.2626953125</c:v>
                </c:pt>
                <c:pt idx="7020">
                  <c:v>14027.388183593799</c:v>
                </c:pt>
                <c:pt idx="7021">
                  <c:v>14029.3369140625</c:v>
                </c:pt>
                <c:pt idx="7022">
                  <c:v>14031.285644531299</c:v>
                </c:pt>
                <c:pt idx="7023">
                  <c:v>14033.4111328125</c:v>
                </c:pt>
                <c:pt idx="7024">
                  <c:v>14035.3974609375</c:v>
                </c:pt>
                <c:pt idx="7025">
                  <c:v>14037.2705078125</c:v>
                </c:pt>
                <c:pt idx="7026">
                  <c:v>14039.282714843799</c:v>
                </c:pt>
                <c:pt idx="7027">
                  <c:v>14041.26953125</c:v>
                </c:pt>
                <c:pt idx="7028">
                  <c:v>14043.307128906201</c:v>
                </c:pt>
                <c:pt idx="7029">
                  <c:v>14045.39453125</c:v>
                </c:pt>
                <c:pt idx="7030">
                  <c:v>14047.3681640625</c:v>
                </c:pt>
                <c:pt idx="7031">
                  <c:v>14049.3798828125</c:v>
                </c:pt>
                <c:pt idx="7032">
                  <c:v>14051.278808593799</c:v>
                </c:pt>
                <c:pt idx="7033">
                  <c:v>14053.291015625</c:v>
                </c:pt>
                <c:pt idx="7034">
                  <c:v>14055.3154296875</c:v>
                </c:pt>
                <c:pt idx="7035">
                  <c:v>14057.40234375</c:v>
                </c:pt>
                <c:pt idx="7036">
                  <c:v>14059.464355468701</c:v>
                </c:pt>
                <c:pt idx="7037">
                  <c:v>14061.25</c:v>
                </c:pt>
                <c:pt idx="7038">
                  <c:v>14063.161621093799</c:v>
                </c:pt>
                <c:pt idx="7039">
                  <c:v>14065.2744140625</c:v>
                </c:pt>
                <c:pt idx="7040">
                  <c:v>14067.386230468701</c:v>
                </c:pt>
                <c:pt idx="7041">
                  <c:v>14069.423339843799</c:v>
                </c:pt>
                <c:pt idx="7042">
                  <c:v>14071.4228515625</c:v>
                </c:pt>
                <c:pt idx="7043">
                  <c:v>14073.371582031201</c:v>
                </c:pt>
                <c:pt idx="7044">
                  <c:v>14075.2578125</c:v>
                </c:pt>
                <c:pt idx="7045">
                  <c:v>14077.2197265625</c:v>
                </c:pt>
                <c:pt idx="7046">
                  <c:v>14079.332519531299</c:v>
                </c:pt>
                <c:pt idx="7047">
                  <c:v>14081.39453125</c:v>
                </c:pt>
                <c:pt idx="7048">
                  <c:v>14083.318359375</c:v>
                </c:pt>
                <c:pt idx="7049">
                  <c:v>14085.29296875</c:v>
                </c:pt>
                <c:pt idx="7050">
                  <c:v>14087.354980468701</c:v>
                </c:pt>
                <c:pt idx="7051">
                  <c:v>14089.37890625</c:v>
                </c:pt>
                <c:pt idx="7052">
                  <c:v>14091.340332031201</c:v>
                </c:pt>
                <c:pt idx="7053">
                  <c:v>14093.188964843799</c:v>
                </c:pt>
                <c:pt idx="7054">
                  <c:v>14095.163574218701</c:v>
                </c:pt>
                <c:pt idx="7055">
                  <c:v>14097.313964843799</c:v>
                </c:pt>
                <c:pt idx="7056">
                  <c:v>14099.275390625</c:v>
                </c:pt>
                <c:pt idx="7057">
                  <c:v>14101.161621093799</c:v>
                </c:pt>
                <c:pt idx="7058">
                  <c:v>14103.186035156201</c:v>
                </c:pt>
                <c:pt idx="7059">
                  <c:v>14105.223144531299</c:v>
                </c:pt>
                <c:pt idx="7060">
                  <c:v>14107.255371093799</c:v>
                </c:pt>
                <c:pt idx="7061">
                  <c:v>14109.330078125</c:v>
                </c:pt>
                <c:pt idx="7062">
                  <c:v>14111.2587890625</c:v>
                </c:pt>
                <c:pt idx="7063">
                  <c:v>14113.145019531299</c:v>
                </c:pt>
                <c:pt idx="7064">
                  <c:v>14115.207519531299</c:v>
                </c:pt>
                <c:pt idx="7065">
                  <c:v>14117.302246093799</c:v>
                </c:pt>
                <c:pt idx="7066">
                  <c:v>14119.2509765625</c:v>
                </c:pt>
                <c:pt idx="7067">
                  <c:v>14121.1669921875</c:v>
                </c:pt>
                <c:pt idx="7068">
                  <c:v>14123.166503906201</c:v>
                </c:pt>
                <c:pt idx="7069">
                  <c:v>14125.279296875</c:v>
                </c:pt>
                <c:pt idx="7070">
                  <c:v>14127.3291015625</c:v>
                </c:pt>
                <c:pt idx="7071">
                  <c:v>14129.202636718799</c:v>
                </c:pt>
                <c:pt idx="7072">
                  <c:v>14131.289550781299</c:v>
                </c:pt>
                <c:pt idx="7073">
                  <c:v>14133.3017578125</c:v>
                </c:pt>
                <c:pt idx="7074">
                  <c:v>14135.17578125</c:v>
                </c:pt>
                <c:pt idx="7075">
                  <c:v>14137.1748046875</c:v>
                </c:pt>
                <c:pt idx="7076">
                  <c:v>14139.1865234375</c:v>
                </c:pt>
                <c:pt idx="7077">
                  <c:v>14141.298828125</c:v>
                </c:pt>
                <c:pt idx="7078">
                  <c:v>14143.3984375</c:v>
                </c:pt>
                <c:pt idx="7079">
                  <c:v>14145.34765625</c:v>
                </c:pt>
                <c:pt idx="7080">
                  <c:v>14147.184082031201</c:v>
                </c:pt>
                <c:pt idx="7081">
                  <c:v>14149.195800781299</c:v>
                </c:pt>
                <c:pt idx="7082">
                  <c:v>14151.408691406201</c:v>
                </c:pt>
                <c:pt idx="7083">
                  <c:v>14153.282714843799</c:v>
                </c:pt>
                <c:pt idx="7084">
                  <c:v>14155.0634765625</c:v>
                </c:pt>
                <c:pt idx="7085">
                  <c:v>14157.1376953125</c:v>
                </c:pt>
                <c:pt idx="7086">
                  <c:v>14159.2548828125</c:v>
                </c:pt>
                <c:pt idx="7087">
                  <c:v>14161.342285156201</c:v>
                </c:pt>
                <c:pt idx="7088">
                  <c:v>14163.278808593799</c:v>
                </c:pt>
                <c:pt idx="7089">
                  <c:v>14165.240722656299</c:v>
                </c:pt>
                <c:pt idx="7090">
                  <c:v>14167.277832031201</c:v>
                </c:pt>
                <c:pt idx="7091">
                  <c:v>14169.2265625</c:v>
                </c:pt>
                <c:pt idx="7092">
                  <c:v>14171.1884765625</c:v>
                </c:pt>
                <c:pt idx="7093">
                  <c:v>14173.187988281201</c:v>
                </c:pt>
                <c:pt idx="7094">
                  <c:v>14175.1494140625</c:v>
                </c:pt>
                <c:pt idx="7095">
                  <c:v>14177.2490234375</c:v>
                </c:pt>
                <c:pt idx="7096">
                  <c:v>14179.3486328125</c:v>
                </c:pt>
                <c:pt idx="7097">
                  <c:v>14181.2724609375</c:v>
                </c:pt>
                <c:pt idx="7098">
                  <c:v>14183.234375</c:v>
                </c:pt>
                <c:pt idx="7099">
                  <c:v>14185.208984375</c:v>
                </c:pt>
                <c:pt idx="7100">
                  <c:v>14187.258300781299</c:v>
                </c:pt>
                <c:pt idx="7101">
                  <c:v>14189.220214843799</c:v>
                </c:pt>
                <c:pt idx="7102">
                  <c:v>14191.1318359375</c:v>
                </c:pt>
                <c:pt idx="7103">
                  <c:v>14193.093261718799</c:v>
                </c:pt>
                <c:pt idx="7104">
                  <c:v>14195.117675781299</c:v>
                </c:pt>
                <c:pt idx="7105">
                  <c:v>14197.1796875</c:v>
                </c:pt>
                <c:pt idx="7106">
                  <c:v>14199.179199218701</c:v>
                </c:pt>
                <c:pt idx="7107">
                  <c:v>14201.1787109375</c:v>
                </c:pt>
                <c:pt idx="7108">
                  <c:v>14203.1650390625</c:v>
                </c:pt>
                <c:pt idx="7109">
                  <c:v>14205.302734375</c:v>
                </c:pt>
                <c:pt idx="7110">
                  <c:v>14207.3271484375</c:v>
                </c:pt>
                <c:pt idx="7111">
                  <c:v>14209.2001953125</c:v>
                </c:pt>
                <c:pt idx="7112">
                  <c:v>14211.25</c:v>
                </c:pt>
                <c:pt idx="7113">
                  <c:v>14213.300292968799</c:v>
                </c:pt>
                <c:pt idx="7114">
                  <c:v>14215.224121093799</c:v>
                </c:pt>
                <c:pt idx="7115">
                  <c:v>14217.2353515625</c:v>
                </c:pt>
                <c:pt idx="7116">
                  <c:v>14219.2470703125</c:v>
                </c:pt>
                <c:pt idx="7117">
                  <c:v>14221.141113281201</c:v>
                </c:pt>
                <c:pt idx="7118">
                  <c:v>14223.115722656299</c:v>
                </c:pt>
                <c:pt idx="7119">
                  <c:v>14225.169921875</c:v>
                </c:pt>
                <c:pt idx="7120">
                  <c:v>14227.219238281201</c:v>
                </c:pt>
                <c:pt idx="7121">
                  <c:v>14229.269042968799</c:v>
                </c:pt>
                <c:pt idx="7122">
                  <c:v>14231.28125</c:v>
                </c:pt>
                <c:pt idx="7123">
                  <c:v>14233.180175781299</c:v>
                </c:pt>
                <c:pt idx="7124">
                  <c:v>14235.279785156201</c:v>
                </c:pt>
                <c:pt idx="7125">
                  <c:v>14237.304199218701</c:v>
                </c:pt>
                <c:pt idx="7126">
                  <c:v>14239.102050781299</c:v>
                </c:pt>
                <c:pt idx="7127">
                  <c:v>14241.025878906201</c:v>
                </c:pt>
                <c:pt idx="7128">
                  <c:v>14243.05078125</c:v>
                </c:pt>
                <c:pt idx="7129">
                  <c:v>14245.11328125</c:v>
                </c:pt>
                <c:pt idx="7130">
                  <c:v>14247.049316406201</c:v>
                </c:pt>
                <c:pt idx="7131">
                  <c:v>14249.148925781299</c:v>
                </c:pt>
                <c:pt idx="7132">
                  <c:v>14251.26171875</c:v>
                </c:pt>
                <c:pt idx="7133">
                  <c:v>14253.248535156201</c:v>
                </c:pt>
                <c:pt idx="7134">
                  <c:v>14255.259765625</c:v>
                </c:pt>
                <c:pt idx="7135">
                  <c:v>14257.246582031201</c:v>
                </c:pt>
                <c:pt idx="7136">
                  <c:v>14259.095703125</c:v>
                </c:pt>
                <c:pt idx="7137">
                  <c:v>14261.0068359375</c:v>
                </c:pt>
                <c:pt idx="7138">
                  <c:v>14263.2021484375</c:v>
                </c:pt>
                <c:pt idx="7139">
                  <c:v>14265.264160156201</c:v>
                </c:pt>
                <c:pt idx="7140">
                  <c:v>14267.280761718799</c:v>
                </c:pt>
                <c:pt idx="7141">
                  <c:v>14269.205078125</c:v>
                </c:pt>
                <c:pt idx="7142">
                  <c:v>14271.1416015625</c:v>
                </c:pt>
                <c:pt idx="7143">
                  <c:v>14273.216308593799</c:v>
                </c:pt>
                <c:pt idx="7144">
                  <c:v>14275.25390625</c:v>
                </c:pt>
                <c:pt idx="7145">
                  <c:v>14277.253417968799</c:v>
                </c:pt>
                <c:pt idx="7146">
                  <c:v>14279.139160156201</c:v>
                </c:pt>
                <c:pt idx="7147">
                  <c:v>14281.2138671875</c:v>
                </c:pt>
                <c:pt idx="7148">
                  <c:v>14283.2890625</c:v>
                </c:pt>
                <c:pt idx="7149">
                  <c:v>14285.212890625</c:v>
                </c:pt>
                <c:pt idx="7150">
                  <c:v>14287.212402343701</c:v>
                </c:pt>
                <c:pt idx="7151">
                  <c:v>14289.211425781299</c:v>
                </c:pt>
                <c:pt idx="7152">
                  <c:v>14291.197753906201</c:v>
                </c:pt>
                <c:pt idx="7153">
                  <c:v>14293.0966796875</c:v>
                </c:pt>
                <c:pt idx="7154">
                  <c:v>14295.158691406201</c:v>
                </c:pt>
                <c:pt idx="7155">
                  <c:v>14297.1826171875</c:v>
                </c:pt>
                <c:pt idx="7156">
                  <c:v>14299.068847656299</c:v>
                </c:pt>
                <c:pt idx="7157">
                  <c:v>14301.0888671875</c:v>
                </c:pt>
                <c:pt idx="7158">
                  <c:v>14303.1884765625</c:v>
                </c:pt>
                <c:pt idx="7159">
                  <c:v>14305.218261718799</c:v>
                </c:pt>
                <c:pt idx="7160">
                  <c:v>14307.079589843799</c:v>
                </c:pt>
                <c:pt idx="7161">
                  <c:v>14309.0908203125</c:v>
                </c:pt>
                <c:pt idx="7162">
                  <c:v>14311.1103515625</c:v>
                </c:pt>
                <c:pt idx="7163">
                  <c:v>14312.996582031201</c:v>
                </c:pt>
                <c:pt idx="7164">
                  <c:v>14314.987792968799</c:v>
                </c:pt>
                <c:pt idx="7165">
                  <c:v>14317.1005859375</c:v>
                </c:pt>
                <c:pt idx="7166">
                  <c:v>14319.150878906201</c:v>
                </c:pt>
                <c:pt idx="7167">
                  <c:v>14321.125</c:v>
                </c:pt>
                <c:pt idx="7168">
                  <c:v>14323.187011718799</c:v>
                </c:pt>
                <c:pt idx="7169">
                  <c:v>14325.211425781299</c:v>
                </c:pt>
                <c:pt idx="7170">
                  <c:v>14327.1103515625</c:v>
                </c:pt>
                <c:pt idx="7171">
                  <c:v>14329.109863281201</c:v>
                </c:pt>
                <c:pt idx="7172">
                  <c:v>14331.083496093799</c:v>
                </c:pt>
                <c:pt idx="7173">
                  <c:v>14333.0947265625</c:v>
                </c:pt>
                <c:pt idx="7174">
                  <c:v>14335.1826171875</c:v>
                </c:pt>
                <c:pt idx="7175">
                  <c:v>14337.132324218701</c:v>
                </c:pt>
                <c:pt idx="7176">
                  <c:v>14339.118652343701</c:v>
                </c:pt>
                <c:pt idx="7177">
                  <c:v>14341.092285156201</c:v>
                </c:pt>
                <c:pt idx="7178">
                  <c:v>14343.016113281201</c:v>
                </c:pt>
                <c:pt idx="7179">
                  <c:v>14345.091308593799</c:v>
                </c:pt>
                <c:pt idx="7180">
                  <c:v>14347.065917968799</c:v>
                </c:pt>
                <c:pt idx="7181">
                  <c:v>14349.0400390625</c:v>
                </c:pt>
                <c:pt idx="7182">
                  <c:v>14351.064453125</c:v>
                </c:pt>
                <c:pt idx="7183">
                  <c:v>14353.0263671875</c:v>
                </c:pt>
                <c:pt idx="7184">
                  <c:v>14355.088378906201</c:v>
                </c:pt>
                <c:pt idx="7185">
                  <c:v>14357.062011718799</c:v>
                </c:pt>
                <c:pt idx="7186">
                  <c:v>14359.048828125</c:v>
                </c:pt>
                <c:pt idx="7187">
                  <c:v>14361.0986328125</c:v>
                </c:pt>
                <c:pt idx="7188">
                  <c:v>14363.2109375</c:v>
                </c:pt>
                <c:pt idx="7189">
                  <c:v>14365.197753906201</c:v>
                </c:pt>
                <c:pt idx="7190">
                  <c:v>14367.059082031201</c:v>
                </c:pt>
                <c:pt idx="7191">
                  <c:v>14369.05859375</c:v>
                </c:pt>
                <c:pt idx="7192">
                  <c:v>14371.007324218701</c:v>
                </c:pt>
                <c:pt idx="7193">
                  <c:v>14373.1318359375</c:v>
                </c:pt>
                <c:pt idx="7194">
                  <c:v>14375.2822265625</c:v>
                </c:pt>
                <c:pt idx="7195">
                  <c:v>14377.1005859375</c:v>
                </c:pt>
                <c:pt idx="7196">
                  <c:v>14379.087402343701</c:v>
                </c:pt>
                <c:pt idx="7197">
                  <c:v>14381.217285156201</c:v>
                </c:pt>
                <c:pt idx="7198">
                  <c:v>14383.141113281201</c:v>
                </c:pt>
                <c:pt idx="7199">
                  <c:v>14385.0400390625</c:v>
                </c:pt>
                <c:pt idx="7200">
                  <c:v>14387.009277343701</c:v>
                </c:pt>
                <c:pt idx="7201">
                  <c:v>14388.9462890625</c:v>
                </c:pt>
                <c:pt idx="7202">
                  <c:v>14390.937988281201</c:v>
                </c:pt>
                <c:pt idx="7203">
                  <c:v>14393.087402343701</c:v>
                </c:pt>
                <c:pt idx="7204">
                  <c:v>14395.225097656299</c:v>
                </c:pt>
                <c:pt idx="7205">
                  <c:v>14397.111816406201</c:v>
                </c:pt>
                <c:pt idx="7206">
                  <c:v>14399.098144531299</c:v>
                </c:pt>
                <c:pt idx="7207">
                  <c:v>14401.0927734375</c:v>
                </c:pt>
                <c:pt idx="7208">
                  <c:v>14403.1171875</c:v>
                </c:pt>
                <c:pt idx="7209">
                  <c:v>14405.1416015625</c:v>
                </c:pt>
                <c:pt idx="7210">
                  <c:v>14407.0654296875</c:v>
                </c:pt>
                <c:pt idx="7211">
                  <c:v>14409.0947265625</c:v>
                </c:pt>
                <c:pt idx="7212">
                  <c:v>14411.106933593799</c:v>
                </c:pt>
                <c:pt idx="7213">
                  <c:v>14413.093261718799</c:v>
                </c:pt>
                <c:pt idx="7214">
                  <c:v>14415.0380859375</c:v>
                </c:pt>
                <c:pt idx="7215">
                  <c:v>14417.0126953125</c:v>
                </c:pt>
                <c:pt idx="7216">
                  <c:v>14419.003417968701</c:v>
                </c:pt>
                <c:pt idx="7217">
                  <c:v>14421.040527343799</c:v>
                </c:pt>
                <c:pt idx="7218">
                  <c:v>14423.052734375</c:v>
                </c:pt>
                <c:pt idx="7219">
                  <c:v>14425.089355468701</c:v>
                </c:pt>
                <c:pt idx="7220">
                  <c:v>14427.1513671875</c:v>
                </c:pt>
                <c:pt idx="7221">
                  <c:v>14429.176269531299</c:v>
                </c:pt>
                <c:pt idx="7222">
                  <c:v>14431.1630859375</c:v>
                </c:pt>
                <c:pt idx="7223">
                  <c:v>14433.044433593799</c:v>
                </c:pt>
                <c:pt idx="7224">
                  <c:v>14435.056640625</c:v>
                </c:pt>
                <c:pt idx="7225">
                  <c:v>14437.09765625</c:v>
                </c:pt>
                <c:pt idx="7226">
                  <c:v>14438.983886718799</c:v>
                </c:pt>
                <c:pt idx="7227">
                  <c:v>14440.99609375</c:v>
                </c:pt>
                <c:pt idx="7228">
                  <c:v>14443.0029296875</c:v>
                </c:pt>
                <c:pt idx="7229">
                  <c:v>14444.889160156201</c:v>
                </c:pt>
                <c:pt idx="7230">
                  <c:v>14447.019042968701</c:v>
                </c:pt>
                <c:pt idx="7231">
                  <c:v>14449.144042968701</c:v>
                </c:pt>
                <c:pt idx="7232">
                  <c:v>14451.04296875</c:v>
                </c:pt>
                <c:pt idx="7233">
                  <c:v>14452.966796875</c:v>
                </c:pt>
                <c:pt idx="7234">
                  <c:v>14455.041015625</c:v>
                </c:pt>
                <c:pt idx="7235">
                  <c:v>14457.12890625</c:v>
                </c:pt>
                <c:pt idx="7236">
                  <c:v>14459.040527343799</c:v>
                </c:pt>
                <c:pt idx="7237">
                  <c:v>14461.039550781299</c:v>
                </c:pt>
                <c:pt idx="7238">
                  <c:v>14463.0263671875</c:v>
                </c:pt>
                <c:pt idx="7239">
                  <c:v>14465.025878906201</c:v>
                </c:pt>
                <c:pt idx="7240">
                  <c:v>14467.138671875</c:v>
                </c:pt>
                <c:pt idx="7241">
                  <c:v>14469.100097656201</c:v>
                </c:pt>
                <c:pt idx="7242">
                  <c:v>14470.9990234375</c:v>
                </c:pt>
                <c:pt idx="7243">
                  <c:v>14472.998535156201</c:v>
                </c:pt>
                <c:pt idx="7244">
                  <c:v>14475.1103515625</c:v>
                </c:pt>
                <c:pt idx="7245">
                  <c:v>14477.072265625</c:v>
                </c:pt>
                <c:pt idx="7246">
                  <c:v>14479.0087890625</c:v>
                </c:pt>
                <c:pt idx="7247">
                  <c:v>14480.9775390625</c:v>
                </c:pt>
                <c:pt idx="7248">
                  <c:v>14482.9892578125</c:v>
                </c:pt>
                <c:pt idx="7249">
                  <c:v>14485.068847656201</c:v>
                </c:pt>
                <c:pt idx="7250">
                  <c:v>14487.0302734375</c:v>
                </c:pt>
                <c:pt idx="7251">
                  <c:v>14489.0673828125</c:v>
                </c:pt>
                <c:pt idx="7252">
                  <c:v>14491.117675781299</c:v>
                </c:pt>
                <c:pt idx="7253">
                  <c:v>14493.016113281201</c:v>
                </c:pt>
                <c:pt idx="7254">
                  <c:v>14494.901855468701</c:v>
                </c:pt>
                <c:pt idx="7255">
                  <c:v>14496.8515625</c:v>
                </c:pt>
                <c:pt idx="7256">
                  <c:v>14498.788574218701</c:v>
                </c:pt>
                <c:pt idx="7257">
                  <c:v>14500.825683593799</c:v>
                </c:pt>
                <c:pt idx="7258">
                  <c:v>14503.025878906201</c:v>
                </c:pt>
                <c:pt idx="7259">
                  <c:v>14505.062011718799</c:v>
                </c:pt>
                <c:pt idx="7260">
                  <c:v>14507.0234375</c:v>
                </c:pt>
                <c:pt idx="7261">
                  <c:v>14509.035644531299</c:v>
                </c:pt>
                <c:pt idx="7262">
                  <c:v>14511.0224609375</c:v>
                </c:pt>
                <c:pt idx="7263">
                  <c:v>14513.1728515625</c:v>
                </c:pt>
                <c:pt idx="7264">
                  <c:v>14515.071777343799</c:v>
                </c:pt>
                <c:pt idx="7265">
                  <c:v>14516.9326171875</c:v>
                </c:pt>
                <c:pt idx="7266">
                  <c:v>14519.107910156201</c:v>
                </c:pt>
                <c:pt idx="7267">
                  <c:v>14521.0068359375</c:v>
                </c:pt>
                <c:pt idx="7268">
                  <c:v>14522.8046875</c:v>
                </c:pt>
                <c:pt idx="7269">
                  <c:v>14524.892089843799</c:v>
                </c:pt>
                <c:pt idx="7270">
                  <c:v>14526.941894531299</c:v>
                </c:pt>
                <c:pt idx="7271">
                  <c:v>14528.953613281201</c:v>
                </c:pt>
                <c:pt idx="7272">
                  <c:v>14531.041015625</c:v>
                </c:pt>
                <c:pt idx="7273">
                  <c:v>14533.061035156201</c:v>
                </c:pt>
                <c:pt idx="7274">
                  <c:v>14535.010253906201</c:v>
                </c:pt>
                <c:pt idx="7275">
                  <c:v>14536.951171875</c:v>
                </c:pt>
                <c:pt idx="7276">
                  <c:v>14539.013183593799</c:v>
                </c:pt>
                <c:pt idx="7277">
                  <c:v>14540.9619140625</c:v>
                </c:pt>
                <c:pt idx="7278">
                  <c:v>14542.923828125</c:v>
                </c:pt>
                <c:pt idx="7279">
                  <c:v>14545.07421875</c:v>
                </c:pt>
                <c:pt idx="7280">
                  <c:v>14547.073730468701</c:v>
                </c:pt>
                <c:pt idx="7281">
                  <c:v>14548.97265625</c:v>
                </c:pt>
                <c:pt idx="7282">
                  <c:v>14551.034667968701</c:v>
                </c:pt>
                <c:pt idx="7283">
                  <c:v>14553.097167968701</c:v>
                </c:pt>
                <c:pt idx="7284">
                  <c:v>14554.9326171875</c:v>
                </c:pt>
                <c:pt idx="7285">
                  <c:v>14556.881347656201</c:v>
                </c:pt>
                <c:pt idx="7286">
                  <c:v>14558.969238281201</c:v>
                </c:pt>
                <c:pt idx="7287">
                  <c:v>14560.905761718799</c:v>
                </c:pt>
                <c:pt idx="7288">
                  <c:v>14562.81640625</c:v>
                </c:pt>
                <c:pt idx="7289">
                  <c:v>14564.8408203125</c:v>
                </c:pt>
                <c:pt idx="7290">
                  <c:v>14566.853027343799</c:v>
                </c:pt>
                <c:pt idx="7291">
                  <c:v>14568.877441406201</c:v>
                </c:pt>
                <c:pt idx="7292">
                  <c:v>14570.9775390625</c:v>
                </c:pt>
                <c:pt idx="7293">
                  <c:v>14572.9140625</c:v>
                </c:pt>
                <c:pt idx="7294">
                  <c:v>14574.850097656201</c:v>
                </c:pt>
                <c:pt idx="7295">
                  <c:v>14576.962890625</c:v>
                </c:pt>
                <c:pt idx="7296">
                  <c:v>14578.962402343799</c:v>
                </c:pt>
                <c:pt idx="7297">
                  <c:v>14580.830566406201</c:v>
                </c:pt>
                <c:pt idx="7298">
                  <c:v>14582.9052734375</c:v>
                </c:pt>
                <c:pt idx="7299">
                  <c:v>14585.010253906201</c:v>
                </c:pt>
                <c:pt idx="7300">
                  <c:v>14586.946777343799</c:v>
                </c:pt>
                <c:pt idx="7301">
                  <c:v>14588.908203125</c:v>
                </c:pt>
                <c:pt idx="7302">
                  <c:v>14590.957519531299</c:v>
                </c:pt>
                <c:pt idx="7303">
                  <c:v>14592.95703125</c:v>
                </c:pt>
                <c:pt idx="7304">
                  <c:v>14594.843261718799</c:v>
                </c:pt>
                <c:pt idx="7305">
                  <c:v>14596.892578125</c:v>
                </c:pt>
                <c:pt idx="7306">
                  <c:v>14598.9423828125</c:v>
                </c:pt>
                <c:pt idx="7307">
                  <c:v>14600.903808593799</c:v>
                </c:pt>
                <c:pt idx="7308">
                  <c:v>14602.928222656201</c:v>
                </c:pt>
                <c:pt idx="7309">
                  <c:v>14604.927734375</c:v>
                </c:pt>
                <c:pt idx="7310">
                  <c:v>14606.977050781299</c:v>
                </c:pt>
                <c:pt idx="7311">
                  <c:v>14608.9892578125</c:v>
                </c:pt>
                <c:pt idx="7312">
                  <c:v>14610.950683593799</c:v>
                </c:pt>
                <c:pt idx="7313">
                  <c:v>14612.8994140625</c:v>
                </c:pt>
                <c:pt idx="7314">
                  <c:v>14614.88671875</c:v>
                </c:pt>
                <c:pt idx="7315">
                  <c:v>14616.986816406201</c:v>
                </c:pt>
                <c:pt idx="7316">
                  <c:v>14618.9111328125</c:v>
                </c:pt>
                <c:pt idx="7317">
                  <c:v>14620.935546875</c:v>
                </c:pt>
                <c:pt idx="7318">
                  <c:v>14622.9296875</c:v>
                </c:pt>
                <c:pt idx="7319">
                  <c:v>14624.891113281201</c:v>
                </c:pt>
                <c:pt idx="7320">
                  <c:v>14627.05859375</c:v>
                </c:pt>
                <c:pt idx="7321">
                  <c:v>14629.1083984375</c:v>
                </c:pt>
                <c:pt idx="7322">
                  <c:v>14631.0068359375</c:v>
                </c:pt>
                <c:pt idx="7323">
                  <c:v>14632.8505859375</c:v>
                </c:pt>
                <c:pt idx="7324">
                  <c:v>14634.824707031299</c:v>
                </c:pt>
                <c:pt idx="7325">
                  <c:v>14636.904296875</c:v>
                </c:pt>
                <c:pt idx="7326">
                  <c:v>14638.828613281201</c:v>
                </c:pt>
                <c:pt idx="7327">
                  <c:v>14640.8232421875</c:v>
                </c:pt>
                <c:pt idx="7328">
                  <c:v>14642.9736328125</c:v>
                </c:pt>
                <c:pt idx="7329">
                  <c:v>14644.90234375</c:v>
                </c:pt>
                <c:pt idx="7330">
                  <c:v>14646.851074218701</c:v>
                </c:pt>
                <c:pt idx="7331">
                  <c:v>14648.976074218701</c:v>
                </c:pt>
                <c:pt idx="7332">
                  <c:v>14651.0380859375</c:v>
                </c:pt>
                <c:pt idx="7333">
                  <c:v>14652.937011718799</c:v>
                </c:pt>
                <c:pt idx="7334">
                  <c:v>14654.8486328125</c:v>
                </c:pt>
                <c:pt idx="7335">
                  <c:v>14656.973144531299</c:v>
                </c:pt>
                <c:pt idx="7336">
                  <c:v>14659.0224609375</c:v>
                </c:pt>
                <c:pt idx="7337">
                  <c:v>14660.94140625</c:v>
                </c:pt>
                <c:pt idx="7338">
                  <c:v>14662.928222656201</c:v>
                </c:pt>
                <c:pt idx="7339">
                  <c:v>14664.9326171875</c:v>
                </c:pt>
                <c:pt idx="7340">
                  <c:v>14667.044921875</c:v>
                </c:pt>
                <c:pt idx="7341">
                  <c:v>14669.08984375</c:v>
                </c:pt>
                <c:pt idx="7342">
                  <c:v>14670.963378906201</c:v>
                </c:pt>
                <c:pt idx="7343">
                  <c:v>14672.892578125</c:v>
                </c:pt>
                <c:pt idx="7344">
                  <c:v>14674.8671875</c:v>
                </c:pt>
                <c:pt idx="7345">
                  <c:v>14676.8408203125</c:v>
                </c:pt>
                <c:pt idx="7346">
                  <c:v>14678.890625</c:v>
                </c:pt>
                <c:pt idx="7347">
                  <c:v>14680.9150390625</c:v>
                </c:pt>
                <c:pt idx="7348">
                  <c:v>14682.939453125</c:v>
                </c:pt>
                <c:pt idx="7349">
                  <c:v>14684.9267578125</c:v>
                </c:pt>
                <c:pt idx="7350">
                  <c:v>14686.888183593799</c:v>
                </c:pt>
                <c:pt idx="7351">
                  <c:v>14688.962402343799</c:v>
                </c:pt>
                <c:pt idx="7352">
                  <c:v>14690.873535156201</c:v>
                </c:pt>
                <c:pt idx="7353">
                  <c:v>14692.722167968701</c:v>
                </c:pt>
                <c:pt idx="7354">
                  <c:v>14694.771972656201</c:v>
                </c:pt>
                <c:pt idx="7355">
                  <c:v>14696.921875</c:v>
                </c:pt>
                <c:pt idx="7356">
                  <c:v>14698.99609375</c:v>
                </c:pt>
                <c:pt idx="7357">
                  <c:v>14700.857421875</c:v>
                </c:pt>
                <c:pt idx="7358">
                  <c:v>14702.807128906201</c:v>
                </c:pt>
                <c:pt idx="7359">
                  <c:v>14704.856933593799</c:v>
                </c:pt>
                <c:pt idx="7360">
                  <c:v>14706.830566406201</c:v>
                </c:pt>
                <c:pt idx="7361">
                  <c:v>14708.892578125</c:v>
                </c:pt>
                <c:pt idx="7362">
                  <c:v>14710.904785156201</c:v>
                </c:pt>
                <c:pt idx="7363">
                  <c:v>14712.8916015625</c:v>
                </c:pt>
                <c:pt idx="7364">
                  <c:v>14714.9287109375</c:v>
                </c:pt>
                <c:pt idx="7365">
                  <c:v>14716.939941406201</c:v>
                </c:pt>
                <c:pt idx="7366">
                  <c:v>14718.9892578125</c:v>
                </c:pt>
                <c:pt idx="7367">
                  <c:v>14720.951171875</c:v>
                </c:pt>
                <c:pt idx="7368">
                  <c:v>14722.899902343799</c:v>
                </c:pt>
                <c:pt idx="7369">
                  <c:v>14724.836425781299</c:v>
                </c:pt>
                <c:pt idx="7370">
                  <c:v>14726.831542968701</c:v>
                </c:pt>
                <c:pt idx="7371">
                  <c:v>14728.84375</c:v>
                </c:pt>
                <c:pt idx="7372">
                  <c:v>14730.7978515625</c:v>
                </c:pt>
                <c:pt idx="7373">
                  <c:v>14732.847167968701</c:v>
                </c:pt>
                <c:pt idx="7374">
                  <c:v>14734.8583984375</c:v>
                </c:pt>
                <c:pt idx="7375">
                  <c:v>14736.920410156201</c:v>
                </c:pt>
                <c:pt idx="7376">
                  <c:v>14738.919921875</c:v>
                </c:pt>
                <c:pt idx="7377">
                  <c:v>14740.78125</c:v>
                </c:pt>
                <c:pt idx="7378">
                  <c:v>14742.7431640625</c:v>
                </c:pt>
                <c:pt idx="7379">
                  <c:v>14744.880859375</c:v>
                </c:pt>
                <c:pt idx="7380">
                  <c:v>14746.8173828125</c:v>
                </c:pt>
                <c:pt idx="7381">
                  <c:v>14748.7412109375</c:v>
                </c:pt>
                <c:pt idx="7382">
                  <c:v>14750.94140625</c:v>
                </c:pt>
                <c:pt idx="7383">
                  <c:v>14752.8779296875</c:v>
                </c:pt>
                <c:pt idx="7384">
                  <c:v>14754.776855468701</c:v>
                </c:pt>
                <c:pt idx="7385">
                  <c:v>14756.763671875</c:v>
                </c:pt>
                <c:pt idx="7386">
                  <c:v>14758.7255859375</c:v>
                </c:pt>
                <c:pt idx="7387">
                  <c:v>14760.699707031299</c:v>
                </c:pt>
                <c:pt idx="7388">
                  <c:v>14762.736816406201</c:v>
                </c:pt>
                <c:pt idx="7389">
                  <c:v>14764.811035156201</c:v>
                </c:pt>
                <c:pt idx="7390">
                  <c:v>14766.797363281201</c:v>
                </c:pt>
                <c:pt idx="7391">
                  <c:v>14768.7470703125</c:v>
                </c:pt>
                <c:pt idx="7392">
                  <c:v>14770.658203125</c:v>
                </c:pt>
                <c:pt idx="7393">
                  <c:v>14772.669921875</c:v>
                </c:pt>
                <c:pt idx="7394">
                  <c:v>14774.70703125</c:v>
                </c:pt>
                <c:pt idx="7395">
                  <c:v>14776.719238281201</c:v>
                </c:pt>
                <c:pt idx="7396">
                  <c:v>14778.7685546875</c:v>
                </c:pt>
                <c:pt idx="7397">
                  <c:v>14780.8681640625</c:v>
                </c:pt>
                <c:pt idx="7398">
                  <c:v>14782.96875</c:v>
                </c:pt>
                <c:pt idx="7399">
                  <c:v>14784.892578125</c:v>
                </c:pt>
                <c:pt idx="7400">
                  <c:v>14786.8662109375</c:v>
                </c:pt>
                <c:pt idx="7401">
                  <c:v>14788.865722656201</c:v>
                </c:pt>
                <c:pt idx="7402">
                  <c:v>14790.802734375</c:v>
                </c:pt>
                <c:pt idx="7403">
                  <c:v>14792.813964843799</c:v>
                </c:pt>
                <c:pt idx="7404">
                  <c:v>14794.851074218701</c:v>
                </c:pt>
                <c:pt idx="7405">
                  <c:v>14796.812988281201</c:v>
                </c:pt>
                <c:pt idx="7406">
                  <c:v>14798.736816406201</c:v>
                </c:pt>
                <c:pt idx="7407">
                  <c:v>14800.761230468701</c:v>
                </c:pt>
                <c:pt idx="7408">
                  <c:v>14802.8232421875</c:v>
                </c:pt>
                <c:pt idx="7409">
                  <c:v>14804.722167968701</c:v>
                </c:pt>
                <c:pt idx="7410">
                  <c:v>14806.68359375</c:v>
                </c:pt>
                <c:pt idx="7411">
                  <c:v>14808.858886718799</c:v>
                </c:pt>
                <c:pt idx="7412">
                  <c:v>14810.9462890625</c:v>
                </c:pt>
                <c:pt idx="7413">
                  <c:v>14812.794433593799</c:v>
                </c:pt>
                <c:pt idx="7414">
                  <c:v>14814.755859375</c:v>
                </c:pt>
                <c:pt idx="7415">
                  <c:v>14816.818359375</c:v>
                </c:pt>
                <c:pt idx="7416">
                  <c:v>14818.85546875</c:v>
                </c:pt>
                <c:pt idx="7417">
                  <c:v>14820.829589843799</c:v>
                </c:pt>
                <c:pt idx="7418">
                  <c:v>14822.640136718799</c:v>
                </c:pt>
                <c:pt idx="7419">
                  <c:v>14824.6396484375</c:v>
                </c:pt>
                <c:pt idx="7420">
                  <c:v>14826.697753906201</c:v>
                </c:pt>
                <c:pt idx="7421">
                  <c:v>14828.634277343799</c:v>
                </c:pt>
                <c:pt idx="7422">
                  <c:v>14830.600097656201</c:v>
                </c:pt>
                <c:pt idx="7423">
                  <c:v>14832.6875</c:v>
                </c:pt>
                <c:pt idx="7424">
                  <c:v>14834.6748046875</c:v>
                </c:pt>
                <c:pt idx="7425">
                  <c:v>14836.5986328125</c:v>
                </c:pt>
                <c:pt idx="7426">
                  <c:v>14838.647949218701</c:v>
                </c:pt>
                <c:pt idx="7427">
                  <c:v>14840.692871093799</c:v>
                </c:pt>
                <c:pt idx="7428">
                  <c:v>14842.629394531299</c:v>
                </c:pt>
                <c:pt idx="7429">
                  <c:v>14844.595214843799</c:v>
                </c:pt>
                <c:pt idx="7430">
                  <c:v>14846.64453125</c:v>
                </c:pt>
                <c:pt idx="7431">
                  <c:v>14848.644042968701</c:v>
                </c:pt>
                <c:pt idx="7432">
                  <c:v>14850.743652343799</c:v>
                </c:pt>
                <c:pt idx="7433">
                  <c:v>14852.869140625</c:v>
                </c:pt>
                <c:pt idx="7434">
                  <c:v>14854.806152343799</c:v>
                </c:pt>
                <c:pt idx="7435">
                  <c:v>14856.779785156201</c:v>
                </c:pt>
                <c:pt idx="7436">
                  <c:v>14858.7412109375</c:v>
                </c:pt>
                <c:pt idx="7437">
                  <c:v>14860.690917968701</c:v>
                </c:pt>
                <c:pt idx="7438">
                  <c:v>14862.728027343799</c:v>
                </c:pt>
                <c:pt idx="7439">
                  <c:v>14864.727050781299</c:v>
                </c:pt>
                <c:pt idx="7440">
                  <c:v>14866.7763671875</c:v>
                </c:pt>
                <c:pt idx="7441">
                  <c:v>14868.7373046875</c:v>
                </c:pt>
                <c:pt idx="7442">
                  <c:v>14870.7744140625</c:v>
                </c:pt>
                <c:pt idx="7443">
                  <c:v>14872.8828125</c:v>
                </c:pt>
                <c:pt idx="7444">
                  <c:v>14874.781738281201</c:v>
                </c:pt>
                <c:pt idx="7445">
                  <c:v>14876.672363281201</c:v>
                </c:pt>
                <c:pt idx="7446">
                  <c:v>14878.684082031299</c:v>
                </c:pt>
                <c:pt idx="7447">
                  <c:v>14880.821777343799</c:v>
                </c:pt>
                <c:pt idx="7448">
                  <c:v>14882.8291015625</c:v>
                </c:pt>
                <c:pt idx="7449">
                  <c:v>14884.81640625</c:v>
                </c:pt>
                <c:pt idx="7450">
                  <c:v>14886.770019531299</c:v>
                </c:pt>
                <c:pt idx="7451">
                  <c:v>14888.60546875</c:v>
                </c:pt>
                <c:pt idx="7452">
                  <c:v>14890.642578125</c:v>
                </c:pt>
                <c:pt idx="7453">
                  <c:v>14892.812988281201</c:v>
                </c:pt>
                <c:pt idx="7454">
                  <c:v>14894.8876953125</c:v>
                </c:pt>
                <c:pt idx="7455">
                  <c:v>14896.854003906201</c:v>
                </c:pt>
                <c:pt idx="7456">
                  <c:v>14898.8408203125</c:v>
                </c:pt>
                <c:pt idx="7457">
                  <c:v>14900.802734375</c:v>
                </c:pt>
                <c:pt idx="7458">
                  <c:v>14902.701660156201</c:v>
                </c:pt>
                <c:pt idx="7459">
                  <c:v>14904.701171875</c:v>
                </c:pt>
                <c:pt idx="7460">
                  <c:v>14906.6826171875</c:v>
                </c:pt>
                <c:pt idx="7461">
                  <c:v>14908.6181640625</c:v>
                </c:pt>
                <c:pt idx="7462">
                  <c:v>14910.609863281201</c:v>
                </c:pt>
                <c:pt idx="7463">
                  <c:v>14912.748535156201</c:v>
                </c:pt>
                <c:pt idx="7464">
                  <c:v>14914.7607421875</c:v>
                </c:pt>
                <c:pt idx="7465">
                  <c:v>14916.654785156201</c:v>
                </c:pt>
                <c:pt idx="7466">
                  <c:v>14918.779785156201</c:v>
                </c:pt>
                <c:pt idx="7467">
                  <c:v>14920.766113281201</c:v>
                </c:pt>
                <c:pt idx="7468">
                  <c:v>14922.702636718799</c:v>
                </c:pt>
                <c:pt idx="7469">
                  <c:v>14924.706542968701</c:v>
                </c:pt>
                <c:pt idx="7470">
                  <c:v>14926.718261718799</c:v>
                </c:pt>
                <c:pt idx="7471">
                  <c:v>14928.755371093799</c:v>
                </c:pt>
                <c:pt idx="7472">
                  <c:v>14930.892578125</c:v>
                </c:pt>
                <c:pt idx="7473">
                  <c:v>14932.954589843799</c:v>
                </c:pt>
                <c:pt idx="7474">
                  <c:v>14934.766113281201</c:v>
                </c:pt>
                <c:pt idx="7475">
                  <c:v>14936.689941406201</c:v>
                </c:pt>
                <c:pt idx="7476">
                  <c:v>14938.676269531299</c:v>
                </c:pt>
                <c:pt idx="7477">
                  <c:v>14940.658691406201</c:v>
                </c:pt>
                <c:pt idx="7478">
                  <c:v>14942.7587890625</c:v>
                </c:pt>
                <c:pt idx="7479">
                  <c:v>14944.86328125</c:v>
                </c:pt>
                <c:pt idx="7480">
                  <c:v>14946.787109375</c:v>
                </c:pt>
                <c:pt idx="7481">
                  <c:v>14948.7490234375</c:v>
                </c:pt>
                <c:pt idx="7482">
                  <c:v>14950.7607421875</c:v>
                </c:pt>
                <c:pt idx="7483">
                  <c:v>14952.7470703125</c:v>
                </c:pt>
                <c:pt idx="7484">
                  <c:v>14954.74609375</c:v>
                </c:pt>
                <c:pt idx="7485">
                  <c:v>14956.607421875</c:v>
                </c:pt>
                <c:pt idx="7486">
                  <c:v>14958.614746093799</c:v>
                </c:pt>
                <c:pt idx="7487">
                  <c:v>14960.714355468701</c:v>
                </c:pt>
                <c:pt idx="7488">
                  <c:v>14962.66796875</c:v>
                </c:pt>
                <c:pt idx="7489">
                  <c:v>14964.6796875</c:v>
                </c:pt>
                <c:pt idx="7490">
                  <c:v>14966.679199218701</c:v>
                </c:pt>
                <c:pt idx="7491">
                  <c:v>14968.63671875</c:v>
                </c:pt>
                <c:pt idx="7492">
                  <c:v>14970.636230468701</c:v>
                </c:pt>
                <c:pt idx="7493">
                  <c:v>14972.602050781299</c:v>
                </c:pt>
                <c:pt idx="7494">
                  <c:v>14974.651855468701</c:v>
                </c:pt>
                <c:pt idx="7495">
                  <c:v>14976.61328125</c:v>
                </c:pt>
                <c:pt idx="7496">
                  <c:v>14978.549316406201</c:v>
                </c:pt>
                <c:pt idx="7497">
                  <c:v>14980.725097656201</c:v>
                </c:pt>
                <c:pt idx="7498">
                  <c:v>14982.724609375</c:v>
                </c:pt>
                <c:pt idx="7499">
                  <c:v>14984.636230468701</c:v>
                </c:pt>
                <c:pt idx="7500">
                  <c:v>14986.610839843799</c:v>
                </c:pt>
                <c:pt idx="7501">
                  <c:v>14988.597167968701</c:v>
                </c:pt>
                <c:pt idx="7502">
                  <c:v>14990.634277343799</c:v>
                </c:pt>
                <c:pt idx="7503">
                  <c:v>14992.545410156201</c:v>
                </c:pt>
                <c:pt idx="7504">
                  <c:v>14994.569824218701</c:v>
                </c:pt>
                <c:pt idx="7505">
                  <c:v>14996.5693359375</c:v>
                </c:pt>
                <c:pt idx="7506">
                  <c:v>14998.474609375</c:v>
                </c:pt>
                <c:pt idx="7507">
                  <c:v>14999.982910156201</c:v>
                </c:pt>
              </c:numCache>
            </c:numRef>
          </c:xVal>
          <c:yVal>
            <c:numRef>
              <c:f>data_Loop!$BE$13:$BE$7520</c:f>
              <c:numCache>
                <c:formatCode>0.00E+00</c:formatCode>
                <c:ptCount val="7508"/>
                <c:pt idx="0">
                  <c:v>4.3962117683389604E-6</c:v>
                </c:pt>
                <c:pt idx="1">
                  <c:v>2.3859495149272098E-6</c:v>
                </c:pt>
                <c:pt idx="2">
                  <c:v>1.89538103443567E-6</c:v>
                </c:pt>
                <c:pt idx="3">
                  <c:v>1.0940732731992799E-6</c:v>
                </c:pt>
                <c:pt idx="4">
                  <c:v>-7.5514760724123505E-8</c:v>
                </c:pt>
                <c:pt idx="5">
                  <c:v>-1.2724327026987401E-6</c:v>
                </c:pt>
                <c:pt idx="6">
                  <c:v>-2.66081334265758E-6</c:v>
                </c:pt>
                <c:pt idx="7">
                  <c:v>-4.17297530756769E-6</c:v>
                </c:pt>
                <c:pt idx="8">
                  <c:v>-5.3112385366642798E-6</c:v>
                </c:pt>
                <c:pt idx="9">
                  <c:v>-7.3372448648448399E-6</c:v>
                </c:pt>
                <c:pt idx="10">
                  <c:v>-9.0677534443509799E-6</c:v>
                </c:pt>
                <c:pt idx="11">
                  <c:v>-1.04199638671073E-5</c:v>
                </c:pt>
                <c:pt idx="12">
                  <c:v>-1.2625146539494999E-5</c:v>
                </c:pt>
                <c:pt idx="13">
                  <c:v>-1.38951037909822E-5</c:v>
                </c:pt>
                <c:pt idx="14">
                  <c:v>-1.5658459453549301E-5</c:v>
                </c:pt>
                <c:pt idx="15">
                  <c:v>-1.7338086192696402E-5</c:v>
                </c:pt>
                <c:pt idx="16">
                  <c:v>-1.91208360575279E-5</c:v>
                </c:pt>
                <c:pt idx="17">
                  <c:v>-2.0439524766124399E-5</c:v>
                </c:pt>
                <c:pt idx="18">
                  <c:v>-2.2212203621240901E-5</c:v>
                </c:pt>
                <c:pt idx="19">
                  <c:v>-2.4097003091716499E-5</c:v>
                </c:pt>
                <c:pt idx="20">
                  <c:v>-2.55201435909583E-5</c:v>
                </c:pt>
                <c:pt idx="21">
                  <c:v>-2.7703533287703699E-5</c:v>
                </c:pt>
                <c:pt idx="22">
                  <c:v>-2.94519325814794E-5</c:v>
                </c:pt>
                <c:pt idx="23">
                  <c:v>-3.0804015536566003E-5</c:v>
                </c:pt>
                <c:pt idx="24">
                  <c:v>-3.2558650969336902E-5</c:v>
                </c:pt>
                <c:pt idx="25">
                  <c:v>-3.3993643252467599E-5</c:v>
                </c:pt>
                <c:pt idx="26">
                  <c:v>-3.58006539810087E-5</c:v>
                </c:pt>
                <c:pt idx="27">
                  <c:v>-3.7698359486855198E-5</c:v>
                </c:pt>
                <c:pt idx="28">
                  <c:v>-3.9027956860980997E-5</c:v>
                </c:pt>
                <c:pt idx="29">
                  <c:v>-4.12563187039494E-5</c:v>
                </c:pt>
                <c:pt idx="30">
                  <c:v>-4.25100259219251E-5</c:v>
                </c:pt>
                <c:pt idx="31">
                  <c:v>-4.4228935902798298E-5</c:v>
                </c:pt>
                <c:pt idx="32">
                  <c:v>-4.6280965491075798E-5</c:v>
                </c:pt>
                <c:pt idx="33">
                  <c:v>-4.7926181328750099E-5</c:v>
                </c:pt>
                <c:pt idx="34">
                  <c:v>-4.9725172839466801E-5</c:v>
                </c:pt>
                <c:pt idx="35">
                  <c:v>-5.1027002032189498E-5</c:v>
                </c:pt>
                <c:pt idx="36">
                  <c:v>-5.2830991530412802E-5</c:v>
                </c:pt>
                <c:pt idx="37">
                  <c:v>-5.4414071340872599E-5</c:v>
                </c:pt>
                <c:pt idx="38">
                  <c:v>-5.6399847825615899E-5</c:v>
                </c:pt>
                <c:pt idx="39">
                  <c:v>-5.7968839403737102E-5</c:v>
                </c:pt>
                <c:pt idx="40">
                  <c:v>-5.9536845741784603E-5</c:v>
                </c:pt>
                <c:pt idx="41">
                  <c:v>-6.1051561311649296E-5</c:v>
                </c:pt>
                <c:pt idx="42">
                  <c:v>-6.2839212167190703E-5</c:v>
                </c:pt>
                <c:pt idx="43">
                  <c:v>-6.4837590338350296E-5</c:v>
                </c:pt>
                <c:pt idx="44">
                  <c:v>-6.6249041101880697E-5</c:v>
                </c:pt>
                <c:pt idx="45">
                  <c:v>-6.7816693686789599E-5</c:v>
                </c:pt>
                <c:pt idx="46">
                  <c:v>-6.9934195743846206E-5</c:v>
                </c:pt>
                <c:pt idx="47">
                  <c:v>-7.1229069388912603E-5</c:v>
                </c:pt>
                <c:pt idx="48">
                  <c:v>-7.3155608534091106E-5</c:v>
                </c:pt>
                <c:pt idx="49">
                  <c:v>-7.4747299694270398E-5</c:v>
                </c:pt>
                <c:pt idx="50">
                  <c:v>-7.6490752258442707E-5</c:v>
                </c:pt>
                <c:pt idx="51">
                  <c:v>-7.7968392885392307E-5</c:v>
                </c:pt>
                <c:pt idx="52">
                  <c:v>-7.9640360895932703E-5</c:v>
                </c:pt>
                <c:pt idx="53">
                  <c:v>-8.1626143342360504E-5</c:v>
                </c:pt>
                <c:pt idx="54">
                  <c:v>-8.3371461239526294E-5</c:v>
                </c:pt>
                <c:pt idx="55">
                  <c:v>-8.4941535828485706E-5</c:v>
                </c:pt>
                <c:pt idx="56">
                  <c:v>-8.6531041612017003E-5</c:v>
                </c:pt>
                <c:pt idx="57">
                  <c:v>-8.8359261631120603E-5</c:v>
                </c:pt>
                <c:pt idx="58">
                  <c:v>-8.99494098593797E-5</c:v>
                </c:pt>
                <c:pt idx="59">
                  <c:v>-9.1672925995626598E-5</c:v>
                </c:pt>
                <c:pt idx="60">
                  <c:v>-9.3124958203155301E-5</c:v>
                </c:pt>
                <c:pt idx="61">
                  <c:v>-9.4949972708909704E-5</c:v>
                </c:pt>
                <c:pt idx="62">
                  <c:v>-9.6566198423119607E-5</c:v>
                </c:pt>
                <c:pt idx="63">
                  <c:v>-9.8373568169326503E-5</c:v>
                </c:pt>
                <c:pt idx="64">
                  <c:v>-9.9998065304319705E-5</c:v>
                </c:pt>
                <c:pt idx="65" formatCode="General">
                  <c:v>-1.01691445588233E-4</c:v>
                </c:pt>
                <c:pt idx="66" formatCode="General">
                  <c:v>-1.03251037887579E-4</c:v>
                </c:pt>
                <c:pt idx="67" formatCode="General">
                  <c:v>-1.0496000487617899E-4</c:v>
                </c:pt>
                <c:pt idx="68" formatCode="General">
                  <c:v>-1.07020929258008E-4</c:v>
                </c:pt>
                <c:pt idx="69" formatCode="General">
                  <c:v>-1.08373071114302E-4</c:v>
                </c:pt>
                <c:pt idx="70" formatCode="General">
                  <c:v>-1.10491011320553E-4</c:v>
                </c:pt>
                <c:pt idx="71" formatCode="General">
                  <c:v>-1.11715728431267E-4</c:v>
                </c:pt>
                <c:pt idx="72" formatCode="General">
                  <c:v>-1.1338406764531001E-4</c:v>
                </c:pt>
                <c:pt idx="73" formatCode="General">
                  <c:v>-1.15100253332026E-4</c:v>
                </c:pt>
                <c:pt idx="74" formatCode="General">
                  <c:v>-1.1683745369539499E-4</c:v>
                </c:pt>
                <c:pt idx="75" formatCode="General">
                  <c:v>-1.1837447447243199E-4</c:v>
                </c:pt>
                <c:pt idx="76" formatCode="General">
                  <c:v>-1.20078978926885E-4</c:v>
                </c:pt>
                <c:pt idx="77" formatCode="General">
                  <c:v>-1.2160303880574699E-4</c:v>
                </c:pt>
                <c:pt idx="78" formatCode="General">
                  <c:v>-1.2318773646726399E-4</c:v>
                </c:pt>
                <c:pt idx="79" formatCode="General">
                  <c:v>-1.2511956176880501E-4</c:v>
                </c:pt>
                <c:pt idx="80" formatCode="General">
                  <c:v>-1.2695699387600001E-4</c:v>
                </c:pt>
                <c:pt idx="81" formatCode="General">
                  <c:v>-1.2890424392012899E-4</c:v>
                </c:pt>
                <c:pt idx="82" formatCode="General">
                  <c:v>-1.3006938698883799E-4</c:v>
                </c:pt>
                <c:pt idx="83" formatCode="General">
                  <c:v>-1.31701729388949E-4</c:v>
                </c:pt>
                <c:pt idx="84" formatCode="General">
                  <c:v>-1.3353344911987001E-4</c:v>
                </c:pt>
                <c:pt idx="85" formatCode="General">
                  <c:v>-1.3511381906222E-4</c:v>
                </c:pt>
                <c:pt idx="86" formatCode="General">
                  <c:v>-1.36961034090148E-4</c:v>
                </c:pt>
                <c:pt idx="87" formatCode="General">
                  <c:v>-1.38633225766749E-4</c:v>
                </c:pt>
                <c:pt idx="88" formatCode="General">
                  <c:v>-1.40257318267285E-4</c:v>
                </c:pt>
                <c:pt idx="89" formatCode="General">
                  <c:v>-1.4189672386679701E-4</c:v>
                </c:pt>
                <c:pt idx="90" formatCode="General">
                  <c:v>-1.4356275596118199E-4</c:v>
                </c:pt>
                <c:pt idx="91" formatCode="General">
                  <c:v>-1.4534653429396099E-4</c:v>
                </c:pt>
                <c:pt idx="92" formatCode="General">
                  <c:v>-1.47175072996003E-4</c:v>
                </c:pt>
                <c:pt idx="93" formatCode="General">
                  <c:v>-1.48748666911646E-4</c:v>
                </c:pt>
                <c:pt idx="94" formatCode="General">
                  <c:v>-1.5022428534770699E-4</c:v>
                </c:pt>
                <c:pt idx="95" formatCode="General">
                  <c:v>-1.5175477669832299E-4</c:v>
                </c:pt>
                <c:pt idx="96" formatCode="General">
                  <c:v>-1.5347411185523199E-4</c:v>
                </c:pt>
                <c:pt idx="97" formatCode="General">
                  <c:v>-1.5523100543073101E-4</c:v>
                </c:pt>
                <c:pt idx="98" formatCode="General">
                  <c:v>-1.5700188524650499E-4</c:v>
                </c:pt>
                <c:pt idx="99" formatCode="General">
                  <c:v>-1.5855722870372599E-4</c:v>
                </c:pt>
                <c:pt idx="100" formatCode="General">
                  <c:v>-1.6027729267408699E-4</c:v>
                </c:pt>
                <c:pt idx="101" formatCode="General">
                  <c:v>-1.6186637896765401E-4</c:v>
                </c:pt>
                <c:pt idx="102" formatCode="General">
                  <c:v>-1.6323030102772401E-4</c:v>
                </c:pt>
                <c:pt idx="103" formatCode="General">
                  <c:v>-1.6542729462634299E-4</c:v>
                </c:pt>
                <c:pt idx="104" formatCode="General">
                  <c:v>-1.6675980521753601E-4</c:v>
                </c:pt>
                <c:pt idx="105" formatCode="General">
                  <c:v>-1.68557534176407E-4</c:v>
                </c:pt>
                <c:pt idx="106" formatCode="General">
                  <c:v>-1.6996442086226901E-4</c:v>
                </c:pt>
                <c:pt idx="107" formatCode="General">
                  <c:v>-1.7177271496097901E-4</c:v>
                </c:pt>
                <c:pt idx="108" formatCode="General">
                  <c:v>-1.7353581472613399E-4</c:v>
                </c:pt>
                <c:pt idx="109" formatCode="General">
                  <c:v>-1.7500985850970699E-4</c:v>
                </c:pt>
                <c:pt idx="110" formatCode="General">
                  <c:v>-1.7674586494555199E-4</c:v>
                </c:pt>
                <c:pt idx="111" formatCode="General">
                  <c:v>-1.78605613745244E-4</c:v>
                </c:pt>
                <c:pt idx="112" formatCode="General">
                  <c:v>-1.80039963247201E-4</c:v>
                </c:pt>
                <c:pt idx="113" formatCode="General">
                  <c:v>-1.8195295279342099E-4</c:v>
                </c:pt>
                <c:pt idx="114" formatCode="General">
                  <c:v>-1.8361300682141101E-4</c:v>
                </c:pt>
                <c:pt idx="115" formatCode="General">
                  <c:v>-1.8485423318026701E-4</c:v>
                </c:pt>
                <c:pt idx="116" formatCode="General">
                  <c:v>-1.87147938478689E-4</c:v>
                </c:pt>
                <c:pt idx="117" formatCode="General">
                  <c:v>-1.88190095396547E-4</c:v>
                </c:pt>
                <c:pt idx="118" formatCode="General">
                  <c:v>-1.9029882695745001E-4</c:v>
                </c:pt>
                <c:pt idx="119" formatCode="General">
                  <c:v>-1.91684259783619E-4</c:v>
                </c:pt>
                <c:pt idx="120" formatCode="General">
                  <c:v>-1.9330437316965099E-4</c:v>
                </c:pt>
                <c:pt idx="121" formatCode="General">
                  <c:v>-1.9527918584039201E-4</c:v>
                </c:pt>
                <c:pt idx="122" formatCode="General">
                  <c:v>-1.9701062321802199E-4</c:v>
                </c:pt>
                <c:pt idx="123" formatCode="General">
                  <c:v>-1.98522289600336E-4</c:v>
                </c:pt>
                <c:pt idx="124" formatCode="General">
                  <c:v>-1.99730968656784E-4</c:v>
                </c:pt>
                <c:pt idx="125" formatCode="General">
                  <c:v>-2.01820050953086E-4</c:v>
                </c:pt>
                <c:pt idx="126" formatCode="General">
                  <c:v>-2.0349376242060699E-4</c:v>
                </c:pt>
                <c:pt idx="127" formatCode="General">
                  <c:v>-2.0471453651897599E-4</c:v>
                </c:pt>
                <c:pt idx="128" formatCode="General">
                  <c:v>-2.0658728916668701E-4</c:v>
                </c:pt>
                <c:pt idx="129" formatCode="General">
                  <c:v>-2.0821010473812501E-4</c:v>
                </c:pt>
                <c:pt idx="130" formatCode="General">
                  <c:v>-2.1018949079326299E-4</c:v>
                </c:pt>
                <c:pt idx="131" formatCode="General">
                  <c:v>-2.1200469901978499E-4</c:v>
                </c:pt>
                <c:pt idx="132" formatCode="General">
                  <c:v>-2.1332376424838099E-4</c:v>
                </c:pt>
                <c:pt idx="133" formatCode="General">
                  <c:v>-2.1515876851581499E-4</c:v>
                </c:pt>
                <c:pt idx="134" formatCode="General">
                  <c:v>-2.17066826842852E-4</c:v>
                </c:pt>
                <c:pt idx="135" formatCode="General">
                  <c:v>-2.1826982752067801E-4</c:v>
                </c:pt>
                <c:pt idx="136" formatCode="General">
                  <c:v>-2.1961358510047099E-4</c:v>
                </c:pt>
                <c:pt idx="137" formatCode="General">
                  <c:v>-2.2172451352386901E-4</c:v>
                </c:pt>
                <c:pt idx="138" formatCode="General">
                  <c:v>-2.2357552931552999E-4</c:v>
                </c:pt>
                <c:pt idx="139" formatCode="General">
                  <c:v>-2.2520814302806901E-4</c:v>
                </c:pt>
                <c:pt idx="140" formatCode="General">
                  <c:v>-2.2655120245411499E-4</c:v>
                </c:pt>
                <c:pt idx="141" formatCode="General">
                  <c:v>-2.27878879889515E-4</c:v>
                </c:pt>
                <c:pt idx="142" formatCode="General">
                  <c:v>-2.2962104492005501E-4</c:v>
                </c:pt>
                <c:pt idx="143" formatCode="General">
                  <c:v>-2.31758563701598E-4</c:v>
                </c:pt>
                <c:pt idx="144" formatCode="General">
                  <c:v>-2.3331516717078299E-4</c:v>
                </c:pt>
                <c:pt idx="145" formatCode="General">
                  <c:v>-2.35032610454922E-4</c:v>
                </c:pt>
                <c:pt idx="146" formatCode="General">
                  <c:v>-2.3687751786909499E-4</c:v>
                </c:pt>
                <c:pt idx="147" formatCode="General">
                  <c:v>-2.38009799030383E-4</c:v>
                </c:pt>
                <c:pt idx="148" formatCode="General">
                  <c:v>-2.39407472497256E-4</c:v>
                </c:pt>
                <c:pt idx="149" formatCode="General">
                  <c:v>-2.41458730387174E-4</c:v>
                </c:pt>
                <c:pt idx="150" formatCode="General">
                  <c:v>-2.4300732157249801E-4</c:v>
                </c:pt>
                <c:pt idx="151" formatCode="General">
                  <c:v>-2.4458344569213602E-4</c:v>
                </c:pt>
                <c:pt idx="152" formatCode="General">
                  <c:v>-2.4665759187817397E-4</c:v>
                </c:pt>
                <c:pt idx="153" formatCode="General">
                  <c:v>-2.4805472468106401E-4</c:v>
                </c:pt>
                <c:pt idx="154" formatCode="General">
                  <c:v>-2.4965688728735401E-4</c:v>
                </c:pt>
                <c:pt idx="155" formatCode="General">
                  <c:v>-2.5147795262106602E-4</c:v>
                </c:pt>
                <c:pt idx="156" formatCode="General">
                  <c:v>-2.5305053433140101E-4</c:v>
                </c:pt>
                <c:pt idx="157" formatCode="General">
                  <c:v>-2.5470098565790399E-4</c:v>
                </c:pt>
                <c:pt idx="158" formatCode="General">
                  <c:v>-2.56196086895178E-4</c:v>
                </c:pt>
                <c:pt idx="159" formatCode="General">
                  <c:v>-2.57921796606551E-4</c:v>
                </c:pt>
                <c:pt idx="160" formatCode="General">
                  <c:v>-2.5950914980482902E-4</c:v>
                </c:pt>
                <c:pt idx="161" formatCode="General">
                  <c:v>-2.6083682841938899E-4</c:v>
                </c:pt>
                <c:pt idx="162" formatCode="General">
                  <c:v>-2.63057285786664E-4</c:v>
                </c:pt>
                <c:pt idx="163" formatCode="General">
                  <c:v>-2.6466554618493699E-4</c:v>
                </c:pt>
                <c:pt idx="164" formatCode="General">
                  <c:v>-2.6600525383307602E-4</c:v>
                </c:pt>
                <c:pt idx="165" formatCode="General">
                  <c:v>-2.6807542087137703E-4</c:v>
                </c:pt>
                <c:pt idx="166" formatCode="General">
                  <c:v>-2.6922031207145697E-4</c:v>
                </c:pt>
                <c:pt idx="167" formatCode="General">
                  <c:v>-2.7092512864910503E-4</c:v>
                </c:pt>
                <c:pt idx="168" formatCode="General">
                  <c:v>-2.7284883106793801E-4</c:v>
                </c:pt>
                <c:pt idx="169" formatCode="General">
                  <c:v>-2.74406349984304E-4</c:v>
                </c:pt>
                <c:pt idx="170" formatCode="General">
                  <c:v>-2.7637045575404102E-4</c:v>
                </c:pt>
                <c:pt idx="171" formatCode="General">
                  <c:v>-2.7778207225431502E-4</c:v>
                </c:pt>
                <c:pt idx="172" formatCode="General">
                  <c:v>-2.79505237531804E-4</c:v>
                </c:pt>
                <c:pt idx="173" formatCode="General">
                  <c:v>-2.8156771825545401E-4</c:v>
                </c:pt>
                <c:pt idx="174" formatCode="General">
                  <c:v>-2.83218493197428E-4</c:v>
                </c:pt>
                <c:pt idx="175" formatCode="General">
                  <c:v>-2.8443915550978999E-4</c:v>
                </c:pt>
                <c:pt idx="176" formatCode="General">
                  <c:v>-2.8640495527399899E-4</c:v>
                </c:pt>
                <c:pt idx="177" formatCode="General">
                  <c:v>-2.87758753629361E-4</c:v>
                </c:pt>
                <c:pt idx="178" formatCode="General">
                  <c:v>-2.8980444606688699E-4</c:v>
                </c:pt>
                <c:pt idx="179" formatCode="General">
                  <c:v>-2.9098597415633303E-4</c:v>
                </c:pt>
                <c:pt idx="180" formatCode="General">
                  <c:v>-2.92474509387166E-4</c:v>
                </c:pt>
                <c:pt idx="181" formatCode="General">
                  <c:v>-2.9445317261698502E-4</c:v>
                </c:pt>
                <c:pt idx="182" formatCode="General">
                  <c:v>-2.9627107673054197E-4</c:v>
                </c:pt>
                <c:pt idx="183" formatCode="General">
                  <c:v>-2.9784065978467899E-4</c:v>
                </c:pt>
                <c:pt idx="184" formatCode="General">
                  <c:v>-2.9948240980206203E-4</c:v>
                </c:pt>
                <c:pt idx="185" formatCode="General">
                  <c:v>-3.0135694964327701E-4</c:v>
                </c:pt>
                <c:pt idx="186" formatCode="General">
                  <c:v>-3.0275156847521799E-4</c:v>
                </c:pt>
                <c:pt idx="187" formatCode="General">
                  <c:v>-3.0465128933017502E-4</c:v>
                </c:pt>
                <c:pt idx="188" formatCode="General">
                  <c:v>-3.0645615591792102E-4</c:v>
                </c:pt>
                <c:pt idx="189" formatCode="General">
                  <c:v>-3.07652457270039E-4</c:v>
                </c:pt>
                <c:pt idx="190" formatCode="General">
                  <c:v>-3.0924356284038899E-4</c:v>
                </c:pt>
                <c:pt idx="191" formatCode="General">
                  <c:v>-3.1111547827114197E-4</c:v>
                </c:pt>
                <c:pt idx="192" formatCode="General">
                  <c:v>-3.12691312948372E-4</c:v>
                </c:pt>
                <c:pt idx="193" formatCode="General">
                  <c:v>-3.1428349726444598E-4</c:v>
                </c:pt>
                <c:pt idx="194" formatCode="General">
                  <c:v>-3.1604920022029899E-4</c:v>
                </c:pt>
                <c:pt idx="195" formatCode="General">
                  <c:v>-3.1805620781850702E-4</c:v>
                </c:pt>
                <c:pt idx="196" formatCode="General">
                  <c:v>-3.1908098805033899E-4</c:v>
                </c:pt>
                <c:pt idx="197" formatCode="General">
                  <c:v>-3.20907341528857E-4</c:v>
                </c:pt>
                <c:pt idx="198" formatCode="General">
                  <c:v>-3.2235104031266002E-4</c:v>
                </c:pt>
                <c:pt idx="199" formatCode="General">
                  <c:v>-3.2454226780583901E-4</c:v>
                </c:pt>
                <c:pt idx="200" formatCode="General">
                  <c:v>-3.2585449755615501E-4</c:v>
                </c:pt>
                <c:pt idx="201" formatCode="General">
                  <c:v>-3.2727224053756202E-4</c:v>
                </c:pt>
                <c:pt idx="202" formatCode="General">
                  <c:v>-3.2920199739260898E-4</c:v>
                </c:pt>
                <c:pt idx="203" formatCode="General">
                  <c:v>-3.3091222167790102E-4</c:v>
                </c:pt>
                <c:pt idx="204" formatCode="General">
                  <c:v>-3.3233797102723701E-4</c:v>
                </c:pt>
                <c:pt idx="205" formatCode="General">
                  <c:v>-3.3462522771665799E-4</c:v>
                </c:pt>
                <c:pt idx="206" formatCode="General">
                  <c:v>-3.3580655631773701E-4</c:v>
                </c:pt>
                <c:pt idx="207" formatCode="General">
                  <c:v>-3.3770450343948398E-4</c:v>
                </c:pt>
                <c:pt idx="208" formatCode="General">
                  <c:v>-3.3934773761665801E-4</c:v>
                </c:pt>
                <c:pt idx="209" formatCode="General">
                  <c:v>-3.40858362186816E-4</c:v>
                </c:pt>
                <c:pt idx="210" formatCode="General">
                  <c:v>-3.4255383069140103E-4</c:v>
                </c:pt>
                <c:pt idx="211" formatCode="General">
                  <c:v>-3.4434611129855098E-4</c:v>
                </c:pt>
                <c:pt idx="212" formatCode="General">
                  <c:v>-3.4538491809875198E-4</c:v>
                </c:pt>
                <c:pt idx="213" formatCode="General">
                  <c:v>-3.47514834024854E-4</c:v>
                </c:pt>
                <c:pt idx="214" formatCode="General">
                  <c:v>-3.4899015656448098E-4</c:v>
                </c:pt>
                <c:pt idx="215" formatCode="General">
                  <c:v>-3.5095191815161301E-4</c:v>
                </c:pt>
                <c:pt idx="216" formatCode="General">
                  <c:v>-3.5263570893602199E-4</c:v>
                </c:pt>
                <c:pt idx="217" formatCode="General">
                  <c:v>-3.5409752023109301E-4</c:v>
                </c:pt>
                <c:pt idx="218" formatCode="General">
                  <c:v>-3.5542681289708498E-4</c:v>
                </c:pt>
                <c:pt idx="219" formatCode="General">
                  <c:v>-3.57445156727425E-4</c:v>
                </c:pt>
                <c:pt idx="220" formatCode="General">
                  <c:v>-3.58914774119415E-4</c:v>
                </c:pt>
                <c:pt idx="221" formatCode="General">
                  <c:v>-3.6083808701633201E-4</c:v>
                </c:pt>
                <c:pt idx="222" formatCode="General">
                  <c:v>-3.6251398897051899E-4</c:v>
                </c:pt>
                <c:pt idx="223" formatCode="General">
                  <c:v>-3.6363270513088702E-4</c:v>
                </c:pt>
                <c:pt idx="224" formatCode="General">
                  <c:v>-3.6577012308910701E-4</c:v>
                </c:pt>
                <c:pt idx="225" formatCode="General">
                  <c:v>-3.67326321342363E-4</c:v>
                </c:pt>
                <c:pt idx="226" formatCode="General">
                  <c:v>-3.69500909211324E-4</c:v>
                </c:pt>
                <c:pt idx="227" formatCode="General">
                  <c:v>-3.7053833741569798E-4</c:v>
                </c:pt>
                <c:pt idx="228" formatCode="General">
                  <c:v>-3.7184208616651001E-4</c:v>
                </c:pt>
                <c:pt idx="229" formatCode="General">
                  <c:v>-3.7383979597376303E-4</c:v>
                </c:pt>
                <c:pt idx="230" formatCode="General">
                  <c:v>-3.7579194744515499E-4</c:v>
                </c:pt>
                <c:pt idx="231" formatCode="General">
                  <c:v>-3.77493521614349E-4</c:v>
                </c:pt>
                <c:pt idx="232" formatCode="General">
                  <c:v>-3.7912973490232402E-4</c:v>
                </c:pt>
                <c:pt idx="233" formatCode="General">
                  <c:v>-3.8107404105333599E-4</c:v>
                </c:pt>
                <c:pt idx="234" formatCode="General">
                  <c:v>-3.8237770076117602E-4</c:v>
                </c:pt>
                <c:pt idx="235" formatCode="General">
                  <c:v>-3.8413236426214202E-4</c:v>
                </c:pt>
                <c:pt idx="236" formatCode="General">
                  <c:v>-3.85630241830963E-4</c:v>
                </c:pt>
                <c:pt idx="237" formatCode="General">
                  <c:v>-3.8707671579068901E-4</c:v>
                </c:pt>
                <c:pt idx="238" formatCode="General">
                  <c:v>-3.89000970937494E-4</c:v>
                </c:pt>
                <c:pt idx="239" formatCode="General">
                  <c:v>-3.9008426913855803E-4</c:v>
                </c:pt>
                <c:pt idx="240" formatCode="General">
                  <c:v>-3.9192968914591401E-4</c:v>
                </c:pt>
                <c:pt idx="241" formatCode="General">
                  <c:v>-3.93840273029565E-4</c:v>
                </c:pt>
                <c:pt idx="242" formatCode="General">
                  <c:v>-3.9502942723580601E-4</c:v>
                </c:pt>
                <c:pt idx="243" formatCode="General">
                  <c:v>-3.97313953548913E-4</c:v>
                </c:pt>
                <c:pt idx="244" formatCode="General">
                  <c:v>-3.9862940695502503E-4</c:v>
                </c:pt>
                <c:pt idx="245" formatCode="General">
                  <c:v>-4.0050660368389499E-4</c:v>
                </c:pt>
                <c:pt idx="246" formatCode="General">
                  <c:v>-4.0182462741861902E-4</c:v>
                </c:pt>
                <c:pt idx="247" formatCode="General">
                  <c:v>-4.0368213271773002E-4</c:v>
                </c:pt>
                <c:pt idx="248" formatCode="General">
                  <c:v>-4.0466850567702099E-4</c:v>
                </c:pt>
                <c:pt idx="249" formatCode="General">
                  <c:v>-4.0675961614787602E-4</c:v>
                </c:pt>
                <c:pt idx="250" formatCode="General">
                  <c:v>-4.0818571740871098E-4</c:v>
                </c:pt>
                <c:pt idx="251" formatCode="General">
                  <c:v>-4.1012105916552502E-4</c:v>
                </c:pt>
                <c:pt idx="252" formatCode="General">
                  <c:v>-4.11470025656884E-4</c:v>
                </c:pt>
                <c:pt idx="253" formatCode="General">
                  <c:v>-4.13968899838026E-4</c:v>
                </c:pt>
                <c:pt idx="254" formatCode="General">
                  <c:v>-4.1485271859686903E-4</c:v>
                </c:pt>
                <c:pt idx="255" formatCode="General">
                  <c:v>-4.1659891489641602E-4</c:v>
                </c:pt>
                <c:pt idx="256" formatCode="General">
                  <c:v>-4.1813180638251401E-4</c:v>
                </c:pt>
                <c:pt idx="257" formatCode="General">
                  <c:v>-4.2025088875804502E-4</c:v>
                </c:pt>
                <c:pt idx="258" formatCode="General">
                  <c:v>-4.2166887455861697E-4</c:v>
                </c:pt>
                <c:pt idx="259" formatCode="General">
                  <c:v>-4.22995451535275E-4</c:v>
                </c:pt>
                <c:pt idx="260" formatCode="General">
                  <c:v>-4.2453645859070598E-4</c:v>
                </c:pt>
                <c:pt idx="261" formatCode="General">
                  <c:v>-4.26438308629948E-4</c:v>
                </c:pt>
                <c:pt idx="262" formatCode="General">
                  <c:v>-4.28435947685501E-4</c:v>
                </c:pt>
                <c:pt idx="263" formatCode="General">
                  <c:v>-4.29800592212061E-4</c:v>
                </c:pt>
                <c:pt idx="264" formatCode="General">
                  <c:v>-4.3153906200676999E-4</c:v>
                </c:pt>
                <c:pt idx="265" formatCode="General">
                  <c:v>-4.3308376272595901E-4</c:v>
                </c:pt>
                <c:pt idx="266" formatCode="General">
                  <c:v>-4.3511046484410402E-4</c:v>
                </c:pt>
                <c:pt idx="267" formatCode="General">
                  <c:v>-4.3613604719817403E-4</c:v>
                </c:pt>
                <c:pt idx="268" formatCode="General">
                  <c:v>-4.3786642748042597E-4</c:v>
                </c:pt>
                <c:pt idx="269" formatCode="General">
                  <c:v>-4.3968079704323498E-4</c:v>
                </c:pt>
                <c:pt idx="270" formatCode="General">
                  <c:v>-4.4156220496074E-4</c:v>
                </c:pt>
                <c:pt idx="271" formatCode="General">
                  <c:v>-4.4285329718385603E-4</c:v>
                </c:pt>
                <c:pt idx="272" formatCode="General">
                  <c:v>-4.44612315126698E-4</c:v>
                </c:pt>
                <c:pt idx="273" formatCode="General">
                  <c:v>-4.46147906465434E-4</c:v>
                </c:pt>
                <c:pt idx="274" formatCode="General">
                  <c:v>-4.47749658085213E-4</c:v>
                </c:pt>
                <c:pt idx="275" formatCode="General">
                  <c:v>-4.4959039722027201E-4</c:v>
                </c:pt>
                <c:pt idx="276" formatCode="General">
                  <c:v>-4.5166165872154602E-4</c:v>
                </c:pt>
                <c:pt idx="277" formatCode="General">
                  <c:v>-4.5272829469440598E-4</c:v>
                </c:pt>
                <c:pt idx="278" formatCode="General">
                  <c:v>-4.5481776755293402E-4</c:v>
                </c:pt>
                <c:pt idx="279" formatCode="General">
                  <c:v>-4.5593445438061898E-4</c:v>
                </c:pt>
                <c:pt idx="280" formatCode="General">
                  <c:v>-4.5785413700292598E-4</c:v>
                </c:pt>
                <c:pt idx="281" formatCode="General">
                  <c:v>-4.5913771768331298E-4</c:v>
                </c:pt>
                <c:pt idx="282" formatCode="General">
                  <c:v>-4.6090687260615798E-4</c:v>
                </c:pt>
                <c:pt idx="283" formatCode="General">
                  <c:v>-4.6235502511290802E-4</c:v>
                </c:pt>
                <c:pt idx="284" formatCode="General">
                  <c:v>-4.6412829859211898E-4</c:v>
                </c:pt>
                <c:pt idx="285" formatCode="General">
                  <c:v>-4.6599407010040498E-4</c:v>
                </c:pt>
                <c:pt idx="286" formatCode="General">
                  <c:v>-4.6735216042823703E-4</c:v>
                </c:pt>
                <c:pt idx="287" formatCode="General">
                  <c:v>-4.6881966553496702E-4</c:v>
                </c:pt>
                <c:pt idx="288" formatCode="General">
                  <c:v>-4.7030817789111201E-4</c:v>
                </c:pt>
                <c:pt idx="289" formatCode="General">
                  <c:v>-4.7251651521407803E-4</c:v>
                </c:pt>
                <c:pt idx="290" formatCode="General">
                  <c:v>-4.7374667606527097E-4</c:v>
                </c:pt>
                <c:pt idx="291" formatCode="General">
                  <c:v>-4.7584841325241001E-4</c:v>
                </c:pt>
                <c:pt idx="292" formatCode="General">
                  <c:v>-4.77037806829395E-4</c:v>
                </c:pt>
                <c:pt idx="293" formatCode="General">
                  <c:v>-4.78880193236851E-4</c:v>
                </c:pt>
                <c:pt idx="294" formatCode="General">
                  <c:v>-4.8033330115913501E-4</c:v>
                </c:pt>
                <c:pt idx="295" formatCode="General">
                  <c:v>-4.8194159800207001E-4</c:v>
                </c:pt>
                <c:pt idx="296" formatCode="General">
                  <c:v>-4.8370447572264601E-4</c:v>
                </c:pt>
                <c:pt idx="297" formatCode="General">
                  <c:v>-4.8515237624694802E-4</c:v>
                </c:pt>
                <c:pt idx="298" formatCode="General">
                  <c:v>-4.8732634100359797E-4</c:v>
                </c:pt>
                <c:pt idx="299" formatCode="General">
                  <c:v>-4.8836390488238399E-4</c:v>
                </c:pt>
                <c:pt idx="300" formatCode="General">
                  <c:v>-4.9028438978435704E-4</c:v>
                </c:pt>
                <c:pt idx="301" formatCode="General">
                  <c:v>-4.9127809603649196E-4</c:v>
                </c:pt>
                <c:pt idx="302" formatCode="General">
                  <c:v>-4.9324831707708199E-4</c:v>
                </c:pt>
                <c:pt idx="303" formatCode="General">
                  <c:v>-4.9495096701331802E-4</c:v>
                </c:pt>
                <c:pt idx="304" formatCode="General">
                  <c:v>-4.9637372979723701E-4</c:v>
                </c:pt>
                <c:pt idx="305" formatCode="General">
                  <c:v>-4.98047974744026E-4</c:v>
                </c:pt>
                <c:pt idx="306" formatCode="General">
                  <c:v>-4.9936490281972498E-4</c:v>
                </c:pt>
                <c:pt idx="307" formatCode="General">
                  <c:v>-5.0162393560104898E-4</c:v>
                </c:pt>
                <c:pt idx="308" formatCode="General">
                  <c:v>-5.0274017226659303E-4</c:v>
                </c:pt>
                <c:pt idx="309" formatCode="General">
                  <c:v>-5.0471407773429401E-4</c:v>
                </c:pt>
                <c:pt idx="310" formatCode="General">
                  <c:v>-5.0590068540425504E-4</c:v>
                </c:pt>
                <c:pt idx="311" formatCode="General">
                  <c:v>-5.0806798338837698E-4</c:v>
                </c:pt>
                <c:pt idx="312" formatCode="General">
                  <c:v>-5.0943619608240004E-4</c:v>
                </c:pt>
                <c:pt idx="313" formatCode="General">
                  <c:v>-5.10881152468786E-4</c:v>
                </c:pt>
                <c:pt idx="314" formatCode="General">
                  <c:v>-5.1245688571319701E-4</c:v>
                </c:pt>
                <c:pt idx="315" formatCode="General">
                  <c:v>-5.1405212610921495E-4</c:v>
                </c:pt>
                <c:pt idx="316" formatCode="General">
                  <c:v>-5.1591011858275805E-4</c:v>
                </c:pt>
                <c:pt idx="317" formatCode="General">
                  <c:v>-5.1683992090307705E-4</c:v>
                </c:pt>
                <c:pt idx="318" formatCode="General">
                  <c:v>-5.1881042122273104E-4</c:v>
                </c:pt>
                <c:pt idx="319" formatCode="General">
                  <c:v>-5.2010558689405298E-4</c:v>
                </c:pt>
                <c:pt idx="320" formatCode="General">
                  <c:v>-5.2251330674731695E-4</c:v>
                </c:pt>
                <c:pt idx="321" formatCode="General">
                  <c:v>-5.2334509383934204E-4</c:v>
                </c:pt>
                <c:pt idx="322" formatCode="General">
                  <c:v>-5.2576474743189997E-4</c:v>
                </c:pt>
                <c:pt idx="323" formatCode="General">
                  <c:v>-5.2665257669419095E-4</c:v>
                </c:pt>
                <c:pt idx="324" formatCode="General">
                  <c:v>-5.2833655283806896E-4</c:v>
                </c:pt>
                <c:pt idx="325" formatCode="General">
                  <c:v>-5.2969356128722202E-4</c:v>
                </c:pt>
                <c:pt idx="326" formatCode="General">
                  <c:v>-5.3120329650277497E-4</c:v>
                </c:pt>
                <c:pt idx="327" formatCode="General">
                  <c:v>-5.3338906842023096E-4</c:v>
                </c:pt>
                <c:pt idx="328" formatCode="General">
                  <c:v>-5.3466640243881095E-4</c:v>
                </c:pt>
                <c:pt idx="329" formatCode="General">
                  <c:v>-5.3591744857659103E-4</c:v>
                </c:pt>
                <c:pt idx="330" formatCode="General">
                  <c:v>-5.3797900459135795E-4</c:v>
                </c:pt>
                <c:pt idx="331" formatCode="General">
                  <c:v>-5.3945326070031199E-4</c:v>
                </c:pt>
                <c:pt idx="332" formatCode="General">
                  <c:v>-5.4090256711733595E-4</c:v>
                </c:pt>
                <c:pt idx="333" formatCode="General">
                  <c:v>-5.4279699062106295E-4</c:v>
                </c:pt>
                <c:pt idx="334" formatCode="General">
                  <c:v>-5.4423324922617602E-4</c:v>
                </c:pt>
                <c:pt idx="335" formatCode="General">
                  <c:v>-5.4588398448405097E-4</c:v>
                </c:pt>
                <c:pt idx="336" formatCode="General">
                  <c:v>-5.4748420218068299E-4</c:v>
                </c:pt>
                <c:pt idx="337" formatCode="General">
                  <c:v>-5.4931191915271902E-4</c:v>
                </c:pt>
                <c:pt idx="338" formatCode="General">
                  <c:v>-5.5051836587316104E-4</c:v>
                </c:pt>
                <c:pt idx="339" formatCode="General">
                  <c:v>-5.5117693891860401E-4</c:v>
                </c:pt>
                <c:pt idx="340" formatCode="General">
                  <c:v>-5.5380408944018396E-4</c:v>
                </c:pt>
                <c:pt idx="341" formatCode="General">
                  <c:v>-5.5518700121287199E-4</c:v>
                </c:pt>
                <c:pt idx="342" formatCode="General">
                  <c:v>-5.5771358964007195E-4</c:v>
                </c:pt>
                <c:pt idx="343" formatCode="General">
                  <c:v>-5.5841093422656705E-4</c:v>
                </c:pt>
                <c:pt idx="344" formatCode="General">
                  <c:v>-5.6021225863226701E-4</c:v>
                </c:pt>
                <c:pt idx="345" formatCode="General">
                  <c:v>-5.6172535654978796E-4</c:v>
                </c:pt>
                <c:pt idx="346" formatCode="General">
                  <c:v>-5.6310021895748699E-4</c:v>
                </c:pt>
                <c:pt idx="347" formatCode="General">
                  <c:v>-5.6507340538644298E-4</c:v>
                </c:pt>
                <c:pt idx="348" formatCode="General">
                  <c:v>-5.6641362289601004E-4</c:v>
                </c:pt>
                <c:pt idx="349" formatCode="General">
                  <c:v>-5.6847815607941E-4</c:v>
                </c:pt>
                <c:pt idx="350" formatCode="General">
                  <c:v>-5.6937405991137099E-4</c:v>
                </c:pt>
                <c:pt idx="351" formatCode="General">
                  <c:v>-5.7100509823242E-4</c:v>
                </c:pt>
                <c:pt idx="352" formatCode="General">
                  <c:v>-5.7250675114721005E-4</c:v>
                </c:pt>
                <c:pt idx="353" formatCode="General">
                  <c:v>-5.7432267254553895E-4</c:v>
                </c:pt>
                <c:pt idx="354" formatCode="General">
                  <c:v>-5.7594222984182295E-4</c:v>
                </c:pt>
                <c:pt idx="355" formatCode="General">
                  <c:v>-5.7725473597752201E-4</c:v>
                </c:pt>
                <c:pt idx="356" formatCode="General">
                  <c:v>-5.7883809035324705E-4</c:v>
                </c:pt>
                <c:pt idx="357" formatCode="General">
                  <c:v>-5.8060966218719402E-4</c:v>
                </c:pt>
                <c:pt idx="358" formatCode="General">
                  <c:v>-5.8188569190968404E-4</c:v>
                </c:pt>
                <c:pt idx="359" formatCode="General">
                  <c:v>-5.8314532158460603E-4</c:v>
                </c:pt>
                <c:pt idx="360" formatCode="General">
                  <c:v>-5.8467544610111297E-4</c:v>
                </c:pt>
                <c:pt idx="361" formatCode="General">
                  <c:v>-5.8702290485856002E-4</c:v>
                </c:pt>
                <c:pt idx="362" formatCode="General">
                  <c:v>-5.8907395639134304E-4</c:v>
                </c:pt>
                <c:pt idx="363" formatCode="General">
                  <c:v>-5.8983773716215495E-4</c:v>
                </c:pt>
                <c:pt idx="364" formatCode="General">
                  <c:v>-5.9157051531551999E-4</c:v>
                </c:pt>
                <c:pt idx="365" formatCode="General">
                  <c:v>-5.9308541510926199E-4</c:v>
                </c:pt>
                <c:pt idx="366" formatCode="General">
                  <c:v>-5.9417652522006403E-4</c:v>
                </c:pt>
                <c:pt idx="367" formatCode="General">
                  <c:v>-5.9602758224925397E-4</c:v>
                </c:pt>
                <c:pt idx="368" formatCode="General">
                  <c:v>-5.9766669577283296E-4</c:v>
                </c:pt>
                <c:pt idx="369" formatCode="General">
                  <c:v>-5.9920405973534503E-4</c:v>
                </c:pt>
                <c:pt idx="370" formatCode="General">
                  <c:v>-6.0062381650297797E-4</c:v>
                </c:pt>
                <c:pt idx="371" formatCode="General">
                  <c:v>-6.0283428282848297E-4</c:v>
                </c:pt>
                <c:pt idx="372" formatCode="General">
                  <c:v>-6.0375741541719198E-4</c:v>
                </c:pt>
                <c:pt idx="373" formatCode="General">
                  <c:v>-6.0541113475643803E-4</c:v>
                </c:pt>
                <c:pt idx="374" formatCode="General">
                  <c:v>-6.0678078476783396E-4</c:v>
                </c:pt>
                <c:pt idx="375" formatCode="General">
                  <c:v>-6.0831904076122498E-4</c:v>
                </c:pt>
                <c:pt idx="376" formatCode="General">
                  <c:v>-6.1021232502048899E-4</c:v>
                </c:pt>
                <c:pt idx="377" formatCode="General">
                  <c:v>-6.1156422315628695E-4</c:v>
                </c:pt>
                <c:pt idx="378" formatCode="General">
                  <c:v>-6.1241564323987602E-4</c:v>
                </c:pt>
                <c:pt idx="379" formatCode="General">
                  <c:v>-6.1455643814684101E-4</c:v>
                </c:pt>
                <c:pt idx="380" formatCode="General">
                  <c:v>-6.1677867446627396E-4</c:v>
                </c:pt>
                <c:pt idx="381" formatCode="General">
                  <c:v>-6.1776497903809401E-4</c:v>
                </c:pt>
                <c:pt idx="382" formatCode="General">
                  <c:v>-6.1944391561880399E-4</c:v>
                </c:pt>
                <c:pt idx="383" formatCode="General">
                  <c:v>-6.2116749959186901E-4</c:v>
                </c:pt>
                <c:pt idx="384" formatCode="General">
                  <c:v>-6.2303462712383698E-4</c:v>
                </c:pt>
                <c:pt idx="385" formatCode="General">
                  <c:v>-6.24303143864735E-4</c:v>
                </c:pt>
                <c:pt idx="386" formatCode="General">
                  <c:v>-6.2558822800878996E-4</c:v>
                </c:pt>
                <c:pt idx="387" formatCode="General">
                  <c:v>-6.2706649020402203E-4</c:v>
                </c:pt>
                <c:pt idx="388" formatCode="General">
                  <c:v>-6.2881930960735405E-4</c:v>
                </c:pt>
                <c:pt idx="389" formatCode="General">
                  <c:v>-6.2978702476023198E-4</c:v>
                </c:pt>
                <c:pt idx="390" formatCode="General">
                  <c:v>-6.3118134678773099E-4</c:v>
                </c:pt>
                <c:pt idx="391" formatCode="General">
                  <c:v>-6.3269266535716099E-4</c:v>
                </c:pt>
                <c:pt idx="392" formatCode="General">
                  <c:v>-6.3446011052456204E-4</c:v>
                </c:pt>
                <c:pt idx="393" formatCode="General">
                  <c:v>-6.3693091196056996E-4</c:v>
                </c:pt>
                <c:pt idx="394" formatCode="General">
                  <c:v>-6.3697304382998097E-4</c:v>
                </c:pt>
                <c:pt idx="395" formatCode="General">
                  <c:v>-6.3949132311383198E-4</c:v>
                </c:pt>
                <c:pt idx="396" formatCode="General">
                  <c:v>-6.4078077350542201E-4</c:v>
                </c:pt>
                <c:pt idx="397" formatCode="General">
                  <c:v>-6.4244013059294096E-4</c:v>
                </c:pt>
                <c:pt idx="398" formatCode="General">
                  <c:v>-6.4441581276773697E-4</c:v>
                </c:pt>
                <c:pt idx="399" formatCode="General">
                  <c:v>-6.4494349951202195E-4</c:v>
                </c:pt>
                <c:pt idx="400" formatCode="General">
                  <c:v>-6.4654967353247497E-4</c:v>
                </c:pt>
                <c:pt idx="401" formatCode="General">
                  <c:v>-6.4861397230403799E-4</c:v>
                </c:pt>
                <c:pt idx="402" formatCode="General">
                  <c:v>-6.4999481976074104E-4</c:v>
                </c:pt>
                <c:pt idx="403" formatCode="General">
                  <c:v>-6.51217524192115E-4</c:v>
                </c:pt>
                <c:pt idx="404" formatCode="General">
                  <c:v>-6.5254396288756602E-4</c:v>
                </c:pt>
                <c:pt idx="405" formatCode="General">
                  <c:v>-6.54812605049103E-4</c:v>
                </c:pt>
                <c:pt idx="406" formatCode="General">
                  <c:v>-6.5589720725215295E-4</c:v>
                </c:pt>
                <c:pt idx="407" formatCode="General">
                  <c:v>-6.5750884211828202E-4</c:v>
                </c:pt>
                <c:pt idx="408" formatCode="General">
                  <c:v>-6.5878257414956004E-4</c:v>
                </c:pt>
                <c:pt idx="409" formatCode="General">
                  <c:v>-6.6044789462301498E-4</c:v>
                </c:pt>
                <c:pt idx="410" formatCode="General">
                  <c:v>-6.62049389005906E-4</c:v>
                </c:pt>
                <c:pt idx="411" formatCode="General">
                  <c:v>-6.6338909746088703E-4</c:v>
                </c:pt>
                <c:pt idx="412" formatCode="General">
                  <c:v>-6.6507589731229499E-4</c:v>
                </c:pt>
                <c:pt idx="413" formatCode="General">
                  <c:v>-6.6702924261776298E-4</c:v>
                </c:pt>
                <c:pt idx="414" formatCode="General">
                  <c:v>-6.68201417663107E-4</c:v>
                </c:pt>
                <c:pt idx="415" formatCode="General">
                  <c:v>-6.6901944600282904E-4</c:v>
                </c:pt>
                <c:pt idx="416" formatCode="General">
                  <c:v>-6.7155907966232596E-4</c:v>
                </c:pt>
                <c:pt idx="417" formatCode="General">
                  <c:v>-6.7236229761806E-4</c:v>
                </c:pt>
                <c:pt idx="418" formatCode="General">
                  <c:v>-6.7409644927445998E-4</c:v>
                </c:pt>
                <c:pt idx="419" formatCode="General">
                  <c:v>-6.7519120537903898E-4</c:v>
                </c:pt>
                <c:pt idx="420" formatCode="General">
                  <c:v>-6.7792235984128401E-4</c:v>
                </c:pt>
                <c:pt idx="421" formatCode="General">
                  <c:v>-6.79020453373737E-4</c:v>
                </c:pt>
                <c:pt idx="422" formatCode="General">
                  <c:v>-6.79227274462189E-4</c:v>
                </c:pt>
                <c:pt idx="423" formatCode="General">
                  <c:v>-6.8145051035319699E-4</c:v>
                </c:pt>
                <c:pt idx="424" formatCode="General">
                  <c:v>-6.8369554873442498E-4</c:v>
                </c:pt>
                <c:pt idx="425" formatCode="General">
                  <c:v>-6.8507606157846895E-4</c:v>
                </c:pt>
                <c:pt idx="426" formatCode="General">
                  <c:v>-6.8598706153041595E-4</c:v>
                </c:pt>
                <c:pt idx="427" formatCode="General">
                  <c:v>-6.8807651219786803E-4</c:v>
                </c:pt>
                <c:pt idx="428" formatCode="General">
                  <c:v>-6.8919749690567905E-4</c:v>
                </c:pt>
                <c:pt idx="429" formatCode="General">
                  <c:v>-6.9089954033326698E-4</c:v>
                </c:pt>
                <c:pt idx="430" formatCode="General">
                  <c:v>-6.92360246587573E-4</c:v>
                </c:pt>
                <c:pt idx="431" formatCode="General">
                  <c:v>-6.9369346800340697E-4</c:v>
                </c:pt>
                <c:pt idx="432" formatCode="General">
                  <c:v>-6.9502503190122899E-4</c:v>
                </c:pt>
                <c:pt idx="433" formatCode="General">
                  <c:v>-6.9707204719579596E-4</c:v>
                </c:pt>
                <c:pt idx="434" formatCode="General">
                  <c:v>-6.97942865961124E-4</c:v>
                </c:pt>
                <c:pt idx="435" formatCode="General">
                  <c:v>-6.9937653928694597E-4</c:v>
                </c:pt>
                <c:pt idx="436" formatCode="General">
                  <c:v>-7.0173771288790595E-4</c:v>
                </c:pt>
                <c:pt idx="437" formatCode="General">
                  <c:v>-7.0224400795345504E-4</c:v>
                </c:pt>
                <c:pt idx="438" formatCode="General">
                  <c:v>-7.0432716362538205E-4</c:v>
                </c:pt>
                <c:pt idx="439" formatCode="General">
                  <c:v>-7.0584078777802099E-4</c:v>
                </c:pt>
                <c:pt idx="440" formatCode="General">
                  <c:v>-7.06640771102098E-4</c:v>
                </c:pt>
                <c:pt idx="441" formatCode="General">
                  <c:v>-7.0836768376021403E-4</c:v>
                </c:pt>
                <c:pt idx="442" formatCode="General">
                  <c:v>-7.0923729256081795E-4</c:v>
                </c:pt>
                <c:pt idx="443" formatCode="General">
                  <c:v>-7.1147385286308301E-4</c:v>
                </c:pt>
                <c:pt idx="444" formatCode="General">
                  <c:v>-7.1266747774148401E-4</c:v>
                </c:pt>
                <c:pt idx="445" formatCode="General">
                  <c:v>-7.1445813364608797E-4</c:v>
                </c:pt>
                <c:pt idx="446" formatCode="General">
                  <c:v>-7.16030872247344E-4</c:v>
                </c:pt>
                <c:pt idx="447" formatCode="General">
                  <c:v>-7.1760188695478002E-4</c:v>
                </c:pt>
                <c:pt idx="448" formatCode="General">
                  <c:v>-7.1865786710366495E-4</c:v>
                </c:pt>
                <c:pt idx="449" formatCode="General">
                  <c:v>-7.1997828188578102E-4</c:v>
                </c:pt>
                <c:pt idx="450" formatCode="General">
                  <c:v>-7.2232309524484595E-4</c:v>
                </c:pt>
                <c:pt idx="451" formatCode="General">
                  <c:v>-7.22961080685334E-4</c:v>
                </c:pt>
                <c:pt idx="452" formatCode="General">
                  <c:v>-7.2473445461248502E-4</c:v>
                </c:pt>
                <c:pt idx="453" formatCode="General">
                  <c:v>-7.2657375524730404E-4</c:v>
                </c:pt>
                <c:pt idx="454" formatCode="General">
                  <c:v>-7.2768766643913204E-4</c:v>
                </c:pt>
                <c:pt idx="455" formatCode="General">
                  <c:v>-7.2898703753616098E-4</c:v>
                </c:pt>
                <c:pt idx="456" formatCode="General">
                  <c:v>-7.3056815057809103E-4</c:v>
                </c:pt>
                <c:pt idx="457" formatCode="General">
                  <c:v>-7.3234576169831295E-4</c:v>
                </c:pt>
                <c:pt idx="458" formatCode="General">
                  <c:v>-7.3325055403115403E-4</c:v>
                </c:pt>
                <c:pt idx="459" formatCode="General">
                  <c:v>-7.3523776722800695E-4</c:v>
                </c:pt>
                <c:pt idx="460" formatCode="General">
                  <c:v>-7.3709643984445699E-4</c:v>
                </c:pt>
                <c:pt idx="461" formatCode="General">
                  <c:v>-7.3819896654743402E-4</c:v>
                </c:pt>
                <c:pt idx="462" formatCode="General">
                  <c:v>-7.3917463211583103E-4</c:v>
                </c:pt>
                <c:pt idx="463" formatCode="General">
                  <c:v>-7.4155050139398601E-4</c:v>
                </c:pt>
                <c:pt idx="464" formatCode="General">
                  <c:v>-7.4213477817161805E-4</c:v>
                </c:pt>
                <c:pt idx="465" formatCode="General">
                  <c:v>-7.4285820886581299E-4</c:v>
                </c:pt>
                <c:pt idx="466" formatCode="General">
                  <c:v>-7.4478204696883197E-4</c:v>
                </c:pt>
                <c:pt idx="467" formatCode="General">
                  <c:v>-7.4635310794171302E-4</c:v>
                </c:pt>
                <c:pt idx="468" formatCode="General">
                  <c:v>-7.4901341379466995E-4</c:v>
                </c:pt>
                <c:pt idx="469" formatCode="General">
                  <c:v>-7.4963225889116997E-4</c:v>
                </c:pt>
                <c:pt idx="470" formatCode="General">
                  <c:v>-7.5087199706604395E-4</c:v>
                </c:pt>
                <c:pt idx="471" formatCode="General">
                  <c:v>-7.5242362423446902E-4</c:v>
                </c:pt>
                <c:pt idx="472" formatCode="General">
                  <c:v>-7.5356170278039999E-4</c:v>
                </c:pt>
                <c:pt idx="473" formatCode="General">
                  <c:v>-7.5492628257377899E-4</c:v>
                </c:pt>
                <c:pt idx="474" formatCode="General">
                  <c:v>-7.5650202074558704E-4</c:v>
                </c:pt>
                <c:pt idx="475" formatCode="General">
                  <c:v>-7.5806554269834496E-4</c:v>
                </c:pt>
                <c:pt idx="476" formatCode="General">
                  <c:v>-7.5963942098521402E-4</c:v>
                </c:pt>
                <c:pt idx="477" formatCode="General">
                  <c:v>-7.6105488115645905E-4</c:v>
                </c:pt>
                <c:pt idx="478" formatCode="General">
                  <c:v>-7.6259610087257498E-4</c:v>
                </c:pt>
                <c:pt idx="479" formatCode="General">
                  <c:v>-7.63993265625649E-4</c:v>
                </c:pt>
                <c:pt idx="480" formatCode="General">
                  <c:v>-7.6608140892000002E-4</c:v>
                </c:pt>
                <c:pt idx="481" formatCode="General">
                  <c:v>-7.66454424819127E-4</c:v>
                </c:pt>
                <c:pt idx="482" formatCode="General">
                  <c:v>-7.68937428324989E-4</c:v>
                </c:pt>
                <c:pt idx="483" formatCode="General">
                  <c:v>-7.7038027222178904E-4</c:v>
                </c:pt>
                <c:pt idx="484" formatCode="General">
                  <c:v>-7.7123343351274997E-4</c:v>
                </c:pt>
                <c:pt idx="485" formatCode="General">
                  <c:v>-7.7350163708232895E-4</c:v>
                </c:pt>
                <c:pt idx="486" formatCode="General">
                  <c:v>-7.73729808447672E-4</c:v>
                </c:pt>
                <c:pt idx="487" formatCode="General">
                  <c:v>-7.75998734768268E-4</c:v>
                </c:pt>
                <c:pt idx="488" formatCode="General">
                  <c:v>-7.7704859085344605E-4</c:v>
                </c:pt>
                <c:pt idx="489" formatCode="General">
                  <c:v>-7.7967999934179001E-4</c:v>
                </c:pt>
                <c:pt idx="490" formatCode="General">
                  <c:v>-7.8017571253609504E-4</c:v>
                </c:pt>
                <c:pt idx="491" formatCode="General">
                  <c:v>-7.8194166015892901E-4</c:v>
                </c:pt>
                <c:pt idx="492" formatCode="General">
                  <c:v>-7.8364487915727097E-4</c:v>
                </c:pt>
                <c:pt idx="493" formatCode="General">
                  <c:v>-7.8390755831533301E-4</c:v>
                </c:pt>
                <c:pt idx="494" formatCode="General">
                  <c:v>-7.859052336749E-4</c:v>
                </c:pt>
                <c:pt idx="495" formatCode="General">
                  <c:v>-7.8718059785783502E-4</c:v>
                </c:pt>
                <c:pt idx="496" formatCode="General">
                  <c:v>-7.8851264555002305E-4</c:v>
                </c:pt>
                <c:pt idx="497" formatCode="General">
                  <c:v>-7.9032977380735802E-4</c:v>
                </c:pt>
                <c:pt idx="498" formatCode="General">
                  <c:v>-7.9102277047885699E-4</c:v>
                </c:pt>
                <c:pt idx="499" formatCode="General">
                  <c:v>-7.9235682835663299E-4</c:v>
                </c:pt>
                <c:pt idx="500" formatCode="General">
                  <c:v>-7.94720832615954E-4</c:v>
                </c:pt>
                <c:pt idx="501" formatCode="General">
                  <c:v>-7.9583417201170396E-4</c:v>
                </c:pt>
                <c:pt idx="502" formatCode="General">
                  <c:v>-7.9719622988790105E-4</c:v>
                </c:pt>
                <c:pt idx="503" formatCode="General">
                  <c:v>-7.9857671067584397E-4</c:v>
                </c:pt>
                <c:pt idx="504" formatCode="General">
                  <c:v>-8.0007593305410905E-4</c:v>
                </c:pt>
                <c:pt idx="505" formatCode="General">
                  <c:v>-8.0170660136381997E-4</c:v>
                </c:pt>
                <c:pt idx="506" formatCode="General">
                  <c:v>-8.0327951509150597E-4</c:v>
                </c:pt>
                <c:pt idx="507" formatCode="General">
                  <c:v>-8.0438419742210904E-4</c:v>
                </c:pt>
                <c:pt idx="508" formatCode="General">
                  <c:v>-8.0548624887240804E-4</c:v>
                </c:pt>
                <c:pt idx="509" formatCode="General">
                  <c:v>-8.0648714401431397E-4</c:v>
                </c:pt>
                <c:pt idx="510" formatCode="General">
                  <c:v>-8.0905486128132796E-4</c:v>
                </c:pt>
                <c:pt idx="511" formatCode="General">
                  <c:v>-8.0987442827110102E-4</c:v>
                </c:pt>
                <c:pt idx="512" formatCode="General">
                  <c:v>-8.1191259659507404E-4</c:v>
                </c:pt>
                <c:pt idx="513" formatCode="General">
                  <c:v>-8.1291448972498797E-4</c:v>
                </c:pt>
                <c:pt idx="514" formatCode="General">
                  <c:v>-8.1393036479189399E-4</c:v>
                </c:pt>
                <c:pt idx="515" formatCode="General">
                  <c:v>-8.15688511445507E-4</c:v>
                </c:pt>
                <c:pt idx="516" formatCode="General">
                  <c:v>-8.1600416330624901E-4</c:v>
                </c:pt>
                <c:pt idx="517" formatCode="General">
                  <c:v>-8.18768689678158E-4</c:v>
                </c:pt>
                <c:pt idx="518" formatCode="General">
                  <c:v>-8.1885034767301503E-4</c:v>
                </c:pt>
                <c:pt idx="519" formatCode="General">
                  <c:v>-8.21575269587225E-4</c:v>
                </c:pt>
                <c:pt idx="520" formatCode="General">
                  <c:v>-8.21897954367128E-4</c:v>
                </c:pt>
                <c:pt idx="521" formatCode="General">
                  <c:v>-8.2411905580085005E-4</c:v>
                </c:pt>
                <c:pt idx="522" formatCode="General">
                  <c:v>-8.2510292582946298E-4</c:v>
                </c:pt>
                <c:pt idx="523" formatCode="General">
                  <c:v>-8.2639917235699805E-4</c:v>
                </c:pt>
                <c:pt idx="524" formatCode="General">
                  <c:v>-8.2805712822819899E-4</c:v>
                </c:pt>
                <c:pt idx="525" formatCode="General">
                  <c:v>-8.2915792955023796E-4</c:v>
                </c:pt>
                <c:pt idx="526" formatCode="General">
                  <c:v>-8.3095857402858304E-4</c:v>
                </c:pt>
                <c:pt idx="527" formatCode="General">
                  <c:v>-8.3218916866833299E-4</c:v>
                </c:pt>
                <c:pt idx="528" formatCode="General">
                  <c:v>-8.3343105081600498E-4</c:v>
                </c:pt>
                <c:pt idx="529" formatCode="General">
                  <c:v>-8.3545974361746099E-4</c:v>
                </c:pt>
                <c:pt idx="530" formatCode="General">
                  <c:v>-8.3621848619202805E-4</c:v>
                </c:pt>
                <c:pt idx="531" formatCode="General">
                  <c:v>-8.38395748317639E-4</c:v>
                </c:pt>
                <c:pt idx="532" formatCode="General">
                  <c:v>-8.3937335168408195E-4</c:v>
                </c:pt>
                <c:pt idx="533" formatCode="General">
                  <c:v>-8.4034677872990202E-4</c:v>
                </c:pt>
                <c:pt idx="534" formatCode="General">
                  <c:v>-8.4274982796995698E-4</c:v>
                </c:pt>
                <c:pt idx="535" formatCode="General">
                  <c:v>-8.4346153549338997E-4</c:v>
                </c:pt>
                <c:pt idx="536" formatCode="General">
                  <c:v>-8.4482883192385798E-4</c:v>
                </c:pt>
                <c:pt idx="537" formatCode="General">
                  <c:v>-8.4607959857246299E-4</c:v>
                </c:pt>
                <c:pt idx="538" formatCode="General">
                  <c:v>-8.48279093964468E-4</c:v>
                </c:pt>
                <c:pt idx="539" formatCode="General">
                  <c:v>-8.4910551791774803E-4</c:v>
                </c:pt>
                <c:pt idx="540" formatCode="General">
                  <c:v>-8.49924311885666E-4</c:v>
                </c:pt>
                <c:pt idx="541" formatCode="General">
                  <c:v>-8.5083991756574196E-4</c:v>
                </c:pt>
                <c:pt idx="542" formatCode="General">
                  <c:v>-8.5413535675780701E-4</c:v>
                </c:pt>
                <c:pt idx="543" formatCode="General">
                  <c:v>-8.5465085083337498E-4</c:v>
                </c:pt>
                <c:pt idx="544" formatCode="General">
                  <c:v>-8.5503699706697997E-4</c:v>
                </c:pt>
                <c:pt idx="545" formatCode="General">
                  <c:v>-8.5638386743326395E-4</c:v>
                </c:pt>
                <c:pt idx="546" formatCode="General">
                  <c:v>-8.5785955534302405E-4</c:v>
                </c:pt>
                <c:pt idx="547" formatCode="General">
                  <c:v>-8.5978043246800497E-4</c:v>
                </c:pt>
                <c:pt idx="548" formatCode="General">
                  <c:v>-8.6077436092288004E-4</c:v>
                </c:pt>
                <c:pt idx="549" formatCode="General">
                  <c:v>-8.6230512448325395E-4</c:v>
                </c:pt>
                <c:pt idx="550" formatCode="General">
                  <c:v>-8.6369895611124105E-4</c:v>
                </c:pt>
                <c:pt idx="551" formatCode="General">
                  <c:v>-8.6455326525401602E-4</c:v>
                </c:pt>
                <c:pt idx="552" formatCode="General">
                  <c:v>-8.6605158690086499E-4</c:v>
                </c:pt>
                <c:pt idx="553" formatCode="General">
                  <c:v>-8.6814574045110296E-4</c:v>
                </c:pt>
                <c:pt idx="554" formatCode="General">
                  <c:v>-8.6983323849924203E-4</c:v>
                </c:pt>
                <c:pt idx="555" formatCode="General">
                  <c:v>-8.7057599900987001E-4</c:v>
                </c:pt>
                <c:pt idx="556" formatCode="General">
                  <c:v>-8.7194990112098698E-4</c:v>
                </c:pt>
                <c:pt idx="557" formatCode="General">
                  <c:v>-8.7273906254600102E-4</c:v>
                </c:pt>
                <c:pt idx="558" formatCode="General">
                  <c:v>-8.7457146045096001E-4</c:v>
                </c:pt>
                <c:pt idx="559" formatCode="General">
                  <c:v>-8.7517524810233496E-4</c:v>
                </c:pt>
                <c:pt idx="560" formatCode="General">
                  <c:v>-8.7620572140312898E-4</c:v>
                </c:pt>
                <c:pt idx="561" formatCode="General">
                  <c:v>-8.7711388937433102E-4</c:v>
                </c:pt>
                <c:pt idx="562" formatCode="General">
                  <c:v>-8.7915830996306303E-4</c:v>
                </c:pt>
                <c:pt idx="563" formatCode="General">
                  <c:v>-8.8085393338329602E-4</c:v>
                </c:pt>
                <c:pt idx="564" formatCode="General">
                  <c:v>-8.8267804350337703E-4</c:v>
                </c:pt>
                <c:pt idx="565" formatCode="General">
                  <c:v>-8.8453719128778099E-4</c:v>
                </c:pt>
                <c:pt idx="566" formatCode="General">
                  <c:v>-8.8568939303925603E-4</c:v>
                </c:pt>
                <c:pt idx="567" formatCode="General">
                  <c:v>-8.86549507431485E-4</c:v>
                </c:pt>
                <c:pt idx="568" formatCode="General">
                  <c:v>-8.8704061186418504E-4</c:v>
                </c:pt>
                <c:pt idx="569" formatCode="General">
                  <c:v>-8.8888724840538002E-4</c:v>
                </c:pt>
                <c:pt idx="570" formatCode="General">
                  <c:v>-8.9084743135624299E-4</c:v>
                </c:pt>
                <c:pt idx="571" formatCode="General">
                  <c:v>-8.9225764008195405E-4</c:v>
                </c:pt>
                <c:pt idx="572" formatCode="General">
                  <c:v>-8.9165854308068798E-4</c:v>
                </c:pt>
                <c:pt idx="573" formatCode="General">
                  <c:v>-8.9405381805235504E-4</c:v>
                </c:pt>
                <c:pt idx="574" formatCode="General">
                  <c:v>-8.9529989878096904E-4</c:v>
                </c:pt>
                <c:pt idx="575" formatCode="General">
                  <c:v>-8.9723826438062196E-4</c:v>
                </c:pt>
                <c:pt idx="576" formatCode="General">
                  <c:v>-8.9693852014984302E-4</c:v>
                </c:pt>
                <c:pt idx="577" formatCode="General">
                  <c:v>-8.9977550249314303E-4</c:v>
                </c:pt>
                <c:pt idx="578" formatCode="General">
                  <c:v>-9.0089812504689701E-4</c:v>
                </c:pt>
                <c:pt idx="579" formatCode="General">
                  <c:v>-9.0110420787274095E-4</c:v>
                </c:pt>
                <c:pt idx="580" formatCode="General">
                  <c:v>-9.0368751643063298E-4</c:v>
                </c:pt>
                <c:pt idx="581" formatCode="General">
                  <c:v>-9.0442320069259504E-4</c:v>
                </c:pt>
                <c:pt idx="582" formatCode="General">
                  <c:v>-9.0587371537047495E-4</c:v>
                </c:pt>
                <c:pt idx="583" formatCode="General">
                  <c:v>-9.0747246379446202E-4</c:v>
                </c:pt>
                <c:pt idx="584" formatCode="General">
                  <c:v>-9.0855103376981405E-4</c:v>
                </c:pt>
                <c:pt idx="585" formatCode="General">
                  <c:v>-9.0995645669064305E-4</c:v>
                </c:pt>
                <c:pt idx="586" formatCode="General">
                  <c:v>-9.1106609654521397E-4</c:v>
                </c:pt>
                <c:pt idx="587" formatCode="General">
                  <c:v>-9.1219593185757101E-4</c:v>
                </c:pt>
                <c:pt idx="588" formatCode="General">
                  <c:v>-9.1343689901422602E-4</c:v>
                </c:pt>
                <c:pt idx="589" formatCode="General">
                  <c:v>-9.1469521062007301E-4</c:v>
                </c:pt>
                <c:pt idx="590" formatCode="General">
                  <c:v>-9.1657275984527301E-4</c:v>
                </c:pt>
                <c:pt idx="591" formatCode="General">
                  <c:v>-9.1752911315143098E-4</c:v>
                </c:pt>
                <c:pt idx="592" formatCode="General">
                  <c:v>-9.1792548120232895E-4</c:v>
                </c:pt>
                <c:pt idx="593" formatCode="General">
                  <c:v>-9.1979653092195404E-4</c:v>
                </c:pt>
                <c:pt idx="594" formatCode="General">
                  <c:v>-9.2143824189460895E-4</c:v>
                </c:pt>
                <c:pt idx="595" formatCode="General">
                  <c:v>-9.2357738845544096E-4</c:v>
                </c:pt>
                <c:pt idx="596" formatCode="General">
                  <c:v>-9.2316628558979704E-4</c:v>
                </c:pt>
                <c:pt idx="597" formatCode="General">
                  <c:v>-9.2553141968894999E-4</c:v>
                </c:pt>
                <c:pt idx="598" formatCode="General">
                  <c:v>-9.26160288945925E-4</c:v>
                </c:pt>
                <c:pt idx="599" formatCode="General">
                  <c:v>-9.27818337398954E-4</c:v>
                </c:pt>
                <c:pt idx="600" formatCode="General">
                  <c:v>-9.2813750584579699E-4</c:v>
                </c:pt>
                <c:pt idx="601" formatCode="General">
                  <c:v>-9.3036995559207499E-4</c:v>
                </c:pt>
                <c:pt idx="602" formatCode="General">
                  <c:v>-9.3152562223657704E-4</c:v>
                </c:pt>
                <c:pt idx="603" formatCode="General">
                  <c:v>-9.3247700032727697E-4</c:v>
                </c:pt>
                <c:pt idx="604" formatCode="General">
                  <c:v>-9.3333258302155599E-4</c:v>
                </c:pt>
                <c:pt idx="605" formatCode="General">
                  <c:v>-9.3536459328824497E-4</c:v>
                </c:pt>
                <c:pt idx="606" formatCode="General">
                  <c:v>-9.3674319397168905E-4</c:v>
                </c:pt>
                <c:pt idx="607" formatCode="General">
                  <c:v>-9.3781343645361502E-4</c:v>
                </c:pt>
                <c:pt idx="608" formatCode="General">
                  <c:v>-9.3844934132119196E-4</c:v>
                </c:pt>
                <c:pt idx="609" formatCode="General">
                  <c:v>-9.3986046598371195E-4</c:v>
                </c:pt>
                <c:pt idx="610" formatCode="General">
                  <c:v>-9.4134002873972505E-4</c:v>
                </c:pt>
                <c:pt idx="611" formatCode="General">
                  <c:v>-9.4331333765435303E-4</c:v>
                </c:pt>
                <c:pt idx="612" formatCode="General">
                  <c:v>-9.4429425099428204E-4</c:v>
                </c:pt>
                <c:pt idx="613" formatCode="General">
                  <c:v>-9.4404214681175402E-4</c:v>
                </c:pt>
                <c:pt idx="614" formatCode="General">
                  <c:v>-9.4590769319469095E-4</c:v>
                </c:pt>
                <c:pt idx="615" formatCode="General">
                  <c:v>-9.4781453810409498E-4</c:v>
                </c:pt>
                <c:pt idx="616" formatCode="General">
                  <c:v>-9.4776169904354796E-4</c:v>
                </c:pt>
                <c:pt idx="617" formatCode="General">
                  <c:v>-9.4957874337885302E-4</c:v>
                </c:pt>
                <c:pt idx="618" formatCode="General">
                  <c:v>-9.5065271696711401E-4</c:v>
                </c:pt>
                <c:pt idx="619" formatCode="General">
                  <c:v>-9.52014685308052E-4</c:v>
                </c:pt>
                <c:pt idx="620" formatCode="General">
                  <c:v>-9.5297125078336504E-4</c:v>
                </c:pt>
                <c:pt idx="621" formatCode="General">
                  <c:v>-9.5501195074182399E-4</c:v>
                </c:pt>
                <c:pt idx="622" formatCode="General">
                  <c:v>-9.5586087566980598E-4</c:v>
                </c:pt>
                <c:pt idx="623" formatCode="General">
                  <c:v>-9.5615414783482399E-4</c:v>
                </c:pt>
                <c:pt idx="624" formatCode="General">
                  <c:v>-9.5835071409294695E-4</c:v>
                </c:pt>
                <c:pt idx="625" formatCode="General">
                  <c:v>-9.5947967474004602E-4</c:v>
                </c:pt>
                <c:pt idx="626" formatCode="General">
                  <c:v>-9.60071009723686E-4</c:v>
                </c:pt>
                <c:pt idx="627" formatCode="General">
                  <c:v>-9.6087155762298205E-4</c:v>
                </c:pt>
                <c:pt idx="628" formatCode="General">
                  <c:v>-9.6226791552913595E-4</c:v>
                </c:pt>
                <c:pt idx="629" formatCode="General">
                  <c:v>-9.6326704115332399E-4</c:v>
                </c:pt>
                <c:pt idx="630" formatCode="General">
                  <c:v>-9.64666513249364E-4</c:v>
                </c:pt>
                <c:pt idx="631" formatCode="General">
                  <c:v>-9.6504618227046695E-4</c:v>
                </c:pt>
                <c:pt idx="632" formatCode="General">
                  <c:v>-9.6676321327041298E-4</c:v>
                </c:pt>
                <c:pt idx="633" formatCode="General">
                  <c:v>-9.6844026305031796E-4</c:v>
                </c:pt>
                <c:pt idx="634" formatCode="General">
                  <c:v>-9.6874205872090995E-4</c:v>
                </c:pt>
                <c:pt idx="635" formatCode="General">
                  <c:v>-9.6952747392183101E-4</c:v>
                </c:pt>
                <c:pt idx="636" formatCode="General">
                  <c:v>-9.7098461287526403E-4</c:v>
                </c:pt>
                <c:pt idx="637" formatCode="General">
                  <c:v>-9.7245014011346296E-4</c:v>
                </c:pt>
                <c:pt idx="638" formatCode="General">
                  <c:v>-9.7357453412079702E-4</c:v>
                </c:pt>
                <c:pt idx="639" formatCode="General">
                  <c:v>-9.7469950354973098E-4</c:v>
                </c:pt>
                <c:pt idx="640" formatCode="General">
                  <c:v>-9.7571816655145902E-4</c:v>
                </c:pt>
                <c:pt idx="641" formatCode="General">
                  <c:v>-9.7679301841284991E-4</c:v>
                </c:pt>
                <c:pt idx="642" formatCode="General">
                  <c:v>-9.7856165181998294E-4</c:v>
                </c:pt>
                <c:pt idx="643" formatCode="General">
                  <c:v>-9.788177383706631E-4</c:v>
                </c:pt>
                <c:pt idx="644" formatCode="General">
                  <c:v>-9.804148933888581E-4</c:v>
                </c:pt>
                <c:pt idx="645" formatCode="General">
                  <c:v>-9.81585646516851E-4</c:v>
                </c:pt>
                <c:pt idx="646" formatCode="General">
                  <c:v>-9.8182163863850202E-4</c:v>
                </c:pt>
                <c:pt idx="647" formatCode="General">
                  <c:v>-9.8407292402486108E-4</c:v>
                </c:pt>
                <c:pt idx="648" formatCode="General">
                  <c:v>-9.8499730288175704E-4</c:v>
                </c:pt>
                <c:pt idx="649" formatCode="General">
                  <c:v>-9.8516617699046394E-4</c:v>
                </c:pt>
                <c:pt idx="650" formatCode="General">
                  <c:v>-9.8610748726090107E-4</c:v>
                </c:pt>
                <c:pt idx="651" formatCode="General">
                  <c:v>-9.8788551914496506E-4</c:v>
                </c:pt>
                <c:pt idx="652" formatCode="General">
                  <c:v>-9.8975480827388405E-4</c:v>
                </c:pt>
                <c:pt idx="653" formatCode="General">
                  <c:v>-9.9057977959660592E-4</c:v>
                </c:pt>
                <c:pt idx="654" formatCode="General">
                  <c:v>-9.9150679519889899E-4</c:v>
                </c:pt>
                <c:pt idx="655" formatCode="General">
                  <c:v>-9.9288364938148995E-4</c:v>
                </c:pt>
                <c:pt idx="656" formatCode="General">
                  <c:v>-9.9370555292902407E-4</c:v>
                </c:pt>
                <c:pt idx="657" formatCode="General">
                  <c:v>-9.947405127613421E-4</c:v>
                </c:pt>
                <c:pt idx="658" formatCode="General">
                  <c:v>-9.9606108542234294E-4</c:v>
                </c:pt>
                <c:pt idx="659" formatCode="General">
                  <c:v>-9.9763054917222896E-4</c:v>
                </c:pt>
                <c:pt idx="660" formatCode="General">
                  <c:v>-9.9877058093650697E-4</c:v>
                </c:pt>
                <c:pt idx="661" formatCode="General">
                  <c:v>-9.9947840668026893E-4</c:v>
                </c:pt>
                <c:pt idx="662" formatCode="General">
                  <c:v>-1.00044848040011E-3</c:v>
                </c:pt>
                <c:pt idx="663" formatCode="General">
                  <c:v>-1.0023264845108199E-3</c:v>
                </c:pt>
                <c:pt idx="664" formatCode="General">
                  <c:v>-1.00236493046281E-3</c:v>
                </c:pt>
                <c:pt idx="665" formatCode="General">
                  <c:v>-1.0040279755273E-3</c:v>
                </c:pt>
                <c:pt idx="666" formatCode="General">
                  <c:v>-1.00457563087378E-3</c:v>
                </c:pt>
                <c:pt idx="667" formatCode="General">
                  <c:v>-1.0060293877775101E-3</c:v>
                </c:pt>
                <c:pt idx="668" formatCode="General">
                  <c:v>-1.0072032379600799E-3</c:v>
                </c:pt>
                <c:pt idx="669" formatCode="General">
                  <c:v>-1.0079176977131001E-3</c:v>
                </c:pt>
                <c:pt idx="670" formatCode="General">
                  <c:v>-1.0093976368150701E-3</c:v>
                </c:pt>
                <c:pt idx="671" formatCode="General">
                  <c:v>-1.0103944812139001E-3</c:v>
                </c:pt>
                <c:pt idx="672" formatCode="General">
                  <c:v>-1.0108085413122799E-3</c:v>
                </c:pt>
                <c:pt idx="673" formatCode="General">
                  <c:v>-1.01212779763224E-3</c:v>
                </c:pt>
                <c:pt idx="674" formatCode="General">
                  <c:v>-1.01280890950843E-3</c:v>
                </c:pt>
                <c:pt idx="675" formatCode="General">
                  <c:v>-1.01387797820298E-3</c:v>
                </c:pt>
                <c:pt idx="676" formatCode="General">
                  <c:v>-1.01488776430058E-3</c:v>
                </c:pt>
                <c:pt idx="677" formatCode="General">
                  <c:v>-1.0156953737529601E-3</c:v>
                </c:pt>
                <c:pt idx="678" formatCode="General">
                  <c:v>-1.0177757688385699E-3</c:v>
                </c:pt>
                <c:pt idx="679" formatCode="General">
                  <c:v>-1.01803958238387E-3</c:v>
                </c:pt>
                <c:pt idx="680" formatCode="General">
                  <c:v>-1.01954875552357E-3</c:v>
                </c:pt>
                <c:pt idx="681" formatCode="General">
                  <c:v>-1.0194896881111301E-3</c:v>
                </c:pt>
                <c:pt idx="682" formatCode="General">
                  <c:v>-1.0213615459799699E-3</c:v>
                </c:pt>
                <c:pt idx="683" formatCode="General">
                  <c:v>-1.0225300269729701E-3</c:v>
                </c:pt>
                <c:pt idx="684" formatCode="General">
                  <c:v>-1.02387929558077E-3</c:v>
                </c:pt>
                <c:pt idx="685" formatCode="General">
                  <c:v>-1.02510046200804E-3</c:v>
                </c:pt>
                <c:pt idx="686" formatCode="General">
                  <c:v>-1.0255928261886399E-3</c:v>
                </c:pt>
                <c:pt idx="687" formatCode="General">
                  <c:v>-1.02579814456508E-3</c:v>
                </c:pt>
                <c:pt idx="688" formatCode="General">
                  <c:v>-1.0282425257281201E-3</c:v>
                </c:pt>
                <c:pt idx="689" formatCode="General">
                  <c:v>-1.02796950298933E-3</c:v>
                </c:pt>
                <c:pt idx="690" formatCode="General">
                  <c:v>-1.02931557307485E-3</c:v>
                </c:pt>
                <c:pt idx="691" formatCode="General">
                  <c:v>-1.0309053475761601E-3</c:v>
                </c:pt>
                <c:pt idx="692" formatCode="General">
                  <c:v>-1.0317653719695201E-3</c:v>
                </c:pt>
                <c:pt idx="693" formatCode="General">
                  <c:v>-1.0322338798587E-3</c:v>
                </c:pt>
                <c:pt idx="694" formatCode="General">
                  <c:v>-1.0329985321284199E-3</c:v>
                </c:pt>
                <c:pt idx="695" formatCode="General">
                  <c:v>-1.0341033990852099E-3</c:v>
                </c:pt>
                <c:pt idx="696" formatCode="General">
                  <c:v>-1.0349255837113799E-3</c:v>
                </c:pt>
                <c:pt idx="697" formatCode="General">
                  <c:v>-1.0361926019330601E-3</c:v>
                </c:pt>
                <c:pt idx="698" formatCode="General">
                  <c:v>-1.03741814933505E-3</c:v>
                </c:pt>
                <c:pt idx="699" formatCode="General">
                  <c:v>-1.0384413540710799E-3</c:v>
                </c:pt>
                <c:pt idx="700" formatCode="General">
                  <c:v>-1.0393395347396701E-3</c:v>
                </c:pt>
                <c:pt idx="701" formatCode="General">
                  <c:v>-1.03989314283552E-3</c:v>
                </c:pt>
                <c:pt idx="702" formatCode="General">
                  <c:v>-1.04073402885892E-3</c:v>
                </c:pt>
                <c:pt idx="703" formatCode="General">
                  <c:v>-1.04159482256702E-3</c:v>
                </c:pt>
                <c:pt idx="704" formatCode="General">
                  <c:v>-1.0427574624815E-3</c:v>
                </c:pt>
                <c:pt idx="705" formatCode="General">
                  <c:v>-1.0431155565298199E-3</c:v>
                </c:pt>
                <c:pt idx="706" formatCode="General">
                  <c:v>-1.0441633121401801E-3</c:v>
                </c:pt>
                <c:pt idx="707" formatCode="General">
                  <c:v>-1.0450037888908501E-3</c:v>
                </c:pt>
                <c:pt idx="708" formatCode="General">
                  <c:v>-1.0453896243704001E-3</c:v>
                </c:pt>
                <c:pt idx="709" formatCode="General">
                  <c:v>-1.0472494384027801E-3</c:v>
                </c:pt>
                <c:pt idx="710" formatCode="General">
                  <c:v>-1.04724631149084E-3</c:v>
                </c:pt>
                <c:pt idx="711" formatCode="General">
                  <c:v>-1.0488512369331801E-3</c:v>
                </c:pt>
                <c:pt idx="712" formatCode="General">
                  <c:v>-1.04991005693165E-3</c:v>
                </c:pt>
                <c:pt idx="713" formatCode="General">
                  <c:v>-1.0506312269467301E-3</c:v>
                </c:pt>
                <c:pt idx="714" formatCode="General">
                  <c:v>-1.0517338665111001E-3</c:v>
                </c:pt>
                <c:pt idx="715" formatCode="General">
                  <c:v>-1.0536906709699501E-3</c:v>
                </c:pt>
                <c:pt idx="716" formatCode="General">
                  <c:v>-1.05342199883537E-3</c:v>
                </c:pt>
                <c:pt idx="717" formatCode="General">
                  <c:v>-1.0532522692867101E-3</c:v>
                </c:pt>
                <c:pt idx="718" formatCode="General">
                  <c:v>-1.0546697932642801E-3</c:v>
                </c:pt>
                <c:pt idx="719" formatCode="General">
                  <c:v>-1.0558827853038E-3</c:v>
                </c:pt>
                <c:pt idx="720" formatCode="General">
                  <c:v>-1.0562434957904401E-3</c:v>
                </c:pt>
                <c:pt idx="721" formatCode="General">
                  <c:v>-1.0578742401770301E-3</c:v>
                </c:pt>
                <c:pt idx="722" formatCode="General">
                  <c:v>-1.0589336769284E-3</c:v>
                </c:pt>
                <c:pt idx="723" formatCode="General">
                  <c:v>-1.0592749851628201E-3</c:v>
                </c:pt>
                <c:pt idx="724" formatCode="General">
                  <c:v>-1.05945151274748E-3</c:v>
                </c:pt>
                <c:pt idx="725" formatCode="General">
                  <c:v>-1.06105499142085E-3</c:v>
                </c:pt>
                <c:pt idx="726" formatCode="General">
                  <c:v>-1.0609030768310599E-3</c:v>
                </c:pt>
                <c:pt idx="727" formatCode="General">
                  <c:v>-1.0616854789868399E-3</c:v>
                </c:pt>
                <c:pt idx="728" formatCode="General">
                  <c:v>-1.06349377147817E-3</c:v>
                </c:pt>
                <c:pt idx="729" formatCode="General">
                  <c:v>-1.06502324346609E-3</c:v>
                </c:pt>
                <c:pt idx="730" formatCode="General">
                  <c:v>-1.06492366874921E-3</c:v>
                </c:pt>
                <c:pt idx="731" formatCode="General">
                  <c:v>-1.06611383200239E-3</c:v>
                </c:pt>
                <c:pt idx="732" formatCode="General">
                  <c:v>-1.0674214620379099E-3</c:v>
                </c:pt>
                <c:pt idx="733" formatCode="General">
                  <c:v>-1.0667993661994501E-3</c:v>
                </c:pt>
                <c:pt idx="734" formatCode="General">
                  <c:v>-1.0671661777986699E-3</c:v>
                </c:pt>
                <c:pt idx="735" formatCode="General">
                  <c:v>-1.0692658953338899E-3</c:v>
                </c:pt>
                <c:pt idx="736" formatCode="General">
                  <c:v>-1.06934251688916E-3</c:v>
                </c:pt>
                <c:pt idx="737" formatCode="General">
                  <c:v>-1.0695189139272E-3</c:v>
                </c:pt>
                <c:pt idx="738" formatCode="General">
                  <c:v>-1.07191237932988E-3</c:v>
                </c:pt>
                <c:pt idx="739" formatCode="General">
                  <c:v>-1.07285341487909E-3</c:v>
                </c:pt>
                <c:pt idx="740" formatCode="General">
                  <c:v>-1.0724714728455201E-3</c:v>
                </c:pt>
                <c:pt idx="741" formatCode="General">
                  <c:v>-1.07339247462901E-3</c:v>
                </c:pt>
                <c:pt idx="742" formatCode="General">
                  <c:v>-1.0741117713420499E-3</c:v>
                </c:pt>
                <c:pt idx="743" formatCode="General">
                  <c:v>-1.07522492153682E-3</c:v>
                </c:pt>
                <c:pt idx="744" formatCode="General">
                  <c:v>-1.0751302688723199E-3</c:v>
                </c:pt>
                <c:pt idx="745" formatCode="General">
                  <c:v>-1.0763857258071299E-3</c:v>
                </c:pt>
                <c:pt idx="746" formatCode="General">
                  <c:v>-1.07793712404122E-3</c:v>
                </c:pt>
                <c:pt idx="747" formatCode="General">
                  <c:v>-1.0773971357667801E-3</c:v>
                </c:pt>
                <c:pt idx="748" formatCode="General">
                  <c:v>-1.07847310500468E-3</c:v>
                </c:pt>
                <c:pt idx="749" formatCode="General">
                  <c:v>-1.07961500278355E-3</c:v>
                </c:pt>
                <c:pt idx="750" formatCode="General">
                  <c:v>-1.0802352105413499E-3</c:v>
                </c:pt>
                <c:pt idx="751" formatCode="General">
                  <c:v>-1.08122968362255E-3</c:v>
                </c:pt>
                <c:pt idx="752" formatCode="General">
                  <c:v>-1.0816313619017701E-3</c:v>
                </c:pt>
                <c:pt idx="753" formatCode="General">
                  <c:v>-1.08294689364038E-3</c:v>
                </c:pt>
                <c:pt idx="754" formatCode="General">
                  <c:v>-1.08283868432958E-3</c:v>
                </c:pt>
                <c:pt idx="755" formatCode="General">
                  <c:v>-1.08396206942089E-3</c:v>
                </c:pt>
                <c:pt idx="756" formatCode="General">
                  <c:v>-1.0856890591802099E-3</c:v>
                </c:pt>
                <c:pt idx="757" formatCode="General">
                  <c:v>-1.0856837804416499E-3</c:v>
                </c:pt>
                <c:pt idx="758" formatCode="General">
                  <c:v>-1.0859815238865201E-3</c:v>
                </c:pt>
                <c:pt idx="759" formatCode="General">
                  <c:v>-1.08638242687214E-3</c:v>
                </c:pt>
                <c:pt idx="760" formatCode="General">
                  <c:v>-1.0870946431474099E-3</c:v>
                </c:pt>
                <c:pt idx="761" formatCode="General">
                  <c:v>-1.0888627953836499E-3</c:v>
                </c:pt>
                <c:pt idx="762" formatCode="General">
                  <c:v>-1.08906599608782E-3</c:v>
                </c:pt>
                <c:pt idx="763" formatCode="General">
                  <c:v>-1.0894698638152899E-3</c:v>
                </c:pt>
                <c:pt idx="764" formatCode="General">
                  <c:v>-1.0897736084858501E-3</c:v>
                </c:pt>
                <c:pt idx="765" formatCode="General">
                  <c:v>-1.09118067456284E-3</c:v>
                </c:pt>
                <c:pt idx="766" formatCode="General">
                  <c:v>-1.0920383566791899E-3</c:v>
                </c:pt>
                <c:pt idx="767" formatCode="General">
                  <c:v>-1.0926151084298299E-3</c:v>
                </c:pt>
                <c:pt idx="768" formatCode="General">
                  <c:v>-1.09255925823317E-3</c:v>
                </c:pt>
                <c:pt idx="769" formatCode="General">
                  <c:v>-1.09296652292973E-3</c:v>
                </c:pt>
                <c:pt idx="770" formatCode="General">
                  <c:v>-1.0934068029816201E-3</c:v>
                </c:pt>
                <c:pt idx="771" formatCode="General">
                  <c:v>-1.09521819705858E-3</c:v>
                </c:pt>
                <c:pt idx="772" formatCode="General">
                  <c:v>-1.0947028108287001E-3</c:v>
                </c:pt>
                <c:pt idx="773" formatCode="General">
                  <c:v>-1.09534725567014E-3</c:v>
                </c:pt>
                <c:pt idx="774" formatCode="General">
                  <c:v>-1.09620970803231E-3</c:v>
                </c:pt>
                <c:pt idx="775" formatCode="General">
                  <c:v>-1.0976672190207201E-3</c:v>
                </c:pt>
                <c:pt idx="776" formatCode="General">
                  <c:v>-1.09785728581711E-3</c:v>
                </c:pt>
                <c:pt idx="777" formatCode="General">
                  <c:v>-1.09813506817175E-3</c:v>
                </c:pt>
                <c:pt idx="778" formatCode="General">
                  <c:v>-1.10003474199624E-3</c:v>
                </c:pt>
                <c:pt idx="779" formatCode="General">
                  <c:v>-1.09946486437238E-3</c:v>
                </c:pt>
                <c:pt idx="780" formatCode="General">
                  <c:v>-1.0993499438319899E-3</c:v>
                </c:pt>
                <c:pt idx="781" formatCode="General">
                  <c:v>-1.10108413588539E-3</c:v>
                </c:pt>
                <c:pt idx="782" formatCode="General">
                  <c:v>-1.10149909377673E-3</c:v>
                </c:pt>
                <c:pt idx="783" formatCode="General">
                  <c:v>-1.1009758521957601E-3</c:v>
                </c:pt>
                <c:pt idx="784" formatCode="General">
                  <c:v>-1.1026595283790499E-3</c:v>
                </c:pt>
                <c:pt idx="785" formatCode="General">
                  <c:v>-1.1026796635610701E-3</c:v>
                </c:pt>
                <c:pt idx="786" formatCode="General">
                  <c:v>-1.10445297926113E-3</c:v>
                </c:pt>
                <c:pt idx="787" formatCode="General">
                  <c:v>-1.1034164063473701E-3</c:v>
                </c:pt>
                <c:pt idx="788" formatCode="General">
                  <c:v>-1.1045807116062201E-3</c:v>
                </c:pt>
                <c:pt idx="789" formatCode="General">
                  <c:v>-1.10556719865647E-3</c:v>
                </c:pt>
                <c:pt idx="790" formatCode="General">
                  <c:v>-1.1068031500378499E-3</c:v>
                </c:pt>
                <c:pt idx="791" formatCode="General">
                  <c:v>-1.1073201418577E-3</c:v>
                </c:pt>
                <c:pt idx="792" formatCode="General">
                  <c:v>-1.1068149246132399E-3</c:v>
                </c:pt>
                <c:pt idx="793" formatCode="General">
                  <c:v>-1.10804235032269E-3</c:v>
                </c:pt>
                <c:pt idx="794" formatCode="General">
                  <c:v>-1.10832343175484E-3</c:v>
                </c:pt>
                <c:pt idx="795" formatCode="General">
                  <c:v>-1.1093635212831099E-3</c:v>
                </c:pt>
                <c:pt idx="796" formatCode="General">
                  <c:v>-1.1087846485704699E-3</c:v>
                </c:pt>
                <c:pt idx="797" formatCode="General">
                  <c:v>-1.1103138486798E-3</c:v>
                </c:pt>
                <c:pt idx="798" formatCode="General">
                  <c:v>-1.1121052674170199E-3</c:v>
                </c:pt>
                <c:pt idx="799" formatCode="General">
                  <c:v>-1.1107729198256201E-3</c:v>
                </c:pt>
                <c:pt idx="800" formatCode="General">
                  <c:v>-1.1120278326441199E-3</c:v>
                </c:pt>
                <c:pt idx="801" formatCode="General">
                  <c:v>-1.1132817136225201E-3</c:v>
                </c:pt>
                <c:pt idx="802" formatCode="General">
                  <c:v>-1.11348956134058E-3</c:v>
                </c:pt>
                <c:pt idx="803" formatCode="General">
                  <c:v>-1.11356574089432E-3</c:v>
                </c:pt>
                <c:pt idx="804" formatCode="General">
                  <c:v>-1.11419585791319E-3</c:v>
                </c:pt>
                <c:pt idx="805" formatCode="General">
                  <c:v>-1.11287154371655E-3</c:v>
                </c:pt>
                <c:pt idx="806" formatCode="General">
                  <c:v>-1.11560800434259E-3</c:v>
                </c:pt>
                <c:pt idx="807" formatCode="General">
                  <c:v>-1.11588654656442E-3</c:v>
                </c:pt>
                <c:pt idx="808" formatCode="General">
                  <c:v>-1.1158646595007199E-3</c:v>
                </c:pt>
                <c:pt idx="809" formatCode="General">
                  <c:v>-1.11687051762553E-3</c:v>
                </c:pt>
                <c:pt idx="810" formatCode="General">
                  <c:v>-1.11872319292495E-3</c:v>
                </c:pt>
                <c:pt idx="811" formatCode="General">
                  <c:v>-1.1174852645148301E-3</c:v>
                </c:pt>
                <c:pt idx="812" formatCode="General">
                  <c:v>-1.1178274732912699E-3</c:v>
                </c:pt>
                <c:pt idx="813" formatCode="General">
                  <c:v>-1.1195362137666801E-3</c:v>
                </c:pt>
                <c:pt idx="814" formatCode="General">
                  <c:v>-1.11858212092773E-3</c:v>
                </c:pt>
                <c:pt idx="815" formatCode="General">
                  <c:v>-1.11962369942991E-3</c:v>
                </c:pt>
                <c:pt idx="816" formatCode="General">
                  <c:v>-1.1198676193698699E-3</c:v>
                </c:pt>
                <c:pt idx="817" formatCode="General">
                  <c:v>-1.1210639818365099E-3</c:v>
                </c:pt>
                <c:pt idx="818" formatCode="General">
                  <c:v>-1.11933147327268E-3</c:v>
                </c:pt>
                <c:pt idx="819" formatCode="General">
                  <c:v>-1.12109765864491E-3</c:v>
                </c:pt>
                <c:pt idx="820" formatCode="General">
                  <c:v>-1.12355932357774E-3</c:v>
                </c:pt>
                <c:pt idx="821" formatCode="General">
                  <c:v>-1.1232252692057001E-3</c:v>
                </c:pt>
                <c:pt idx="822" formatCode="General">
                  <c:v>-1.12338448330217E-3</c:v>
                </c:pt>
                <c:pt idx="823" formatCode="General">
                  <c:v>-1.1238950820282999E-3</c:v>
                </c:pt>
                <c:pt idx="824" formatCode="General">
                  <c:v>-1.12471666237145E-3</c:v>
                </c:pt>
                <c:pt idx="825" formatCode="General">
                  <c:v>-1.1240432126742299E-3</c:v>
                </c:pt>
                <c:pt idx="826" formatCode="General">
                  <c:v>-1.12601743750711E-3</c:v>
                </c:pt>
                <c:pt idx="827" formatCode="General">
                  <c:v>-1.12665093781123E-3</c:v>
                </c:pt>
                <c:pt idx="828" formatCode="General">
                  <c:v>-1.1260635195372399E-3</c:v>
                </c:pt>
                <c:pt idx="829" formatCode="General">
                  <c:v>-1.12721137738795E-3</c:v>
                </c:pt>
                <c:pt idx="830" formatCode="General">
                  <c:v>-1.1275861269484399E-3</c:v>
                </c:pt>
                <c:pt idx="831" formatCode="General">
                  <c:v>-1.1267724125174901E-3</c:v>
                </c:pt>
                <c:pt idx="832" formatCode="General">
                  <c:v>-1.1280097038962301E-3</c:v>
                </c:pt>
                <c:pt idx="833" formatCode="General">
                  <c:v>-1.12801166136827E-3</c:v>
                </c:pt>
                <c:pt idx="834" formatCode="General">
                  <c:v>-1.12976901409449E-3</c:v>
                </c:pt>
                <c:pt idx="835" formatCode="General">
                  <c:v>-1.12982450161858E-3</c:v>
                </c:pt>
                <c:pt idx="836" formatCode="General">
                  <c:v>-1.1298876529535599E-3</c:v>
                </c:pt>
                <c:pt idx="837" formatCode="General">
                  <c:v>-1.1304018901993401E-3</c:v>
                </c:pt>
                <c:pt idx="838" formatCode="General">
                  <c:v>-1.1287730566534801E-3</c:v>
                </c:pt>
                <c:pt idx="839" formatCode="General">
                  <c:v>-1.1325717607537399E-3</c:v>
                </c:pt>
                <c:pt idx="840" formatCode="General">
                  <c:v>-1.13176376306556E-3</c:v>
                </c:pt>
                <c:pt idx="841" formatCode="General">
                  <c:v>-1.1312451753797701E-3</c:v>
                </c:pt>
                <c:pt idx="842" formatCode="General">
                  <c:v>-1.13198601943365E-3</c:v>
                </c:pt>
                <c:pt idx="843" formatCode="General">
                  <c:v>-1.1333393922431799E-3</c:v>
                </c:pt>
                <c:pt idx="844" formatCode="General">
                  <c:v>-1.1326109981945999E-3</c:v>
                </c:pt>
                <c:pt idx="845" formatCode="General">
                  <c:v>-1.13425290761346E-3</c:v>
                </c:pt>
                <c:pt idx="846" formatCode="General">
                  <c:v>-1.1357058143813699E-3</c:v>
                </c:pt>
                <c:pt idx="847" formatCode="General">
                  <c:v>-1.1328070103626599E-3</c:v>
                </c:pt>
                <c:pt idx="848" formatCode="General">
                  <c:v>-1.13450999825982E-3</c:v>
                </c:pt>
                <c:pt idx="849" formatCode="General">
                  <c:v>-1.1352987003399101E-3</c:v>
                </c:pt>
                <c:pt idx="850" formatCode="General">
                  <c:v>-1.1338292675193999E-3</c:v>
                </c:pt>
                <c:pt idx="851" formatCode="General">
                  <c:v>-1.13651250795149E-3</c:v>
                </c:pt>
                <c:pt idx="852" formatCode="General">
                  <c:v>-1.13781094948341E-3</c:v>
                </c:pt>
                <c:pt idx="853" formatCode="General">
                  <c:v>-1.13679528292175E-3</c:v>
                </c:pt>
                <c:pt idx="854" formatCode="General">
                  <c:v>-1.1383963565884201E-3</c:v>
                </c:pt>
                <c:pt idx="855" formatCode="General">
                  <c:v>-1.13858825203607E-3</c:v>
                </c:pt>
                <c:pt idx="856" formatCode="General">
                  <c:v>-1.13793158657653E-3</c:v>
                </c:pt>
                <c:pt idx="857" formatCode="General">
                  <c:v>-1.1382482538000399E-3</c:v>
                </c:pt>
                <c:pt idx="858" formatCode="General">
                  <c:v>-1.13893532273491E-3</c:v>
                </c:pt>
                <c:pt idx="859" formatCode="General">
                  <c:v>-1.1389973291550501E-3</c:v>
                </c:pt>
                <c:pt idx="860" formatCode="General">
                  <c:v>-1.1404516401599899E-3</c:v>
                </c:pt>
                <c:pt idx="861" formatCode="General">
                  <c:v>-1.1401931884668E-3</c:v>
                </c:pt>
                <c:pt idx="862" formatCode="General">
                  <c:v>-1.13999370260087E-3</c:v>
                </c:pt>
                <c:pt idx="863" formatCode="General">
                  <c:v>-1.1413775524073001E-3</c:v>
                </c:pt>
                <c:pt idx="864" formatCode="General">
                  <c:v>-1.1415496652706499E-3</c:v>
                </c:pt>
                <c:pt idx="865" formatCode="General">
                  <c:v>-1.1426355242114201E-3</c:v>
                </c:pt>
                <c:pt idx="866" formatCode="General">
                  <c:v>-1.1442772439778301E-3</c:v>
                </c:pt>
                <c:pt idx="867" formatCode="General">
                  <c:v>-1.1436428286236201E-3</c:v>
                </c:pt>
                <c:pt idx="868" formatCode="General">
                  <c:v>-1.1430992603874599E-3</c:v>
                </c:pt>
                <c:pt idx="869" formatCode="General">
                  <c:v>-1.1437074573974399E-3</c:v>
                </c:pt>
                <c:pt idx="870" formatCode="General">
                  <c:v>-1.1441644359330701E-3</c:v>
                </c:pt>
                <c:pt idx="871" formatCode="General">
                  <c:v>-1.1438506911980899E-3</c:v>
                </c:pt>
                <c:pt idx="872" formatCode="General">
                  <c:v>-1.1439555799183699E-3</c:v>
                </c:pt>
                <c:pt idx="873" formatCode="General">
                  <c:v>-1.1447601912682201E-3</c:v>
                </c:pt>
                <c:pt idx="874" formatCode="General">
                  <c:v>-1.14534148193121E-3</c:v>
                </c:pt>
                <c:pt idx="875" formatCode="General">
                  <c:v>-1.1445423451743699E-3</c:v>
                </c:pt>
                <c:pt idx="876" formatCode="General">
                  <c:v>-1.1462303079109099E-3</c:v>
                </c:pt>
                <c:pt idx="877" formatCode="General">
                  <c:v>-1.1465525635681901E-3</c:v>
                </c:pt>
                <c:pt idx="878" formatCode="General">
                  <c:v>-1.14678929788668E-3</c:v>
                </c:pt>
                <c:pt idx="879" formatCode="General">
                  <c:v>-1.1461688356027E-3</c:v>
                </c:pt>
                <c:pt idx="880" formatCode="General">
                  <c:v>-1.14880129704285E-3</c:v>
                </c:pt>
                <c:pt idx="881" formatCode="General">
                  <c:v>-1.1465839061224399E-3</c:v>
                </c:pt>
                <c:pt idx="882" formatCode="General">
                  <c:v>-1.14794432133224E-3</c:v>
                </c:pt>
                <c:pt idx="883" formatCode="General">
                  <c:v>-1.1483109044547199E-3</c:v>
                </c:pt>
                <c:pt idx="884" formatCode="General">
                  <c:v>-1.1484777224856999E-3</c:v>
                </c:pt>
                <c:pt idx="885" formatCode="General">
                  <c:v>-1.14894060787719E-3</c:v>
                </c:pt>
                <c:pt idx="886" formatCode="General">
                  <c:v>-1.15010700721546E-3</c:v>
                </c:pt>
                <c:pt idx="887" formatCode="General">
                  <c:v>-1.14943948031474E-3</c:v>
                </c:pt>
                <c:pt idx="888" formatCode="General">
                  <c:v>-1.14906420100782E-3</c:v>
                </c:pt>
                <c:pt idx="889" formatCode="General">
                  <c:v>-1.1500316089111801E-3</c:v>
                </c:pt>
                <c:pt idx="890" formatCode="General">
                  <c:v>-1.15009704049262E-3</c:v>
                </c:pt>
                <c:pt idx="891" formatCode="General">
                  <c:v>-1.14989282419843E-3</c:v>
                </c:pt>
                <c:pt idx="892" formatCode="General">
                  <c:v>-1.15114500053958E-3</c:v>
                </c:pt>
                <c:pt idx="893" formatCode="General">
                  <c:v>-1.1506032786350101E-3</c:v>
                </c:pt>
                <c:pt idx="894" formatCode="General">
                  <c:v>-1.15217496466627E-3</c:v>
                </c:pt>
                <c:pt idx="895" formatCode="General">
                  <c:v>-1.15119717986761E-3</c:v>
                </c:pt>
                <c:pt idx="896" formatCode="General">
                  <c:v>-1.15181015594708E-3</c:v>
                </c:pt>
                <c:pt idx="897" formatCode="General">
                  <c:v>-1.1520932581227199E-3</c:v>
                </c:pt>
                <c:pt idx="898" formatCode="General">
                  <c:v>-1.1541922235032401E-3</c:v>
                </c:pt>
                <c:pt idx="899" formatCode="General">
                  <c:v>-1.15494681089021E-3</c:v>
                </c:pt>
                <c:pt idx="900" formatCode="General">
                  <c:v>-1.15285804736149E-3</c:v>
                </c:pt>
                <c:pt idx="901" formatCode="General">
                  <c:v>-1.1524642701972801E-3</c:v>
                </c:pt>
                <c:pt idx="902" formatCode="General">
                  <c:v>-1.15493098766805E-3</c:v>
                </c:pt>
                <c:pt idx="903" formatCode="General">
                  <c:v>-1.1532998382566199E-3</c:v>
                </c:pt>
                <c:pt idx="904" formatCode="General">
                  <c:v>-1.15581822941531E-3</c:v>
                </c:pt>
                <c:pt idx="905" formatCode="General">
                  <c:v>-1.1547376674917701E-3</c:v>
                </c:pt>
                <c:pt idx="906" formatCode="General">
                  <c:v>-1.1570551808686E-3</c:v>
                </c:pt>
                <c:pt idx="907" formatCode="General">
                  <c:v>-1.1557128077757E-3</c:v>
                </c:pt>
                <c:pt idx="908" formatCode="General">
                  <c:v>-1.15520699935799E-3</c:v>
                </c:pt>
                <c:pt idx="909" formatCode="General">
                  <c:v>-1.1560740452204101E-3</c:v>
                </c:pt>
                <c:pt idx="910" formatCode="General">
                  <c:v>-1.1571471867616199E-3</c:v>
                </c:pt>
                <c:pt idx="911" formatCode="General">
                  <c:v>-1.1576728035339299E-3</c:v>
                </c:pt>
                <c:pt idx="912" formatCode="General">
                  <c:v>-1.15739823136837E-3</c:v>
                </c:pt>
                <c:pt idx="913" formatCode="General">
                  <c:v>-1.1585407203729399E-3</c:v>
                </c:pt>
                <c:pt idx="914" formatCode="General">
                  <c:v>-1.1577273967497399E-3</c:v>
                </c:pt>
                <c:pt idx="915" formatCode="General">
                  <c:v>-1.1588520917955899E-3</c:v>
                </c:pt>
                <c:pt idx="916" formatCode="General">
                  <c:v>-1.1582187195531301E-3</c:v>
                </c:pt>
                <c:pt idx="917" formatCode="General">
                  <c:v>-1.15823117130531E-3</c:v>
                </c:pt>
                <c:pt idx="918" formatCode="General">
                  <c:v>-1.15810138034843E-3</c:v>
                </c:pt>
                <c:pt idx="919" formatCode="General">
                  <c:v>-1.1589222885866599E-3</c:v>
                </c:pt>
                <c:pt idx="920" formatCode="General">
                  <c:v>-1.1597382639139001E-3</c:v>
                </c:pt>
                <c:pt idx="921" formatCode="General">
                  <c:v>-1.15908737125186E-3</c:v>
                </c:pt>
                <c:pt idx="922" formatCode="General">
                  <c:v>-1.15976280648338E-3</c:v>
                </c:pt>
                <c:pt idx="923" formatCode="General">
                  <c:v>-1.1596882092911099E-3</c:v>
                </c:pt>
                <c:pt idx="924" formatCode="General">
                  <c:v>-1.1596995214104601E-3</c:v>
                </c:pt>
                <c:pt idx="925" formatCode="General">
                  <c:v>-1.1616162441604901E-3</c:v>
                </c:pt>
                <c:pt idx="926" formatCode="General">
                  <c:v>-1.1611853531625701E-3</c:v>
                </c:pt>
                <c:pt idx="927" formatCode="General">
                  <c:v>-1.1609840118912301E-3</c:v>
                </c:pt>
                <c:pt idx="928" formatCode="General">
                  <c:v>-1.1620631998133699E-3</c:v>
                </c:pt>
                <c:pt idx="929" formatCode="General">
                  <c:v>-1.1614304862519E-3</c:v>
                </c:pt>
                <c:pt idx="930" formatCode="General">
                  <c:v>-1.1615932971773E-3</c:v>
                </c:pt>
                <c:pt idx="931" formatCode="General">
                  <c:v>-1.16216892935259E-3</c:v>
                </c:pt>
                <c:pt idx="932" formatCode="General">
                  <c:v>-1.16222122063895E-3</c:v>
                </c:pt>
                <c:pt idx="933" formatCode="General">
                  <c:v>-1.1619541768459201E-3</c:v>
                </c:pt>
                <c:pt idx="934" formatCode="General">
                  <c:v>-1.16385293742766E-3</c:v>
                </c:pt>
                <c:pt idx="935" formatCode="General">
                  <c:v>-1.1625677057593401E-3</c:v>
                </c:pt>
                <c:pt idx="936" formatCode="General">
                  <c:v>-1.16392503645369E-3</c:v>
                </c:pt>
                <c:pt idx="937" formatCode="General">
                  <c:v>-1.1627311394897201E-3</c:v>
                </c:pt>
                <c:pt idx="938" formatCode="General">
                  <c:v>-1.16392530318799E-3</c:v>
                </c:pt>
                <c:pt idx="939" formatCode="General">
                  <c:v>-1.1635307903560799E-3</c:v>
                </c:pt>
                <c:pt idx="940" formatCode="General">
                  <c:v>-1.16493128882861E-3</c:v>
                </c:pt>
                <c:pt idx="941" formatCode="General">
                  <c:v>-1.1626567518676701E-3</c:v>
                </c:pt>
                <c:pt idx="942" formatCode="General">
                  <c:v>-1.16515652390275E-3</c:v>
                </c:pt>
                <c:pt idx="943" formatCode="General">
                  <c:v>-1.1649179261588301E-3</c:v>
                </c:pt>
                <c:pt idx="944" formatCode="General">
                  <c:v>-1.1650266889608001E-3</c:v>
                </c:pt>
                <c:pt idx="945" formatCode="General">
                  <c:v>-1.1649013324443701E-3</c:v>
                </c:pt>
                <c:pt idx="946" formatCode="General">
                  <c:v>-1.1657663181959799E-3</c:v>
                </c:pt>
                <c:pt idx="947" formatCode="General">
                  <c:v>-1.16496985936561E-3</c:v>
                </c:pt>
                <c:pt idx="948" formatCode="General">
                  <c:v>-1.16590721927164E-3</c:v>
                </c:pt>
                <c:pt idx="949" formatCode="General">
                  <c:v>-1.1648620321917001E-3</c:v>
                </c:pt>
                <c:pt idx="950" formatCode="General">
                  <c:v>-1.1661368789775499E-3</c:v>
                </c:pt>
                <c:pt idx="951" formatCode="General">
                  <c:v>-1.1663410721202299E-3</c:v>
                </c:pt>
                <c:pt idx="952" formatCode="General">
                  <c:v>-1.16648793469829E-3</c:v>
                </c:pt>
                <c:pt idx="953" formatCode="General">
                  <c:v>-1.16661756477192E-3</c:v>
                </c:pt>
                <c:pt idx="954" formatCode="General">
                  <c:v>-1.1687145948054E-3</c:v>
                </c:pt>
                <c:pt idx="955" formatCode="General">
                  <c:v>-1.16704349547455E-3</c:v>
                </c:pt>
                <c:pt idx="956" formatCode="General">
                  <c:v>-1.1669454900313601E-3</c:v>
                </c:pt>
                <c:pt idx="957" formatCode="General">
                  <c:v>-1.16810125409979E-3</c:v>
                </c:pt>
                <c:pt idx="958" formatCode="General">
                  <c:v>-1.1684472017745599E-3</c:v>
                </c:pt>
                <c:pt idx="959" formatCode="General">
                  <c:v>-1.1673394748511899E-3</c:v>
                </c:pt>
                <c:pt idx="960" formatCode="General">
                  <c:v>-1.16776959180164E-3</c:v>
                </c:pt>
                <c:pt idx="961" formatCode="General">
                  <c:v>-1.1681012567755699E-3</c:v>
                </c:pt>
                <c:pt idx="962" formatCode="General">
                  <c:v>-1.1680183611726101E-3</c:v>
                </c:pt>
                <c:pt idx="963" formatCode="General">
                  <c:v>-1.1688053050503699E-3</c:v>
                </c:pt>
                <c:pt idx="964" formatCode="General">
                  <c:v>-1.16876493867594E-3</c:v>
                </c:pt>
                <c:pt idx="965" formatCode="General">
                  <c:v>-1.16920359459233E-3</c:v>
                </c:pt>
                <c:pt idx="966" formatCode="General">
                  <c:v>-1.1703284042985801E-3</c:v>
                </c:pt>
                <c:pt idx="967" formatCode="General">
                  <c:v>-1.16778344455172E-3</c:v>
                </c:pt>
                <c:pt idx="968" formatCode="General">
                  <c:v>-1.16855666854597E-3</c:v>
                </c:pt>
                <c:pt idx="969" formatCode="General">
                  <c:v>-1.1695634535877799E-3</c:v>
                </c:pt>
                <c:pt idx="970" formatCode="General">
                  <c:v>-1.16979983485654E-3</c:v>
                </c:pt>
                <c:pt idx="971" formatCode="General">
                  <c:v>-1.1710965571971E-3</c:v>
                </c:pt>
                <c:pt idx="972" formatCode="General">
                  <c:v>-1.17167741912131E-3</c:v>
                </c:pt>
                <c:pt idx="973" formatCode="General">
                  <c:v>-1.1707247417848999E-3</c:v>
                </c:pt>
                <c:pt idx="974" formatCode="General">
                  <c:v>-1.1707335500692601E-3</c:v>
                </c:pt>
                <c:pt idx="975" formatCode="General">
                  <c:v>-1.17066377592551E-3</c:v>
                </c:pt>
                <c:pt idx="976" formatCode="General">
                  <c:v>-1.17106568530716E-3</c:v>
                </c:pt>
                <c:pt idx="977" formatCode="General">
                  <c:v>-1.1721538215374099E-3</c:v>
                </c:pt>
                <c:pt idx="978" formatCode="General">
                  <c:v>-1.1711403745244501E-3</c:v>
                </c:pt>
                <c:pt idx="979" formatCode="General">
                  <c:v>-1.1722802486517001E-3</c:v>
                </c:pt>
                <c:pt idx="980" formatCode="General">
                  <c:v>-1.1710491167238001E-3</c:v>
                </c:pt>
                <c:pt idx="981" formatCode="General">
                  <c:v>-1.1712759010113799E-3</c:v>
                </c:pt>
                <c:pt idx="982" formatCode="General">
                  <c:v>-1.17117336433991E-3</c:v>
                </c:pt>
                <c:pt idx="983" formatCode="General">
                  <c:v>-1.1710097657047201E-3</c:v>
                </c:pt>
                <c:pt idx="984" formatCode="General">
                  <c:v>-1.17163115159894E-3</c:v>
                </c:pt>
                <c:pt idx="985" formatCode="General">
                  <c:v>-1.1725417680542201E-3</c:v>
                </c:pt>
                <c:pt idx="986" formatCode="General">
                  <c:v>-1.17212334668804E-3</c:v>
                </c:pt>
                <c:pt idx="987" formatCode="General">
                  <c:v>-1.1729184084413799E-3</c:v>
                </c:pt>
                <c:pt idx="988" formatCode="General">
                  <c:v>-1.17343010020293E-3</c:v>
                </c:pt>
                <c:pt idx="989" formatCode="General">
                  <c:v>-1.1726101784396499E-3</c:v>
                </c:pt>
                <c:pt idx="990" formatCode="General">
                  <c:v>-1.1737353115098101E-3</c:v>
                </c:pt>
                <c:pt idx="991" formatCode="General">
                  <c:v>-1.1728266261017101E-3</c:v>
                </c:pt>
                <c:pt idx="992" formatCode="General">
                  <c:v>-1.1742539993162401E-3</c:v>
                </c:pt>
                <c:pt idx="993" formatCode="General">
                  <c:v>-1.17374941679105E-3</c:v>
                </c:pt>
                <c:pt idx="994" formatCode="General">
                  <c:v>-1.1752326236616499E-3</c:v>
                </c:pt>
                <c:pt idx="995" formatCode="General">
                  <c:v>-1.1736803521721201E-3</c:v>
                </c:pt>
                <c:pt idx="996" formatCode="General">
                  <c:v>-1.17352410086764E-3</c:v>
                </c:pt>
                <c:pt idx="997" formatCode="General">
                  <c:v>-1.1746954164922299E-3</c:v>
                </c:pt>
                <c:pt idx="998" formatCode="General">
                  <c:v>-1.1734106767322301E-3</c:v>
                </c:pt>
                <c:pt idx="999" formatCode="General">
                  <c:v>-1.1744183891266499E-3</c:v>
                </c:pt>
                <c:pt idx="1000" formatCode="General">
                  <c:v>-1.1743023621720199E-3</c:v>
                </c:pt>
                <c:pt idx="1001" formatCode="General">
                  <c:v>-1.1735321343481599E-3</c:v>
                </c:pt>
                <c:pt idx="1002" formatCode="General">
                  <c:v>-1.1748033561003899E-3</c:v>
                </c:pt>
                <c:pt idx="1003" formatCode="General">
                  <c:v>-1.1750932673485601E-3</c:v>
                </c:pt>
                <c:pt idx="1004" formatCode="General">
                  <c:v>-1.1764036485218999E-3</c:v>
                </c:pt>
                <c:pt idx="1005" formatCode="General">
                  <c:v>-1.17552805972373E-3</c:v>
                </c:pt>
                <c:pt idx="1006" formatCode="General">
                  <c:v>-1.17620169397016E-3</c:v>
                </c:pt>
                <c:pt idx="1007" formatCode="General">
                  <c:v>-1.1754975707397701E-3</c:v>
                </c:pt>
                <c:pt idx="1008" formatCode="General">
                  <c:v>-1.17477356778469E-3</c:v>
                </c:pt>
                <c:pt idx="1009" formatCode="General">
                  <c:v>-1.1756702583157301E-3</c:v>
                </c:pt>
                <c:pt idx="1010" formatCode="General">
                  <c:v>-1.17579087149005E-3</c:v>
                </c:pt>
                <c:pt idx="1011" formatCode="General">
                  <c:v>-1.17489656525032E-3</c:v>
                </c:pt>
                <c:pt idx="1012" formatCode="General">
                  <c:v>-1.1756642073747501E-3</c:v>
                </c:pt>
                <c:pt idx="1013" formatCode="General">
                  <c:v>-1.1767577803882801E-3</c:v>
                </c:pt>
                <c:pt idx="1014" formatCode="General">
                  <c:v>-1.17627345274352E-3</c:v>
                </c:pt>
                <c:pt idx="1015" formatCode="General">
                  <c:v>-1.17529615288112E-3</c:v>
                </c:pt>
                <c:pt idx="1016" formatCode="General">
                  <c:v>-1.1751347472217101E-3</c:v>
                </c:pt>
                <c:pt idx="1017" formatCode="General">
                  <c:v>-1.1759909876213599E-3</c:v>
                </c:pt>
                <c:pt idx="1018" formatCode="General">
                  <c:v>-1.1776170098370699E-3</c:v>
                </c:pt>
                <c:pt idx="1019" formatCode="General">
                  <c:v>-1.17719332180856E-3</c:v>
                </c:pt>
                <c:pt idx="1020" formatCode="General">
                  <c:v>-1.17559142641945E-3</c:v>
                </c:pt>
                <c:pt idx="1021" formatCode="General">
                  <c:v>-1.1772721906831401E-3</c:v>
                </c:pt>
                <c:pt idx="1022" formatCode="General">
                  <c:v>-1.1775957526164299E-3</c:v>
                </c:pt>
                <c:pt idx="1023" formatCode="General">
                  <c:v>-1.17705557368291E-3</c:v>
                </c:pt>
                <c:pt idx="1024" formatCode="General">
                  <c:v>-1.1768146604589E-3</c:v>
                </c:pt>
                <c:pt idx="1025" formatCode="General">
                  <c:v>-1.1774713301615401E-3</c:v>
                </c:pt>
                <c:pt idx="1026" formatCode="General">
                  <c:v>-1.17838802118669E-3</c:v>
                </c:pt>
                <c:pt idx="1027" formatCode="General">
                  <c:v>-1.1769813224957299E-3</c:v>
                </c:pt>
                <c:pt idx="1028" formatCode="General">
                  <c:v>-1.1766315205429599E-3</c:v>
                </c:pt>
                <c:pt idx="1029" formatCode="General">
                  <c:v>-1.17848298490302E-3</c:v>
                </c:pt>
                <c:pt idx="1030" formatCode="General">
                  <c:v>-1.17754388406496E-3</c:v>
                </c:pt>
                <c:pt idx="1031" formatCode="General">
                  <c:v>-1.17682376981617E-3</c:v>
                </c:pt>
                <c:pt idx="1032" formatCode="General">
                  <c:v>-1.1779705508607899E-3</c:v>
                </c:pt>
                <c:pt idx="1033" formatCode="General">
                  <c:v>-1.1780162379583601E-3</c:v>
                </c:pt>
                <c:pt idx="1034" formatCode="General">
                  <c:v>-1.1771395223209901E-3</c:v>
                </c:pt>
                <c:pt idx="1035" formatCode="General">
                  <c:v>-1.1787417870869001E-3</c:v>
                </c:pt>
                <c:pt idx="1036" formatCode="General">
                  <c:v>-1.1779780368083501E-3</c:v>
                </c:pt>
                <c:pt idx="1037" formatCode="General">
                  <c:v>-1.1786068548423399E-3</c:v>
                </c:pt>
                <c:pt idx="1038" formatCode="General">
                  <c:v>-1.1780990147578199E-3</c:v>
                </c:pt>
                <c:pt idx="1039" formatCode="General">
                  <c:v>-1.1786408342631799E-3</c:v>
                </c:pt>
                <c:pt idx="1040" formatCode="General">
                  <c:v>-1.1784178695609E-3</c:v>
                </c:pt>
                <c:pt idx="1041" formatCode="General">
                  <c:v>-1.1780456028050901E-3</c:v>
                </c:pt>
                <c:pt idx="1042" formatCode="General">
                  <c:v>-1.1774488010547E-3</c:v>
                </c:pt>
                <c:pt idx="1043" formatCode="General">
                  <c:v>-1.1795595952402999E-3</c:v>
                </c:pt>
                <c:pt idx="1044" formatCode="General">
                  <c:v>-1.17862959310785E-3</c:v>
                </c:pt>
                <c:pt idx="1045" formatCode="General">
                  <c:v>-1.1790169193954701E-3</c:v>
                </c:pt>
                <c:pt idx="1046" formatCode="General">
                  <c:v>-1.1803162014300799E-3</c:v>
                </c:pt>
                <c:pt idx="1047" formatCode="General">
                  <c:v>-1.1785122529406201E-3</c:v>
                </c:pt>
                <c:pt idx="1048" formatCode="General">
                  <c:v>-1.17865821920243E-3</c:v>
                </c:pt>
                <c:pt idx="1049" formatCode="General">
                  <c:v>-1.1792291070085799E-3</c:v>
                </c:pt>
                <c:pt idx="1050" formatCode="General">
                  <c:v>-1.1792629753361299E-3</c:v>
                </c:pt>
                <c:pt idx="1051" formatCode="General">
                  <c:v>-1.17945825705572E-3</c:v>
                </c:pt>
                <c:pt idx="1052" formatCode="General">
                  <c:v>-1.17801176953252E-3</c:v>
                </c:pt>
                <c:pt idx="1053" formatCode="General">
                  <c:v>-1.1803014936745801E-3</c:v>
                </c:pt>
                <c:pt idx="1054" formatCode="General">
                  <c:v>-1.1790906979835499E-3</c:v>
                </c:pt>
                <c:pt idx="1055" formatCode="General">
                  <c:v>-1.1799954726695199E-3</c:v>
                </c:pt>
                <c:pt idx="1056" formatCode="General">
                  <c:v>-1.18163606173747E-3</c:v>
                </c:pt>
                <c:pt idx="1057" formatCode="General">
                  <c:v>-1.17890205580793E-3</c:v>
                </c:pt>
                <c:pt idx="1058" formatCode="General">
                  <c:v>-1.1804725609530001E-3</c:v>
                </c:pt>
                <c:pt idx="1059" formatCode="General">
                  <c:v>-1.17871416306125E-3</c:v>
                </c:pt>
                <c:pt idx="1060" formatCode="General">
                  <c:v>-1.1798769405229901E-3</c:v>
                </c:pt>
                <c:pt idx="1061" formatCode="General">
                  <c:v>-1.1805299793082901E-3</c:v>
                </c:pt>
                <c:pt idx="1062" formatCode="General">
                  <c:v>-1.18014547400579E-3</c:v>
                </c:pt>
                <c:pt idx="1063" formatCode="General">
                  <c:v>-1.180439103683E-3</c:v>
                </c:pt>
                <c:pt idx="1064" formatCode="General">
                  <c:v>-1.18086910685623E-3</c:v>
                </c:pt>
                <c:pt idx="1065" formatCode="General">
                  <c:v>-1.1789437330280701E-3</c:v>
                </c:pt>
                <c:pt idx="1066" formatCode="General">
                  <c:v>-1.18115665485769E-3</c:v>
                </c:pt>
                <c:pt idx="1067" formatCode="General">
                  <c:v>-1.1807660929693E-3</c:v>
                </c:pt>
                <c:pt idx="1068" formatCode="General">
                  <c:v>-1.1806775660588901E-3</c:v>
                </c:pt>
                <c:pt idx="1069" formatCode="General">
                  <c:v>-1.1810945211791E-3</c:v>
                </c:pt>
                <c:pt idx="1070" formatCode="General">
                  <c:v>-1.18005644522114E-3</c:v>
                </c:pt>
                <c:pt idx="1071" formatCode="General">
                  <c:v>-1.18095754452894E-3</c:v>
                </c:pt>
                <c:pt idx="1072" formatCode="General">
                  <c:v>-1.1799794193196799E-3</c:v>
                </c:pt>
                <c:pt idx="1073" formatCode="General">
                  <c:v>-1.1814898024900501E-3</c:v>
                </c:pt>
                <c:pt idx="1074" formatCode="General">
                  <c:v>-1.17956708496223E-3</c:v>
                </c:pt>
                <c:pt idx="1075" formatCode="General">
                  <c:v>-1.18048660967443E-3</c:v>
                </c:pt>
                <c:pt idx="1076" formatCode="General">
                  <c:v>-1.17995301790774E-3</c:v>
                </c:pt>
                <c:pt idx="1077" formatCode="General">
                  <c:v>-1.1810980684160699E-3</c:v>
                </c:pt>
                <c:pt idx="1078" formatCode="General">
                  <c:v>-1.18078317994473E-3</c:v>
                </c:pt>
                <c:pt idx="1079" formatCode="General">
                  <c:v>-1.18107680707715E-3</c:v>
                </c:pt>
                <c:pt idx="1080" formatCode="General">
                  <c:v>-1.1800916875829401E-3</c:v>
                </c:pt>
                <c:pt idx="1081" formatCode="General">
                  <c:v>-1.18112039877222E-3</c:v>
                </c:pt>
                <c:pt idx="1082" formatCode="General">
                  <c:v>-1.1807252491893201E-3</c:v>
                </c:pt>
                <c:pt idx="1083" formatCode="General">
                  <c:v>-1.1824517041056201E-3</c:v>
                </c:pt>
                <c:pt idx="1084" formatCode="General">
                  <c:v>-1.1807250748976201E-3</c:v>
                </c:pt>
                <c:pt idx="1085" formatCode="General">
                  <c:v>-1.18136425231787E-3</c:v>
                </c:pt>
                <c:pt idx="1086" formatCode="General">
                  <c:v>-1.18041512919276E-3</c:v>
                </c:pt>
                <c:pt idx="1087" formatCode="General">
                  <c:v>-1.1810139606257899E-3</c:v>
                </c:pt>
                <c:pt idx="1088" formatCode="General">
                  <c:v>-1.18070948560631E-3</c:v>
                </c:pt>
                <c:pt idx="1089" formatCode="General">
                  <c:v>-1.1813720249216099E-3</c:v>
                </c:pt>
                <c:pt idx="1090" formatCode="General">
                  <c:v>-1.18154983437188E-3</c:v>
                </c:pt>
                <c:pt idx="1091" formatCode="General">
                  <c:v>-1.1815041869325E-3</c:v>
                </c:pt>
                <c:pt idx="1092" formatCode="General">
                  <c:v>-1.1822982884081199E-3</c:v>
                </c:pt>
                <c:pt idx="1093" formatCode="General">
                  <c:v>-1.1808226286024201E-3</c:v>
                </c:pt>
                <c:pt idx="1094" formatCode="General">
                  <c:v>-1.1814625989767799E-3</c:v>
                </c:pt>
                <c:pt idx="1095" formatCode="General">
                  <c:v>-1.1811554332973001E-3</c:v>
                </c:pt>
                <c:pt idx="1096" formatCode="General">
                  <c:v>-1.1816602280716E-3</c:v>
                </c:pt>
                <c:pt idx="1097" formatCode="General">
                  <c:v>-1.17988147237012E-3</c:v>
                </c:pt>
                <c:pt idx="1098" formatCode="General">
                  <c:v>-1.1803010177428299E-3</c:v>
                </c:pt>
                <c:pt idx="1099" formatCode="General">
                  <c:v>-1.1801113600137E-3</c:v>
                </c:pt>
                <c:pt idx="1100" formatCode="General">
                  <c:v>-1.1805512989195601E-3</c:v>
                </c:pt>
                <c:pt idx="1101" formatCode="General">
                  <c:v>-1.1817316444388099E-3</c:v>
                </c:pt>
                <c:pt idx="1102" formatCode="General">
                  <c:v>-1.18137696268007E-3</c:v>
                </c:pt>
                <c:pt idx="1103" formatCode="General">
                  <c:v>-1.180037870907E-3</c:v>
                </c:pt>
                <c:pt idx="1104" formatCode="General">
                  <c:v>-1.1808622681927399E-3</c:v>
                </c:pt>
                <c:pt idx="1105" formatCode="General">
                  <c:v>-1.1795813317645901E-3</c:v>
                </c:pt>
                <c:pt idx="1106" formatCode="General">
                  <c:v>-1.1803773328267399E-3</c:v>
                </c:pt>
                <c:pt idx="1107" formatCode="General">
                  <c:v>-1.1807307659335001E-3</c:v>
                </c:pt>
                <c:pt idx="1108" formatCode="General">
                  <c:v>-1.18102352963514E-3</c:v>
                </c:pt>
                <c:pt idx="1109" formatCode="General">
                  <c:v>-1.1796997520606501E-3</c:v>
                </c:pt>
                <c:pt idx="1110" formatCode="General">
                  <c:v>-1.18123447235488E-3</c:v>
                </c:pt>
                <c:pt idx="1111" formatCode="General">
                  <c:v>-1.1806176602361001E-3</c:v>
                </c:pt>
                <c:pt idx="1112" formatCode="General">
                  <c:v>-1.18159493404679E-3</c:v>
                </c:pt>
                <c:pt idx="1113" formatCode="General">
                  <c:v>-1.18209899979183E-3</c:v>
                </c:pt>
                <c:pt idx="1114" formatCode="General">
                  <c:v>-1.1826450573520499E-3</c:v>
                </c:pt>
                <c:pt idx="1115" formatCode="General">
                  <c:v>-1.1808251852753E-3</c:v>
                </c:pt>
                <c:pt idx="1116" formatCode="General">
                  <c:v>-1.1823328022628899E-3</c:v>
                </c:pt>
                <c:pt idx="1117" formatCode="General">
                  <c:v>-1.18099972026509E-3</c:v>
                </c:pt>
                <c:pt idx="1118" formatCode="General">
                  <c:v>-1.1810546531937701E-3</c:v>
                </c:pt>
                <c:pt idx="1119" formatCode="General">
                  <c:v>-1.18055810610557E-3</c:v>
                </c:pt>
                <c:pt idx="1120" formatCode="General">
                  <c:v>-1.18080749774604E-3</c:v>
                </c:pt>
                <c:pt idx="1121" formatCode="General">
                  <c:v>-1.18235683075648E-3</c:v>
                </c:pt>
                <c:pt idx="1122" formatCode="General">
                  <c:v>-1.1806617260885499E-3</c:v>
                </c:pt>
                <c:pt idx="1123" formatCode="General">
                  <c:v>-1.1814756142644899E-3</c:v>
                </c:pt>
                <c:pt idx="1124" formatCode="General">
                  <c:v>-1.1802780285506799E-3</c:v>
                </c:pt>
                <c:pt idx="1125" formatCode="General">
                  <c:v>-1.18045401825173E-3</c:v>
                </c:pt>
                <c:pt idx="1126" formatCode="General">
                  <c:v>-1.1805998639273401E-3</c:v>
                </c:pt>
                <c:pt idx="1127" formatCode="General">
                  <c:v>-1.1812604699884201E-3</c:v>
                </c:pt>
                <c:pt idx="1128" formatCode="General">
                  <c:v>-1.18133416281259E-3</c:v>
                </c:pt>
                <c:pt idx="1129" formatCode="General">
                  <c:v>-1.18083861924687E-3</c:v>
                </c:pt>
                <c:pt idx="1130" formatCode="General">
                  <c:v>-1.1811929829832399E-3</c:v>
                </c:pt>
                <c:pt idx="1131" formatCode="General">
                  <c:v>-1.17991809133149E-3</c:v>
                </c:pt>
                <c:pt idx="1132" formatCode="General">
                  <c:v>-1.1799503427270201E-3</c:v>
                </c:pt>
                <c:pt idx="1133" formatCode="General">
                  <c:v>-1.18159911114827E-3</c:v>
                </c:pt>
                <c:pt idx="1134" formatCode="General">
                  <c:v>-1.18177961903078E-3</c:v>
                </c:pt>
                <c:pt idx="1135" formatCode="General">
                  <c:v>-1.1810883216032699E-3</c:v>
                </c:pt>
                <c:pt idx="1136" formatCode="General">
                  <c:v>-1.18191223549945E-3</c:v>
                </c:pt>
                <c:pt idx="1137" formatCode="General">
                  <c:v>-1.17977760224846E-3</c:v>
                </c:pt>
                <c:pt idx="1138" formatCode="General">
                  <c:v>-1.18087584970142E-3</c:v>
                </c:pt>
                <c:pt idx="1139" formatCode="General">
                  <c:v>-1.1793502284114499E-3</c:v>
                </c:pt>
                <c:pt idx="1140" formatCode="General">
                  <c:v>-1.1813723968286699E-3</c:v>
                </c:pt>
                <c:pt idx="1141" formatCode="General">
                  <c:v>-1.1804428569117699E-3</c:v>
                </c:pt>
                <c:pt idx="1142" formatCode="General">
                  <c:v>-1.1804039439270401E-3</c:v>
                </c:pt>
                <c:pt idx="1143" formatCode="General">
                  <c:v>-1.18130662511164E-3</c:v>
                </c:pt>
                <c:pt idx="1144" formatCode="General">
                  <c:v>-1.18123632308396E-3</c:v>
                </c:pt>
                <c:pt idx="1145" formatCode="General">
                  <c:v>-1.1815082831970001E-3</c:v>
                </c:pt>
                <c:pt idx="1146" formatCode="General">
                  <c:v>-1.18138470181232E-3</c:v>
                </c:pt>
                <c:pt idx="1147" formatCode="General">
                  <c:v>-1.1813223432907099E-3</c:v>
                </c:pt>
                <c:pt idx="1148" formatCode="General">
                  <c:v>-1.1804879449304601E-3</c:v>
                </c:pt>
                <c:pt idx="1149" formatCode="General">
                  <c:v>-1.1797701106207501E-3</c:v>
                </c:pt>
                <c:pt idx="1150" formatCode="General">
                  <c:v>-1.17989522073372E-3</c:v>
                </c:pt>
                <c:pt idx="1151" formatCode="General">
                  <c:v>-1.1810121149156199E-3</c:v>
                </c:pt>
                <c:pt idx="1152" formatCode="General">
                  <c:v>-1.1807315451885399E-3</c:v>
                </c:pt>
                <c:pt idx="1153" formatCode="General">
                  <c:v>-1.1811174771678601E-3</c:v>
                </c:pt>
                <c:pt idx="1154" formatCode="General">
                  <c:v>-1.1797042040092201E-3</c:v>
                </c:pt>
                <c:pt idx="1155" formatCode="General">
                  <c:v>-1.1789156020222001E-3</c:v>
                </c:pt>
                <c:pt idx="1156" formatCode="General">
                  <c:v>-1.17992653397991E-3</c:v>
                </c:pt>
                <c:pt idx="1157" formatCode="General">
                  <c:v>-1.1793161735113801E-3</c:v>
                </c:pt>
                <c:pt idx="1158" formatCode="General">
                  <c:v>-1.1802003556189401E-3</c:v>
                </c:pt>
                <c:pt idx="1159" formatCode="General">
                  <c:v>-1.18026873686311E-3</c:v>
                </c:pt>
                <c:pt idx="1160" formatCode="General">
                  <c:v>-1.17978186979223E-3</c:v>
                </c:pt>
                <c:pt idx="1161" formatCode="General">
                  <c:v>-1.17941592932529E-3</c:v>
                </c:pt>
                <c:pt idx="1162" formatCode="General">
                  <c:v>-1.1787665610171799E-3</c:v>
                </c:pt>
                <c:pt idx="1163" formatCode="General">
                  <c:v>-1.17934527507933E-3</c:v>
                </c:pt>
                <c:pt idx="1164" formatCode="General">
                  <c:v>-1.1795150164948501E-3</c:v>
                </c:pt>
                <c:pt idx="1165" formatCode="General">
                  <c:v>-1.18014301596352E-3</c:v>
                </c:pt>
                <c:pt idx="1166" formatCode="General">
                  <c:v>-1.17970398491375E-3</c:v>
                </c:pt>
                <c:pt idx="1167" formatCode="General">
                  <c:v>-1.1790776378150501E-3</c:v>
                </c:pt>
                <c:pt idx="1168" formatCode="General">
                  <c:v>-1.17932742727459E-3</c:v>
                </c:pt>
                <c:pt idx="1169" formatCode="General">
                  <c:v>-1.18147310641767E-3</c:v>
                </c:pt>
                <c:pt idx="1170" formatCode="General">
                  <c:v>-1.17796866040943E-3</c:v>
                </c:pt>
                <c:pt idx="1171" formatCode="General">
                  <c:v>-1.1799819315860499E-3</c:v>
                </c:pt>
                <c:pt idx="1172" formatCode="General">
                  <c:v>-1.1808453214111299E-3</c:v>
                </c:pt>
                <c:pt idx="1173" formatCode="General">
                  <c:v>-1.17842267210843E-3</c:v>
                </c:pt>
                <c:pt idx="1174" formatCode="General">
                  <c:v>-1.17903969203398E-3</c:v>
                </c:pt>
                <c:pt idx="1175" formatCode="General">
                  <c:v>-1.17922735642359E-3</c:v>
                </c:pt>
                <c:pt idx="1176" formatCode="General">
                  <c:v>-1.1808368915304701E-3</c:v>
                </c:pt>
                <c:pt idx="1177" formatCode="General">
                  <c:v>-1.1789221158297601E-3</c:v>
                </c:pt>
                <c:pt idx="1178" formatCode="General">
                  <c:v>-1.17934354923568E-3</c:v>
                </c:pt>
                <c:pt idx="1179" formatCode="General">
                  <c:v>-1.17963964471597E-3</c:v>
                </c:pt>
                <c:pt idx="1180" formatCode="General">
                  <c:v>-1.1801954169145001E-3</c:v>
                </c:pt>
                <c:pt idx="1181" formatCode="General">
                  <c:v>-1.1791064806132301E-3</c:v>
                </c:pt>
                <c:pt idx="1182" formatCode="General">
                  <c:v>-1.1796647566821299E-3</c:v>
                </c:pt>
                <c:pt idx="1183" formatCode="General">
                  <c:v>-1.17866790315553E-3</c:v>
                </c:pt>
                <c:pt idx="1184" formatCode="General">
                  <c:v>-1.1778653561190101E-3</c:v>
                </c:pt>
                <c:pt idx="1185" formatCode="General">
                  <c:v>-1.1794354624807899E-3</c:v>
                </c:pt>
                <c:pt idx="1186" formatCode="General">
                  <c:v>-1.17910208322998E-3</c:v>
                </c:pt>
                <c:pt idx="1187" formatCode="General">
                  <c:v>-1.1806272299277501E-3</c:v>
                </c:pt>
                <c:pt idx="1188" formatCode="General">
                  <c:v>-1.1802394610184201E-3</c:v>
                </c:pt>
                <c:pt idx="1189" formatCode="General">
                  <c:v>-1.1781522018962101E-3</c:v>
                </c:pt>
                <c:pt idx="1190" formatCode="General">
                  <c:v>-1.17871018288423E-3</c:v>
                </c:pt>
                <c:pt idx="1191" formatCode="General">
                  <c:v>-1.1775600183606099E-3</c:v>
                </c:pt>
                <c:pt idx="1192" formatCode="General">
                  <c:v>-1.1790276267744299E-3</c:v>
                </c:pt>
                <c:pt idx="1193" formatCode="General">
                  <c:v>-1.17677489389033E-3</c:v>
                </c:pt>
                <c:pt idx="1194" formatCode="General">
                  <c:v>-1.17774361155884E-3</c:v>
                </c:pt>
                <c:pt idx="1195" formatCode="General">
                  <c:v>-1.1782175351657701E-3</c:v>
                </c:pt>
                <c:pt idx="1196" formatCode="General">
                  <c:v>-1.17872921436057E-3</c:v>
                </c:pt>
                <c:pt idx="1197" formatCode="General">
                  <c:v>-1.1787760277077401E-3</c:v>
                </c:pt>
                <c:pt idx="1198" formatCode="General">
                  <c:v>-1.17848037047443E-3</c:v>
                </c:pt>
                <c:pt idx="1199" formatCode="General">
                  <c:v>-1.17664062508564E-3</c:v>
                </c:pt>
                <c:pt idx="1200" formatCode="General">
                  <c:v>-1.1787074823028799E-3</c:v>
                </c:pt>
                <c:pt idx="1201" formatCode="General">
                  <c:v>-1.1794238192321101E-3</c:v>
                </c:pt>
                <c:pt idx="1202" formatCode="General">
                  <c:v>-1.1796290686183399E-3</c:v>
                </c:pt>
                <c:pt idx="1203" formatCode="General">
                  <c:v>-1.1779285236757601E-3</c:v>
                </c:pt>
                <c:pt idx="1204" formatCode="General">
                  <c:v>-1.1774216489443599E-3</c:v>
                </c:pt>
                <c:pt idx="1205" formatCode="General">
                  <c:v>-1.1782758489260301E-3</c:v>
                </c:pt>
                <c:pt idx="1206" formatCode="General">
                  <c:v>-1.17787818588923E-3</c:v>
                </c:pt>
                <c:pt idx="1207" formatCode="General">
                  <c:v>-1.1761667016159901E-3</c:v>
                </c:pt>
                <c:pt idx="1208" formatCode="General">
                  <c:v>-1.1769809732429201E-3</c:v>
                </c:pt>
                <c:pt idx="1209" formatCode="General">
                  <c:v>-1.1754654499411799E-3</c:v>
                </c:pt>
                <c:pt idx="1210" formatCode="General">
                  <c:v>-1.17660603767816E-3</c:v>
                </c:pt>
                <c:pt idx="1211" formatCode="General">
                  <c:v>-1.17694983272906E-3</c:v>
                </c:pt>
                <c:pt idx="1212" formatCode="General">
                  <c:v>-1.1773071296709301E-3</c:v>
                </c:pt>
                <c:pt idx="1213" formatCode="General">
                  <c:v>-1.1761421625187899E-3</c:v>
                </c:pt>
                <c:pt idx="1214" formatCode="General">
                  <c:v>-1.17506844952618E-3</c:v>
                </c:pt>
                <c:pt idx="1215" formatCode="General">
                  <c:v>-1.1771241091281001E-3</c:v>
                </c:pt>
                <c:pt idx="1216" formatCode="General">
                  <c:v>-1.17564077192141E-3</c:v>
                </c:pt>
                <c:pt idx="1217" formatCode="General">
                  <c:v>-1.17679804239313E-3</c:v>
                </c:pt>
                <c:pt idx="1218" formatCode="General">
                  <c:v>-1.17661980322707E-3</c:v>
                </c:pt>
                <c:pt idx="1219" formatCode="General">
                  <c:v>-1.1753486183762E-3</c:v>
                </c:pt>
                <c:pt idx="1220" formatCode="General">
                  <c:v>-1.17595451000045E-3</c:v>
                </c:pt>
                <c:pt idx="1221" formatCode="General">
                  <c:v>-1.1768698501185501E-3</c:v>
                </c:pt>
                <c:pt idx="1222" formatCode="General">
                  <c:v>-1.17583220839113E-3</c:v>
                </c:pt>
                <c:pt idx="1223" formatCode="General">
                  <c:v>-1.1762398165254999E-3</c:v>
                </c:pt>
                <c:pt idx="1224" formatCode="General">
                  <c:v>-1.1769531991676701E-3</c:v>
                </c:pt>
                <c:pt idx="1225" formatCode="General">
                  <c:v>-1.1765591304243601E-3</c:v>
                </c:pt>
                <c:pt idx="1226" formatCode="General">
                  <c:v>-1.1748751289346699E-3</c:v>
                </c:pt>
                <c:pt idx="1227" formatCode="General">
                  <c:v>-1.1769457568150999E-3</c:v>
                </c:pt>
                <c:pt idx="1228" formatCode="General">
                  <c:v>-1.1769791390463999E-3</c:v>
                </c:pt>
                <c:pt idx="1229" formatCode="General">
                  <c:v>-1.1762480332223101E-3</c:v>
                </c:pt>
                <c:pt idx="1230" formatCode="General">
                  <c:v>-1.1752711379145299E-3</c:v>
                </c:pt>
                <c:pt idx="1231" formatCode="General">
                  <c:v>-1.1749401425070699E-3</c:v>
                </c:pt>
                <c:pt idx="1232" formatCode="General">
                  <c:v>-1.1759768841927501E-3</c:v>
                </c:pt>
                <c:pt idx="1233" formatCode="General">
                  <c:v>-1.1773769320850801E-3</c:v>
                </c:pt>
                <c:pt idx="1234" formatCode="General">
                  <c:v>-1.17563328135259E-3</c:v>
                </c:pt>
                <c:pt idx="1235" formatCode="General">
                  <c:v>-1.17589670239622E-3</c:v>
                </c:pt>
                <c:pt idx="1236" formatCode="General">
                  <c:v>-1.17581257034604E-3</c:v>
                </c:pt>
                <c:pt idx="1237" formatCode="General">
                  <c:v>-1.1767084185556199E-3</c:v>
                </c:pt>
                <c:pt idx="1238" formatCode="General">
                  <c:v>-1.17670928125282E-3</c:v>
                </c:pt>
                <c:pt idx="1239" formatCode="General">
                  <c:v>-1.1746314602763799E-3</c:v>
                </c:pt>
                <c:pt idx="1240" formatCode="General">
                  <c:v>-1.17508765827312E-3</c:v>
                </c:pt>
                <c:pt idx="1241" formatCode="General">
                  <c:v>-1.1756616827457501E-3</c:v>
                </c:pt>
                <c:pt idx="1242" formatCode="General">
                  <c:v>-1.1743224244449601E-3</c:v>
                </c:pt>
                <c:pt idx="1243" formatCode="General">
                  <c:v>-1.17653055382543E-3</c:v>
                </c:pt>
                <c:pt idx="1244" formatCode="General">
                  <c:v>-1.1746597483499599E-3</c:v>
                </c:pt>
                <c:pt idx="1245" formatCode="General">
                  <c:v>-1.17440642350925E-3</c:v>
                </c:pt>
                <c:pt idx="1246" formatCode="General">
                  <c:v>-1.1735835129418901E-3</c:v>
                </c:pt>
                <c:pt idx="1247" formatCode="General">
                  <c:v>-1.1758618527338901E-3</c:v>
                </c:pt>
                <c:pt idx="1248" formatCode="General">
                  <c:v>-1.17489817064732E-3</c:v>
                </c:pt>
                <c:pt idx="1249" formatCode="General">
                  <c:v>-1.1740608540512299E-3</c:v>
                </c:pt>
                <c:pt idx="1250" formatCode="General">
                  <c:v>-1.17474752965288E-3</c:v>
                </c:pt>
                <c:pt idx="1251" formatCode="General">
                  <c:v>-1.1754466176559101E-3</c:v>
                </c:pt>
                <c:pt idx="1252" formatCode="General">
                  <c:v>-1.17512522604029E-3</c:v>
                </c:pt>
                <c:pt idx="1253" formatCode="General">
                  <c:v>-1.1749923557316899E-3</c:v>
                </c:pt>
                <c:pt idx="1254" formatCode="General">
                  <c:v>-1.17356061487278E-3</c:v>
                </c:pt>
                <c:pt idx="1255" formatCode="General">
                  <c:v>-1.17471318696925E-3</c:v>
                </c:pt>
                <c:pt idx="1256" formatCode="General">
                  <c:v>-1.1749660929626399E-3</c:v>
                </c:pt>
                <c:pt idx="1257" formatCode="General">
                  <c:v>-1.17455411758194E-3</c:v>
                </c:pt>
                <c:pt idx="1258" formatCode="General">
                  <c:v>-1.1754523413639701E-3</c:v>
                </c:pt>
                <c:pt idx="1259" formatCode="General">
                  <c:v>-1.17490200497783E-3</c:v>
                </c:pt>
                <c:pt idx="1260" formatCode="General">
                  <c:v>-1.17106194368185E-3</c:v>
                </c:pt>
                <c:pt idx="1261" formatCode="General">
                  <c:v>-1.1750660441055901E-3</c:v>
                </c:pt>
                <c:pt idx="1262" formatCode="General">
                  <c:v>-1.17512344426872E-3</c:v>
                </c:pt>
                <c:pt idx="1263" formatCode="General">
                  <c:v>-1.1734410880422899E-3</c:v>
                </c:pt>
                <c:pt idx="1264" formatCode="General">
                  <c:v>-1.1719522184349799E-3</c:v>
                </c:pt>
                <c:pt idx="1265" formatCode="General">
                  <c:v>-1.17310263792031E-3</c:v>
                </c:pt>
                <c:pt idx="1266" formatCode="General">
                  <c:v>-1.1736569028080099E-3</c:v>
                </c:pt>
                <c:pt idx="1267" formatCode="General">
                  <c:v>-1.1740757226764899E-3</c:v>
                </c:pt>
                <c:pt idx="1268" formatCode="General">
                  <c:v>-1.17266083170307E-3</c:v>
                </c:pt>
                <c:pt idx="1269" formatCode="General">
                  <c:v>-1.17242378105256E-3</c:v>
                </c:pt>
                <c:pt idx="1270" formatCode="General">
                  <c:v>-1.1739802528439099E-3</c:v>
                </c:pt>
                <c:pt idx="1271" formatCode="General">
                  <c:v>-1.17171421569644E-3</c:v>
                </c:pt>
                <c:pt idx="1272" formatCode="General">
                  <c:v>-1.1720738662325599E-3</c:v>
                </c:pt>
                <c:pt idx="1273" formatCode="General">
                  <c:v>-1.1724428932635899E-3</c:v>
                </c:pt>
                <c:pt idx="1274" formatCode="General">
                  <c:v>-1.17284989798889E-3</c:v>
                </c:pt>
                <c:pt idx="1275" formatCode="General">
                  <c:v>-1.17312110401123E-3</c:v>
                </c:pt>
                <c:pt idx="1276" formatCode="General">
                  <c:v>-1.17298314472221E-3</c:v>
                </c:pt>
                <c:pt idx="1277" formatCode="General">
                  <c:v>-1.17182960450971E-3</c:v>
                </c:pt>
                <c:pt idx="1278" formatCode="General">
                  <c:v>-1.1719719401093399E-3</c:v>
                </c:pt>
                <c:pt idx="1279" formatCode="General">
                  <c:v>-1.1710046800137101E-3</c:v>
                </c:pt>
                <c:pt idx="1280" formatCode="General">
                  <c:v>-1.17127402759285E-3</c:v>
                </c:pt>
                <c:pt idx="1281" formatCode="General">
                  <c:v>-1.1726266853243101E-3</c:v>
                </c:pt>
                <c:pt idx="1282" formatCode="General">
                  <c:v>-1.17078129377519E-3</c:v>
                </c:pt>
                <c:pt idx="1283" formatCode="General">
                  <c:v>-1.17345469853314E-3</c:v>
                </c:pt>
                <c:pt idx="1284" formatCode="General">
                  <c:v>-1.1709390050049101E-3</c:v>
                </c:pt>
                <c:pt idx="1285" formatCode="General">
                  <c:v>-1.17284122086982E-3</c:v>
                </c:pt>
                <c:pt idx="1286" formatCode="General">
                  <c:v>-1.1727428694937501E-3</c:v>
                </c:pt>
                <c:pt idx="1287" formatCode="General">
                  <c:v>-1.17251486679846E-3</c:v>
                </c:pt>
                <c:pt idx="1288" formatCode="General">
                  <c:v>-1.1731531330922999E-3</c:v>
                </c:pt>
                <c:pt idx="1289" formatCode="General">
                  <c:v>-1.16988500874254E-3</c:v>
                </c:pt>
                <c:pt idx="1290" formatCode="General">
                  <c:v>-1.1729042479519901E-3</c:v>
                </c:pt>
                <c:pt idx="1291" formatCode="General">
                  <c:v>-1.1712010533954599E-3</c:v>
                </c:pt>
                <c:pt idx="1292" formatCode="General">
                  <c:v>-1.16947403952355E-3</c:v>
                </c:pt>
                <c:pt idx="1293" formatCode="General">
                  <c:v>-1.17237139072991E-3</c:v>
                </c:pt>
                <c:pt idx="1294" formatCode="General">
                  <c:v>-1.17001201201993E-3</c:v>
                </c:pt>
                <c:pt idx="1295" formatCode="General">
                  <c:v>-1.1699552133415201E-3</c:v>
                </c:pt>
                <c:pt idx="1296" formatCode="General">
                  <c:v>-1.169584685015E-3</c:v>
                </c:pt>
                <c:pt idx="1297" formatCode="General">
                  <c:v>-1.1692936739041301E-3</c:v>
                </c:pt>
                <c:pt idx="1298" formatCode="General">
                  <c:v>-1.1683731036423899E-3</c:v>
                </c:pt>
                <c:pt idx="1299" formatCode="General">
                  <c:v>-1.17140989630852E-3</c:v>
                </c:pt>
                <c:pt idx="1300" formatCode="General">
                  <c:v>-1.16978779625386E-3</c:v>
                </c:pt>
                <c:pt idx="1301" formatCode="General">
                  <c:v>-1.17026746090909E-3</c:v>
                </c:pt>
                <c:pt idx="1302" formatCode="General">
                  <c:v>-1.16930337545313E-3</c:v>
                </c:pt>
                <c:pt idx="1303" formatCode="General">
                  <c:v>-1.1721683536150601E-3</c:v>
                </c:pt>
                <c:pt idx="1304" formatCode="General">
                  <c:v>-1.16986551524023E-3</c:v>
                </c:pt>
                <c:pt idx="1305" formatCode="General">
                  <c:v>-1.1717125870974599E-3</c:v>
                </c:pt>
                <c:pt idx="1306" formatCode="General">
                  <c:v>-1.16927291467932E-3</c:v>
                </c:pt>
                <c:pt idx="1307" formatCode="General">
                  <c:v>-1.16819661940543E-3</c:v>
                </c:pt>
                <c:pt idx="1308" formatCode="General">
                  <c:v>-1.17104554949183E-3</c:v>
                </c:pt>
                <c:pt idx="1309" formatCode="General">
                  <c:v>-1.16802742981615E-3</c:v>
                </c:pt>
                <c:pt idx="1310" formatCode="General">
                  <c:v>-1.16826211372819E-3</c:v>
                </c:pt>
                <c:pt idx="1311" formatCode="General">
                  <c:v>-1.16828438603223E-3</c:v>
                </c:pt>
                <c:pt idx="1312" formatCode="General">
                  <c:v>-1.1696400747624701E-3</c:v>
                </c:pt>
                <c:pt idx="1313" formatCode="General">
                  <c:v>-1.1692340008608701E-3</c:v>
                </c:pt>
                <c:pt idx="1314" formatCode="General">
                  <c:v>-1.1685463568738E-3</c:v>
                </c:pt>
                <c:pt idx="1315" formatCode="General">
                  <c:v>-1.16801436437322E-3</c:v>
                </c:pt>
                <c:pt idx="1316" formatCode="General">
                  <c:v>-1.1680915388728699E-3</c:v>
                </c:pt>
                <c:pt idx="1317" formatCode="General">
                  <c:v>-1.16926588588389E-3</c:v>
                </c:pt>
                <c:pt idx="1318" formatCode="General">
                  <c:v>-1.17011172039403E-3</c:v>
                </c:pt>
                <c:pt idx="1319" formatCode="General">
                  <c:v>-1.1662917864984201E-3</c:v>
                </c:pt>
                <c:pt idx="1320" formatCode="General">
                  <c:v>-1.1685580797659899E-3</c:v>
                </c:pt>
                <c:pt idx="1321" formatCode="General">
                  <c:v>-1.16984164995483E-3</c:v>
                </c:pt>
                <c:pt idx="1322" formatCode="General">
                  <c:v>-1.16780546622195E-3</c:v>
                </c:pt>
                <c:pt idx="1323" formatCode="General">
                  <c:v>-1.16880339088556E-3</c:v>
                </c:pt>
                <c:pt idx="1324" formatCode="General">
                  <c:v>-1.16998051983084E-3</c:v>
                </c:pt>
                <c:pt idx="1325" formatCode="General">
                  <c:v>-1.1668825835452E-3</c:v>
                </c:pt>
                <c:pt idx="1326" formatCode="General">
                  <c:v>-1.1653859916666699E-3</c:v>
                </c:pt>
                <c:pt idx="1327" formatCode="General">
                  <c:v>-1.1669504574782E-3</c:v>
                </c:pt>
                <c:pt idx="1328" formatCode="General">
                  <c:v>-1.1684334880373601E-3</c:v>
                </c:pt>
                <c:pt idx="1329" formatCode="General">
                  <c:v>-1.16695263836008E-3</c:v>
                </c:pt>
                <c:pt idx="1330" formatCode="General">
                  <c:v>-1.16624415651287E-3</c:v>
                </c:pt>
                <c:pt idx="1331" formatCode="General">
                  <c:v>-1.16788674868532E-3</c:v>
                </c:pt>
                <c:pt idx="1332" formatCode="General">
                  <c:v>-1.16594730582087E-3</c:v>
                </c:pt>
                <c:pt idx="1333" formatCode="General">
                  <c:v>-1.1648220492536799E-3</c:v>
                </c:pt>
                <c:pt idx="1334" formatCode="General">
                  <c:v>-1.1655846902273799E-3</c:v>
                </c:pt>
                <c:pt idx="1335" formatCode="General">
                  <c:v>-1.16304701754138E-3</c:v>
                </c:pt>
                <c:pt idx="1336" formatCode="General">
                  <c:v>-1.1691108381107699E-3</c:v>
                </c:pt>
                <c:pt idx="1337" formatCode="General">
                  <c:v>-1.1668955403285699E-3</c:v>
                </c:pt>
                <c:pt idx="1338" formatCode="General">
                  <c:v>-1.16635372243629E-3</c:v>
                </c:pt>
                <c:pt idx="1339" formatCode="General">
                  <c:v>-1.16527627508342E-3</c:v>
                </c:pt>
                <c:pt idx="1340" formatCode="General">
                  <c:v>-1.16671884213525E-3</c:v>
                </c:pt>
                <c:pt idx="1341" formatCode="General">
                  <c:v>-1.16630767274714E-3</c:v>
                </c:pt>
                <c:pt idx="1342" formatCode="General">
                  <c:v>-1.16563331035458E-3</c:v>
                </c:pt>
                <c:pt idx="1343" formatCode="General">
                  <c:v>-1.1641804351161899E-3</c:v>
                </c:pt>
                <c:pt idx="1344" formatCode="General">
                  <c:v>-1.1612410232893001E-3</c:v>
                </c:pt>
                <c:pt idx="1345" formatCode="General">
                  <c:v>-1.16350118378328E-3</c:v>
                </c:pt>
                <c:pt idx="1346" formatCode="General">
                  <c:v>-1.1622910724525899E-3</c:v>
                </c:pt>
                <c:pt idx="1347" formatCode="General">
                  <c:v>-1.1666710377214401E-3</c:v>
                </c:pt>
                <c:pt idx="1348" formatCode="General">
                  <c:v>-1.1635972908502401E-3</c:v>
                </c:pt>
                <c:pt idx="1349" formatCode="General">
                  <c:v>-1.1656495474573099E-3</c:v>
                </c:pt>
                <c:pt idx="1350" formatCode="General">
                  <c:v>-1.16513008254306E-3</c:v>
                </c:pt>
                <c:pt idx="1351" formatCode="General">
                  <c:v>-1.1636064063249101E-3</c:v>
                </c:pt>
                <c:pt idx="1352" formatCode="General">
                  <c:v>-1.1633432132890399E-3</c:v>
                </c:pt>
                <c:pt idx="1353" formatCode="General">
                  <c:v>-1.16496585502339E-3</c:v>
                </c:pt>
                <c:pt idx="1354" formatCode="General">
                  <c:v>-1.16468906403447E-3</c:v>
                </c:pt>
                <c:pt idx="1355" formatCode="General">
                  <c:v>-1.16475012708698E-3</c:v>
                </c:pt>
                <c:pt idx="1356" formatCode="General">
                  <c:v>-1.16488189509287E-3</c:v>
                </c:pt>
                <c:pt idx="1357" formatCode="General">
                  <c:v>-1.1640419073823999E-3</c:v>
                </c:pt>
                <c:pt idx="1358" formatCode="General">
                  <c:v>-1.1644297658178399E-3</c:v>
                </c:pt>
                <c:pt idx="1359" formatCode="General">
                  <c:v>-1.1636972776095001E-3</c:v>
                </c:pt>
                <c:pt idx="1360" formatCode="General">
                  <c:v>-1.16240019321153E-3</c:v>
                </c:pt>
                <c:pt idx="1361" formatCode="General">
                  <c:v>-1.1629588892800801E-3</c:v>
                </c:pt>
                <c:pt idx="1362" formatCode="General">
                  <c:v>-1.1635212023604E-3</c:v>
                </c:pt>
                <c:pt idx="1363" formatCode="General">
                  <c:v>-1.16207813737176E-3</c:v>
                </c:pt>
                <c:pt idx="1364" formatCode="General">
                  <c:v>-1.16176895506339E-3</c:v>
                </c:pt>
                <c:pt idx="1365" formatCode="General">
                  <c:v>-1.16269160554892E-3</c:v>
                </c:pt>
                <c:pt idx="1366" formatCode="General">
                  <c:v>-1.16304352829907E-3</c:v>
                </c:pt>
                <c:pt idx="1367" formatCode="General">
                  <c:v>-1.1625294001831299E-3</c:v>
                </c:pt>
                <c:pt idx="1368" formatCode="General">
                  <c:v>-1.16029164508634E-3</c:v>
                </c:pt>
                <c:pt idx="1369" formatCode="General">
                  <c:v>-1.16174834629819E-3</c:v>
                </c:pt>
                <c:pt idx="1370" formatCode="General">
                  <c:v>-1.1622391417116401E-3</c:v>
                </c:pt>
                <c:pt idx="1371" formatCode="General">
                  <c:v>-1.1605903209605899E-3</c:v>
                </c:pt>
                <c:pt idx="1372" formatCode="General">
                  <c:v>-1.1610120368862401E-3</c:v>
                </c:pt>
                <c:pt idx="1373" formatCode="General">
                  <c:v>-1.1612482601976999E-3</c:v>
                </c:pt>
                <c:pt idx="1374" formatCode="General">
                  <c:v>-1.1615869696321301E-3</c:v>
                </c:pt>
                <c:pt idx="1375" formatCode="General">
                  <c:v>-1.1602447793263499E-3</c:v>
                </c:pt>
                <c:pt idx="1376" formatCode="General">
                  <c:v>-1.1606082257133001E-3</c:v>
                </c:pt>
                <c:pt idx="1377" formatCode="General">
                  <c:v>-1.1616073132543799E-3</c:v>
                </c:pt>
                <c:pt idx="1378" formatCode="General">
                  <c:v>-1.1578576905058599E-3</c:v>
                </c:pt>
                <c:pt idx="1379" formatCode="General">
                  <c:v>-1.16070439813218E-3</c:v>
                </c:pt>
                <c:pt idx="1380" formatCode="General">
                  <c:v>-1.15947083386832E-3</c:v>
                </c:pt>
                <c:pt idx="1381" formatCode="General">
                  <c:v>-1.16080064768888E-3</c:v>
                </c:pt>
                <c:pt idx="1382" formatCode="General">
                  <c:v>-1.1595709202686399E-3</c:v>
                </c:pt>
                <c:pt idx="1383" formatCode="General">
                  <c:v>-1.16109530936774E-3</c:v>
                </c:pt>
                <c:pt idx="1384" formatCode="General">
                  <c:v>-1.16053324606766E-3</c:v>
                </c:pt>
                <c:pt idx="1385" formatCode="General">
                  <c:v>-1.16125525126726E-3</c:v>
                </c:pt>
                <c:pt idx="1386" formatCode="General">
                  <c:v>-1.1608940958891701E-3</c:v>
                </c:pt>
                <c:pt idx="1387" formatCode="General">
                  <c:v>-1.1601447748708299E-3</c:v>
                </c:pt>
                <c:pt idx="1388" formatCode="General">
                  <c:v>-1.15789890640209E-3</c:v>
                </c:pt>
                <c:pt idx="1389" formatCode="General">
                  <c:v>-1.1593828559341799E-3</c:v>
                </c:pt>
                <c:pt idx="1390" formatCode="General">
                  <c:v>-1.15892391685062E-3</c:v>
                </c:pt>
                <c:pt idx="1391" formatCode="General">
                  <c:v>-1.1585888693008901E-3</c:v>
                </c:pt>
                <c:pt idx="1392" formatCode="General">
                  <c:v>-1.16034817941665E-3</c:v>
                </c:pt>
                <c:pt idx="1393" formatCode="General">
                  <c:v>-1.1589524301504101E-3</c:v>
                </c:pt>
                <c:pt idx="1394" formatCode="General">
                  <c:v>-1.15772436151046E-3</c:v>
                </c:pt>
                <c:pt idx="1395" formatCode="General">
                  <c:v>-1.16105683978198E-3</c:v>
                </c:pt>
                <c:pt idx="1396" formatCode="General">
                  <c:v>-1.15757144563638E-3</c:v>
                </c:pt>
                <c:pt idx="1397" formatCode="General">
                  <c:v>-1.1599479688432801E-3</c:v>
                </c:pt>
                <c:pt idx="1398" formatCode="General">
                  <c:v>-1.15885519635074E-3</c:v>
                </c:pt>
                <c:pt idx="1399" formatCode="General">
                  <c:v>-1.1592984194022801E-3</c:v>
                </c:pt>
                <c:pt idx="1400" formatCode="General">
                  <c:v>-1.1587248122900001E-3</c:v>
                </c:pt>
                <c:pt idx="1401" formatCode="General">
                  <c:v>-1.15793150454697E-3</c:v>
                </c:pt>
                <c:pt idx="1402" formatCode="General">
                  <c:v>-1.15727465961867E-3</c:v>
                </c:pt>
                <c:pt idx="1403" formatCode="General">
                  <c:v>-1.15857413050874E-3</c:v>
                </c:pt>
                <c:pt idx="1404" formatCode="General">
                  <c:v>-1.15771722825059E-3</c:v>
                </c:pt>
                <c:pt idx="1405" formatCode="General">
                  <c:v>-1.1569090351685801E-3</c:v>
                </c:pt>
                <c:pt idx="1406" formatCode="General">
                  <c:v>-1.1573140009122299E-3</c:v>
                </c:pt>
                <c:pt idx="1407" formatCode="General">
                  <c:v>-1.15678682901399E-3</c:v>
                </c:pt>
                <c:pt idx="1408" formatCode="General">
                  <c:v>-1.15921865402776E-3</c:v>
                </c:pt>
                <c:pt idx="1409" formatCode="General">
                  <c:v>-1.15859144765505E-3</c:v>
                </c:pt>
                <c:pt idx="1410" formatCode="General">
                  <c:v>-1.15663106313809E-3</c:v>
                </c:pt>
                <c:pt idx="1411" formatCode="General">
                  <c:v>-1.15665431898922E-3</c:v>
                </c:pt>
                <c:pt idx="1412" formatCode="General">
                  <c:v>-1.1571797210073E-3</c:v>
                </c:pt>
                <c:pt idx="1413" formatCode="General">
                  <c:v>-1.15614846180529E-3</c:v>
                </c:pt>
                <c:pt idx="1414" formatCode="General">
                  <c:v>-1.1567707049141599E-3</c:v>
                </c:pt>
                <c:pt idx="1415" formatCode="General">
                  <c:v>-1.15506441765144E-3</c:v>
                </c:pt>
                <c:pt idx="1416" formatCode="General">
                  <c:v>-1.1568486460214801E-3</c:v>
                </c:pt>
                <c:pt idx="1417" formatCode="General">
                  <c:v>-1.1550098884384101E-3</c:v>
                </c:pt>
                <c:pt idx="1418" formatCode="General">
                  <c:v>-1.1567004297106901E-3</c:v>
                </c:pt>
                <c:pt idx="1419" formatCode="General">
                  <c:v>-1.1545932976758501E-3</c:v>
                </c:pt>
                <c:pt idx="1420" formatCode="General">
                  <c:v>-1.1567672786662699E-3</c:v>
                </c:pt>
                <c:pt idx="1421" formatCode="General">
                  <c:v>-1.1554367057962801E-3</c:v>
                </c:pt>
                <c:pt idx="1422" formatCode="General">
                  <c:v>-1.15506213699564E-3</c:v>
                </c:pt>
                <c:pt idx="1423" formatCode="General">
                  <c:v>-1.1554402087622501E-3</c:v>
                </c:pt>
                <c:pt idx="1424" formatCode="General">
                  <c:v>-1.1538321372295999E-3</c:v>
                </c:pt>
                <c:pt idx="1425" formatCode="General">
                  <c:v>-1.1544755502316201E-3</c:v>
                </c:pt>
                <c:pt idx="1426" formatCode="General">
                  <c:v>-1.15442912125343E-3</c:v>
                </c:pt>
                <c:pt idx="1427" formatCode="General">
                  <c:v>-1.1541145694788199E-3</c:v>
                </c:pt>
                <c:pt idx="1428" formatCode="General">
                  <c:v>-1.15368106880887E-3</c:v>
                </c:pt>
                <c:pt idx="1429" formatCode="General">
                  <c:v>-1.1552926060073401E-3</c:v>
                </c:pt>
                <c:pt idx="1430" formatCode="General">
                  <c:v>-1.15336080196689E-3</c:v>
                </c:pt>
                <c:pt idx="1431" formatCode="General">
                  <c:v>-1.1543941757650601E-3</c:v>
                </c:pt>
                <c:pt idx="1432" formatCode="General">
                  <c:v>-1.1524480422118999E-3</c:v>
                </c:pt>
                <c:pt idx="1433" formatCode="General">
                  <c:v>-1.15330161173341E-3</c:v>
                </c:pt>
                <c:pt idx="1434" formatCode="General">
                  <c:v>-1.1529830824496901E-3</c:v>
                </c:pt>
                <c:pt idx="1435" formatCode="General">
                  <c:v>-1.15206268846397E-3</c:v>
                </c:pt>
                <c:pt idx="1436" formatCode="General">
                  <c:v>-1.1529741437314501E-3</c:v>
                </c:pt>
                <c:pt idx="1437" formatCode="General">
                  <c:v>-1.1549348129629899E-3</c:v>
                </c:pt>
                <c:pt idx="1438" formatCode="General">
                  <c:v>-1.1528407920275801E-3</c:v>
                </c:pt>
                <c:pt idx="1439" formatCode="General">
                  <c:v>-1.15182795995195E-3</c:v>
                </c:pt>
                <c:pt idx="1440" formatCode="General">
                  <c:v>-1.1526625229751101E-3</c:v>
                </c:pt>
                <c:pt idx="1441" formatCode="General">
                  <c:v>-1.1522901735349601E-3</c:v>
                </c:pt>
                <c:pt idx="1442" formatCode="General">
                  <c:v>-1.1505034471532699E-3</c:v>
                </c:pt>
                <c:pt idx="1443" formatCode="General">
                  <c:v>-1.1530520975821599E-3</c:v>
                </c:pt>
                <c:pt idx="1444" formatCode="General">
                  <c:v>-1.15338068332208E-3</c:v>
                </c:pt>
                <c:pt idx="1445" formatCode="General">
                  <c:v>-1.15239807083869E-3</c:v>
                </c:pt>
                <c:pt idx="1446" formatCode="General">
                  <c:v>-1.1528595041995101E-3</c:v>
                </c:pt>
                <c:pt idx="1447" formatCode="General">
                  <c:v>-1.1500114890527699E-3</c:v>
                </c:pt>
                <c:pt idx="1448" formatCode="General">
                  <c:v>-1.1510852924068199E-3</c:v>
                </c:pt>
                <c:pt idx="1449" formatCode="General">
                  <c:v>-1.15154001945552E-3</c:v>
                </c:pt>
                <c:pt idx="1450" formatCode="General">
                  <c:v>-1.1500606881528401E-3</c:v>
                </c:pt>
                <c:pt idx="1451" formatCode="General">
                  <c:v>-1.14780868802369E-3</c:v>
                </c:pt>
                <c:pt idx="1452" formatCode="General">
                  <c:v>-1.1529705826295001E-3</c:v>
                </c:pt>
                <c:pt idx="1453" formatCode="General">
                  <c:v>-1.1530127700399E-3</c:v>
                </c:pt>
                <c:pt idx="1454" formatCode="General">
                  <c:v>-1.1497677004237399E-3</c:v>
                </c:pt>
                <c:pt idx="1455" formatCode="General">
                  <c:v>-1.1501307254721601E-3</c:v>
                </c:pt>
                <c:pt idx="1456" formatCode="General">
                  <c:v>-1.1491318414262001E-3</c:v>
                </c:pt>
                <c:pt idx="1457" formatCode="General">
                  <c:v>-1.1493400098884E-3</c:v>
                </c:pt>
                <c:pt idx="1458" formatCode="General">
                  <c:v>-1.14873725470751E-3</c:v>
                </c:pt>
                <c:pt idx="1459" formatCode="General">
                  <c:v>-1.15137604214794E-3</c:v>
                </c:pt>
                <c:pt idx="1460" formatCode="General">
                  <c:v>-1.1477349691289E-3</c:v>
                </c:pt>
                <c:pt idx="1461" formatCode="General">
                  <c:v>-1.14878133360285E-3</c:v>
                </c:pt>
                <c:pt idx="1462" formatCode="General">
                  <c:v>-1.1502512210448299E-3</c:v>
                </c:pt>
                <c:pt idx="1463" formatCode="General">
                  <c:v>-1.1497876445458301E-3</c:v>
                </c:pt>
                <c:pt idx="1464" formatCode="General">
                  <c:v>-1.14885370828692E-3</c:v>
                </c:pt>
                <c:pt idx="1465" formatCode="General">
                  <c:v>-1.1490913922192201E-3</c:v>
                </c:pt>
                <c:pt idx="1466" formatCode="General">
                  <c:v>-1.1453980631627701E-3</c:v>
                </c:pt>
                <c:pt idx="1467" formatCode="General">
                  <c:v>-1.1482218137235801E-3</c:v>
                </c:pt>
                <c:pt idx="1468" formatCode="General">
                  <c:v>-1.14893556118653E-3</c:v>
                </c:pt>
                <c:pt idx="1469" formatCode="General">
                  <c:v>-1.1477346389197399E-3</c:v>
                </c:pt>
                <c:pt idx="1470" formatCode="General">
                  <c:v>-1.14637120087858E-3</c:v>
                </c:pt>
                <c:pt idx="1471" formatCode="General">
                  <c:v>-1.14874608994193E-3</c:v>
                </c:pt>
                <c:pt idx="1472" formatCode="General">
                  <c:v>-1.1481260779936801E-3</c:v>
                </c:pt>
                <c:pt idx="1473" formatCode="General">
                  <c:v>-1.1483658243593099E-3</c:v>
                </c:pt>
                <c:pt idx="1474" formatCode="General">
                  <c:v>-1.14771517050138E-3</c:v>
                </c:pt>
                <c:pt idx="1475" formatCode="General">
                  <c:v>-1.1465388055209799E-3</c:v>
                </c:pt>
                <c:pt idx="1476" formatCode="General">
                  <c:v>-1.1464344817225299E-3</c:v>
                </c:pt>
                <c:pt idx="1477" formatCode="General">
                  <c:v>-1.14645162076872E-3</c:v>
                </c:pt>
                <c:pt idx="1478" formatCode="General">
                  <c:v>-1.14743550160013E-3</c:v>
                </c:pt>
                <c:pt idx="1479" formatCode="General">
                  <c:v>-1.14574382045894E-3</c:v>
                </c:pt>
                <c:pt idx="1480" formatCode="General">
                  <c:v>-1.1448187227737999E-3</c:v>
                </c:pt>
                <c:pt idx="1481" formatCode="General">
                  <c:v>-1.1457989803860601E-3</c:v>
                </c:pt>
                <c:pt idx="1482" formatCode="General">
                  <c:v>-1.1464948292261401E-3</c:v>
                </c:pt>
                <c:pt idx="1483" formatCode="General">
                  <c:v>-1.14653471493307E-3</c:v>
                </c:pt>
                <c:pt idx="1484" formatCode="General">
                  <c:v>-1.1452707557181099E-3</c:v>
                </c:pt>
                <c:pt idx="1485" formatCode="General">
                  <c:v>-1.14499835661862E-3</c:v>
                </c:pt>
                <c:pt idx="1486" formatCode="General">
                  <c:v>-1.1461740704678499E-3</c:v>
                </c:pt>
                <c:pt idx="1487" formatCode="General">
                  <c:v>-1.14701398008545E-3</c:v>
                </c:pt>
                <c:pt idx="1488" formatCode="General">
                  <c:v>-1.1449442400632099E-3</c:v>
                </c:pt>
                <c:pt idx="1489" formatCode="General">
                  <c:v>-1.14620778509195E-3</c:v>
                </c:pt>
                <c:pt idx="1490" formatCode="General">
                  <c:v>-1.14659711648249E-3</c:v>
                </c:pt>
                <c:pt idx="1491" formatCode="General">
                  <c:v>-1.1450686965751901E-3</c:v>
                </c:pt>
                <c:pt idx="1492" formatCode="General">
                  <c:v>-1.14475924148299E-3</c:v>
                </c:pt>
                <c:pt idx="1493" formatCode="General">
                  <c:v>-1.1453382314248199E-3</c:v>
                </c:pt>
                <c:pt idx="1494" formatCode="General">
                  <c:v>-1.14341277124923E-3</c:v>
                </c:pt>
                <c:pt idx="1495" formatCode="General">
                  <c:v>-1.14329567102499E-3</c:v>
                </c:pt>
                <c:pt idx="1496" formatCode="General">
                  <c:v>-1.14422864457411E-3</c:v>
                </c:pt>
                <c:pt idx="1497" formatCode="General">
                  <c:v>-1.14553556822427E-3</c:v>
                </c:pt>
                <c:pt idx="1498" formatCode="General">
                  <c:v>-1.1435762393492001E-3</c:v>
                </c:pt>
                <c:pt idx="1499" formatCode="General">
                  <c:v>-1.14230990723568E-3</c:v>
                </c:pt>
                <c:pt idx="1500" formatCode="General">
                  <c:v>-1.1443275219942301E-3</c:v>
                </c:pt>
                <c:pt idx="1501" formatCode="General">
                  <c:v>-1.1447142444103899E-3</c:v>
                </c:pt>
                <c:pt idx="1502" formatCode="General">
                  <c:v>-1.14340346245223E-3</c:v>
                </c:pt>
                <c:pt idx="1503" formatCode="General">
                  <c:v>-1.1449436759539799E-3</c:v>
                </c:pt>
                <c:pt idx="1504" formatCode="General">
                  <c:v>-1.1441151118291399E-3</c:v>
                </c:pt>
                <c:pt idx="1505" formatCode="General">
                  <c:v>-1.1441070810789E-3</c:v>
                </c:pt>
                <c:pt idx="1506" formatCode="General">
                  <c:v>-1.14406175449514E-3</c:v>
                </c:pt>
                <c:pt idx="1507" formatCode="General">
                  <c:v>-1.1442216679235101E-3</c:v>
                </c:pt>
                <c:pt idx="1508" formatCode="General">
                  <c:v>-1.1432730996280499E-3</c:v>
                </c:pt>
                <c:pt idx="1509" formatCode="General">
                  <c:v>-1.1423234769841E-3</c:v>
                </c:pt>
                <c:pt idx="1510" formatCode="General">
                  <c:v>-1.1421035873788901E-3</c:v>
                </c:pt>
                <c:pt idx="1511" formatCode="General">
                  <c:v>-1.1416949610099101E-3</c:v>
                </c:pt>
                <c:pt idx="1512" formatCode="General">
                  <c:v>-1.1432481376535701E-3</c:v>
                </c:pt>
                <c:pt idx="1513" formatCode="General">
                  <c:v>-1.14326167519628E-3</c:v>
                </c:pt>
                <c:pt idx="1514" formatCode="General">
                  <c:v>-1.1422653210635E-3</c:v>
                </c:pt>
                <c:pt idx="1515" formatCode="General">
                  <c:v>-1.1412486156853799E-3</c:v>
                </c:pt>
                <c:pt idx="1516" formatCode="General">
                  <c:v>-1.1410201961612799E-3</c:v>
                </c:pt>
                <c:pt idx="1517" formatCode="General">
                  <c:v>-1.14256410095433E-3</c:v>
                </c:pt>
                <c:pt idx="1518" formatCode="General">
                  <c:v>-1.1405904831424099E-3</c:v>
                </c:pt>
                <c:pt idx="1519" formatCode="General">
                  <c:v>-1.14253983267049E-3</c:v>
                </c:pt>
                <c:pt idx="1520" formatCode="General">
                  <c:v>-1.1416772824437899E-3</c:v>
                </c:pt>
                <c:pt idx="1521" formatCode="General">
                  <c:v>-1.14307537049853E-3</c:v>
                </c:pt>
                <c:pt idx="1522" formatCode="General">
                  <c:v>-1.13971834587114E-3</c:v>
                </c:pt>
                <c:pt idx="1523" formatCode="General">
                  <c:v>-1.1414573188052899E-3</c:v>
                </c:pt>
                <c:pt idx="1524" formatCode="General">
                  <c:v>-1.1407089635320201E-3</c:v>
                </c:pt>
                <c:pt idx="1525" formatCode="General">
                  <c:v>-1.1390791066572101E-3</c:v>
                </c:pt>
                <c:pt idx="1526" formatCode="General">
                  <c:v>-1.14050172745766E-3</c:v>
                </c:pt>
                <c:pt idx="1527" formatCode="General">
                  <c:v>-1.1396158582477199E-3</c:v>
                </c:pt>
                <c:pt idx="1528" formatCode="General">
                  <c:v>-1.14120220758321E-3</c:v>
                </c:pt>
                <c:pt idx="1529" formatCode="General">
                  <c:v>-1.13904953895914E-3</c:v>
                </c:pt>
                <c:pt idx="1530" formatCode="General">
                  <c:v>-1.14017369211904E-3</c:v>
                </c:pt>
                <c:pt idx="1531" formatCode="General">
                  <c:v>-1.13743885396792E-3</c:v>
                </c:pt>
                <c:pt idx="1532" formatCode="General">
                  <c:v>-1.13733830902017E-3</c:v>
                </c:pt>
                <c:pt idx="1533" formatCode="General">
                  <c:v>-1.1379782225061699E-3</c:v>
                </c:pt>
                <c:pt idx="1534" formatCode="General">
                  <c:v>-1.1403036783397701E-3</c:v>
                </c:pt>
                <c:pt idx="1535" formatCode="General">
                  <c:v>-1.13941438573046E-3</c:v>
                </c:pt>
                <c:pt idx="1536" formatCode="General">
                  <c:v>-1.1368930838554E-3</c:v>
                </c:pt>
                <c:pt idx="1537" formatCode="General">
                  <c:v>-1.13631249524566E-3</c:v>
                </c:pt>
                <c:pt idx="1538" formatCode="General">
                  <c:v>-1.13799277681214E-3</c:v>
                </c:pt>
                <c:pt idx="1539" formatCode="General">
                  <c:v>-1.13767014760585E-3</c:v>
                </c:pt>
                <c:pt idx="1540" formatCode="General">
                  <c:v>-1.13961876042058E-3</c:v>
                </c:pt>
                <c:pt idx="1541" formatCode="General">
                  <c:v>-1.13784332380785E-3</c:v>
                </c:pt>
                <c:pt idx="1542" formatCode="General">
                  <c:v>-1.13717925597081E-3</c:v>
                </c:pt>
                <c:pt idx="1543" formatCode="General">
                  <c:v>-1.13774130563713E-3</c:v>
                </c:pt>
                <c:pt idx="1544" formatCode="General">
                  <c:v>-1.1371184433612001E-3</c:v>
                </c:pt>
                <c:pt idx="1545" formatCode="General">
                  <c:v>-1.13853305248278E-3</c:v>
                </c:pt>
                <c:pt idx="1546" formatCode="General">
                  <c:v>-1.1373998297342599E-3</c:v>
                </c:pt>
                <c:pt idx="1547" formatCode="General">
                  <c:v>-1.13987000854503E-3</c:v>
                </c:pt>
                <c:pt idx="1548" formatCode="General">
                  <c:v>-1.13753074810874E-3</c:v>
                </c:pt>
                <c:pt idx="1549" formatCode="General">
                  <c:v>-1.1372764729792699E-3</c:v>
                </c:pt>
                <c:pt idx="1550" formatCode="General">
                  <c:v>-1.1368039708594001E-3</c:v>
                </c:pt>
                <c:pt idx="1551" formatCode="General">
                  <c:v>-1.1371406341245901E-3</c:v>
                </c:pt>
                <c:pt idx="1552" formatCode="General">
                  <c:v>-1.13651042476977E-3</c:v>
                </c:pt>
                <c:pt idx="1553" formatCode="General">
                  <c:v>-1.13426431551973E-3</c:v>
                </c:pt>
                <c:pt idx="1554" formatCode="General">
                  <c:v>-1.1340474222102401E-3</c:v>
                </c:pt>
                <c:pt idx="1555" formatCode="General">
                  <c:v>-1.13539544589291E-3</c:v>
                </c:pt>
                <c:pt idx="1556" formatCode="General">
                  <c:v>-1.13664016101657E-3</c:v>
                </c:pt>
                <c:pt idx="1557" formatCode="General">
                  <c:v>-1.13787320943864E-3</c:v>
                </c:pt>
                <c:pt idx="1558" formatCode="General">
                  <c:v>-1.13687192259167E-3</c:v>
                </c:pt>
                <c:pt idx="1559" formatCode="General">
                  <c:v>-1.1373622347318E-3</c:v>
                </c:pt>
                <c:pt idx="1560" formatCode="General">
                  <c:v>-1.1375291243514E-3</c:v>
                </c:pt>
                <c:pt idx="1561" formatCode="General">
                  <c:v>-1.1366423468219999E-3</c:v>
                </c:pt>
                <c:pt idx="1562" formatCode="General">
                  <c:v>-1.1337606234887801E-3</c:v>
                </c:pt>
                <c:pt idx="1563" formatCode="General">
                  <c:v>-1.1362568609303899E-3</c:v>
                </c:pt>
                <c:pt idx="1564" formatCode="General">
                  <c:v>-1.13520291671319E-3</c:v>
                </c:pt>
                <c:pt idx="1565" formatCode="General">
                  <c:v>-1.13325739900523E-3</c:v>
                </c:pt>
                <c:pt idx="1566" formatCode="General">
                  <c:v>-1.13297162834265E-3</c:v>
                </c:pt>
                <c:pt idx="1567" formatCode="General">
                  <c:v>-1.1359090162055901E-3</c:v>
                </c:pt>
                <c:pt idx="1568" formatCode="General">
                  <c:v>-1.1353669576698699E-3</c:v>
                </c:pt>
                <c:pt idx="1569" formatCode="General">
                  <c:v>-1.1343257859739401E-3</c:v>
                </c:pt>
                <c:pt idx="1570" formatCode="General">
                  <c:v>-1.1328792094278299E-3</c:v>
                </c:pt>
                <c:pt idx="1571" formatCode="General">
                  <c:v>-1.1335108639456001E-3</c:v>
                </c:pt>
                <c:pt idx="1572" formatCode="General">
                  <c:v>-1.13331828637091E-3</c:v>
                </c:pt>
                <c:pt idx="1573" formatCode="General">
                  <c:v>-1.1331448805307501E-3</c:v>
                </c:pt>
                <c:pt idx="1574" formatCode="General">
                  <c:v>-1.13192081795233E-3</c:v>
                </c:pt>
                <c:pt idx="1575" formatCode="General">
                  <c:v>-1.13209258210037E-3</c:v>
                </c:pt>
                <c:pt idx="1576" formatCode="General">
                  <c:v>-1.1321714331871699E-3</c:v>
                </c:pt>
                <c:pt idx="1577" formatCode="General">
                  <c:v>-1.1341291309465199E-3</c:v>
                </c:pt>
                <c:pt idx="1578" formatCode="General">
                  <c:v>-1.1328104167204699E-3</c:v>
                </c:pt>
                <c:pt idx="1579" formatCode="General">
                  <c:v>-1.1326627886633399E-3</c:v>
                </c:pt>
                <c:pt idx="1580" formatCode="General">
                  <c:v>-1.1322261231679199E-3</c:v>
                </c:pt>
                <c:pt idx="1581" formatCode="General">
                  <c:v>-1.13146215160524E-3</c:v>
                </c:pt>
                <c:pt idx="1582" formatCode="General">
                  <c:v>-1.13320112923481E-3</c:v>
                </c:pt>
                <c:pt idx="1583" formatCode="General">
                  <c:v>-1.13090052596108E-3</c:v>
                </c:pt>
                <c:pt idx="1584" formatCode="General">
                  <c:v>-1.13274695299995E-3</c:v>
                </c:pt>
                <c:pt idx="1585" formatCode="General">
                  <c:v>-1.13188653954601E-3</c:v>
                </c:pt>
                <c:pt idx="1586" formatCode="General">
                  <c:v>-1.13241448116405E-3</c:v>
                </c:pt>
                <c:pt idx="1587" formatCode="General">
                  <c:v>-1.1305794905594501E-3</c:v>
                </c:pt>
                <c:pt idx="1588" formatCode="General">
                  <c:v>-1.1304800746047899E-3</c:v>
                </c:pt>
                <c:pt idx="1589" formatCode="General">
                  <c:v>-1.13126612328038E-3</c:v>
                </c:pt>
                <c:pt idx="1590" formatCode="General">
                  <c:v>-1.1294500514710799E-3</c:v>
                </c:pt>
                <c:pt idx="1591" formatCode="General">
                  <c:v>-1.12984658236854E-3</c:v>
                </c:pt>
                <c:pt idx="1592" formatCode="General">
                  <c:v>-1.13055863786519E-3</c:v>
                </c:pt>
                <c:pt idx="1593" formatCode="General">
                  <c:v>-1.1291779914426501E-3</c:v>
                </c:pt>
                <c:pt idx="1594" formatCode="General">
                  <c:v>-1.12922129974747E-3</c:v>
                </c:pt>
                <c:pt idx="1595" formatCode="General">
                  <c:v>-1.1320733411661001E-3</c:v>
                </c:pt>
                <c:pt idx="1596" formatCode="General">
                  <c:v>-1.1284181755439901E-3</c:v>
                </c:pt>
                <c:pt idx="1597" formatCode="General">
                  <c:v>-1.1318972725987901E-3</c:v>
                </c:pt>
                <c:pt idx="1598" formatCode="General">
                  <c:v>-1.1284351195772E-3</c:v>
                </c:pt>
                <c:pt idx="1599" formatCode="General">
                  <c:v>-1.13087688660413E-3</c:v>
                </c:pt>
                <c:pt idx="1600" formatCode="General">
                  <c:v>-1.1258547629550901E-3</c:v>
                </c:pt>
                <c:pt idx="1601" formatCode="General">
                  <c:v>-1.1276903880218299E-3</c:v>
                </c:pt>
                <c:pt idx="1602" formatCode="General">
                  <c:v>-1.1308102318018599E-3</c:v>
                </c:pt>
                <c:pt idx="1603" formatCode="General">
                  <c:v>-1.1314141720418099E-3</c:v>
                </c:pt>
                <c:pt idx="1604" formatCode="General">
                  <c:v>-1.1286554845284799E-3</c:v>
                </c:pt>
                <c:pt idx="1605" formatCode="General">
                  <c:v>-1.1277430487677E-3</c:v>
                </c:pt>
                <c:pt idx="1606" formatCode="General">
                  <c:v>-1.12752275061687E-3</c:v>
                </c:pt>
                <c:pt idx="1607" formatCode="General">
                  <c:v>-1.12798193069413E-3</c:v>
                </c:pt>
                <c:pt idx="1608" formatCode="General">
                  <c:v>-1.1263991083704801E-3</c:v>
                </c:pt>
                <c:pt idx="1609" formatCode="General">
                  <c:v>-1.12760991306023E-3</c:v>
                </c:pt>
                <c:pt idx="1610" formatCode="General">
                  <c:v>-1.1291201979794401E-3</c:v>
                </c:pt>
                <c:pt idx="1611" formatCode="General">
                  <c:v>-1.1282093567134099E-3</c:v>
                </c:pt>
                <c:pt idx="1612" formatCode="General">
                  <c:v>-1.12911375911886E-3</c:v>
                </c:pt>
                <c:pt idx="1613" formatCode="General">
                  <c:v>-1.1278554935782901E-3</c:v>
                </c:pt>
                <c:pt idx="1614" formatCode="General">
                  <c:v>-1.1277106683254699E-3</c:v>
                </c:pt>
                <c:pt idx="1615" formatCode="General">
                  <c:v>-1.12699589438194E-3</c:v>
                </c:pt>
                <c:pt idx="1616" formatCode="General">
                  <c:v>-1.1277824337900999E-3</c:v>
                </c:pt>
                <c:pt idx="1617" formatCode="General">
                  <c:v>-1.1279734212915999E-3</c:v>
                </c:pt>
                <c:pt idx="1618" formatCode="General">
                  <c:v>-1.1272554133542601E-3</c:v>
                </c:pt>
                <c:pt idx="1619" formatCode="General">
                  <c:v>-1.12608044080394E-3</c:v>
                </c:pt>
                <c:pt idx="1620" formatCode="General">
                  <c:v>-1.12922127559775E-3</c:v>
                </c:pt>
                <c:pt idx="1621" formatCode="General">
                  <c:v>-1.12693558146215E-3</c:v>
                </c:pt>
                <c:pt idx="1622" formatCode="General">
                  <c:v>-1.1243944405215701E-3</c:v>
                </c:pt>
                <c:pt idx="1623" formatCode="General">
                  <c:v>-1.1264202564679499E-3</c:v>
                </c:pt>
                <c:pt idx="1624" formatCode="General">
                  <c:v>-1.1283048555595799E-3</c:v>
                </c:pt>
                <c:pt idx="1625" formatCode="General">
                  <c:v>-1.1244707638763301E-3</c:v>
                </c:pt>
                <c:pt idx="1626" formatCode="General">
                  <c:v>-1.12690554102262E-3</c:v>
                </c:pt>
                <c:pt idx="1627" formatCode="General">
                  <c:v>-1.12520204785044E-3</c:v>
                </c:pt>
                <c:pt idx="1628" formatCode="General">
                  <c:v>-1.12516450018026E-3</c:v>
                </c:pt>
                <c:pt idx="1629" formatCode="General">
                  <c:v>-1.12644518717477E-3</c:v>
                </c:pt>
                <c:pt idx="1630" formatCode="General">
                  <c:v>-1.1265277652899701E-3</c:v>
                </c:pt>
                <c:pt idx="1631" formatCode="General">
                  <c:v>-1.1242985389978901E-3</c:v>
                </c:pt>
                <c:pt idx="1632" formatCode="General">
                  <c:v>-1.1240062292749099E-3</c:v>
                </c:pt>
                <c:pt idx="1633" formatCode="General">
                  <c:v>-1.12059135283112E-3</c:v>
                </c:pt>
                <c:pt idx="1634" formatCode="General">
                  <c:v>-1.12550230793125E-3</c:v>
                </c:pt>
                <c:pt idx="1635" formatCode="General">
                  <c:v>-1.1249092834633399E-3</c:v>
                </c:pt>
                <c:pt idx="1636" formatCode="General">
                  <c:v>-1.12544540992339E-3</c:v>
                </c:pt>
                <c:pt idx="1637" formatCode="General">
                  <c:v>-1.1236633949219599E-3</c:v>
                </c:pt>
                <c:pt idx="1638" formatCode="General">
                  <c:v>-1.1244889989657501E-3</c:v>
                </c:pt>
                <c:pt idx="1639" formatCode="General">
                  <c:v>-1.1236957304273799E-3</c:v>
                </c:pt>
                <c:pt idx="1640" formatCode="General">
                  <c:v>-1.1248038694928199E-3</c:v>
                </c:pt>
                <c:pt idx="1641" formatCode="General">
                  <c:v>-1.12252935136052E-3</c:v>
                </c:pt>
                <c:pt idx="1642" formatCode="General">
                  <c:v>-1.1235016390429701E-3</c:v>
                </c:pt>
                <c:pt idx="1643" formatCode="General">
                  <c:v>-1.12395463457665E-3</c:v>
                </c:pt>
                <c:pt idx="1644" formatCode="General">
                  <c:v>-1.1235633151805099E-3</c:v>
                </c:pt>
                <c:pt idx="1645" formatCode="General">
                  <c:v>-1.12157382028334E-3</c:v>
                </c:pt>
                <c:pt idx="1646" formatCode="General">
                  <c:v>-1.12322917495768E-3</c:v>
                </c:pt>
                <c:pt idx="1647" formatCode="General">
                  <c:v>-1.1237165975124001E-3</c:v>
                </c:pt>
                <c:pt idx="1648" formatCode="General">
                  <c:v>-1.12180222248942E-3</c:v>
                </c:pt>
                <c:pt idx="1649" formatCode="General">
                  <c:v>-1.12068505636658E-3</c:v>
                </c:pt>
                <c:pt idx="1650" formatCode="General">
                  <c:v>-1.12200165916002E-3</c:v>
                </c:pt>
                <c:pt idx="1651" formatCode="General">
                  <c:v>-1.12116187058552E-3</c:v>
                </c:pt>
                <c:pt idx="1652" formatCode="General">
                  <c:v>-1.1209034611223299E-3</c:v>
                </c:pt>
                <c:pt idx="1653" formatCode="General">
                  <c:v>-1.1232871654655099E-3</c:v>
                </c:pt>
                <c:pt idx="1654" formatCode="General">
                  <c:v>-1.12275236249032E-3</c:v>
                </c:pt>
                <c:pt idx="1655" formatCode="General">
                  <c:v>-1.12114989634989E-3</c:v>
                </c:pt>
                <c:pt idx="1656" formatCode="General">
                  <c:v>-1.1207497676035199E-3</c:v>
                </c:pt>
                <c:pt idx="1657" formatCode="General">
                  <c:v>-1.11983842879873E-3</c:v>
                </c:pt>
                <c:pt idx="1658" formatCode="General">
                  <c:v>-1.1219986071664E-3</c:v>
                </c:pt>
                <c:pt idx="1659" formatCode="General">
                  <c:v>-1.1184410661368601E-3</c:v>
                </c:pt>
                <c:pt idx="1660" formatCode="General">
                  <c:v>-1.12012938486373E-3</c:v>
                </c:pt>
                <c:pt idx="1661" formatCode="General">
                  <c:v>-1.12286543251249E-3</c:v>
                </c:pt>
                <c:pt idx="1662" formatCode="General">
                  <c:v>-1.12239524148849E-3</c:v>
                </c:pt>
                <c:pt idx="1663" formatCode="General">
                  <c:v>-1.11882250394145E-3</c:v>
                </c:pt>
                <c:pt idx="1664" formatCode="General">
                  <c:v>-1.1205232113824901E-3</c:v>
                </c:pt>
                <c:pt idx="1665" formatCode="General">
                  <c:v>-1.1192204803297399E-3</c:v>
                </c:pt>
                <c:pt idx="1666" formatCode="General">
                  <c:v>-1.1197124187527199E-3</c:v>
                </c:pt>
                <c:pt idx="1667" formatCode="General">
                  <c:v>-1.12098295786428E-3</c:v>
                </c:pt>
                <c:pt idx="1668" formatCode="General">
                  <c:v>-1.1171228420334999E-3</c:v>
                </c:pt>
                <c:pt idx="1669" formatCode="General">
                  <c:v>-1.11852815980531E-3</c:v>
                </c:pt>
                <c:pt idx="1670" formatCode="General">
                  <c:v>-1.1193509944732599E-3</c:v>
                </c:pt>
                <c:pt idx="1671" formatCode="General">
                  <c:v>-1.1179728947422799E-3</c:v>
                </c:pt>
                <c:pt idx="1672" formatCode="General">
                  <c:v>-1.11751650123095E-3</c:v>
                </c:pt>
                <c:pt idx="1673" formatCode="General">
                  <c:v>-1.1194020692750499E-3</c:v>
                </c:pt>
                <c:pt idx="1674" formatCode="General">
                  <c:v>-1.12130677893487E-3</c:v>
                </c:pt>
                <c:pt idx="1675" formatCode="General">
                  <c:v>-1.11965640487414E-3</c:v>
                </c:pt>
                <c:pt idx="1676" formatCode="General">
                  <c:v>-1.1177775931575701E-3</c:v>
                </c:pt>
                <c:pt idx="1677" formatCode="General">
                  <c:v>-1.1190777463093099E-3</c:v>
                </c:pt>
                <c:pt idx="1678" formatCode="General">
                  <c:v>-1.11830195983903E-3</c:v>
                </c:pt>
                <c:pt idx="1679" formatCode="General">
                  <c:v>-1.11717468094768E-3</c:v>
                </c:pt>
                <c:pt idx="1680" formatCode="General">
                  <c:v>-1.1179661471454501E-3</c:v>
                </c:pt>
                <c:pt idx="1681" formatCode="General">
                  <c:v>-1.1174061976332501E-3</c:v>
                </c:pt>
                <c:pt idx="1682" formatCode="General">
                  <c:v>-1.11681621478874E-3</c:v>
                </c:pt>
                <c:pt idx="1683" formatCode="General">
                  <c:v>-1.11735789601461E-3</c:v>
                </c:pt>
                <c:pt idx="1684" formatCode="General">
                  <c:v>-1.11740701751877E-3</c:v>
                </c:pt>
                <c:pt idx="1685" formatCode="General">
                  <c:v>-1.1164084840043101E-3</c:v>
                </c:pt>
                <c:pt idx="1686" formatCode="General">
                  <c:v>-1.11902293374786E-3</c:v>
                </c:pt>
                <c:pt idx="1687" formatCode="General">
                  <c:v>-1.11870120652909E-3</c:v>
                </c:pt>
                <c:pt idx="1688" formatCode="General">
                  <c:v>-1.1146129606086699E-3</c:v>
                </c:pt>
                <c:pt idx="1689" formatCode="General">
                  <c:v>-1.11759709803679E-3</c:v>
                </c:pt>
                <c:pt idx="1690" formatCode="General">
                  <c:v>-1.11614618772789E-3</c:v>
                </c:pt>
                <c:pt idx="1691" formatCode="General">
                  <c:v>-1.11729335916328E-3</c:v>
                </c:pt>
                <c:pt idx="1692" formatCode="General">
                  <c:v>-1.1165331375424801E-3</c:v>
                </c:pt>
                <c:pt idx="1693" formatCode="General">
                  <c:v>-1.1161328032922399E-3</c:v>
                </c:pt>
                <c:pt idx="1694" formatCode="General">
                  <c:v>-1.11480642011491E-3</c:v>
                </c:pt>
                <c:pt idx="1695" formatCode="General">
                  <c:v>-1.1155347145629E-3</c:v>
                </c:pt>
                <c:pt idx="1696" formatCode="General">
                  <c:v>-1.115832303222E-3</c:v>
                </c:pt>
                <c:pt idx="1697" formatCode="General">
                  <c:v>-1.1178628139103699E-3</c:v>
                </c:pt>
                <c:pt idx="1698" formatCode="General">
                  <c:v>-1.1140869082180999E-3</c:v>
                </c:pt>
                <c:pt idx="1699" formatCode="General">
                  <c:v>-1.11394345990235E-3</c:v>
                </c:pt>
                <c:pt idx="1700" formatCode="General">
                  <c:v>-1.11363598630452E-3</c:v>
                </c:pt>
                <c:pt idx="1701" formatCode="General">
                  <c:v>-1.1139999458424699E-3</c:v>
                </c:pt>
                <c:pt idx="1702" formatCode="General">
                  <c:v>-1.1153711157343199E-3</c:v>
                </c:pt>
                <c:pt idx="1703" formatCode="General">
                  <c:v>-1.1126497333335101E-3</c:v>
                </c:pt>
                <c:pt idx="1704" formatCode="General">
                  <c:v>-1.1154862234104099E-3</c:v>
                </c:pt>
                <c:pt idx="1705" formatCode="General">
                  <c:v>-1.1154273854510901E-3</c:v>
                </c:pt>
                <c:pt idx="1706" formatCode="General">
                  <c:v>-1.1151393294111299E-3</c:v>
                </c:pt>
                <c:pt idx="1707" formatCode="General">
                  <c:v>-1.1155290540262E-3</c:v>
                </c:pt>
                <c:pt idx="1708" formatCode="General">
                  <c:v>-1.1136880424434501E-3</c:v>
                </c:pt>
                <c:pt idx="1709" formatCode="General">
                  <c:v>-1.11425953902955E-3</c:v>
                </c:pt>
                <c:pt idx="1710" formatCode="General">
                  <c:v>-1.11428025219688E-3</c:v>
                </c:pt>
                <c:pt idx="1711" formatCode="General">
                  <c:v>-1.1155065317538901E-3</c:v>
                </c:pt>
                <c:pt idx="1712" formatCode="General">
                  <c:v>-1.1108175771299201E-3</c:v>
                </c:pt>
                <c:pt idx="1713" formatCode="General">
                  <c:v>-1.1134013990170501E-3</c:v>
                </c:pt>
                <c:pt idx="1714" formatCode="General">
                  <c:v>-1.11307621030026E-3</c:v>
                </c:pt>
                <c:pt idx="1715" formatCode="General">
                  <c:v>-1.1133045194075201E-3</c:v>
                </c:pt>
                <c:pt idx="1716" formatCode="General">
                  <c:v>-1.1106597537401601E-3</c:v>
                </c:pt>
                <c:pt idx="1717" formatCode="General">
                  <c:v>-1.1118612727947499E-3</c:v>
                </c:pt>
                <c:pt idx="1718" formatCode="General">
                  <c:v>-1.1121040911014799E-3</c:v>
                </c:pt>
                <c:pt idx="1719" formatCode="General">
                  <c:v>-1.11316402425054E-3</c:v>
                </c:pt>
                <c:pt idx="1720" formatCode="General">
                  <c:v>-1.1150459230785401E-3</c:v>
                </c:pt>
                <c:pt idx="1721" formatCode="General">
                  <c:v>-1.1113683287465601E-3</c:v>
                </c:pt>
                <c:pt idx="1722" formatCode="General">
                  <c:v>-1.10951315830829E-3</c:v>
                </c:pt>
                <c:pt idx="1723" formatCode="General">
                  <c:v>-1.1104868922027799E-3</c:v>
                </c:pt>
                <c:pt idx="1724" formatCode="General">
                  <c:v>-1.11113527567646E-3</c:v>
                </c:pt>
                <c:pt idx="1725" formatCode="General">
                  <c:v>-1.1113344886531499E-3</c:v>
                </c:pt>
                <c:pt idx="1726" formatCode="General">
                  <c:v>-1.1113605119808299E-3</c:v>
                </c:pt>
                <c:pt idx="1727" formatCode="General">
                  <c:v>-1.10730763522955E-3</c:v>
                </c:pt>
                <c:pt idx="1728" formatCode="General">
                  <c:v>-1.1129556800424901E-3</c:v>
                </c:pt>
                <c:pt idx="1729" formatCode="General">
                  <c:v>-1.1129464602044499E-3</c:v>
                </c:pt>
                <c:pt idx="1730" formatCode="General">
                  <c:v>-1.1123978910662299E-3</c:v>
                </c:pt>
                <c:pt idx="1731" formatCode="General">
                  <c:v>-1.1087774637539201E-3</c:v>
                </c:pt>
                <c:pt idx="1732" formatCode="General">
                  <c:v>-1.1097403598919499E-3</c:v>
                </c:pt>
                <c:pt idx="1733" formatCode="General">
                  <c:v>-1.11141459721779E-3</c:v>
                </c:pt>
                <c:pt idx="1734" formatCode="General">
                  <c:v>-1.10715935825476E-3</c:v>
                </c:pt>
                <c:pt idx="1735" formatCode="General">
                  <c:v>-1.11024608292252E-3</c:v>
                </c:pt>
                <c:pt idx="1736" formatCode="General">
                  <c:v>-1.1076785455071401E-3</c:v>
                </c:pt>
                <c:pt idx="1737" formatCode="General">
                  <c:v>-1.1100359174082901E-3</c:v>
                </c:pt>
                <c:pt idx="1738" formatCode="General">
                  <c:v>-1.11010797281256E-3</c:v>
                </c:pt>
                <c:pt idx="1739" formatCode="General">
                  <c:v>-1.1095645909527899E-3</c:v>
                </c:pt>
                <c:pt idx="1740" formatCode="General">
                  <c:v>-1.1094880692879799E-3</c:v>
                </c:pt>
                <c:pt idx="1741" formatCode="General">
                  <c:v>-1.10758055393348E-3</c:v>
                </c:pt>
                <c:pt idx="1742" formatCode="General">
                  <c:v>-1.1092012248953499E-3</c:v>
                </c:pt>
                <c:pt idx="1743" formatCode="General">
                  <c:v>-1.10774366113032E-3</c:v>
                </c:pt>
                <c:pt idx="1744" formatCode="General">
                  <c:v>-1.1101912698003699E-3</c:v>
                </c:pt>
                <c:pt idx="1745" formatCode="General">
                  <c:v>-1.10743790819383E-3</c:v>
                </c:pt>
                <c:pt idx="1746" formatCode="General">
                  <c:v>-1.1100215923019101E-3</c:v>
                </c:pt>
                <c:pt idx="1747" formatCode="General">
                  <c:v>-1.10879735593128E-3</c:v>
                </c:pt>
                <c:pt idx="1748" formatCode="General">
                  <c:v>-1.1100134020097601E-3</c:v>
                </c:pt>
                <c:pt idx="1749" formatCode="General">
                  <c:v>-1.1083007056932001E-3</c:v>
                </c:pt>
                <c:pt idx="1750" formatCode="General">
                  <c:v>-1.1070983420946401E-3</c:v>
                </c:pt>
                <c:pt idx="1751" formatCode="General">
                  <c:v>-1.10905507199442E-3</c:v>
                </c:pt>
                <c:pt idx="1752" formatCode="General">
                  <c:v>-1.1079411161329599E-3</c:v>
                </c:pt>
                <c:pt idx="1753" formatCode="General">
                  <c:v>-1.1078458667300999E-3</c:v>
                </c:pt>
                <c:pt idx="1754" formatCode="General">
                  <c:v>-1.1082182443248199E-3</c:v>
                </c:pt>
                <c:pt idx="1755" formatCode="General">
                  <c:v>-1.10812538423369E-3</c:v>
                </c:pt>
                <c:pt idx="1756" formatCode="General">
                  <c:v>-1.1092070832481901E-3</c:v>
                </c:pt>
                <c:pt idx="1757" formatCode="General">
                  <c:v>-1.1037380976568201E-3</c:v>
                </c:pt>
                <c:pt idx="1758" formatCode="General">
                  <c:v>-1.1085978052896601E-3</c:v>
                </c:pt>
                <c:pt idx="1759" formatCode="General">
                  <c:v>-1.103966980372E-3</c:v>
                </c:pt>
                <c:pt idx="1760" formatCode="General">
                  <c:v>-1.1042408191539301E-3</c:v>
                </c:pt>
                <c:pt idx="1761" formatCode="General">
                  <c:v>-1.10516931439675E-3</c:v>
                </c:pt>
                <c:pt idx="1762" formatCode="General">
                  <c:v>-1.1038326699375301E-3</c:v>
                </c:pt>
                <c:pt idx="1763" formatCode="General">
                  <c:v>-1.10395779872382E-3</c:v>
                </c:pt>
                <c:pt idx="1764" formatCode="General">
                  <c:v>-1.1055260605148001E-3</c:v>
                </c:pt>
                <c:pt idx="1765" formatCode="General">
                  <c:v>-1.1041725255230899E-3</c:v>
                </c:pt>
                <c:pt idx="1766" formatCode="General">
                  <c:v>-1.10660547893124E-3</c:v>
                </c:pt>
                <c:pt idx="1767" formatCode="General">
                  <c:v>-1.10438250075383E-3</c:v>
                </c:pt>
                <c:pt idx="1768" formatCode="General">
                  <c:v>-1.1046941121042101E-3</c:v>
                </c:pt>
                <c:pt idx="1769" formatCode="General">
                  <c:v>-1.1056380542771901E-3</c:v>
                </c:pt>
                <c:pt idx="1770" formatCode="General">
                  <c:v>-1.1059373782405799E-3</c:v>
                </c:pt>
                <c:pt idx="1771" formatCode="General">
                  <c:v>-1.1042299768117699E-3</c:v>
                </c:pt>
                <c:pt idx="1772" formatCode="General">
                  <c:v>-1.1019617271054601E-3</c:v>
                </c:pt>
                <c:pt idx="1773" formatCode="General">
                  <c:v>-1.1064526512912501E-3</c:v>
                </c:pt>
                <c:pt idx="1774" formatCode="General">
                  <c:v>-1.1020136990130399E-3</c:v>
                </c:pt>
                <c:pt idx="1775" formatCode="General">
                  <c:v>-1.1009925311968099E-3</c:v>
                </c:pt>
                <c:pt idx="1776" formatCode="General">
                  <c:v>-1.1026578436695101E-3</c:v>
                </c:pt>
                <c:pt idx="1777" formatCode="General">
                  <c:v>-1.1037916154286499E-3</c:v>
                </c:pt>
                <c:pt idx="1778" formatCode="General">
                  <c:v>-1.10377647504825E-3</c:v>
                </c:pt>
                <c:pt idx="1779" formatCode="General">
                  <c:v>-1.1022980487718399E-3</c:v>
                </c:pt>
                <c:pt idx="1780" formatCode="General">
                  <c:v>-1.1015840299711201E-3</c:v>
                </c:pt>
                <c:pt idx="1781" formatCode="General">
                  <c:v>-1.1028326141856999E-3</c:v>
                </c:pt>
                <c:pt idx="1782" formatCode="General">
                  <c:v>-1.1026105554918001E-3</c:v>
                </c:pt>
                <c:pt idx="1783" formatCode="General">
                  <c:v>-1.10319287850271E-3</c:v>
                </c:pt>
                <c:pt idx="1784" formatCode="General">
                  <c:v>-1.1030944404934501E-3</c:v>
                </c:pt>
                <c:pt idx="1785" formatCode="General">
                  <c:v>-1.10186159894215E-3</c:v>
                </c:pt>
                <c:pt idx="1786" formatCode="General">
                  <c:v>-1.1009751507337401E-3</c:v>
                </c:pt>
                <c:pt idx="1787" formatCode="General">
                  <c:v>-1.09815873160466E-3</c:v>
                </c:pt>
                <c:pt idx="1788" formatCode="General">
                  <c:v>-1.1009983672391099E-3</c:v>
                </c:pt>
                <c:pt idx="1789" formatCode="General">
                  <c:v>-1.09947028472819E-3</c:v>
                </c:pt>
                <c:pt idx="1790" formatCode="General">
                  <c:v>-1.1017064812318101E-3</c:v>
                </c:pt>
                <c:pt idx="1791" formatCode="General">
                  <c:v>-1.1017105819246199E-3</c:v>
                </c:pt>
                <c:pt idx="1792" formatCode="General">
                  <c:v>-1.1021845295105699E-3</c:v>
                </c:pt>
                <c:pt idx="1793" formatCode="General">
                  <c:v>-1.09987083440856E-3</c:v>
                </c:pt>
                <c:pt idx="1794" formatCode="General">
                  <c:v>-1.10151973774993E-3</c:v>
                </c:pt>
                <c:pt idx="1795" formatCode="General">
                  <c:v>-1.1014283083636801E-3</c:v>
                </c:pt>
                <c:pt idx="1796" formatCode="General">
                  <c:v>-1.10098599700948E-3</c:v>
                </c:pt>
                <c:pt idx="1797" formatCode="General">
                  <c:v>-1.1015123669577099E-3</c:v>
                </c:pt>
                <c:pt idx="1798" formatCode="General">
                  <c:v>-1.1013212522036199E-3</c:v>
                </c:pt>
                <c:pt idx="1799" formatCode="General">
                  <c:v>-1.10279474096506E-3</c:v>
                </c:pt>
                <c:pt idx="1800" formatCode="General">
                  <c:v>-1.09994659072577E-3</c:v>
                </c:pt>
                <c:pt idx="1801" formatCode="General">
                  <c:v>-1.0990686326937699E-3</c:v>
                </c:pt>
                <c:pt idx="1802" formatCode="General">
                  <c:v>-1.1011694289259899E-3</c:v>
                </c:pt>
                <c:pt idx="1803" formatCode="General">
                  <c:v>-1.0972504218982201E-3</c:v>
                </c:pt>
                <c:pt idx="1804" formatCode="General">
                  <c:v>-1.10052009770059E-3</c:v>
                </c:pt>
                <c:pt idx="1805" formatCode="General">
                  <c:v>-1.1023195612429599E-3</c:v>
                </c:pt>
                <c:pt idx="1806" formatCode="General">
                  <c:v>-1.09760575137028E-3</c:v>
                </c:pt>
                <c:pt idx="1807" formatCode="General">
                  <c:v>-1.09786936771842E-3</c:v>
                </c:pt>
                <c:pt idx="1808" formatCode="General">
                  <c:v>-1.0977152605607199E-3</c:v>
                </c:pt>
                <c:pt idx="1809" formatCode="General">
                  <c:v>-1.0996302502815399E-3</c:v>
                </c:pt>
                <c:pt idx="1810" formatCode="General">
                  <c:v>-1.1011559667400599E-3</c:v>
                </c:pt>
                <c:pt idx="1811" formatCode="General">
                  <c:v>-1.0996309662088799E-3</c:v>
                </c:pt>
                <c:pt idx="1812" formatCode="General">
                  <c:v>-1.0975365561399001E-3</c:v>
                </c:pt>
                <c:pt idx="1813" formatCode="General">
                  <c:v>-1.0985853828298299E-3</c:v>
                </c:pt>
                <c:pt idx="1814" formatCode="General">
                  <c:v>-1.09804632879601E-3</c:v>
                </c:pt>
                <c:pt idx="1815" formatCode="General">
                  <c:v>-1.1008354951714599E-3</c:v>
                </c:pt>
                <c:pt idx="1816" formatCode="General">
                  <c:v>-1.10033949875991E-3</c:v>
                </c:pt>
                <c:pt idx="1817" formatCode="General">
                  <c:v>-1.09918334057352E-3</c:v>
                </c:pt>
                <c:pt idx="1818" formatCode="General">
                  <c:v>-1.0981139548744199E-3</c:v>
                </c:pt>
                <c:pt idx="1819" formatCode="General">
                  <c:v>-1.0950066139131999E-3</c:v>
                </c:pt>
                <c:pt idx="1820" formatCode="General">
                  <c:v>-1.0953180746136901E-3</c:v>
                </c:pt>
                <c:pt idx="1821" formatCode="General">
                  <c:v>-1.09618596241992E-3</c:v>
                </c:pt>
                <c:pt idx="1822" formatCode="General">
                  <c:v>-1.0955499599388499E-3</c:v>
                </c:pt>
                <c:pt idx="1823" formatCode="General">
                  <c:v>-1.0970761883063499E-3</c:v>
                </c:pt>
                <c:pt idx="1824" formatCode="General">
                  <c:v>-1.0963061066322E-3</c:v>
                </c:pt>
                <c:pt idx="1825" formatCode="General">
                  <c:v>-1.0971684456848099E-3</c:v>
                </c:pt>
                <c:pt idx="1826" formatCode="General">
                  <c:v>-1.0959356932259299E-3</c:v>
                </c:pt>
                <c:pt idx="1827" formatCode="General">
                  <c:v>-1.0946683496267601E-3</c:v>
                </c:pt>
                <c:pt idx="1828" formatCode="General">
                  <c:v>-1.09716780259476E-3</c:v>
                </c:pt>
                <c:pt idx="1829" formatCode="General">
                  <c:v>-1.0954191836756099E-3</c:v>
                </c:pt>
                <c:pt idx="1830" formatCode="General">
                  <c:v>-1.09580605111943E-3</c:v>
                </c:pt>
                <c:pt idx="1831" formatCode="General">
                  <c:v>-1.0972819437100199E-3</c:v>
                </c:pt>
                <c:pt idx="1832" formatCode="General">
                  <c:v>-1.0963302890021501E-3</c:v>
                </c:pt>
                <c:pt idx="1833" formatCode="General">
                  <c:v>-1.0929202679915101E-3</c:v>
                </c:pt>
                <c:pt idx="1834" formatCode="General">
                  <c:v>-1.09583134110608E-3</c:v>
                </c:pt>
                <c:pt idx="1835" formatCode="General">
                  <c:v>-1.0930239137362399E-3</c:v>
                </c:pt>
                <c:pt idx="1836" formatCode="General">
                  <c:v>-1.0889229687579801E-3</c:v>
                </c:pt>
                <c:pt idx="1837" formatCode="General">
                  <c:v>-1.09414090498427E-3</c:v>
                </c:pt>
                <c:pt idx="1838" formatCode="General">
                  <c:v>-1.09645533378533E-3</c:v>
                </c:pt>
                <c:pt idx="1839" formatCode="General">
                  <c:v>-1.09440032489549E-3</c:v>
                </c:pt>
                <c:pt idx="1840" formatCode="General">
                  <c:v>-1.09482680033953E-3</c:v>
                </c:pt>
                <c:pt idx="1841" formatCode="General">
                  <c:v>-1.0942051410288401E-3</c:v>
                </c:pt>
                <c:pt idx="1842" formatCode="General">
                  <c:v>-1.093297790072E-3</c:v>
                </c:pt>
                <c:pt idx="1843" formatCode="General">
                  <c:v>-1.0900133166170699E-3</c:v>
                </c:pt>
                <c:pt idx="1844" formatCode="General">
                  <c:v>-1.0956193724475001E-3</c:v>
                </c:pt>
                <c:pt idx="1845" formatCode="General">
                  <c:v>-1.0940183676885901E-3</c:v>
                </c:pt>
                <c:pt idx="1846" formatCode="General">
                  <c:v>-1.0978467917533001E-3</c:v>
                </c:pt>
                <c:pt idx="1847" formatCode="General">
                  <c:v>-1.0916190601708801E-3</c:v>
                </c:pt>
                <c:pt idx="1848" formatCode="General">
                  <c:v>-1.09248001035941E-3</c:v>
                </c:pt>
                <c:pt idx="1849" formatCode="General">
                  <c:v>-1.09229203111058E-3</c:v>
                </c:pt>
                <c:pt idx="1850" formatCode="General">
                  <c:v>-1.0902108137178599E-3</c:v>
                </c:pt>
                <c:pt idx="1851" formatCode="General">
                  <c:v>-1.09386607609152E-3</c:v>
                </c:pt>
                <c:pt idx="1852" formatCode="General">
                  <c:v>-1.0904665334629899E-3</c:v>
                </c:pt>
                <c:pt idx="1853" formatCode="General">
                  <c:v>-1.09378913477634E-3</c:v>
                </c:pt>
                <c:pt idx="1854" formatCode="General">
                  <c:v>-1.0945644434681801E-3</c:v>
                </c:pt>
                <c:pt idx="1855" formatCode="General">
                  <c:v>-1.0929039477269699E-3</c:v>
                </c:pt>
                <c:pt idx="1856" formatCode="General">
                  <c:v>-1.09390470828287E-3</c:v>
                </c:pt>
                <c:pt idx="1857" formatCode="General">
                  <c:v>-1.09581843423101E-3</c:v>
                </c:pt>
                <c:pt idx="1858" formatCode="General">
                  <c:v>-1.0924842581355499E-3</c:v>
                </c:pt>
                <c:pt idx="1859" formatCode="General">
                  <c:v>-1.0933025220321399E-3</c:v>
                </c:pt>
                <c:pt idx="1860" formatCode="General">
                  <c:v>-1.0918048386477999E-3</c:v>
                </c:pt>
                <c:pt idx="1861" formatCode="General">
                  <c:v>-1.0910298825020999E-3</c:v>
                </c:pt>
                <c:pt idx="1862" formatCode="General">
                  <c:v>-1.0944038272820301E-3</c:v>
                </c:pt>
                <c:pt idx="1863" formatCode="General">
                  <c:v>-1.09107034248942E-3</c:v>
                </c:pt>
                <c:pt idx="1864" formatCode="General">
                  <c:v>-1.0922995259219799E-3</c:v>
                </c:pt>
                <c:pt idx="1865" formatCode="General">
                  <c:v>-1.0911284474047699E-3</c:v>
                </c:pt>
                <c:pt idx="1866" formatCode="General">
                  <c:v>-1.0907246398179E-3</c:v>
                </c:pt>
                <c:pt idx="1867" formatCode="General">
                  <c:v>-1.0911567890764899E-3</c:v>
                </c:pt>
                <c:pt idx="1868" formatCode="General">
                  <c:v>-1.08872266348111E-3</c:v>
                </c:pt>
                <c:pt idx="1869" formatCode="General">
                  <c:v>-1.0917220933015801E-3</c:v>
                </c:pt>
                <c:pt idx="1870" formatCode="General">
                  <c:v>-1.0941580671403699E-3</c:v>
                </c:pt>
                <c:pt idx="1871" formatCode="General">
                  <c:v>-1.0915557887711E-3</c:v>
                </c:pt>
                <c:pt idx="1872" formatCode="General">
                  <c:v>-1.08614380419911E-3</c:v>
                </c:pt>
                <c:pt idx="1873" formatCode="General">
                  <c:v>-1.08901947846567E-3</c:v>
                </c:pt>
                <c:pt idx="1874" formatCode="General">
                  <c:v>-1.0899711535554699E-3</c:v>
                </c:pt>
                <c:pt idx="1875" formatCode="General">
                  <c:v>-1.0888690558152399E-3</c:v>
                </c:pt>
                <c:pt idx="1876" formatCode="General">
                  <c:v>-1.08925199586248E-3</c:v>
                </c:pt>
                <c:pt idx="1877" formatCode="General">
                  <c:v>-1.0902118526988E-3</c:v>
                </c:pt>
                <c:pt idx="1878" formatCode="General">
                  <c:v>-1.09135119908618E-3</c:v>
                </c:pt>
                <c:pt idx="1879" formatCode="General">
                  <c:v>-1.08826928475919E-3</c:v>
                </c:pt>
                <c:pt idx="1880" formatCode="General">
                  <c:v>-1.0907601966703301E-3</c:v>
                </c:pt>
                <c:pt idx="1881" formatCode="General">
                  <c:v>-1.08894004243928E-3</c:v>
                </c:pt>
                <c:pt idx="1882" formatCode="General">
                  <c:v>-1.0901947183632799E-3</c:v>
                </c:pt>
                <c:pt idx="1883" formatCode="General">
                  <c:v>-1.08924145464525E-3</c:v>
                </c:pt>
                <c:pt idx="1884" formatCode="General">
                  <c:v>-1.08763629171686E-3</c:v>
                </c:pt>
                <c:pt idx="1885" formatCode="General">
                  <c:v>-1.0867816912569501E-3</c:v>
                </c:pt>
                <c:pt idx="1886" formatCode="General">
                  <c:v>-1.08803050279403E-3</c:v>
                </c:pt>
                <c:pt idx="1887" formatCode="General">
                  <c:v>-1.0899072863312599E-3</c:v>
                </c:pt>
                <c:pt idx="1888" formatCode="General">
                  <c:v>-1.08603197838693E-3</c:v>
                </c:pt>
                <c:pt idx="1889" formatCode="General">
                  <c:v>-1.08686410358014E-3</c:v>
                </c:pt>
                <c:pt idx="1890" formatCode="General">
                  <c:v>-1.0869672657237699E-3</c:v>
                </c:pt>
                <c:pt idx="1891" formatCode="General">
                  <c:v>-1.08704979495273E-3</c:v>
                </c:pt>
                <c:pt idx="1892" formatCode="General">
                  <c:v>-1.0860050972982299E-3</c:v>
                </c:pt>
                <c:pt idx="1893" formatCode="General">
                  <c:v>-1.0868084767445801E-3</c:v>
                </c:pt>
                <c:pt idx="1894" formatCode="General">
                  <c:v>-1.0879781970896799E-3</c:v>
                </c:pt>
                <c:pt idx="1895" formatCode="General">
                  <c:v>-1.0887297183810199E-3</c:v>
                </c:pt>
                <c:pt idx="1896" formatCode="General">
                  <c:v>-1.08502394335923E-3</c:v>
                </c:pt>
                <c:pt idx="1897" formatCode="General">
                  <c:v>-1.08610902186776E-3</c:v>
                </c:pt>
                <c:pt idx="1898" formatCode="General">
                  <c:v>-1.08651143781946E-3</c:v>
                </c:pt>
                <c:pt idx="1899" formatCode="General">
                  <c:v>-1.0846187324010899E-3</c:v>
                </c:pt>
                <c:pt idx="1900" formatCode="General">
                  <c:v>-1.08767547596124E-3</c:v>
                </c:pt>
                <c:pt idx="1901" formatCode="General">
                  <c:v>-1.0859012727704601E-3</c:v>
                </c:pt>
                <c:pt idx="1902" formatCode="General">
                  <c:v>-1.08625370396154E-3</c:v>
                </c:pt>
                <c:pt idx="1903" formatCode="General">
                  <c:v>-1.0836434287503801E-3</c:v>
                </c:pt>
                <c:pt idx="1904" formatCode="General">
                  <c:v>-1.0876350685109599E-3</c:v>
                </c:pt>
                <c:pt idx="1905" formatCode="General">
                  <c:v>-1.08555033337351E-3</c:v>
                </c:pt>
                <c:pt idx="1906" formatCode="General">
                  <c:v>-1.0882618567060001E-3</c:v>
                </c:pt>
                <c:pt idx="1907" formatCode="General">
                  <c:v>-1.0872928185954799E-3</c:v>
                </c:pt>
                <c:pt idx="1908" formatCode="General">
                  <c:v>-1.08663233954104E-3</c:v>
                </c:pt>
                <c:pt idx="1909" formatCode="General">
                  <c:v>-1.0867993508783501E-3</c:v>
                </c:pt>
                <c:pt idx="1910" formatCode="General">
                  <c:v>-1.08388524653782E-3</c:v>
                </c:pt>
                <c:pt idx="1911" formatCode="General">
                  <c:v>-1.0870686029872899E-3</c:v>
                </c:pt>
                <c:pt idx="1912" formatCode="General">
                  <c:v>-1.0853143853510501E-3</c:v>
                </c:pt>
                <c:pt idx="1913" formatCode="General">
                  <c:v>-1.0849074811114801E-3</c:v>
                </c:pt>
                <c:pt idx="1914" formatCode="General">
                  <c:v>-1.0829637947187499E-3</c:v>
                </c:pt>
                <c:pt idx="1915" formatCode="General">
                  <c:v>-1.08574123879318E-3</c:v>
                </c:pt>
                <c:pt idx="1916" formatCode="General">
                  <c:v>-1.08615463595107E-3</c:v>
                </c:pt>
                <c:pt idx="1917" formatCode="General">
                  <c:v>-1.0862780935222999E-3</c:v>
                </c:pt>
                <c:pt idx="1918" formatCode="General">
                  <c:v>-1.08274310748878E-3</c:v>
                </c:pt>
                <c:pt idx="1919" formatCode="General">
                  <c:v>-1.0870110192961E-3</c:v>
                </c:pt>
                <c:pt idx="1920" formatCode="General">
                  <c:v>-1.0841091002777E-3</c:v>
                </c:pt>
                <c:pt idx="1921" formatCode="General">
                  <c:v>-1.0836839431648401E-3</c:v>
                </c:pt>
                <c:pt idx="1922" formatCode="General">
                  <c:v>-1.0864770258171999E-3</c:v>
                </c:pt>
                <c:pt idx="1923" formatCode="General">
                  <c:v>-1.0838017880431901E-3</c:v>
                </c:pt>
                <c:pt idx="1924" formatCode="General">
                  <c:v>-1.0835026541353801E-3</c:v>
                </c:pt>
                <c:pt idx="1925" formatCode="General">
                  <c:v>-1.08660096555345E-3</c:v>
                </c:pt>
                <c:pt idx="1926" formatCode="General">
                  <c:v>-1.08228696338596E-3</c:v>
                </c:pt>
                <c:pt idx="1927" formatCode="General">
                  <c:v>-1.0841912038683801E-3</c:v>
                </c:pt>
                <c:pt idx="1928" formatCode="General">
                  <c:v>-1.0826532952695801E-3</c:v>
                </c:pt>
                <c:pt idx="1929" formatCode="General">
                  <c:v>-1.0848702121551599E-3</c:v>
                </c:pt>
                <c:pt idx="1930" formatCode="General">
                  <c:v>-1.08016121348608E-3</c:v>
                </c:pt>
                <c:pt idx="1931" formatCode="General">
                  <c:v>-1.07959164994849E-3</c:v>
                </c:pt>
                <c:pt idx="1932" formatCode="General">
                  <c:v>-1.0803664420819901E-3</c:v>
                </c:pt>
                <c:pt idx="1933" formatCode="General">
                  <c:v>-1.08336186336639E-3</c:v>
                </c:pt>
                <c:pt idx="1934" formatCode="General">
                  <c:v>-1.08361820052236E-3</c:v>
                </c:pt>
                <c:pt idx="1935" formatCode="General">
                  <c:v>-1.0821346075067901E-3</c:v>
                </c:pt>
                <c:pt idx="1936" formatCode="General">
                  <c:v>-1.08396212374264E-3</c:v>
                </c:pt>
                <c:pt idx="1937" formatCode="General">
                  <c:v>-1.0823997201695301E-3</c:v>
                </c:pt>
                <c:pt idx="1938" formatCode="General">
                  <c:v>-1.08263972412288E-3</c:v>
                </c:pt>
                <c:pt idx="1939" formatCode="General">
                  <c:v>-1.08285530901191E-3</c:v>
                </c:pt>
                <c:pt idx="1940" formatCode="General">
                  <c:v>-1.0804585747658799E-3</c:v>
                </c:pt>
                <c:pt idx="1941" formatCode="General">
                  <c:v>-1.07796338079186E-3</c:v>
                </c:pt>
                <c:pt idx="1942" formatCode="General">
                  <c:v>-1.08290442742412E-3</c:v>
                </c:pt>
                <c:pt idx="1943" formatCode="General">
                  <c:v>-1.0844859070037701E-3</c:v>
                </c:pt>
                <c:pt idx="1944" formatCode="General">
                  <c:v>-1.08359698187447E-3</c:v>
                </c:pt>
                <c:pt idx="1945" formatCode="General">
                  <c:v>-1.0820767477421401E-3</c:v>
                </c:pt>
                <c:pt idx="1946" formatCode="General">
                  <c:v>-1.0836858841702401E-3</c:v>
                </c:pt>
                <c:pt idx="1947" formatCode="General">
                  <c:v>-1.0795055766127601E-3</c:v>
                </c:pt>
                <c:pt idx="1948" formatCode="General">
                  <c:v>-1.08131557823972E-3</c:v>
                </c:pt>
                <c:pt idx="1949" formatCode="General">
                  <c:v>-1.0813072774733901E-3</c:v>
                </c:pt>
                <c:pt idx="1950" formatCode="General">
                  <c:v>-1.0813521885658099E-3</c:v>
                </c:pt>
                <c:pt idx="1951" formatCode="General">
                  <c:v>-1.0794930360991299E-3</c:v>
                </c:pt>
                <c:pt idx="1952" formatCode="General">
                  <c:v>-1.07754228275572E-3</c:v>
                </c:pt>
                <c:pt idx="1953" formatCode="General">
                  <c:v>-1.0807879432204301E-3</c:v>
                </c:pt>
                <c:pt idx="1954" formatCode="General">
                  <c:v>-1.0823745240915901E-3</c:v>
                </c:pt>
                <c:pt idx="1955" formatCode="General">
                  <c:v>-1.0783042112384501E-3</c:v>
                </c:pt>
                <c:pt idx="1956" formatCode="General">
                  <c:v>-1.0798899397024299E-3</c:v>
                </c:pt>
                <c:pt idx="1957" formatCode="General">
                  <c:v>-1.08015927316295E-3</c:v>
                </c:pt>
                <c:pt idx="1958" formatCode="General">
                  <c:v>-1.0777589691536599E-3</c:v>
                </c:pt>
                <c:pt idx="1959" formatCode="General">
                  <c:v>-1.0787724577794699E-3</c:v>
                </c:pt>
                <c:pt idx="1960" formatCode="General">
                  <c:v>-1.0773877340802601E-3</c:v>
                </c:pt>
                <c:pt idx="1961" formatCode="General">
                  <c:v>-1.0770906173418E-3</c:v>
                </c:pt>
                <c:pt idx="1962" formatCode="General">
                  <c:v>-1.07967192246174E-3</c:v>
                </c:pt>
                <c:pt idx="1963" formatCode="General">
                  <c:v>-1.07827555100267E-3</c:v>
                </c:pt>
                <c:pt idx="1964" formatCode="General">
                  <c:v>-1.0786684290950499E-3</c:v>
                </c:pt>
                <c:pt idx="1965" formatCode="General">
                  <c:v>-1.07809286998686E-3</c:v>
                </c:pt>
                <c:pt idx="1966" formatCode="General">
                  <c:v>-1.07792144786695E-3</c:v>
                </c:pt>
                <c:pt idx="1967" formatCode="General">
                  <c:v>-1.0784696315792701E-3</c:v>
                </c:pt>
                <c:pt idx="1968" formatCode="General">
                  <c:v>-1.0799813116486501E-3</c:v>
                </c:pt>
                <c:pt idx="1969" formatCode="General">
                  <c:v>-1.0768422303479501E-3</c:v>
                </c:pt>
                <c:pt idx="1970" formatCode="General">
                  <c:v>-1.0771979245003201E-3</c:v>
                </c:pt>
                <c:pt idx="1971" formatCode="General">
                  <c:v>-1.0771062518751299E-3</c:v>
                </c:pt>
                <c:pt idx="1972" formatCode="General">
                  <c:v>-1.0771097060440699E-3</c:v>
                </c:pt>
                <c:pt idx="1973" formatCode="General">
                  <c:v>-1.0747001829863299E-3</c:v>
                </c:pt>
                <c:pt idx="1974" formatCode="General">
                  <c:v>-1.07797829348123E-3</c:v>
                </c:pt>
                <c:pt idx="1975" formatCode="General">
                  <c:v>-1.0772912723585001E-3</c:v>
                </c:pt>
                <c:pt idx="1976" formatCode="General">
                  <c:v>-1.08034651640038E-3</c:v>
                </c:pt>
                <c:pt idx="1977" formatCode="General">
                  <c:v>-1.07757950353497E-3</c:v>
                </c:pt>
                <c:pt idx="1978" formatCode="General">
                  <c:v>-1.07585639046866E-3</c:v>
                </c:pt>
                <c:pt idx="1979" formatCode="General">
                  <c:v>-1.0794944248453901E-3</c:v>
                </c:pt>
                <c:pt idx="1980" formatCode="General">
                  <c:v>-1.0767228856154E-3</c:v>
                </c:pt>
                <c:pt idx="1981" formatCode="General">
                  <c:v>-1.07489287282913E-3</c:v>
                </c:pt>
                <c:pt idx="1982" formatCode="General">
                  <c:v>-1.0764032484380599E-3</c:v>
                </c:pt>
                <c:pt idx="1983" formatCode="General">
                  <c:v>-1.0770919900013501E-3</c:v>
                </c:pt>
                <c:pt idx="1984" formatCode="General">
                  <c:v>-1.0747679902498801E-3</c:v>
                </c:pt>
                <c:pt idx="1985" formatCode="General">
                  <c:v>-1.0771326189272601E-3</c:v>
                </c:pt>
                <c:pt idx="1986" formatCode="General">
                  <c:v>-1.07381864438125E-3</c:v>
                </c:pt>
                <c:pt idx="1987" formatCode="General">
                  <c:v>-1.0767740663914301E-3</c:v>
                </c:pt>
                <c:pt idx="1988" formatCode="General">
                  <c:v>-1.07488567964535E-3</c:v>
                </c:pt>
                <c:pt idx="1989" formatCode="General">
                  <c:v>-1.07353239649307E-3</c:v>
                </c:pt>
                <c:pt idx="1990" formatCode="General">
                  <c:v>-1.0760987885210099E-3</c:v>
                </c:pt>
                <c:pt idx="1991" formatCode="General">
                  <c:v>-1.0737981555408701E-3</c:v>
                </c:pt>
                <c:pt idx="1992" formatCode="General">
                  <c:v>-1.07555207691765E-3</c:v>
                </c:pt>
                <c:pt idx="1993" formatCode="General">
                  <c:v>-1.0781896095682401E-3</c:v>
                </c:pt>
                <c:pt idx="1994" formatCode="General">
                  <c:v>-1.07382721700652E-3</c:v>
                </c:pt>
                <c:pt idx="1995" formatCode="General">
                  <c:v>-1.07375917184761E-3</c:v>
                </c:pt>
                <c:pt idx="1996" formatCode="General">
                  <c:v>-1.0725223799382499E-3</c:v>
                </c:pt>
                <c:pt idx="1997" formatCode="General">
                  <c:v>-1.07230237223091E-3</c:v>
                </c:pt>
                <c:pt idx="1998" formatCode="General">
                  <c:v>-1.0755885823323401E-3</c:v>
                </c:pt>
                <c:pt idx="1999" formatCode="General">
                  <c:v>-1.0713332486858801E-3</c:v>
                </c:pt>
                <c:pt idx="2000" formatCode="General">
                  <c:v>-1.0722436948987801E-3</c:v>
                </c:pt>
                <c:pt idx="2001" formatCode="General">
                  <c:v>-1.0775803401007701E-3</c:v>
                </c:pt>
                <c:pt idx="2002" formatCode="General">
                  <c:v>-1.07305451680558E-3</c:v>
                </c:pt>
                <c:pt idx="2003" formatCode="General">
                  <c:v>-1.07377033496215E-3</c:v>
                </c:pt>
                <c:pt idx="2004" formatCode="General">
                  <c:v>-1.0722487496381101E-3</c:v>
                </c:pt>
                <c:pt idx="2005" formatCode="General">
                  <c:v>-1.0728432950043601E-3</c:v>
                </c:pt>
                <c:pt idx="2006" formatCode="General">
                  <c:v>-1.07590819003896E-3</c:v>
                </c:pt>
                <c:pt idx="2007" formatCode="General">
                  <c:v>-1.0722372987633699E-3</c:v>
                </c:pt>
                <c:pt idx="2008" formatCode="General">
                  <c:v>-1.0716534039579E-3</c:v>
                </c:pt>
                <c:pt idx="2009" formatCode="General">
                  <c:v>-1.07140081703514E-3</c:v>
                </c:pt>
                <c:pt idx="2010" formatCode="General">
                  <c:v>-1.0746832348730499E-3</c:v>
                </c:pt>
                <c:pt idx="2011" formatCode="General">
                  <c:v>-1.0722537910332799E-3</c:v>
                </c:pt>
                <c:pt idx="2012" formatCode="General">
                  <c:v>-1.07086011758295E-3</c:v>
                </c:pt>
                <c:pt idx="2013" formatCode="General">
                  <c:v>-1.0696831136233101E-3</c:v>
                </c:pt>
                <c:pt idx="2014" formatCode="General">
                  <c:v>-1.0741824607859E-3</c:v>
                </c:pt>
                <c:pt idx="2015" formatCode="General">
                  <c:v>-1.0738126592777001E-3</c:v>
                </c:pt>
                <c:pt idx="2016" formatCode="General">
                  <c:v>-1.07369265933749E-3</c:v>
                </c:pt>
                <c:pt idx="2017" formatCode="General">
                  <c:v>-1.0693547660730999E-3</c:v>
                </c:pt>
                <c:pt idx="2018" formatCode="General">
                  <c:v>-1.0722503816978301E-3</c:v>
                </c:pt>
                <c:pt idx="2019" formatCode="General">
                  <c:v>-1.0718482154844101E-3</c:v>
                </c:pt>
                <c:pt idx="2020" formatCode="General">
                  <c:v>-1.0722423477815201E-3</c:v>
                </c:pt>
                <c:pt idx="2021" formatCode="General">
                  <c:v>-1.07278339446178E-3</c:v>
                </c:pt>
                <c:pt idx="2022" formatCode="General">
                  <c:v>-1.0693870932280401E-3</c:v>
                </c:pt>
                <c:pt idx="2023" formatCode="General">
                  <c:v>-1.0698898870211699E-3</c:v>
                </c:pt>
                <c:pt idx="2024" formatCode="General">
                  <c:v>-1.0700166298804E-3</c:v>
                </c:pt>
                <c:pt idx="2025" formatCode="General">
                  <c:v>-1.07116099146122E-3</c:v>
                </c:pt>
                <c:pt idx="2026" formatCode="General">
                  <c:v>-1.07176660389208E-3</c:v>
                </c:pt>
                <c:pt idx="2027" formatCode="General">
                  <c:v>-1.0737964552127699E-3</c:v>
                </c:pt>
                <c:pt idx="2028" formatCode="General">
                  <c:v>-1.0712527955775799E-3</c:v>
                </c:pt>
                <c:pt idx="2029" formatCode="General">
                  <c:v>-1.0704003644190999E-3</c:v>
                </c:pt>
                <c:pt idx="2030" formatCode="General">
                  <c:v>-1.0666782026875199E-3</c:v>
                </c:pt>
                <c:pt idx="2031" formatCode="General">
                  <c:v>-1.06893911537123E-3</c:v>
                </c:pt>
                <c:pt idx="2032" formatCode="General">
                  <c:v>-1.0706618408374499E-3</c:v>
                </c:pt>
                <c:pt idx="2033" formatCode="General">
                  <c:v>-1.06832624197448E-3</c:v>
                </c:pt>
                <c:pt idx="2034" formatCode="General">
                  <c:v>-1.0718116489756701E-3</c:v>
                </c:pt>
                <c:pt idx="2035" formatCode="General">
                  <c:v>-1.06805908518672E-3</c:v>
                </c:pt>
                <c:pt idx="2036" formatCode="General">
                  <c:v>-1.07209101898714E-3</c:v>
                </c:pt>
                <c:pt idx="2037" formatCode="General">
                  <c:v>-1.0698435488512999E-3</c:v>
                </c:pt>
                <c:pt idx="2038" formatCode="General">
                  <c:v>-1.0691921623426099E-3</c:v>
                </c:pt>
                <c:pt idx="2039" formatCode="General">
                  <c:v>-1.0720807456966401E-3</c:v>
                </c:pt>
                <c:pt idx="2040" formatCode="General">
                  <c:v>-1.069644636181E-3</c:v>
                </c:pt>
                <c:pt idx="2041" formatCode="General">
                  <c:v>-1.0676807864778901E-3</c:v>
                </c:pt>
                <c:pt idx="2042" formatCode="General">
                  <c:v>-1.06928628416165E-3</c:v>
                </c:pt>
                <c:pt idx="2043" formatCode="General">
                  <c:v>-1.06959146931036E-3</c:v>
                </c:pt>
                <c:pt idx="2044" formatCode="General">
                  <c:v>-1.0696611729206201E-3</c:v>
                </c:pt>
                <c:pt idx="2045" formatCode="General">
                  <c:v>-1.0694328535490699E-3</c:v>
                </c:pt>
                <c:pt idx="2046" formatCode="General">
                  <c:v>-1.06571237551305E-3</c:v>
                </c:pt>
                <c:pt idx="2047" formatCode="General">
                  <c:v>-1.0680816694754701E-3</c:v>
                </c:pt>
                <c:pt idx="2048" formatCode="General">
                  <c:v>-1.0694966671054699E-3</c:v>
                </c:pt>
                <c:pt idx="2049" formatCode="General">
                  <c:v>-1.0679509381838299E-3</c:v>
                </c:pt>
                <c:pt idx="2050" formatCode="General">
                  <c:v>-1.06708542458257E-3</c:v>
                </c:pt>
                <c:pt idx="2051" formatCode="General">
                  <c:v>-1.0677847959364799E-3</c:v>
                </c:pt>
                <c:pt idx="2052" formatCode="General">
                  <c:v>-1.0683447546843299E-3</c:v>
                </c:pt>
                <c:pt idx="2053" formatCode="General">
                  <c:v>-1.06758942135758E-3</c:v>
                </c:pt>
                <c:pt idx="2054" formatCode="General">
                  <c:v>-1.0665254156236399E-3</c:v>
                </c:pt>
                <c:pt idx="2055" formatCode="General">
                  <c:v>-1.0657030354130599E-3</c:v>
                </c:pt>
                <c:pt idx="2056" formatCode="General">
                  <c:v>-1.0658887437478299E-3</c:v>
                </c:pt>
                <c:pt idx="2057" formatCode="General">
                  <c:v>-1.06708987366052E-3</c:v>
                </c:pt>
                <c:pt idx="2058" formatCode="General">
                  <c:v>-1.06716851741998E-3</c:v>
                </c:pt>
                <c:pt idx="2059" formatCode="General">
                  <c:v>-1.0636476087307E-3</c:v>
                </c:pt>
                <c:pt idx="2060" formatCode="General">
                  <c:v>-1.0654404841213699E-3</c:v>
                </c:pt>
                <c:pt idx="2061" formatCode="General">
                  <c:v>-1.0675524587578501E-3</c:v>
                </c:pt>
                <c:pt idx="2062" formatCode="General">
                  <c:v>-1.0659607981147101E-3</c:v>
                </c:pt>
                <c:pt idx="2063" formatCode="General">
                  <c:v>-1.06490956359615E-3</c:v>
                </c:pt>
                <c:pt idx="2064" formatCode="General">
                  <c:v>-1.06720531079169E-3</c:v>
                </c:pt>
                <c:pt idx="2065" formatCode="General">
                  <c:v>-1.0640027523439099E-3</c:v>
                </c:pt>
                <c:pt idx="2066" formatCode="General">
                  <c:v>-1.0656436583151099E-3</c:v>
                </c:pt>
                <c:pt idx="2067" formatCode="General">
                  <c:v>-1.06601124567844E-3</c:v>
                </c:pt>
                <c:pt idx="2068" formatCode="General">
                  <c:v>-1.06599981908495E-3</c:v>
                </c:pt>
                <c:pt idx="2069" formatCode="General">
                  <c:v>-1.06555712774981E-3</c:v>
                </c:pt>
                <c:pt idx="2070" formatCode="General">
                  <c:v>-1.0666553310226499E-3</c:v>
                </c:pt>
                <c:pt idx="2071" formatCode="General">
                  <c:v>-1.0628142500227801E-3</c:v>
                </c:pt>
                <c:pt idx="2072" formatCode="General">
                  <c:v>-1.0621403931410499E-3</c:v>
                </c:pt>
                <c:pt idx="2073" formatCode="General">
                  <c:v>-1.06122022083693E-3</c:v>
                </c:pt>
                <c:pt idx="2074" formatCode="General">
                  <c:v>-1.06886104965665E-3</c:v>
                </c:pt>
                <c:pt idx="2075" formatCode="General">
                  <c:v>-1.0643901996201901E-3</c:v>
                </c:pt>
                <c:pt idx="2076" formatCode="General">
                  <c:v>-1.06292625490009E-3</c:v>
                </c:pt>
                <c:pt idx="2077" formatCode="General">
                  <c:v>-1.06708104301519E-3</c:v>
                </c:pt>
                <c:pt idx="2078" formatCode="General">
                  <c:v>-1.06831654769497E-3</c:v>
                </c:pt>
                <c:pt idx="2079" formatCode="General">
                  <c:v>-1.0648788594688199E-3</c:v>
                </c:pt>
                <c:pt idx="2080" formatCode="General">
                  <c:v>-1.06263339905188E-3</c:v>
                </c:pt>
                <c:pt idx="2081" formatCode="General">
                  <c:v>-1.0639653786972E-3</c:v>
                </c:pt>
                <c:pt idx="2082" formatCode="General">
                  <c:v>-1.0611782968341201E-3</c:v>
                </c:pt>
                <c:pt idx="2083" formatCode="General">
                  <c:v>-1.06494853946928E-3</c:v>
                </c:pt>
                <c:pt idx="2084" formatCode="General">
                  <c:v>-1.0661099542127301E-3</c:v>
                </c:pt>
                <c:pt idx="2085" formatCode="General">
                  <c:v>-1.0618600111227999E-3</c:v>
                </c:pt>
                <c:pt idx="2086" formatCode="General">
                  <c:v>-1.06332329969535E-3</c:v>
                </c:pt>
                <c:pt idx="2087" formatCode="General">
                  <c:v>-1.0617506779874201E-3</c:v>
                </c:pt>
                <c:pt idx="2088" formatCode="General">
                  <c:v>-1.06463967802094E-3</c:v>
                </c:pt>
                <c:pt idx="2089" formatCode="General">
                  <c:v>-1.06296609227577E-3</c:v>
                </c:pt>
                <c:pt idx="2090" formatCode="General">
                  <c:v>-1.06511432269366E-3</c:v>
                </c:pt>
                <c:pt idx="2091" formatCode="General">
                  <c:v>-1.0638851361222199E-3</c:v>
                </c:pt>
                <c:pt idx="2092" formatCode="General">
                  <c:v>-1.0643743613080699E-3</c:v>
                </c:pt>
                <c:pt idx="2093" formatCode="General">
                  <c:v>-1.06248036788262E-3</c:v>
                </c:pt>
                <c:pt idx="2094" formatCode="General">
                  <c:v>-1.0588154431376E-3</c:v>
                </c:pt>
                <c:pt idx="2095" formatCode="General">
                  <c:v>-1.0593323735362699E-3</c:v>
                </c:pt>
                <c:pt idx="2096" formatCode="General">
                  <c:v>-1.0608982604641199E-3</c:v>
                </c:pt>
                <c:pt idx="2097" formatCode="General">
                  <c:v>-1.06246702925407E-3</c:v>
                </c:pt>
                <c:pt idx="2098" formatCode="General">
                  <c:v>-1.0633574220526899E-3</c:v>
                </c:pt>
                <c:pt idx="2099" formatCode="General">
                  <c:v>-1.06296005755167E-3</c:v>
                </c:pt>
                <c:pt idx="2100" formatCode="General">
                  <c:v>-1.0663700988687299E-3</c:v>
                </c:pt>
                <c:pt idx="2101" formatCode="General">
                  <c:v>-1.0636458421547201E-3</c:v>
                </c:pt>
                <c:pt idx="2102" formatCode="General">
                  <c:v>-1.06548717675034E-3</c:v>
                </c:pt>
                <c:pt idx="2103" formatCode="General">
                  <c:v>-1.06366757688988E-3</c:v>
                </c:pt>
                <c:pt idx="2104" formatCode="General">
                  <c:v>-1.0647699841654899E-3</c:v>
                </c:pt>
                <c:pt idx="2105" formatCode="General">
                  <c:v>-1.0591741193075701E-3</c:v>
                </c:pt>
                <c:pt idx="2106" formatCode="General">
                  <c:v>-1.0596228942048101E-3</c:v>
                </c:pt>
                <c:pt idx="2107" formatCode="General">
                  <c:v>-1.0609048882836401E-3</c:v>
                </c:pt>
                <c:pt idx="2108" formatCode="General">
                  <c:v>-1.06067408474048E-3</c:v>
                </c:pt>
                <c:pt idx="2109" formatCode="General">
                  <c:v>-1.0620025429491601E-3</c:v>
                </c:pt>
                <c:pt idx="2110" formatCode="General">
                  <c:v>-1.0607816148120099E-3</c:v>
                </c:pt>
                <c:pt idx="2111" formatCode="General">
                  <c:v>-1.0615398357946E-3</c:v>
                </c:pt>
                <c:pt idx="2112" formatCode="General">
                  <c:v>-1.0553186795522801E-3</c:v>
                </c:pt>
                <c:pt idx="2113" formatCode="General">
                  <c:v>-1.0635753693264099E-3</c:v>
                </c:pt>
                <c:pt idx="2114" formatCode="General">
                  <c:v>-1.0561781509768099E-3</c:v>
                </c:pt>
                <c:pt idx="2115" formatCode="General">
                  <c:v>-1.05944927626486E-3</c:v>
                </c:pt>
                <c:pt idx="2116" formatCode="General">
                  <c:v>-1.0627538726501E-3</c:v>
                </c:pt>
                <c:pt idx="2117" formatCode="General">
                  <c:v>-1.0613154955738599E-3</c:v>
                </c:pt>
                <c:pt idx="2118" formatCode="General">
                  <c:v>-1.0593875711956201E-3</c:v>
                </c:pt>
                <c:pt idx="2119" formatCode="General">
                  <c:v>-1.0596508404558699E-3</c:v>
                </c:pt>
                <c:pt idx="2120" formatCode="General">
                  <c:v>-1.0596256087163801E-3</c:v>
                </c:pt>
                <c:pt idx="2121" formatCode="General">
                  <c:v>-1.05991147590682E-3</c:v>
                </c:pt>
                <c:pt idx="2122" formatCode="General">
                  <c:v>-1.05860753437636E-3</c:v>
                </c:pt>
                <c:pt idx="2123" formatCode="General">
                  <c:v>-1.0598682007207699E-3</c:v>
                </c:pt>
                <c:pt idx="2124" formatCode="General">
                  <c:v>-1.0600524764264199E-3</c:v>
                </c:pt>
                <c:pt idx="2125" formatCode="General">
                  <c:v>-1.0595516776803801E-3</c:v>
                </c:pt>
                <c:pt idx="2126" formatCode="General">
                  <c:v>-1.0568252180194299E-3</c:v>
                </c:pt>
                <c:pt idx="2127" formatCode="General">
                  <c:v>-1.06088269935264E-3</c:v>
                </c:pt>
                <c:pt idx="2128" formatCode="General">
                  <c:v>-1.06123877283667E-3</c:v>
                </c:pt>
                <c:pt idx="2129" formatCode="General">
                  <c:v>-1.0590550732882001E-3</c:v>
                </c:pt>
                <c:pt idx="2130" formatCode="General">
                  <c:v>-1.0600649247063301E-3</c:v>
                </c:pt>
                <c:pt idx="2131" formatCode="General">
                  <c:v>-1.05923895138421E-3</c:v>
                </c:pt>
                <c:pt idx="2132" formatCode="General">
                  <c:v>-1.0602430984106099E-3</c:v>
                </c:pt>
                <c:pt idx="2133" formatCode="General">
                  <c:v>-1.0575743544549399E-3</c:v>
                </c:pt>
                <c:pt idx="2134" formatCode="General">
                  <c:v>-1.0586720129888501E-3</c:v>
                </c:pt>
                <c:pt idx="2135" formatCode="General">
                  <c:v>-1.06156176568148E-3</c:v>
                </c:pt>
                <c:pt idx="2136" formatCode="General">
                  <c:v>-1.06020653887344E-3</c:v>
                </c:pt>
                <c:pt idx="2137" formatCode="General">
                  <c:v>-1.05900057836837E-3</c:v>
                </c:pt>
                <c:pt idx="2138" formatCode="General">
                  <c:v>-1.05637925196181E-3</c:v>
                </c:pt>
                <c:pt idx="2139" formatCode="General">
                  <c:v>-1.05608189233684E-3</c:v>
                </c:pt>
                <c:pt idx="2140" formatCode="General">
                  <c:v>-1.05828167722199E-3</c:v>
                </c:pt>
                <c:pt idx="2141" formatCode="General">
                  <c:v>-1.0603414920640601E-3</c:v>
                </c:pt>
                <c:pt idx="2142" formatCode="General">
                  <c:v>-1.05705045870643E-3</c:v>
                </c:pt>
                <c:pt idx="2143" formatCode="General">
                  <c:v>-1.0602185501874101E-3</c:v>
                </c:pt>
                <c:pt idx="2144" formatCode="General">
                  <c:v>-1.05424226932274E-3</c:v>
                </c:pt>
                <c:pt idx="2145" formatCode="General">
                  <c:v>-1.05555386647635E-3</c:v>
                </c:pt>
                <c:pt idx="2146" formatCode="General">
                  <c:v>-1.0583346771172301E-3</c:v>
                </c:pt>
                <c:pt idx="2147" formatCode="General">
                  <c:v>-1.0584164894099099E-3</c:v>
                </c:pt>
                <c:pt idx="2148" formatCode="General">
                  <c:v>-1.0551891611388501E-3</c:v>
                </c:pt>
                <c:pt idx="2149" formatCode="General">
                  <c:v>-1.0568295422990401E-3</c:v>
                </c:pt>
                <c:pt idx="2150" formatCode="General">
                  <c:v>-1.0589766120115899E-3</c:v>
                </c:pt>
                <c:pt idx="2151" formatCode="General">
                  <c:v>-1.0555113703820901E-3</c:v>
                </c:pt>
                <c:pt idx="2152" formatCode="General">
                  <c:v>-1.0587462647847501E-3</c:v>
                </c:pt>
                <c:pt idx="2153" formatCode="General">
                  <c:v>-1.0562934702928301E-3</c:v>
                </c:pt>
                <c:pt idx="2154" formatCode="General">
                  <c:v>-1.0563239246663299E-3</c:v>
                </c:pt>
                <c:pt idx="2155" formatCode="General">
                  <c:v>-1.0568037396976101E-3</c:v>
                </c:pt>
                <c:pt idx="2156" formatCode="General">
                  <c:v>-1.05960361918132E-3</c:v>
                </c:pt>
                <c:pt idx="2157" formatCode="General">
                  <c:v>-1.05547772592269E-3</c:v>
                </c:pt>
                <c:pt idx="2158" formatCode="General">
                  <c:v>-1.05612449962479E-3</c:v>
                </c:pt>
                <c:pt idx="2159" formatCode="General">
                  <c:v>-1.05616726808368E-3</c:v>
                </c:pt>
                <c:pt idx="2160" formatCode="General">
                  <c:v>-1.0548938642308699E-3</c:v>
                </c:pt>
                <c:pt idx="2161" formatCode="General">
                  <c:v>-1.05799386374017E-3</c:v>
                </c:pt>
                <c:pt idx="2162" formatCode="General">
                  <c:v>-1.0552814675747499E-3</c:v>
                </c:pt>
                <c:pt idx="2163" formatCode="General">
                  <c:v>-1.05581201180064E-3</c:v>
                </c:pt>
                <c:pt idx="2164" formatCode="General">
                  <c:v>-1.0559824285213001E-3</c:v>
                </c:pt>
                <c:pt idx="2165" formatCode="General">
                  <c:v>-1.05499930006534E-3</c:v>
                </c:pt>
                <c:pt idx="2166" formatCode="General">
                  <c:v>-1.0540293612887001E-3</c:v>
                </c:pt>
                <c:pt idx="2167" formatCode="General">
                  <c:v>-1.05458371262956E-3</c:v>
                </c:pt>
                <c:pt idx="2168" formatCode="General">
                  <c:v>-1.05404065255871E-3</c:v>
                </c:pt>
                <c:pt idx="2169" formatCode="General">
                  <c:v>-1.05566478133568E-3</c:v>
                </c:pt>
                <c:pt idx="2170" formatCode="General">
                  <c:v>-1.0519046642475699E-3</c:v>
                </c:pt>
                <c:pt idx="2171" formatCode="General">
                  <c:v>-1.05278933877446E-3</c:v>
                </c:pt>
                <c:pt idx="2172" formatCode="General">
                  <c:v>-1.0552712275249099E-3</c:v>
                </c:pt>
                <c:pt idx="2173" formatCode="General">
                  <c:v>-1.05430053969286E-3</c:v>
                </c:pt>
                <c:pt idx="2174" formatCode="General">
                  <c:v>-1.0558608237124999E-3</c:v>
                </c:pt>
                <c:pt idx="2175" formatCode="General">
                  <c:v>-1.05064427272561E-3</c:v>
                </c:pt>
                <c:pt idx="2176" formatCode="General">
                  <c:v>-1.05038075877556E-3</c:v>
                </c:pt>
                <c:pt idx="2177" formatCode="General">
                  <c:v>-1.0530132051343899E-3</c:v>
                </c:pt>
                <c:pt idx="2178" formatCode="General">
                  <c:v>-1.0498270490385199E-3</c:v>
                </c:pt>
                <c:pt idx="2179" formatCode="General">
                  <c:v>-1.05559433836597E-3</c:v>
                </c:pt>
                <c:pt idx="2180" formatCode="General">
                  <c:v>-1.0511907309804799E-3</c:v>
                </c:pt>
                <c:pt idx="2181" formatCode="General">
                  <c:v>-1.05221275550159E-3</c:v>
                </c:pt>
                <c:pt idx="2182" formatCode="General">
                  <c:v>-1.0525286894264301E-3</c:v>
                </c:pt>
                <c:pt idx="2183" formatCode="General">
                  <c:v>-1.0479194677879399E-3</c:v>
                </c:pt>
                <c:pt idx="2184" formatCode="General">
                  <c:v>-1.05206580135936E-3</c:v>
                </c:pt>
                <c:pt idx="2185" formatCode="General">
                  <c:v>-1.0532071827563101E-3</c:v>
                </c:pt>
                <c:pt idx="2186" formatCode="General">
                  <c:v>-1.05444328338761E-3</c:v>
                </c:pt>
                <c:pt idx="2187" formatCode="General">
                  <c:v>-1.0523923319753199E-3</c:v>
                </c:pt>
                <c:pt idx="2188" formatCode="General">
                  <c:v>-1.0543074470352599E-3</c:v>
                </c:pt>
                <c:pt idx="2189" formatCode="General">
                  <c:v>-1.05090437446711E-3</c:v>
                </c:pt>
                <c:pt idx="2190" formatCode="General">
                  <c:v>-1.05330356786141E-3</c:v>
                </c:pt>
                <c:pt idx="2191" formatCode="General">
                  <c:v>-1.0522252951717E-3</c:v>
                </c:pt>
                <c:pt idx="2192" formatCode="General">
                  <c:v>-1.0489605978841101E-3</c:v>
                </c:pt>
                <c:pt idx="2193" formatCode="General">
                  <c:v>-1.05203995238495E-3</c:v>
                </c:pt>
                <c:pt idx="2194" formatCode="General">
                  <c:v>-1.0511195148067501E-3</c:v>
                </c:pt>
                <c:pt idx="2195" formatCode="General">
                  <c:v>-1.05542779886816E-3</c:v>
                </c:pt>
                <c:pt idx="2196" formatCode="General">
                  <c:v>-1.0524323674931E-3</c:v>
                </c:pt>
                <c:pt idx="2197" formatCode="General">
                  <c:v>-1.0462989830059401E-3</c:v>
                </c:pt>
                <c:pt idx="2198" formatCode="General">
                  <c:v>-1.0519678074469201E-3</c:v>
                </c:pt>
                <c:pt idx="2199" formatCode="General">
                  <c:v>-1.0503208564496E-3</c:v>
                </c:pt>
                <c:pt idx="2200" formatCode="General">
                  <c:v>-1.05304908523456E-3</c:v>
                </c:pt>
                <c:pt idx="2201" formatCode="General">
                  <c:v>-1.0521106002916399E-3</c:v>
                </c:pt>
                <c:pt idx="2202" formatCode="General">
                  <c:v>-1.0516845430967299E-3</c:v>
                </c:pt>
                <c:pt idx="2203" formatCode="General">
                  <c:v>-1.04862651336639E-3</c:v>
                </c:pt>
                <c:pt idx="2204" formatCode="General">
                  <c:v>-1.0486069390749501E-3</c:v>
                </c:pt>
                <c:pt idx="2205" formatCode="General">
                  <c:v>-1.05068111354533E-3</c:v>
                </c:pt>
                <c:pt idx="2206" formatCode="General">
                  <c:v>-1.0525757072703599E-3</c:v>
                </c:pt>
                <c:pt idx="2207" formatCode="General">
                  <c:v>-1.04977164599363E-3</c:v>
                </c:pt>
                <c:pt idx="2208" formatCode="General">
                  <c:v>-1.05358219663101E-3</c:v>
                </c:pt>
                <c:pt idx="2209" formatCode="General">
                  <c:v>-1.0512923079857299E-3</c:v>
                </c:pt>
                <c:pt idx="2210" formatCode="General">
                  <c:v>-1.0469944375214901E-3</c:v>
                </c:pt>
                <c:pt idx="2211" formatCode="General">
                  <c:v>-1.0482690927801699E-3</c:v>
                </c:pt>
                <c:pt idx="2212" formatCode="General">
                  <c:v>-1.0525172856742299E-3</c:v>
                </c:pt>
                <c:pt idx="2213" formatCode="General">
                  <c:v>-1.0455217940720401E-3</c:v>
                </c:pt>
                <c:pt idx="2214" formatCode="General">
                  <c:v>-1.0448325397489401E-3</c:v>
                </c:pt>
                <c:pt idx="2215" formatCode="General">
                  <c:v>-1.05085586195118E-3</c:v>
                </c:pt>
                <c:pt idx="2216" formatCode="General">
                  <c:v>-1.0497915045764299E-3</c:v>
                </c:pt>
                <c:pt idx="2217" formatCode="General">
                  <c:v>-1.0483098859312E-3</c:v>
                </c:pt>
                <c:pt idx="2218" formatCode="General">
                  <c:v>-1.04519996694949E-3</c:v>
                </c:pt>
                <c:pt idx="2219" formatCode="General">
                  <c:v>-1.04856397988678E-3</c:v>
                </c:pt>
                <c:pt idx="2220" formatCode="General">
                  <c:v>-1.0495948459368801E-3</c:v>
                </c:pt>
                <c:pt idx="2221" formatCode="General">
                  <c:v>-1.04812994945831E-3</c:v>
                </c:pt>
                <c:pt idx="2222" formatCode="General">
                  <c:v>-1.0508935019955101E-3</c:v>
                </c:pt>
                <c:pt idx="2223" formatCode="General">
                  <c:v>-1.0454910054632301E-3</c:v>
                </c:pt>
                <c:pt idx="2224" formatCode="General">
                  <c:v>-1.05266452749619E-3</c:v>
                </c:pt>
                <c:pt idx="2225" formatCode="General">
                  <c:v>-1.04860613605358E-3</c:v>
                </c:pt>
                <c:pt idx="2226" formatCode="General">
                  <c:v>-1.044836536223E-3</c:v>
                </c:pt>
                <c:pt idx="2227" formatCode="General">
                  <c:v>-1.0451892138020999E-3</c:v>
                </c:pt>
                <c:pt idx="2228" formatCode="General">
                  <c:v>-1.04968601817857E-3</c:v>
                </c:pt>
                <c:pt idx="2229" formatCode="General">
                  <c:v>-1.0487762279334E-3</c:v>
                </c:pt>
                <c:pt idx="2230" formatCode="General">
                  <c:v>-1.0470644460175E-3</c:v>
                </c:pt>
                <c:pt idx="2231" formatCode="General">
                  <c:v>-1.0472990732792E-3</c:v>
                </c:pt>
                <c:pt idx="2232" formatCode="General">
                  <c:v>-1.0475896392854601E-3</c:v>
                </c:pt>
                <c:pt idx="2233" formatCode="General">
                  <c:v>-1.04708525492775E-3</c:v>
                </c:pt>
                <c:pt idx="2234" formatCode="General">
                  <c:v>-1.04895338394012E-3</c:v>
                </c:pt>
                <c:pt idx="2235" formatCode="General">
                  <c:v>-1.04837914705157E-3</c:v>
                </c:pt>
                <c:pt idx="2236" formatCode="General">
                  <c:v>-1.0460998650669599E-3</c:v>
                </c:pt>
                <c:pt idx="2237" formatCode="General">
                  <c:v>-1.0431267033809101E-3</c:v>
                </c:pt>
                <c:pt idx="2238" formatCode="General">
                  <c:v>-1.04602642055617E-3</c:v>
                </c:pt>
                <c:pt idx="2239" formatCode="General">
                  <c:v>-1.0428806020751601E-3</c:v>
                </c:pt>
                <c:pt idx="2240" formatCode="General">
                  <c:v>-1.04480513308322E-3</c:v>
                </c:pt>
                <c:pt idx="2241" formatCode="General">
                  <c:v>-1.0431755548275499E-3</c:v>
                </c:pt>
                <c:pt idx="2242" formatCode="General">
                  <c:v>-1.0454957126429501E-3</c:v>
                </c:pt>
                <c:pt idx="2243" formatCode="General">
                  <c:v>-1.04747966552003E-3</c:v>
                </c:pt>
                <c:pt idx="2244" formatCode="General">
                  <c:v>-1.04477074435224E-3</c:v>
                </c:pt>
                <c:pt idx="2245" formatCode="General">
                  <c:v>-1.04902305178987E-3</c:v>
                </c:pt>
                <c:pt idx="2246" formatCode="General">
                  <c:v>-1.0449002824908899E-3</c:v>
                </c:pt>
                <c:pt idx="2247" formatCode="General">
                  <c:v>-1.0445165238433299E-3</c:v>
                </c:pt>
                <c:pt idx="2248" formatCode="General">
                  <c:v>-1.0438033643783201E-3</c:v>
                </c:pt>
                <c:pt idx="2249" formatCode="General">
                  <c:v>-1.0450776192241699E-3</c:v>
                </c:pt>
                <c:pt idx="2250" formatCode="General">
                  <c:v>-1.04711787511251E-3</c:v>
                </c:pt>
                <c:pt idx="2251" formatCode="General">
                  <c:v>-1.04462169649808E-3</c:v>
                </c:pt>
                <c:pt idx="2252" formatCode="General">
                  <c:v>-1.0451921435931E-3</c:v>
                </c:pt>
                <c:pt idx="2253" formatCode="General">
                  <c:v>-1.04464251442059E-3</c:v>
                </c:pt>
                <c:pt idx="2254" formatCode="General">
                  <c:v>-1.04258641471829E-3</c:v>
                </c:pt>
                <c:pt idx="2255" formatCode="General">
                  <c:v>-1.04361884732174E-3</c:v>
                </c:pt>
                <c:pt idx="2256" formatCode="General">
                  <c:v>-1.0438577429524099E-3</c:v>
                </c:pt>
                <c:pt idx="2257" formatCode="General">
                  <c:v>-1.0441710370572501E-3</c:v>
                </c:pt>
                <c:pt idx="2258" formatCode="General">
                  <c:v>-1.04271077656548E-3</c:v>
                </c:pt>
                <c:pt idx="2259" formatCode="General">
                  <c:v>-1.0453356187501101E-3</c:v>
                </c:pt>
                <c:pt idx="2260" formatCode="General">
                  <c:v>-1.04448187664654E-3</c:v>
                </c:pt>
                <c:pt idx="2261" formatCode="General">
                  <c:v>-1.0450509231523799E-3</c:v>
                </c:pt>
                <c:pt idx="2262" formatCode="General">
                  <c:v>-1.0421190407882801E-3</c:v>
                </c:pt>
                <c:pt idx="2263" formatCode="General">
                  <c:v>-1.04305601832588E-3</c:v>
                </c:pt>
                <c:pt idx="2264" formatCode="General">
                  <c:v>-1.04238358202271E-3</c:v>
                </c:pt>
                <c:pt idx="2265" formatCode="General">
                  <c:v>-1.0434039063759301E-3</c:v>
                </c:pt>
                <c:pt idx="2266" formatCode="General">
                  <c:v>-1.0419613994460601E-3</c:v>
                </c:pt>
                <c:pt idx="2267" formatCode="General">
                  <c:v>-1.04160112599939E-3</c:v>
                </c:pt>
                <c:pt idx="2268" formatCode="General">
                  <c:v>-1.04388738038938E-3</c:v>
                </c:pt>
                <c:pt idx="2269" formatCode="General">
                  <c:v>-1.04198644865364E-3</c:v>
                </c:pt>
                <c:pt idx="2270" formatCode="General">
                  <c:v>-1.0436638491521E-3</c:v>
                </c:pt>
                <c:pt idx="2271" formatCode="General">
                  <c:v>-1.0410885772587099E-3</c:v>
                </c:pt>
                <c:pt idx="2272" formatCode="General">
                  <c:v>-1.0418253241968401E-3</c:v>
                </c:pt>
                <c:pt idx="2273" formatCode="General">
                  <c:v>-1.0427606878093501E-3</c:v>
                </c:pt>
                <c:pt idx="2274" formatCode="General">
                  <c:v>-1.0394809682979301E-3</c:v>
                </c:pt>
                <c:pt idx="2275" formatCode="General">
                  <c:v>-1.0427094929533101E-3</c:v>
                </c:pt>
                <c:pt idx="2276" formatCode="General">
                  <c:v>-1.0413572529847401E-3</c:v>
                </c:pt>
                <c:pt idx="2277" formatCode="General">
                  <c:v>-1.0449876013158201E-3</c:v>
                </c:pt>
                <c:pt idx="2278" formatCode="General">
                  <c:v>-1.0435499840091901E-3</c:v>
                </c:pt>
                <c:pt idx="2279" formatCode="General">
                  <c:v>-1.04281903307352E-3</c:v>
                </c:pt>
                <c:pt idx="2280" formatCode="General">
                  <c:v>-1.0383816618916601E-3</c:v>
                </c:pt>
                <c:pt idx="2281" formatCode="General">
                  <c:v>-1.04315002686855E-3</c:v>
                </c:pt>
                <c:pt idx="2282" formatCode="General">
                  <c:v>-1.04050612035837E-3</c:v>
                </c:pt>
                <c:pt idx="2283" formatCode="General">
                  <c:v>-1.0401295979500099E-3</c:v>
                </c:pt>
                <c:pt idx="2284" formatCode="General">
                  <c:v>-1.04434457343253E-3</c:v>
                </c:pt>
                <c:pt idx="2285" formatCode="General">
                  <c:v>-1.0431606477801199E-3</c:v>
                </c:pt>
                <c:pt idx="2286" formatCode="General">
                  <c:v>-1.0390879509761799E-3</c:v>
                </c:pt>
                <c:pt idx="2287" formatCode="General">
                  <c:v>-1.0363346402328399E-3</c:v>
                </c:pt>
                <c:pt idx="2288" formatCode="General">
                  <c:v>-1.0392303915158E-3</c:v>
                </c:pt>
                <c:pt idx="2289" formatCode="General">
                  <c:v>-1.0380425823251799E-3</c:v>
                </c:pt>
                <c:pt idx="2290" formatCode="General">
                  <c:v>-1.0414843172187301E-3</c:v>
                </c:pt>
                <c:pt idx="2291" formatCode="General">
                  <c:v>-1.0407368733294101E-3</c:v>
                </c:pt>
                <c:pt idx="2292" formatCode="General">
                  <c:v>-1.0415393112671899E-3</c:v>
                </c:pt>
                <c:pt idx="2293" formatCode="General">
                  <c:v>-1.0403482220931099E-3</c:v>
                </c:pt>
                <c:pt idx="2294" formatCode="General">
                  <c:v>-1.03944674068155E-3</c:v>
                </c:pt>
                <c:pt idx="2295" formatCode="General">
                  <c:v>-1.0408939135948701E-3</c:v>
                </c:pt>
                <c:pt idx="2296" formatCode="General">
                  <c:v>-1.0400936496345701E-3</c:v>
                </c:pt>
                <c:pt idx="2297" formatCode="General">
                  <c:v>-1.0403529761711999E-3</c:v>
                </c:pt>
                <c:pt idx="2298" formatCode="General">
                  <c:v>-1.03987299731336E-3</c:v>
                </c:pt>
                <c:pt idx="2299" formatCode="General">
                  <c:v>-1.03944590157516E-3</c:v>
                </c:pt>
                <c:pt idx="2300" formatCode="General">
                  <c:v>-1.0385045619301901E-3</c:v>
                </c:pt>
                <c:pt idx="2301" formatCode="General">
                  <c:v>-1.0388555841614501E-3</c:v>
                </c:pt>
                <c:pt idx="2302" formatCode="General">
                  <c:v>-1.03602766788406E-3</c:v>
                </c:pt>
                <c:pt idx="2303" formatCode="General">
                  <c:v>-1.0375600601048799E-3</c:v>
                </c:pt>
                <c:pt idx="2304" formatCode="General">
                  <c:v>-1.04021583883505E-3</c:v>
                </c:pt>
                <c:pt idx="2305" formatCode="General">
                  <c:v>-1.03863954207825E-3</c:v>
                </c:pt>
                <c:pt idx="2306" formatCode="General">
                  <c:v>-1.03299093083875E-3</c:v>
                </c:pt>
                <c:pt idx="2307" formatCode="General">
                  <c:v>-1.03747296623022E-3</c:v>
                </c:pt>
                <c:pt idx="2308" formatCode="General">
                  <c:v>-1.03758161499059E-3</c:v>
                </c:pt>
                <c:pt idx="2309" formatCode="General">
                  <c:v>-1.03450292376857E-3</c:v>
                </c:pt>
                <c:pt idx="2310" formatCode="General">
                  <c:v>-1.0412910561640901E-3</c:v>
                </c:pt>
                <c:pt idx="2311" formatCode="General">
                  <c:v>-1.0389172409807101E-3</c:v>
                </c:pt>
                <c:pt idx="2312" formatCode="General">
                  <c:v>-1.03975635169678E-3</c:v>
                </c:pt>
                <c:pt idx="2313" formatCode="General">
                  <c:v>-1.04000507286805E-3</c:v>
                </c:pt>
                <c:pt idx="2314" formatCode="General">
                  <c:v>-1.0382330277094E-3</c:v>
                </c:pt>
                <c:pt idx="2315" formatCode="General">
                  <c:v>-1.0371978849240801E-3</c:v>
                </c:pt>
                <c:pt idx="2316" formatCode="General">
                  <c:v>-1.03671814540616E-3</c:v>
                </c:pt>
                <c:pt idx="2317" formatCode="General">
                  <c:v>-1.0387526623981799E-3</c:v>
                </c:pt>
                <c:pt idx="2318" formatCode="General">
                  <c:v>-1.03823783669849E-3</c:v>
                </c:pt>
                <c:pt idx="2319" formatCode="General">
                  <c:v>-1.03537110634761E-3</c:v>
                </c:pt>
                <c:pt idx="2320" formatCode="General">
                  <c:v>-1.0378824612757799E-3</c:v>
                </c:pt>
                <c:pt idx="2321" formatCode="General">
                  <c:v>-1.03992389581045E-3</c:v>
                </c:pt>
                <c:pt idx="2322" formatCode="General">
                  <c:v>-1.04020493172312E-3</c:v>
                </c:pt>
                <c:pt idx="2323" formatCode="General">
                  <c:v>-1.03852644361958E-3</c:v>
                </c:pt>
                <c:pt idx="2324" formatCode="General">
                  <c:v>-1.03720688208665E-3</c:v>
                </c:pt>
                <c:pt idx="2325" formatCode="General">
                  <c:v>-1.03657185357903E-3</c:v>
                </c:pt>
                <c:pt idx="2326" formatCode="General">
                  <c:v>-1.03760676912969E-3</c:v>
                </c:pt>
                <c:pt idx="2327" formatCode="General">
                  <c:v>-1.0386609051636401E-3</c:v>
                </c:pt>
                <c:pt idx="2328" formatCode="General">
                  <c:v>-1.0381625106290399E-3</c:v>
                </c:pt>
                <c:pt idx="2329" formatCode="General">
                  <c:v>-1.0359483924718301E-3</c:v>
                </c:pt>
                <c:pt idx="2330" formatCode="General">
                  <c:v>-1.0317748977375001E-3</c:v>
                </c:pt>
                <c:pt idx="2331" formatCode="General">
                  <c:v>-1.0341518992539999E-3</c:v>
                </c:pt>
                <c:pt idx="2332" formatCode="General">
                  <c:v>-1.0355901212024999E-3</c:v>
                </c:pt>
                <c:pt idx="2333" formatCode="General">
                  <c:v>-1.03174511309408E-3</c:v>
                </c:pt>
                <c:pt idx="2334" formatCode="General">
                  <c:v>-1.03610544025572E-3</c:v>
                </c:pt>
                <c:pt idx="2335" formatCode="General">
                  <c:v>-1.03285684909159E-3</c:v>
                </c:pt>
                <c:pt idx="2336" formatCode="General">
                  <c:v>-1.03398117001102E-3</c:v>
                </c:pt>
                <c:pt idx="2337" formatCode="General">
                  <c:v>-1.0379077812340399E-3</c:v>
                </c:pt>
                <c:pt idx="2338" formatCode="General">
                  <c:v>-1.0345664199565301E-3</c:v>
                </c:pt>
                <c:pt idx="2339" formatCode="General">
                  <c:v>-1.03693810682896E-3</c:v>
                </c:pt>
                <c:pt idx="2340" formatCode="General">
                  <c:v>-1.03838789943287E-3</c:v>
                </c:pt>
                <c:pt idx="2341" formatCode="General">
                  <c:v>-1.0345292101863401E-3</c:v>
                </c:pt>
                <c:pt idx="2342" formatCode="General">
                  <c:v>-1.03569508866111E-3</c:v>
                </c:pt>
                <c:pt idx="2343" formatCode="General">
                  <c:v>-1.0362408914302E-3</c:v>
                </c:pt>
                <c:pt idx="2344" formatCode="General">
                  <c:v>-1.0352686316484499E-3</c:v>
                </c:pt>
                <c:pt idx="2345" formatCode="General">
                  <c:v>-1.0338977390046899E-3</c:v>
                </c:pt>
                <c:pt idx="2346" formatCode="General">
                  <c:v>-1.0332736886871101E-3</c:v>
                </c:pt>
                <c:pt idx="2347" formatCode="General">
                  <c:v>-1.0311350377242301E-3</c:v>
                </c:pt>
                <c:pt idx="2348" formatCode="General">
                  <c:v>-1.0314788157152E-3</c:v>
                </c:pt>
                <c:pt idx="2349" formatCode="General">
                  <c:v>-1.03299658428232E-3</c:v>
                </c:pt>
                <c:pt idx="2350" formatCode="General">
                  <c:v>-1.03366128743183E-3</c:v>
                </c:pt>
                <c:pt idx="2351" formatCode="General">
                  <c:v>-1.0342350845657399E-3</c:v>
                </c:pt>
                <c:pt idx="2352" formatCode="General">
                  <c:v>-1.02966962784402E-3</c:v>
                </c:pt>
                <c:pt idx="2353" formatCode="General">
                  <c:v>-1.0327766754815099E-3</c:v>
                </c:pt>
                <c:pt idx="2354" formatCode="General">
                  <c:v>-1.03384636357974E-3</c:v>
                </c:pt>
                <c:pt idx="2355" formatCode="General">
                  <c:v>-1.0347265406333E-3</c:v>
                </c:pt>
                <c:pt idx="2356" formatCode="General">
                  <c:v>-1.0323731530869199E-3</c:v>
                </c:pt>
                <c:pt idx="2357" formatCode="General">
                  <c:v>-1.03367612737413E-3</c:v>
                </c:pt>
                <c:pt idx="2358" formatCode="General">
                  <c:v>-1.0350546700406301E-3</c:v>
                </c:pt>
                <c:pt idx="2359" formatCode="General">
                  <c:v>-1.03559108140232E-3</c:v>
                </c:pt>
                <c:pt idx="2360" formatCode="General">
                  <c:v>-1.0334380368058099E-3</c:v>
                </c:pt>
                <c:pt idx="2361" formatCode="General">
                  <c:v>-1.03033414802372E-3</c:v>
                </c:pt>
                <c:pt idx="2362" formatCode="General">
                  <c:v>-1.0360116695721101E-3</c:v>
                </c:pt>
                <c:pt idx="2363" formatCode="General">
                  <c:v>-1.0314241377876699E-3</c:v>
                </c:pt>
                <c:pt idx="2364" formatCode="General">
                  <c:v>-1.0346479719753499E-3</c:v>
                </c:pt>
                <c:pt idx="2365" formatCode="General">
                  <c:v>-1.03260021416157E-3</c:v>
                </c:pt>
                <c:pt idx="2366" formatCode="General">
                  <c:v>-1.0359784209683499E-3</c:v>
                </c:pt>
                <c:pt idx="2367" formatCode="General">
                  <c:v>-1.0286838032449899E-3</c:v>
                </c:pt>
                <c:pt idx="2368" formatCode="General">
                  <c:v>-1.0308194235656399E-3</c:v>
                </c:pt>
                <c:pt idx="2369" formatCode="General">
                  <c:v>-1.0314785241204701E-3</c:v>
                </c:pt>
                <c:pt idx="2370" formatCode="General">
                  <c:v>-1.03598434063098E-3</c:v>
                </c:pt>
                <c:pt idx="2371" formatCode="General">
                  <c:v>-1.0323857473676799E-3</c:v>
                </c:pt>
                <c:pt idx="2372" formatCode="General">
                  <c:v>-1.03225652778842E-3</c:v>
                </c:pt>
                <c:pt idx="2373" formatCode="General">
                  <c:v>-1.02952469524955E-3</c:v>
                </c:pt>
                <c:pt idx="2374" formatCode="General">
                  <c:v>-1.0313451319662499E-3</c:v>
                </c:pt>
                <c:pt idx="2375" formatCode="General">
                  <c:v>-1.0307946538543401E-3</c:v>
                </c:pt>
                <c:pt idx="2376" formatCode="General">
                  <c:v>-1.03158921920463E-3</c:v>
                </c:pt>
                <c:pt idx="2377" formatCode="General">
                  <c:v>-1.03054148551655E-3</c:v>
                </c:pt>
                <c:pt idx="2378" formatCode="General">
                  <c:v>-1.0314439659680299E-3</c:v>
                </c:pt>
                <c:pt idx="2379" formatCode="General">
                  <c:v>-1.03202106098319E-3</c:v>
                </c:pt>
                <c:pt idx="2380" formatCode="General">
                  <c:v>-1.02768436869456E-3</c:v>
                </c:pt>
                <c:pt idx="2381" formatCode="General">
                  <c:v>-1.0315037083766299E-3</c:v>
                </c:pt>
                <c:pt idx="2382" formatCode="General">
                  <c:v>-1.03053212020347E-3</c:v>
                </c:pt>
                <c:pt idx="2383" formatCode="General">
                  <c:v>-1.0317791183242801E-3</c:v>
                </c:pt>
                <c:pt idx="2384" formatCode="General">
                  <c:v>-1.0291336250044701E-3</c:v>
                </c:pt>
                <c:pt idx="2385" formatCode="General">
                  <c:v>-1.02821562455432E-3</c:v>
                </c:pt>
                <c:pt idx="2386" formatCode="General">
                  <c:v>-1.031713638425E-3</c:v>
                </c:pt>
                <c:pt idx="2387" formatCode="General">
                  <c:v>-1.03038969890445E-3</c:v>
                </c:pt>
                <c:pt idx="2388" formatCode="General">
                  <c:v>-1.03080154696473E-3</c:v>
                </c:pt>
                <c:pt idx="2389" formatCode="General">
                  <c:v>-1.03123145208105E-3</c:v>
                </c:pt>
                <c:pt idx="2390" formatCode="General">
                  <c:v>-1.03052944919972E-3</c:v>
                </c:pt>
                <c:pt idx="2391" formatCode="General">
                  <c:v>-1.02812856737686E-3</c:v>
                </c:pt>
                <c:pt idx="2392" formatCode="General">
                  <c:v>-1.02998403748104E-3</c:v>
                </c:pt>
                <c:pt idx="2393" formatCode="General">
                  <c:v>-1.03221963700951E-3</c:v>
                </c:pt>
                <c:pt idx="2394" formatCode="General">
                  <c:v>-1.0289122899910499E-3</c:v>
                </c:pt>
                <c:pt idx="2395" formatCode="General">
                  <c:v>-1.02755593939039E-3</c:v>
                </c:pt>
                <c:pt idx="2396" formatCode="General">
                  <c:v>-1.02917753862341E-3</c:v>
                </c:pt>
                <c:pt idx="2397" formatCode="General">
                  <c:v>-1.0258303033528499E-3</c:v>
                </c:pt>
                <c:pt idx="2398" formatCode="General">
                  <c:v>-1.0289134290857099E-3</c:v>
                </c:pt>
                <c:pt idx="2399" formatCode="General">
                  <c:v>-1.03006591346917E-3</c:v>
                </c:pt>
                <c:pt idx="2400" formatCode="General">
                  <c:v>-1.02815296585464E-3</c:v>
                </c:pt>
                <c:pt idx="2401" formatCode="General">
                  <c:v>-1.02703998256612E-3</c:v>
                </c:pt>
                <c:pt idx="2402" formatCode="General">
                  <c:v>-1.02742914416245E-3</c:v>
                </c:pt>
                <c:pt idx="2403" formatCode="General">
                  <c:v>-1.02850915375638E-3</c:v>
                </c:pt>
                <c:pt idx="2404" formatCode="General">
                  <c:v>-1.0295491567895801E-3</c:v>
                </c:pt>
                <c:pt idx="2405" formatCode="General">
                  <c:v>-1.02712666582265E-3</c:v>
                </c:pt>
                <c:pt idx="2406" formatCode="General">
                  <c:v>-1.0287507671317799E-3</c:v>
                </c:pt>
                <c:pt idx="2407" formatCode="General">
                  <c:v>-1.02810021328758E-3</c:v>
                </c:pt>
                <c:pt idx="2408" formatCode="General">
                  <c:v>-1.0278890972610401E-3</c:v>
                </c:pt>
                <c:pt idx="2409" formatCode="General">
                  <c:v>-1.0285516010423901E-3</c:v>
                </c:pt>
                <c:pt idx="2410" formatCode="General">
                  <c:v>-1.0273433695862401E-3</c:v>
                </c:pt>
                <c:pt idx="2411" formatCode="General">
                  <c:v>-1.02704036509344E-3</c:v>
                </c:pt>
                <c:pt idx="2412" formatCode="General">
                  <c:v>-1.0275293934606999E-3</c:v>
                </c:pt>
                <c:pt idx="2413" formatCode="General">
                  <c:v>-1.0285858309780399E-3</c:v>
                </c:pt>
                <c:pt idx="2414" formatCode="General">
                  <c:v>-1.0262090012367201E-3</c:v>
                </c:pt>
                <c:pt idx="2415" formatCode="General">
                  <c:v>-1.02626935941388E-3</c:v>
                </c:pt>
                <c:pt idx="2416" formatCode="General">
                  <c:v>-1.0283142885200501E-3</c:v>
                </c:pt>
                <c:pt idx="2417" formatCode="General">
                  <c:v>-1.02693497389851E-3</c:v>
                </c:pt>
                <c:pt idx="2418" formatCode="General">
                  <c:v>-1.02660038785028E-3</c:v>
                </c:pt>
                <c:pt idx="2419" formatCode="General">
                  <c:v>-1.0273087621891399E-3</c:v>
                </c:pt>
                <c:pt idx="2420" formatCode="General">
                  <c:v>-1.0266973822823299E-3</c:v>
                </c:pt>
                <c:pt idx="2421" formatCode="General">
                  <c:v>-1.02765077476121E-3</c:v>
                </c:pt>
                <c:pt idx="2422" formatCode="General">
                  <c:v>-1.02765939072924E-3</c:v>
                </c:pt>
                <c:pt idx="2423" formatCode="General">
                  <c:v>-1.0261146230885301E-3</c:v>
                </c:pt>
                <c:pt idx="2424" formatCode="General">
                  <c:v>-1.02655995574194E-3</c:v>
                </c:pt>
                <c:pt idx="2425" formatCode="General">
                  <c:v>-1.02634603838375E-3</c:v>
                </c:pt>
                <c:pt idx="2426" formatCode="General">
                  <c:v>-1.0255900393924999E-3</c:v>
                </c:pt>
                <c:pt idx="2427" formatCode="General">
                  <c:v>-1.0280412101869099E-3</c:v>
                </c:pt>
                <c:pt idx="2428" formatCode="General">
                  <c:v>-1.0290897187182099E-3</c:v>
                </c:pt>
                <c:pt idx="2429" formatCode="General">
                  <c:v>-1.0277663407889199E-3</c:v>
                </c:pt>
                <c:pt idx="2430" formatCode="General">
                  <c:v>-1.02345244148826E-3</c:v>
                </c:pt>
                <c:pt idx="2431" formatCode="General">
                  <c:v>-1.0279076925086401E-3</c:v>
                </c:pt>
                <c:pt idx="2432" formatCode="General">
                  <c:v>-1.02412702283467E-3</c:v>
                </c:pt>
                <c:pt idx="2433" formatCode="General">
                  <c:v>-1.02287221807043E-3</c:v>
                </c:pt>
                <c:pt idx="2434" formatCode="General">
                  <c:v>-1.02283497371576E-3</c:v>
                </c:pt>
                <c:pt idx="2435" formatCode="General">
                  <c:v>-1.02879770158536E-3</c:v>
                </c:pt>
                <c:pt idx="2436" formatCode="General">
                  <c:v>-1.0220397992446401E-3</c:v>
                </c:pt>
                <c:pt idx="2437" formatCode="General">
                  <c:v>-1.02743893143283E-3</c:v>
                </c:pt>
                <c:pt idx="2438" formatCode="General">
                  <c:v>-1.0205067499513001E-3</c:v>
                </c:pt>
                <c:pt idx="2439" formatCode="General">
                  <c:v>-1.02361343221189E-3</c:v>
                </c:pt>
                <c:pt idx="2440" formatCode="General">
                  <c:v>-1.02134988802638E-3</c:v>
                </c:pt>
                <c:pt idx="2441" formatCode="General">
                  <c:v>-1.02294155724809E-3</c:v>
                </c:pt>
                <c:pt idx="2442" formatCode="General">
                  <c:v>-1.02139430984656E-3</c:v>
                </c:pt>
                <c:pt idx="2443" formatCode="General">
                  <c:v>-1.0238607677323199E-3</c:v>
                </c:pt>
                <c:pt idx="2444" formatCode="General">
                  <c:v>-1.02013149712623E-3</c:v>
                </c:pt>
                <c:pt idx="2445" formatCode="General">
                  <c:v>-1.02225873975599E-3</c:v>
                </c:pt>
                <c:pt idx="2446" formatCode="General">
                  <c:v>-1.0238854686494901E-3</c:v>
                </c:pt>
                <c:pt idx="2447" formatCode="General">
                  <c:v>-1.0202507271744299E-3</c:v>
                </c:pt>
                <c:pt idx="2448" formatCode="General">
                  <c:v>-1.02232216404679E-3</c:v>
                </c:pt>
                <c:pt idx="2449" formatCode="General">
                  <c:v>-1.0242035176612799E-3</c:v>
                </c:pt>
                <c:pt idx="2450" formatCode="General">
                  <c:v>-1.0204647994198201E-3</c:v>
                </c:pt>
                <c:pt idx="2451" formatCode="General">
                  <c:v>-1.02347222049241E-3</c:v>
                </c:pt>
                <c:pt idx="2452" formatCode="General">
                  <c:v>-1.02363105292895E-3</c:v>
                </c:pt>
                <c:pt idx="2453" formatCode="General">
                  <c:v>-1.0210337737618E-3</c:v>
                </c:pt>
                <c:pt idx="2454" formatCode="General">
                  <c:v>-1.0237133839845901E-3</c:v>
                </c:pt>
                <c:pt idx="2455" formatCode="General">
                  <c:v>-1.02357633633382E-3</c:v>
                </c:pt>
                <c:pt idx="2456" formatCode="General">
                  <c:v>-1.02467401528766E-3</c:v>
                </c:pt>
                <c:pt idx="2457" formatCode="General">
                  <c:v>-1.02227742820582E-3</c:v>
                </c:pt>
                <c:pt idx="2458" formatCode="General">
                  <c:v>-1.02110443093329E-3</c:v>
                </c:pt>
                <c:pt idx="2459" formatCode="General">
                  <c:v>-1.0209456450565801E-3</c:v>
                </c:pt>
                <c:pt idx="2460" formatCode="General">
                  <c:v>-1.0156321578227499E-3</c:v>
                </c:pt>
                <c:pt idx="2461" formatCode="General">
                  <c:v>-1.02279219276052E-3</c:v>
                </c:pt>
                <c:pt idx="2462" formatCode="General">
                  <c:v>-1.0229430842799E-3</c:v>
                </c:pt>
                <c:pt idx="2463" formatCode="General">
                  <c:v>-1.0223878459455901E-3</c:v>
                </c:pt>
                <c:pt idx="2464" formatCode="General">
                  <c:v>-1.02380328185229E-3</c:v>
                </c:pt>
                <c:pt idx="2465" formatCode="General">
                  <c:v>-1.0178106337533101E-3</c:v>
                </c:pt>
                <c:pt idx="2466" formatCode="General">
                  <c:v>-1.01948667646446E-3</c:v>
                </c:pt>
                <c:pt idx="2467" formatCode="General">
                  <c:v>-1.0210056443177801E-3</c:v>
                </c:pt>
                <c:pt idx="2468" formatCode="General">
                  <c:v>-1.0235672302773501E-3</c:v>
                </c:pt>
                <c:pt idx="2469" formatCode="General">
                  <c:v>-1.0233519381964999E-3</c:v>
                </c:pt>
                <c:pt idx="2470" formatCode="General">
                  <c:v>-1.0219222179552901E-3</c:v>
                </c:pt>
                <c:pt idx="2471" formatCode="General">
                  <c:v>-1.01715761145388E-3</c:v>
                </c:pt>
                <c:pt idx="2472" formatCode="General">
                  <c:v>-1.0227954265822901E-3</c:v>
                </c:pt>
                <c:pt idx="2473" formatCode="General">
                  <c:v>-1.01988398104631E-3</c:v>
                </c:pt>
                <c:pt idx="2474" formatCode="General">
                  <c:v>-1.01319617803387E-3</c:v>
                </c:pt>
                <c:pt idx="2475" formatCode="General">
                  <c:v>-1.02096227098667E-3</c:v>
                </c:pt>
                <c:pt idx="2476" formatCode="General">
                  <c:v>-1.0199933582769299E-3</c:v>
                </c:pt>
                <c:pt idx="2477" formatCode="General">
                  <c:v>-1.0212033896024699E-3</c:v>
                </c:pt>
                <c:pt idx="2478" formatCode="General">
                  <c:v>-1.01722920328527E-3</c:v>
                </c:pt>
                <c:pt idx="2479" formatCode="General">
                  <c:v>-1.01962416756596E-3</c:v>
                </c:pt>
                <c:pt idx="2480" formatCode="General">
                  <c:v>-1.01758579827065E-3</c:v>
                </c:pt>
                <c:pt idx="2481" formatCode="General">
                  <c:v>-1.0194048595476501E-3</c:v>
                </c:pt>
                <c:pt idx="2482" formatCode="General">
                  <c:v>-1.01960134305746E-3</c:v>
                </c:pt>
                <c:pt idx="2483" formatCode="General">
                  <c:v>-1.02064626189025E-3</c:v>
                </c:pt>
                <c:pt idx="2484" formatCode="General">
                  <c:v>-1.0207845226908501E-3</c:v>
                </c:pt>
                <c:pt idx="2485" formatCode="General">
                  <c:v>-1.0208967170681801E-3</c:v>
                </c:pt>
                <c:pt idx="2486" formatCode="General">
                  <c:v>-1.0223638894733E-3</c:v>
                </c:pt>
                <c:pt idx="2487" formatCode="General">
                  <c:v>-1.02230372966305E-3</c:v>
                </c:pt>
                <c:pt idx="2488" formatCode="General">
                  <c:v>-1.0179310288837E-3</c:v>
                </c:pt>
                <c:pt idx="2489" formatCode="General">
                  <c:v>-1.0182607294106701E-3</c:v>
                </c:pt>
                <c:pt idx="2490" formatCode="General">
                  <c:v>-1.02075673488524E-3</c:v>
                </c:pt>
                <c:pt idx="2491" formatCode="General">
                  <c:v>-1.0181348360607701E-3</c:v>
                </c:pt>
                <c:pt idx="2492" formatCode="General">
                  <c:v>-1.01396617703173E-3</c:v>
                </c:pt>
                <c:pt idx="2493" formatCode="General">
                  <c:v>-1.01945951460963E-3</c:v>
                </c:pt>
                <c:pt idx="2494" formatCode="General">
                  <c:v>-1.0170138104974001E-3</c:v>
                </c:pt>
                <c:pt idx="2495" formatCode="General">
                  <c:v>-1.02249253933092E-3</c:v>
                </c:pt>
                <c:pt idx="2496" formatCode="General">
                  <c:v>-1.01635502503256E-3</c:v>
                </c:pt>
                <c:pt idx="2497" formatCode="General">
                  <c:v>-1.0159346735372E-3</c:v>
                </c:pt>
                <c:pt idx="2498" formatCode="General">
                  <c:v>-1.01756819822463E-3</c:v>
                </c:pt>
                <c:pt idx="2499" formatCode="General">
                  <c:v>-1.0159365242751199E-3</c:v>
                </c:pt>
                <c:pt idx="2500" formatCode="General">
                  <c:v>-1.0176133072502601E-3</c:v>
                </c:pt>
                <c:pt idx="2501" formatCode="General">
                  <c:v>-1.0203823894912099E-3</c:v>
                </c:pt>
                <c:pt idx="2502" formatCode="General">
                  <c:v>-1.0142157741092101E-3</c:v>
                </c:pt>
                <c:pt idx="2503" formatCode="General">
                  <c:v>-1.0146088678282699E-3</c:v>
                </c:pt>
                <c:pt idx="2504" formatCode="General">
                  <c:v>-1.01915664461022E-3</c:v>
                </c:pt>
                <c:pt idx="2505" formatCode="General">
                  <c:v>-1.01684185081736E-3</c:v>
                </c:pt>
                <c:pt idx="2506" formatCode="General">
                  <c:v>-1.01612700417358E-3</c:v>
                </c:pt>
                <c:pt idx="2507" formatCode="General">
                  <c:v>-1.01473716553319E-3</c:v>
                </c:pt>
                <c:pt idx="2508" formatCode="General">
                  <c:v>-1.01685696371131E-3</c:v>
                </c:pt>
                <c:pt idx="2509" formatCode="General">
                  <c:v>-1.0152204087323601E-3</c:v>
                </c:pt>
                <c:pt idx="2510" formatCode="General">
                  <c:v>-1.01487459779668E-3</c:v>
                </c:pt>
                <c:pt idx="2511" formatCode="General">
                  <c:v>-1.0113438592595299E-3</c:v>
                </c:pt>
                <c:pt idx="2512" formatCode="General">
                  <c:v>-1.0152669971738399E-3</c:v>
                </c:pt>
                <c:pt idx="2513" formatCode="General">
                  <c:v>-1.0144962975116899E-3</c:v>
                </c:pt>
                <c:pt idx="2514" formatCode="General">
                  <c:v>-1.0173637621912501E-3</c:v>
                </c:pt>
                <c:pt idx="2515" formatCode="General">
                  <c:v>-1.0187791559647E-3</c:v>
                </c:pt>
                <c:pt idx="2516" formatCode="General">
                  <c:v>-1.0161922667068599E-3</c:v>
                </c:pt>
                <c:pt idx="2517" formatCode="General">
                  <c:v>-1.0141235402340099E-3</c:v>
                </c:pt>
                <c:pt idx="2518" formatCode="General">
                  <c:v>-1.0124934710519799E-3</c:v>
                </c:pt>
                <c:pt idx="2519" formatCode="General">
                  <c:v>-1.01984647493698E-3</c:v>
                </c:pt>
                <c:pt idx="2520" formatCode="General">
                  <c:v>-1.0134702121147999E-3</c:v>
                </c:pt>
                <c:pt idx="2521" formatCode="General">
                  <c:v>-1.0135697304758599E-3</c:v>
                </c:pt>
                <c:pt idx="2522" formatCode="General">
                  <c:v>-1.0195246402364101E-3</c:v>
                </c:pt>
                <c:pt idx="2523" formatCode="General">
                  <c:v>-1.0154383277726101E-3</c:v>
                </c:pt>
                <c:pt idx="2524" formatCode="General">
                  <c:v>-1.0160188499279399E-3</c:v>
                </c:pt>
                <c:pt idx="2525" formatCode="General">
                  <c:v>-1.01674424656026E-3</c:v>
                </c:pt>
                <c:pt idx="2526" formatCode="General">
                  <c:v>-1.01333405386227E-3</c:v>
                </c:pt>
                <c:pt idx="2527" formatCode="General">
                  <c:v>-1.0205238079967201E-3</c:v>
                </c:pt>
                <c:pt idx="2528" formatCode="General">
                  <c:v>-1.01523461651316E-3</c:v>
                </c:pt>
                <c:pt idx="2529" formatCode="General">
                  <c:v>-1.01639921646254E-3</c:v>
                </c:pt>
                <c:pt idx="2530" formatCode="General">
                  <c:v>-1.0129747749167901E-3</c:v>
                </c:pt>
                <c:pt idx="2531" formatCode="General">
                  <c:v>-1.0122677423917701E-3</c:v>
                </c:pt>
                <c:pt idx="2532" formatCode="General">
                  <c:v>-1.0179551301162501E-3</c:v>
                </c:pt>
                <c:pt idx="2533" formatCode="General">
                  <c:v>-1.0162078964047899E-3</c:v>
                </c:pt>
                <c:pt idx="2534" formatCode="General">
                  <c:v>-1.0132204333726301E-3</c:v>
                </c:pt>
                <c:pt idx="2535" formatCode="General">
                  <c:v>-1.0149890923583601E-3</c:v>
                </c:pt>
                <c:pt idx="2536" formatCode="General">
                  <c:v>-1.0154145722016E-3</c:v>
                </c:pt>
                <c:pt idx="2537" formatCode="General">
                  <c:v>-1.01347892353705E-3</c:v>
                </c:pt>
                <c:pt idx="2538" formatCode="General">
                  <c:v>-1.01664932933993E-3</c:v>
                </c:pt>
                <c:pt idx="2539" formatCode="General">
                  <c:v>-1.01557670720805E-3</c:v>
                </c:pt>
                <c:pt idx="2540" formatCode="General">
                  <c:v>-1.01268827103896E-3</c:v>
                </c:pt>
                <c:pt idx="2541" formatCode="General">
                  <c:v>-1.01257484264124E-3</c:v>
                </c:pt>
                <c:pt idx="2542" formatCode="General">
                  <c:v>-1.0143690968576701E-3</c:v>
                </c:pt>
                <c:pt idx="2543" formatCode="General">
                  <c:v>-1.0121106498940601E-3</c:v>
                </c:pt>
                <c:pt idx="2544" formatCode="General">
                  <c:v>-1.0167046663077401E-3</c:v>
                </c:pt>
                <c:pt idx="2545" formatCode="General">
                  <c:v>-1.0118021078498701E-3</c:v>
                </c:pt>
                <c:pt idx="2546" formatCode="General">
                  <c:v>-1.01503942117839E-3</c:v>
                </c:pt>
                <c:pt idx="2547" formatCode="General">
                  <c:v>-1.0148711263669101E-3</c:v>
                </c:pt>
                <c:pt idx="2548" formatCode="General">
                  <c:v>-1.00932854327336E-3</c:v>
                </c:pt>
                <c:pt idx="2549" formatCode="General">
                  <c:v>-1.01559551216444E-3</c:v>
                </c:pt>
                <c:pt idx="2550" formatCode="General">
                  <c:v>-1.01106844664707E-3</c:v>
                </c:pt>
                <c:pt idx="2551" formatCode="General">
                  <c:v>-1.0145459059039E-3</c:v>
                </c:pt>
                <c:pt idx="2552" formatCode="General">
                  <c:v>-1.0114204749853599E-3</c:v>
                </c:pt>
                <c:pt idx="2553" formatCode="General">
                  <c:v>-1.0126638872887299E-3</c:v>
                </c:pt>
                <c:pt idx="2554" formatCode="General">
                  <c:v>-1.0144093968290999E-3</c:v>
                </c:pt>
                <c:pt idx="2555" formatCode="General">
                  <c:v>-1.01451560130312E-3</c:v>
                </c:pt>
                <c:pt idx="2556" formatCode="General">
                  <c:v>-1.0155248296090701E-3</c:v>
                </c:pt>
                <c:pt idx="2557" formatCode="General">
                  <c:v>-1.0156274753458799E-3</c:v>
                </c:pt>
                <c:pt idx="2558" formatCode="General">
                  <c:v>-1.01387514114261E-3</c:v>
                </c:pt>
                <c:pt idx="2559" formatCode="General">
                  <c:v>-1.01246022495957E-3</c:v>
                </c:pt>
                <c:pt idx="2560" formatCode="General">
                  <c:v>-1.01415210196576E-3</c:v>
                </c:pt>
                <c:pt idx="2561" formatCode="General">
                  <c:v>-1.0128906332834899E-3</c:v>
                </c:pt>
                <c:pt idx="2562" formatCode="General">
                  <c:v>-1.00862946717967E-3</c:v>
                </c:pt>
                <c:pt idx="2563" formatCode="General">
                  <c:v>-1.0072638200060301E-3</c:v>
                </c:pt>
                <c:pt idx="2564" formatCode="General">
                  <c:v>-1.0141907459220701E-3</c:v>
                </c:pt>
                <c:pt idx="2565" formatCode="General">
                  <c:v>-1.0121349344349099E-3</c:v>
                </c:pt>
                <c:pt idx="2566" formatCode="General">
                  <c:v>-1.01247724649128E-3</c:v>
                </c:pt>
                <c:pt idx="2567" formatCode="General">
                  <c:v>-1.0124213664378899E-3</c:v>
                </c:pt>
                <c:pt idx="2568" formatCode="General">
                  <c:v>-1.01188069359704E-3</c:v>
                </c:pt>
                <c:pt idx="2569" formatCode="General">
                  <c:v>-1.0131611764325099E-3</c:v>
                </c:pt>
                <c:pt idx="2570" formatCode="General">
                  <c:v>-1.0102394998747701E-3</c:v>
                </c:pt>
                <c:pt idx="2571" formatCode="General">
                  <c:v>-1.0109650970436699E-3</c:v>
                </c:pt>
                <c:pt idx="2572" formatCode="General">
                  <c:v>-1.0099396094730699E-3</c:v>
                </c:pt>
                <c:pt idx="2573" formatCode="General">
                  <c:v>-1.00703687763691E-3</c:v>
                </c:pt>
                <c:pt idx="2574" formatCode="General">
                  <c:v>-1.00435085099438E-3</c:v>
                </c:pt>
                <c:pt idx="2575" formatCode="General">
                  <c:v>-1.0091767236737499E-3</c:v>
                </c:pt>
                <c:pt idx="2576" formatCode="General">
                  <c:v>-1.0119535722414E-3</c:v>
                </c:pt>
                <c:pt idx="2577" formatCode="General">
                  <c:v>-1.0105231011064901E-3</c:v>
                </c:pt>
                <c:pt idx="2578" formatCode="General">
                  <c:v>-1.01234109344299E-3</c:v>
                </c:pt>
                <c:pt idx="2579" formatCode="General">
                  <c:v>-1.0113497791879201E-3</c:v>
                </c:pt>
                <c:pt idx="2580" formatCode="General">
                  <c:v>-1.00738231950406E-3</c:v>
                </c:pt>
                <c:pt idx="2581" formatCode="General">
                  <c:v>-1.0101111984584499E-3</c:v>
                </c:pt>
                <c:pt idx="2582" formatCode="General">
                  <c:v>-1.0066011253758399E-3</c:v>
                </c:pt>
                <c:pt idx="2583" formatCode="General">
                  <c:v>-1.00855885130572E-3</c:v>
                </c:pt>
                <c:pt idx="2584" formatCode="General">
                  <c:v>-1.0100082075665099E-3</c:v>
                </c:pt>
                <c:pt idx="2585" formatCode="General">
                  <c:v>-1.00805122601359E-3</c:v>
                </c:pt>
                <c:pt idx="2586" formatCode="General">
                  <c:v>-1.00874089088928E-3</c:v>
                </c:pt>
                <c:pt idx="2587" formatCode="General">
                  <c:v>-1.0084311199393E-3</c:v>
                </c:pt>
                <c:pt idx="2588" formatCode="General">
                  <c:v>-1.0099499724713001E-3</c:v>
                </c:pt>
                <c:pt idx="2589" formatCode="General">
                  <c:v>-1.0084113482755801E-3</c:v>
                </c:pt>
                <c:pt idx="2590" formatCode="General">
                  <c:v>-1.0080139155986599E-3</c:v>
                </c:pt>
                <c:pt idx="2591" formatCode="General">
                  <c:v>-1.00740243002759E-3</c:v>
                </c:pt>
                <c:pt idx="2592" formatCode="General">
                  <c:v>-1.00563014795371E-3</c:v>
                </c:pt>
                <c:pt idx="2593" formatCode="General">
                  <c:v>-1.00594700009999E-3</c:v>
                </c:pt>
                <c:pt idx="2594" formatCode="General">
                  <c:v>-1.0106697834160101E-3</c:v>
                </c:pt>
                <c:pt idx="2595" formatCode="General">
                  <c:v>-1.00095431011395E-3</c:v>
                </c:pt>
                <c:pt idx="2596" formatCode="General">
                  <c:v>-1.0085724440046301E-3</c:v>
                </c:pt>
                <c:pt idx="2597" formatCode="General">
                  <c:v>-1.00936587511084E-3</c:v>
                </c:pt>
                <c:pt idx="2598" formatCode="General">
                  <c:v>-1.01237369718033E-3</c:v>
                </c:pt>
                <c:pt idx="2599" formatCode="General">
                  <c:v>-1.0101184918209201E-3</c:v>
                </c:pt>
                <c:pt idx="2600" formatCode="General">
                  <c:v>-1.0090874267694801E-3</c:v>
                </c:pt>
                <c:pt idx="2601" formatCode="General">
                  <c:v>-1.0102467666269501E-3</c:v>
                </c:pt>
                <c:pt idx="2602" formatCode="General">
                  <c:v>-1.00779631041396E-3</c:v>
                </c:pt>
                <c:pt idx="2603" formatCode="General">
                  <c:v>-1.00510139446061E-3</c:v>
                </c:pt>
                <c:pt idx="2604" formatCode="General">
                  <c:v>-1.0047426737434099E-3</c:v>
                </c:pt>
                <c:pt idx="2605" formatCode="General">
                  <c:v>-1.0015470051953799E-3</c:v>
                </c:pt>
                <c:pt idx="2606" formatCode="General">
                  <c:v>-1.00420629155433E-3</c:v>
                </c:pt>
                <c:pt idx="2607" formatCode="General">
                  <c:v>-1.0046174495036699E-3</c:v>
                </c:pt>
                <c:pt idx="2608" formatCode="General">
                  <c:v>-1.00731248958173E-3</c:v>
                </c:pt>
                <c:pt idx="2609" formatCode="General">
                  <c:v>-1.00850435987054E-3</c:v>
                </c:pt>
                <c:pt idx="2610" formatCode="General">
                  <c:v>-1.00923740119817E-3</c:v>
                </c:pt>
                <c:pt idx="2611" formatCode="General">
                  <c:v>-1.00436845601144E-3</c:v>
                </c:pt>
                <c:pt idx="2612" formatCode="General">
                  <c:v>-1.0097225891946E-3</c:v>
                </c:pt>
                <c:pt idx="2613" formatCode="General">
                  <c:v>-1.00517556859171E-3</c:v>
                </c:pt>
                <c:pt idx="2614" formatCode="General">
                  <c:v>-1.0096331755340901E-3</c:v>
                </c:pt>
                <c:pt idx="2615" formatCode="General">
                  <c:v>-1.0096631058942201E-3</c:v>
                </c:pt>
                <c:pt idx="2616" formatCode="General">
                  <c:v>-1.00844113931174E-3</c:v>
                </c:pt>
                <c:pt idx="2617" formatCode="General">
                  <c:v>-1.0026513350170801E-3</c:v>
                </c:pt>
                <c:pt idx="2618" formatCode="General">
                  <c:v>-1.00529242609099E-3</c:v>
                </c:pt>
                <c:pt idx="2619" formatCode="General">
                  <c:v>-1.00587545473685E-3</c:v>
                </c:pt>
                <c:pt idx="2620" formatCode="General">
                  <c:v>-1.0083765950298399E-3</c:v>
                </c:pt>
                <c:pt idx="2621" formatCode="General">
                  <c:v>-1.0048998089399401E-3</c:v>
                </c:pt>
                <c:pt idx="2622" formatCode="General">
                  <c:v>-1.00650575695868E-3</c:v>
                </c:pt>
                <c:pt idx="2623" formatCode="General">
                  <c:v>-1.0050686561209601E-3</c:v>
                </c:pt>
                <c:pt idx="2624" formatCode="General">
                  <c:v>-1.00816944873717E-3</c:v>
                </c:pt>
                <c:pt idx="2625" formatCode="General">
                  <c:v>-1.00507693280889E-3</c:v>
                </c:pt>
                <c:pt idx="2626" formatCode="General">
                  <c:v>-1.0080913697893799E-3</c:v>
                </c:pt>
                <c:pt idx="2627" formatCode="General">
                  <c:v>-1.00640938723821E-3</c:v>
                </c:pt>
                <c:pt idx="2628" formatCode="General">
                  <c:v>-1.00445574652338E-3</c:v>
                </c:pt>
                <c:pt idx="2629" formatCode="General">
                  <c:v>-1.0077534182211299E-3</c:v>
                </c:pt>
                <c:pt idx="2630" formatCode="General">
                  <c:v>-1.00713327952552E-3</c:v>
                </c:pt>
                <c:pt idx="2631" formatCode="General">
                  <c:v>-1.0080160190958701E-3</c:v>
                </c:pt>
                <c:pt idx="2632" formatCode="General">
                  <c:v>-1.0098611841173799E-3</c:v>
                </c:pt>
                <c:pt idx="2633" formatCode="General">
                  <c:v>-1.00758036089602E-3</c:v>
                </c:pt>
                <c:pt idx="2634" formatCode="General">
                  <c:v>-1.00513884188212E-3</c:v>
                </c:pt>
                <c:pt idx="2635" formatCode="General">
                  <c:v>-1.00887219846213E-3</c:v>
                </c:pt>
                <c:pt idx="2636" formatCode="General">
                  <c:v>-1.0060057900665199E-3</c:v>
                </c:pt>
                <c:pt idx="2637" formatCode="General">
                  <c:v>-1.0058841254292001E-3</c:v>
                </c:pt>
                <c:pt idx="2638" formatCode="General">
                  <c:v>-1.0000570792904099E-3</c:v>
                </c:pt>
                <c:pt idx="2639" formatCode="General">
                  <c:v>-1.0018715345810501E-3</c:v>
                </c:pt>
                <c:pt idx="2640" formatCode="General">
                  <c:v>-1.0058354795582001E-3</c:v>
                </c:pt>
                <c:pt idx="2641" formatCode="General">
                  <c:v>-1.0074213151642999E-3</c:v>
                </c:pt>
                <c:pt idx="2642" formatCode="General">
                  <c:v>-1.0049650175678201E-3</c:v>
                </c:pt>
                <c:pt idx="2643" formatCode="General">
                  <c:v>-1.00668587369688E-3</c:v>
                </c:pt>
                <c:pt idx="2644" formatCode="General">
                  <c:v>-1.00598134940959E-3</c:v>
                </c:pt>
                <c:pt idx="2645" formatCode="General">
                  <c:v>-1.00398270280458E-3</c:v>
                </c:pt>
                <c:pt idx="2646" formatCode="General">
                  <c:v>-1.0072241354701101E-3</c:v>
                </c:pt>
                <c:pt idx="2647" formatCode="General">
                  <c:v>-1.0061690386553299E-3</c:v>
                </c:pt>
                <c:pt idx="2648" formatCode="General">
                  <c:v>-1.00578480834186E-3</c:v>
                </c:pt>
                <c:pt idx="2649" formatCode="General">
                  <c:v>-9.9909466983353007E-4</c:v>
                </c:pt>
                <c:pt idx="2650" formatCode="General">
                  <c:v>-1.0054480717839999E-3</c:v>
                </c:pt>
                <c:pt idx="2651" formatCode="General">
                  <c:v>-1.0056392964403599E-3</c:v>
                </c:pt>
                <c:pt idx="2652" formatCode="General">
                  <c:v>-1.00413457480392E-3</c:v>
                </c:pt>
                <c:pt idx="2653" formatCode="General">
                  <c:v>-1.0057113675615401E-3</c:v>
                </c:pt>
                <c:pt idx="2654" formatCode="General">
                  <c:v>-1.0045959839295199E-3</c:v>
                </c:pt>
                <c:pt idx="2655" formatCode="General">
                  <c:v>-1.00662038568662E-3</c:v>
                </c:pt>
                <c:pt idx="2656" formatCode="General">
                  <c:v>-1.00739500497361E-3</c:v>
                </c:pt>
                <c:pt idx="2657" formatCode="General">
                  <c:v>-1.0063316012232E-3</c:v>
                </c:pt>
                <c:pt idx="2658" formatCode="General">
                  <c:v>-1.00372648774369E-3</c:v>
                </c:pt>
                <c:pt idx="2659" formatCode="General">
                  <c:v>-1.00432010548328E-3</c:v>
                </c:pt>
                <c:pt idx="2660" formatCode="General">
                  <c:v>-1.0025714654812699E-3</c:v>
                </c:pt>
                <c:pt idx="2661" formatCode="General">
                  <c:v>-1.00356131639185E-3</c:v>
                </c:pt>
                <c:pt idx="2662" formatCode="General">
                  <c:v>-1.0029854414968301E-3</c:v>
                </c:pt>
                <c:pt idx="2663" formatCode="General">
                  <c:v>-1.00445973985971E-3</c:v>
                </c:pt>
                <c:pt idx="2664" formatCode="General">
                  <c:v>-1.0039660800613801E-3</c:v>
                </c:pt>
                <c:pt idx="2665" formatCode="General">
                  <c:v>-1.0048831769152501E-3</c:v>
                </c:pt>
                <c:pt idx="2666" formatCode="General">
                  <c:v>-1.00180718180168E-3</c:v>
                </c:pt>
                <c:pt idx="2667" formatCode="General">
                  <c:v>-1.00232675853201E-3</c:v>
                </c:pt>
                <c:pt idx="2668" formatCode="General">
                  <c:v>-1.0033351200488001E-3</c:v>
                </c:pt>
                <c:pt idx="2669" formatCode="General">
                  <c:v>-1.0042807694937801E-3</c:v>
                </c:pt>
                <c:pt idx="2670" formatCode="General">
                  <c:v>-1.0023543526533399E-3</c:v>
                </c:pt>
                <c:pt idx="2671" formatCode="General">
                  <c:v>-1.0051513942551001E-3</c:v>
                </c:pt>
                <c:pt idx="2672" formatCode="General">
                  <c:v>-1.00290457699533E-3</c:v>
                </c:pt>
                <c:pt idx="2673" formatCode="General">
                  <c:v>-1.00358197864571E-3</c:v>
                </c:pt>
                <c:pt idx="2674" formatCode="General">
                  <c:v>-1.0052710910114599E-3</c:v>
                </c:pt>
                <c:pt idx="2675" formatCode="General">
                  <c:v>-1.00659921848622E-3</c:v>
                </c:pt>
                <c:pt idx="2676" formatCode="General">
                  <c:v>-1.0004269603953199E-3</c:v>
                </c:pt>
                <c:pt idx="2677" formatCode="General">
                  <c:v>-1.00510436722635E-3</c:v>
                </c:pt>
                <c:pt idx="2678" formatCode="General">
                  <c:v>-1.0015985170954199E-3</c:v>
                </c:pt>
                <c:pt idx="2679" formatCode="General">
                  <c:v>-1.0026380088956201E-3</c:v>
                </c:pt>
                <c:pt idx="2680" formatCode="General">
                  <c:v>-1.0019494537350799E-3</c:v>
                </c:pt>
                <c:pt idx="2681" formatCode="General">
                  <c:v>-1.0042375537754201E-3</c:v>
                </c:pt>
                <c:pt idx="2682" formatCode="General">
                  <c:v>-1.0060491362521801E-3</c:v>
                </c:pt>
                <c:pt idx="2683" formatCode="General">
                  <c:v>-1.00474087065986E-3</c:v>
                </c:pt>
                <c:pt idx="2684" formatCode="General">
                  <c:v>-1.0055699980833399E-3</c:v>
                </c:pt>
                <c:pt idx="2685" formatCode="General">
                  <c:v>-1.0035635820057501E-3</c:v>
                </c:pt>
                <c:pt idx="2686" formatCode="General">
                  <c:v>-1.0046234549540799E-3</c:v>
                </c:pt>
                <c:pt idx="2687" formatCode="General">
                  <c:v>-1.0020369470278799E-3</c:v>
                </c:pt>
                <c:pt idx="2688" formatCode="General">
                  <c:v>-1.00332116698706E-3</c:v>
                </c:pt>
                <c:pt idx="2689" formatCode="General">
                  <c:v>-1.0049548687974901E-3</c:v>
                </c:pt>
                <c:pt idx="2690" formatCode="General">
                  <c:v>-1.0006528339636699E-3</c:v>
                </c:pt>
                <c:pt idx="2691" formatCode="General">
                  <c:v>-1.0059062809317E-3</c:v>
                </c:pt>
                <c:pt idx="2692" formatCode="General">
                  <c:v>-1.0007325124035201E-3</c:v>
                </c:pt>
                <c:pt idx="2693" formatCode="General">
                  <c:v>-9.9944875270290999E-4</c:v>
                </c:pt>
                <c:pt idx="2694" formatCode="General">
                  <c:v>-1.00365265248777E-3</c:v>
                </c:pt>
                <c:pt idx="2695" formatCode="General">
                  <c:v>-1.0029346539483001E-3</c:v>
                </c:pt>
                <c:pt idx="2696" formatCode="General">
                  <c:v>-1.0045131345284401E-3</c:v>
                </c:pt>
                <c:pt idx="2697" formatCode="General">
                  <c:v>-1.00380732465927E-3</c:v>
                </c:pt>
                <c:pt idx="2698" formatCode="General">
                  <c:v>-1.00298121098744E-3</c:v>
                </c:pt>
                <c:pt idx="2699" formatCode="General">
                  <c:v>-9.9872526356757901E-4</c:v>
                </c:pt>
                <c:pt idx="2700" formatCode="General">
                  <c:v>-1.0000020417531401E-3</c:v>
                </c:pt>
                <c:pt idx="2701" formatCode="General">
                  <c:v>-1.0032894870633999E-3</c:v>
                </c:pt>
                <c:pt idx="2702" formatCode="General">
                  <c:v>-9.9911141271484104E-4</c:v>
                </c:pt>
                <c:pt idx="2703" formatCode="General">
                  <c:v>-9.97085499539752E-4</c:v>
                </c:pt>
                <c:pt idx="2704" formatCode="General">
                  <c:v>-9.999279725581131E-4</c:v>
                </c:pt>
                <c:pt idx="2705" formatCode="General">
                  <c:v>-9.9492719404762893E-4</c:v>
                </c:pt>
                <c:pt idx="2706" formatCode="General">
                  <c:v>-9.9952581335062602E-4</c:v>
                </c:pt>
                <c:pt idx="2707" formatCode="General">
                  <c:v>-1.00230164254065E-3</c:v>
                </c:pt>
                <c:pt idx="2708" formatCode="General">
                  <c:v>-1.00048083924049E-3</c:v>
                </c:pt>
                <c:pt idx="2709" formatCode="General">
                  <c:v>-1.0005132681952099E-3</c:v>
                </c:pt>
                <c:pt idx="2710" formatCode="General">
                  <c:v>-1.0049037027227499E-3</c:v>
                </c:pt>
                <c:pt idx="2711" formatCode="General">
                  <c:v>-9.9815883153162597E-4</c:v>
                </c:pt>
                <c:pt idx="2712" formatCode="General">
                  <c:v>-9.9907455248514809E-4</c:v>
                </c:pt>
                <c:pt idx="2713" formatCode="General">
                  <c:v>-1.0031616228617301E-3</c:v>
                </c:pt>
                <c:pt idx="2714" formatCode="General">
                  <c:v>-9.9922582154638503E-4</c:v>
                </c:pt>
                <c:pt idx="2715" formatCode="General">
                  <c:v>-9.994540834195589E-4</c:v>
                </c:pt>
                <c:pt idx="2716" formatCode="General">
                  <c:v>-9.9880243383042495E-4</c:v>
                </c:pt>
                <c:pt idx="2717" formatCode="General">
                  <c:v>-1.00050533679497E-3</c:v>
                </c:pt>
                <c:pt idx="2718" formatCode="General">
                  <c:v>-1.00139061496918E-3</c:v>
                </c:pt>
                <c:pt idx="2719" formatCode="General">
                  <c:v>-9.9969926840256097E-4</c:v>
                </c:pt>
                <c:pt idx="2720" formatCode="General">
                  <c:v>-9.9839052394646004E-4</c:v>
                </c:pt>
                <c:pt idx="2721" formatCode="General">
                  <c:v>-9.9876273285808199E-4</c:v>
                </c:pt>
                <c:pt idx="2722" formatCode="General">
                  <c:v>-9.9737458855570209E-4</c:v>
                </c:pt>
                <c:pt idx="2723" formatCode="General">
                  <c:v>-9.9952012887428304E-4</c:v>
                </c:pt>
                <c:pt idx="2724" formatCode="General">
                  <c:v>-9.9954439363201197E-4</c:v>
                </c:pt>
                <c:pt idx="2725" formatCode="General">
                  <c:v>-9.9659600556012808E-4</c:v>
                </c:pt>
                <c:pt idx="2726" formatCode="General">
                  <c:v>-9.98914154786136E-4</c:v>
                </c:pt>
                <c:pt idx="2727" formatCode="General">
                  <c:v>-1.0023260482790201E-3</c:v>
                </c:pt>
                <c:pt idx="2728" formatCode="General">
                  <c:v>-1.00059864449844E-3</c:v>
                </c:pt>
                <c:pt idx="2729" formatCode="General">
                  <c:v>-9.999703893930679E-4</c:v>
                </c:pt>
                <c:pt idx="2730" formatCode="General">
                  <c:v>-1.0038562814545101E-3</c:v>
                </c:pt>
                <c:pt idx="2731" formatCode="General">
                  <c:v>-1.0000876786160999E-3</c:v>
                </c:pt>
                <c:pt idx="2732" formatCode="General">
                  <c:v>-9.9627661885545293E-4</c:v>
                </c:pt>
                <c:pt idx="2733" formatCode="General">
                  <c:v>-9.9965776704139106E-4</c:v>
                </c:pt>
                <c:pt idx="2734" formatCode="General">
                  <c:v>-9.9961293503991202E-4</c:v>
                </c:pt>
                <c:pt idx="2735" formatCode="General">
                  <c:v>-9.9837775298646111E-4</c:v>
                </c:pt>
                <c:pt idx="2736" formatCode="General">
                  <c:v>-9.9945657282853907E-4</c:v>
                </c:pt>
                <c:pt idx="2737" formatCode="General">
                  <c:v>-9.9719275375353901E-4</c:v>
                </c:pt>
                <c:pt idx="2738" formatCode="General">
                  <c:v>-9.973618989908169E-4</c:v>
                </c:pt>
                <c:pt idx="2739" formatCode="General">
                  <c:v>-1.00120707286588E-3</c:v>
                </c:pt>
                <c:pt idx="2740" formatCode="General">
                  <c:v>-9.9423958927909997E-4</c:v>
                </c:pt>
                <c:pt idx="2741" formatCode="General">
                  <c:v>-1.0008222346061101E-3</c:v>
                </c:pt>
                <c:pt idx="2742" formatCode="General">
                  <c:v>-9.9985997824676796E-4</c:v>
                </c:pt>
                <c:pt idx="2743" formatCode="General">
                  <c:v>-9.9581979123068492E-4</c:v>
                </c:pt>
                <c:pt idx="2744" formatCode="General">
                  <c:v>-9.9643229834975203E-4</c:v>
                </c:pt>
                <c:pt idx="2745" formatCode="General">
                  <c:v>-9.9726362342075206E-4</c:v>
                </c:pt>
                <c:pt idx="2746" formatCode="General">
                  <c:v>-1.0006291885133801E-3</c:v>
                </c:pt>
                <c:pt idx="2747" formatCode="General">
                  <c:v>-9.9771862891797399E-4</c:v>
                </c:pt>
                <c:pt idx="2748" formatCode="General">
                  <c:v>-9.9973709962974206E-4</c:v>
                </c:pt>
                <c:pt idx="2749" formatCode="General">
                  <c:v>-9.9818895526067103E-4</c:v>
                </c:pt>
                <c:pt idx="2750" formatCode="General">
                  <c:v>-9.9527642649762803E-4</c:v>
                </c:pt>
                <c:pt idx="2751" formatCode="General">
                  <c:v>-9.9793599359527304E-4</c:v>
                </c:pt>
                <c:pt idx="2752" formatCode="General">
                  <c:v>-9.994393249590451E-4</c:v>
                </c:pt>
                <c:pt idx="2753" formatCode="General">
                  <c:v>-9.9697845317633991E-4</c:v>
                </c:pt>
                <c:pt idx="2754" formatCode="General">
                  <c:v>-9.9619512122541801E-4</c:v>
                </c:pt>
                <c:pt idx="2755" formatCode="General">
                  <c:v>-9.9195747937781903E-4</c:v>
                </c:pt>
                <c:pt idx="2756" formatCode="General">
                  <c:v>-9.9496494739078093E-4</c:v>
                </c:pt>
                <c:pt idx="2757" formatCode="General">
                  <c:v>-9.9556618777745702E-4</c:v>
                </c:pt>
                <c:pt idx="2758" formatCode="General">
                  <c:v>-9.9575729856906194E-4</c:v>
                </c:pt>
                <c:pt idx="2759" formatCode="General">
                  <c:v>-9.9652347735244211E-4</c:v>
                </c:pt>
                <c:pt idx="2760" formatCode="General">
                  <c:v>-9.9548752931135709E-4</c:v>
                </c:pt>
                <c:pt idx="2761" formatCode="General">
                  <c:v>-9.9951667512773604E-4</c:v>
                </c:pt>
                <c:pt idx="2762" formatCode="General">
                  <c:v>-9.9542575050917594E-4</c:v>
                </c:pt>
                <c:pt idx="2763" formatCode="General">
                  <c:v>-9.9659851243008601E-4</c:v>
                </c:pt>
                <c:pt idx="2764" formatCode="General">
                  <c:v>-9.9609687306256205E-4</c:v>
                </c:pt>
                <c:pt idx="2765" formatCode="General">
                  <c:v>-9.9315070589980599E-4</c:v>
                </c:pt>
                <c:pt idx="2766" formatCode="General">
                  <c:v>-9.9526420516375409E-4</c:v>
                </c:pt>
                <c:pt idx="2767" formatCode="General">
                  <c:v>-9.9692431184719298E-4</c:v>
                </c:pt>
                <c:pt idx="2768" formatCode="General">
                  <c:v>-9.9476375966948104E-4</c:v>
                </c:pt>
                <c:pt idx="2769" formatCode="General">
                  <c:v>-9.9897199207528691E-4</c:v>
                </c:pt>
                <c:pt idx="2770" formatCode="General">
                  <c:v>-9.9745777089078891E-4</c:v>
                </c:pt>
                <c:pt idx="2771" formatCode="General">
                  <c:v>-9.9351503655084497E-4</c:v>
                </c:pt>
                <c:pt idx="2772" formatCode="General">
                  <c:v>-9.9665930816101103E-4</c:v>
                </c:pt>
                <c:pt idx="2773" formatCode="General">
                  <c:v>-9.970319729269931E-4</c:v>
                </c:pt>
                <c:pt idx="2774" formatCode="General">
                  <c:v>-9.9544818478143203E-4</c:v>
                </c:pt>
                <c:pt idx="2775" formatCode="General">
                  <c:v>-9.9503833880314305E-4</c:v>
                </c:pt>
                <c:pt idx="2776" formatCode="General">
                  <c:v>-9.964594898211989E-4</c:v>
                </c:pt>
                <c:pt idx="2777" formatCode="General">
                  <c:v>-9.92297660702967E-4</c:v>
                </c:pt>
                <c:pt idx="2778" formatCode="General">
                  <c:v>-9.9235809828436702E-4</c:v>
                </c:pt>
                <c:pt idx="2779" formatCode="General">
                  <c:v>-9.9255746797215693E-4</c:v>
                </c:pt>
                <c:pt idx="2780" formatCode="General">
                  <c:v>-9.9466365611734797E-4</c:v>
                </c:pt>
                <c:pt idx="2781" formatCode="General">
                  <c:v>-9.9391386648044807E-4</c:v>
                </c:pt>
                <c:pt idx="2782" formatCode="General">
                  <c:v>-9.9364245121788303E-4</c:v>
                </c:pt>
                <c:pt idx="2783" formatCode="General">
                  <c:v>-9.9276690207921511E-4</c:v>
                </c:pt>
                <c:pt idx="2784" formatCode="General">
                  <c:v>-9.9506040067387502E-4</c:v>
                </c:pt>
                <c:pt idx="2785" formatCode="General">
                  <c:v>-9.9350615427994202E-4</c:v>
                </c:pt>
                <c:pt idx="2786" formatCode="General">
                  <c:v>-9.9495113518384697E-4</c:v>
                </c:pt>
                <c:pt idx="2787" formatCode="General">
                  <c:v>-9.9450360171591309E-4</c:v>
                </c:pt>
                <c:pt idx="2788" formatCode="General">
                  <c:v>-9.9492757312010091E-4</c:v>
                </c:pt>
                <c:pt idx="2789" formatCode="General">
                  <c:v>-9.91942074833355E-4</c:v>
                </c:pt>
                <c:pt idx="2790" formatCode="General">
                  <c:v>-9.9354887886085792E-4</c:v>
                </c:pt>
                <c:pt idx="2791" formatCode="General">
                  <c:v>-9.9323963468607294E-4</c:v>
                </c:pt>
                <c:pt idx="2792" formatCode="General">
                  <c:v>-9.9222114779233604E-4</c:v>
                </c:pt>
                <c:pt idx="2793" formatCode="General">
                  <c:v>-9.9246066362945989E-4</c:v>
                </c:pt>
                <c:pt idx="2794" formatCode="General">
                  <c:v>-9.8873707264865093E-4</c:v>
                </c:pt>
                <c:pt idx="2795" formatCode="General">
                  <c:v>-9.9105556532367699E-4</c:v>
                </c:pt>
                <c:pt idx="2796" formatCode="General">
                  <c:v>-9.8679774444428094E-4</c:v>
                </c:pt>
                <c:pt idx="2797" formatCode="General">
                  <c:v>-9.9543325773303998E-4</c:v>
                </c:pt>
                <c:pt idx="2798" formatCode="General">
                  <c:v>-9.9630593710709793E-4</c:v>
                </c:pt>
                <c:pt idx="2799" formatCode="General">
                  <c:v>-9.9260316140374204E-4</c:v>
                </c:pt>
                <c:pt idx="2800" formatCode="General">
                  <c:v>-9.9230944039789505E-4</c:v>
                </c:pt>
                <c:pt idx="2801" formatCode="General">
                  <c:v>-9.9307179254147396E-4</c:v>
                </c:pt>
                <c:pt idx="2802" formatCode="General">
                  <c:v>-9.9298849290701098E-4</c:v>
                </c:pt>
                <c:pt idx="2803" formatCode="General">
                  <c:v>-9.9616664031733403E-4</c:v>
                </c:pt>
                <c:pt idx="2804" formatCode="General">
                  <c:v>-1.07800131958785E-3</c:v>
                </c:pt>
                <c:pt idx="2805" formatCode="General">
                  <c:v>-9.9115079999940298E-4</c:v>
                </c:pt>
                <c:pt idx="2806" formatCode="General">
                  <c:v>-9.9419793989389193E-4</c:v>
                </c:pt>
                <c:pt idx="2807" formatCode="General">
                  <c:v>-9.9649602212147905E-4</c:v>
                </c:pt>
                <c:pt idx="2808" formatCode="General">
                  <c:v>-9.9400191593944495E-4</c:v>
                </c:pt>
                <c:pt idx="2809" formatCode="General">
                  <c:v>-9.9432729858700292E-4</c:v>
                </c:pt>
                <c:pt idx="2810" formatCode="General">
                  <c:v>-9.9443577188736598E-4</c:v>
                </c:pt>
                <c:pt idx="2811" formatCode="General">
                  <c:v>-9.9317271682052011E-4</c:v>
                </c:pt>
                <c:pt idx="2812" formatCode="General">
                  <c:v>-9.9270670948880201E-4</c:v>
                </c:pt>
                <c:pt idx="2813" formatCode="General">
                  <c:v>-9.9228549171316094E-4</c:v>
                </c:pt>
                <c:pt idx="2814" formatCode="General">
                  <c:v>-9.9062071257974694E-4</c:v>
                </c:pt>
                <c:pt idx="2815" formatCode="General">
                  <c:v>-9.9250629843752403E-4</c:v>
                </c:pt>
                <c:pt idx="2816" formatCode="General">
                  <c:v>-9.9402766360140102E-4</c:v>
                </c:pt>
                <c:pt idx="2817" formatCode="General">
                  <c:v>-9.9386051412984704E-4</c:v>
                </c:pt>
                <c:pt idx="2818" formatCode="General">
                  <c:v>-9.932371925089529E-4</c:v>
                </c:pt>
                <c:pt idx="2819" formatCode="General">
                  <c:v>-9.9366471061851304E-4</c:v>
                </c:pt>
                <c:pt idx="2820" formatCode="General">
                  <c:v>-9.9218690098276403E-4</c:v>
                </c:pt>
                <c:pt idx="2821" formatCode="General">
                  <c:v>-9.8836850261329809E-4</c:v>
                </c:pt>
                <c:pt idx="2822" formatCode="General">
                  <c:v>-9.9067222781051801E-4</c:v>
                </c:pt>
                <c:pt idx="2823" formatCode="General">
                  <c:v>-9.9246272764852298E-4</c:v>
                </c:pt>
                <c:pt idx="2824" formatCode="General">
                  <c:v>-9.9295337238574808E-4</c:v>
                </c:pt>
                <c:pt idx="2825" formatCode="General">
                  <c:v>-9.9111185079295001E-4</c:v>
                </c:pt>
                <c:pt idx="2826" formatCode="General">
                  <c:v>-9.9080738731510709E-4</c:v>
                </c:pt>
                <c:pt idx="2827" formatCode="General">
                  <c:v>-9.884625703419571E-4</c:v>
                </c:pt>
                <c:pt idx="2828" formatCode="General">
                  <c:v>-9.9096632726274211E-4</c:v>
                </c:pt>
                <c:pt idx="2829" formatCode="General">
                  <c:v>-9.9194836234799697E-4</c:v>
                </c:pt>
                <c:pt idx="2830" formatCode="General">
                  <c:v>-9.9231320915302399E-4</c:v>
                </c:pt>
                <c:pt idx="2831" formatCode="General">
                  <c:v>-9.9098654264502192E-4</c:v>
                </c:pt>
                <c:pt idx="2832" formatCode="General">
                  <c:v>-9.93693093737352E-4</c:v>
                </c:pt>
                <c:pt idx="2833" formatCode="General">
                  <c:v>-9.9199747726442297E-4</c:v>
                </c:pt>
                <c:pt idx="2834" formatCode="General">
                  <c:v>-9.8908208881957308E-4</c:v>
                </c:pt>
                <c:pt idx="2835" formatCode="General">
                  <c:v>-9.8585972239555609E-4</c:v>
                </c:pt>
                <c:pt idx="2836" formatCode="General">
                  <c:v>-9.880819093963291E-4</c:v>
                </c:pt>
                <c:pt idx="2837" formatCode="General">
                  <c:v>-9.9061080909616404E-4</c:v>
                </c:pt>
                <c:pt idx="2838" formatCode="General">
                  <c:v>-9.8914313081190693E-4</c:v>
                </c:pt>
                <c:pt idx="2839" formatCode="General">
                  <c:v>-9.9074958567284895E-4</c:v>
                </c:pt>
                <c:pt idx="2840" formatCode="General">
                  <c:v>-9.8822003215512898E-4</c:v>
                </c:pt>
                <c:pt idx="2841" formatCode="General">
                  <c:v>-9.8858967349695894E-4</c:v>
                </c:pt>
                <c:pt idx="2842" formatCode="General">
                  <c:v>-9.8741004120317909E-4</c:v>
                </c:pt>
                <c:pt idx="2843" formatCode="General">
                  <c:v>-9.8683207046924393E-4</c:v>
                </c:pt>
                <c:pt idx="2844" formatCode="General">
                  <c:v>-9.8965064850768192E-4</c:v>
                </c:pt>
                <c:pt idx="2845" formatCode="General">
                  <c:v>-9.9023512056811897E-4</c:v>
                </c:pt>
                <c:pt idx="2846" formatCode="General">
                  <c:v>-9.8839279597890501E-4</c:v>
                </c:pt>
                <c:pt idx="2847" formatCode="General">
                  <c:v>-9.9238875660137907E-4</c:v>
                </c:pt>
                <c:pt idx="2848" formatCode="General">
                  <c:v>-9.8676873100625299E-4</c:v>
                </c:pt>
                <c:pt idx="2849" formatCode="General">
                  <c:v>-9.9032425968539699E-4</c:v>
                </c:pt>
                <c:pt idx="2850" formatCode="General">
                  <c:v>-9.897597855376371E-4</c:v>
                </c:pt>
                <c:pt idx="2851" formatCode="General">
                  <c:v>-9.9104726403244294E-4</c:v>
                </c:pt>
                <c:pt idx="2852" formatCode="General">
                  <c:v>-9.8716457044135996E-4</c:v>
                </c:pt>
                <c:pt idx="2853" formatCode="General">
                  <c:v>-9.879772424712639E-4</c:v>
                </c:pt>
                <c:pt idx="2854" formatCode="General">
                  <c:v>-9.8795799067869406E-4</c:v>
                </c:pt>
                <c:pt idx="2855" formatCode="General">
                  <c:v>-9.9070134995891501E-4</c:v>
                </c:pt>
                <c:pt idx="2856" formatCode="General">
                  <c:v>-9.8670612640835704E-4</c:v>
                </c:pt>
                <c:pt idx="2857" formatCode="General">
                  <c:v>-9.8952778386953506E-4</c:v>
                </c:pt>
                <c:pt idx="2858" formatCode="General">
                  <c:v>-9.8724894159648311E-4</c:v>
                </c:pt>
                <c:pt idx="2859" formatCode="General">
                  <c:v>-9.9041960651563609E-4</c:v>
                </c:pt>
                <c:pt idx="2860" formatCode="General">
                  <c:v>-9.870497460084649E-4</c:v>
                </c:pt>
                <c:pt idx="2861" formatCode="General">
                  <c:v>-9.8909537070688593E-4</c:v>
                </c:pt>
                <c:pt idx="2862" formatCode="General">
                  <c:v>-9.8733951567263594E-4</c:v>
                </c:pt>
                <c:pt idx="2863" formatCode="General">
                  <c:v>-9.8623063386010291E-4</c:v>
                </c:pt>
                <c:pt idx="2864" formatCode="General">
                  <c:v>-9.8417744693871404E-4</c:v>
                </c:pt>
                <c:pt idx="2865" formatCode="General">
                  <c:v>-9.8689871693689694E-4</c:v>
                </c:pt>
                <c:pt idx="2866" formatCode="General">
                  <c:v>-9.9114285011784003E-4</c:v>
                </c:pt>
                <c:pt idx="2867" formatCode="General">
                  <c:v>-9.8651880111012705E-4</c:v>
                </c:pt>
                <c:pt idx="2868" formatCode="General">
                  <c:v>-9.8740961206473903E-4</c:v>
                </c:pt>
                <c:pt idx="2869" formatCode="General">
                  <c:v>-9.8684572086685306E-4</c:v>
                </c:pt>
                <c:pt idx="2870" formatCode="General">
                  <c:v>-9.8583409943383106E-4</c:v>
                </c:pt>
                <c:pt idx="2871" formatCode="General">
                  <c:v>-9.8675304743027297E-4</c:v>
                </c:pt>
                <c:pt idx="2872" formatCode="General">
                  <c:v>-9.8683111736679496E-4</c:v>
                </c:pt>
                <c:pt idx="2873" formatCode="General">
                  <c:v>-9.8502477845964108E-4</c:v>
                </c:pt>
                <c:pt idx="2874" formatCode="General">
                  <c:v>-9.8602906535126696E-4</c:v>
                </c:pt>
                <c:pt idx="2875" formatCode="General">
                  <c:v>-9.8672426777503004E-4</c:v>
                </c:pt>
                <c:pt idx="2876" formatCode="General">
                  <c:v>-9.8454581289742502E-4</c:v>
                </c:pt>
                <c:pt idx="2877" formatCode="General">
                  <c:v>-9.8156575410643593E-4</c:v>
                </c:pt>
                <c:pt idx="2878" formatCode="General">
                  <c:v>-9.8172600818825003E-4</c:v>
                </c:pt>
                <c:pt idx="2879" formatCode="General">
                  <c:v>-9.8237530252595108E-4</c:v>
                </c:pt>
                <c:pt idx="2880" formatCode="General">
                  <c:v>-9.8471982191776996E-4</c:v>
                </c:pt>
                <c:pt idx="2881" formatCode="General">
                  <c:v>-9.8442592328415609E-4</c:v>
                </c:pt>
                <c:pt idx="2882" formatCode="General">
                  <c:v>-9.83338334264152E-4</c:v>
                </c:pt>
                <c:pt idx="2883" formatCode="General">
                  <c:v>-9.8495938719721601E-4</c:v>
                </c:pt>
                <c:pt idx="2884" formatCode="General">
                  <c:v>-9.85467127573554E-4</c:v>
                </c:pt>
                <c:pt idx="2885" formatCode="General">
                  <c:v>-9.8335560712625508E-4</c:v>
                </c:pt>
                <c:pt idx="2886" formatCode="General">
                  <c:v>-9.8436912972033898E-4</c:v>
                </c:pt>
                <c:pt idx="2887" formatCode="General">
                  <c:v>-9.8675686285722196E-4</c:v>
                </c:pt>
                <c:pt idx="2888" formatCode="General">
                  <c:v>-9.8523039035764998E-4</c:v>
                </c:pt>
                <c:pt idx="2889" formatCode="General">
                  <c:v>-9.8463862700437E-4</c:v>
                </c:pt>
                <c:pt idx="2890" formatCode="General">
                  <c:v>-9.8423582061524999E-4</c:v>
                </c:pt>
                <c:pt idx="2891" formatCode="General">
                  <c:v>-9.8670188037274995E-4</c:v>
                </c:pt>
                <c:pt idx="2892" formatCode="General">
                  <c:v>-9.8469014521991799E-4</c:v>
                </c:pt>
                <c:pt idx="2893" formatCode="General">
                  <c:v>-9.8849344181824194E-4</c:v>
                </c:pt>
                <c:pt idx="2894" formatCode="General">
                  <c:v>-9.846350636017881E-4</c:v>
                </c:pt>
                <c:pt idx="2895" formatCode="General">
                  <c:v>-9.8459461792076305E-4</c:v>
                </c:pt>
                <c:pt idx="2896" formatCode="General">
                  <c:v>-9.8403147482082308E-4</c:v>
                </c:pt>
                <c:pt idx="2897" formatCode="General">
                  <c:v>-9.8460064916466796E-4</c:v>
                </c:pt>
                <c:pt idx="2898" formatCode="General">
                  <c:v>-9.822001917396731E-4</c:v>
                </c:pt>
                <c:pt idx="2899" formatCode="General">
                  <c:v>-9.8094342709902603E-4</c:v>
                </c:pt>
                <c:pt idx="2900" formatCode="General">
                  <c:v>-9.8283412131611203E-4</c:v>
                </c:pt>
                <c:pt idx="2901" formatCode="General">
                  <c:v>-9.859691734017159E-4</c:v>
                </c:pt>
                <c:pt idx="2902" formatCode="General">
                  <c:v>-9.7965264404116102E-4</c:v>
                </c:pt>
                <c:pt idx="2903" formatCode="General">
                  <c:v>-9.8407595335712203E-4</c:v>
                </c:pt>
                <c:pt idx="2904" formatCode="General">
                  <c:v>-9.8460405592876708E-4</c:v>
                </c:pt>
                <c:pt idx="2905" formatCode="General">
                  <c:v>-9.8266643257331711E-4</c:v>
                </c:pt>
                <c:pt idx="2906" formatCode="General">
                  <c:v>-9.8273628069396796E-4</c:v>
                </c:pt>
                <c:pt idx="2907" formatCode="General">
                  <c:v>-9.7948430427001899E-4</c:v>
                </c:pt>
                <c:pt idx="2908" formatCode="General">
                  <c:v>-9.8109062165080202E-4</c:v>
                </c:pt>
                <c:pt idx="2909" formatCode="General">
                  <c:v>-9.8534608545933992E-4</c:v>
                </c:pt>
                <c:pt idx="2910" formatCode="General">
                  <c:v>-9.8227562700821001E-4</c:v>
                </c:pt>
                <c:pt idx="2911" formatCode="General">
                  <c:v>-9.8473130784707203E-4</c:v>
                </c:pt>
                <c:pt idx="2912" formatCode="General">
                  <c:v>-9.806193876795669E-4</c:v>
                </c:pt>
                <c:pt idx="2913" formatCode="General">
                  <c:v>-9.8502967484702907E-4</c:v>
                </c:pt>
                <c:pt idx="2914" formatCode="General">
                  <c:v>-9.8172321675003902E-4</c:v>
                </c:pt>
                <c:pt idx="2915" formatCode="General">
                  <c:v>-9.8074743811669995E-4</c:v>
                </c:pt>
                <c:pt idx="2916" formatCode="General">
                  <c:v>-9.810424381620571E-4</c:v>
                </c:pt>
                <c:pt idx="2917" formatCode="General">
                  <c:v>-9.8238554249572597E-4</c:v>
                </c:pt>
                <c:pt idx="2918" formatCode="General">
                  <c:v>-9.8410703568194298E-4</c:v>
                </c:pt>
                <c:pt idx="2919" formatCode="General">
                  <c:v>-9.8122961015363499E-4</c:v>
                </c:pt>
                <c:pt idx="2920" formatCode="General">
                  <c:v>-9.8377250999422908E-4</c:v>
                </c:pt>
                <c:pt idx="2921" formatCode="General">
                  <c:v>-9.7947976379385597E-4</c:v>
                </c:pt>
                <c:pt idx="2922" formatCode="General">
                  <c:v>-9.7934571241112094E-4</c:v>
                </c:pt>
                <c:pt idx="2923" formatCode="General">
                  <c:v>-9.8145799709687407E-4</c:v>
                </c:pt>
                <c:pt idx="2924" formatCode="General">
                  <c:v>-9.7671996937612497E-4</c:v>
                </c:pt>
                <c:pt idx="2925" formatCode="General">
                  <c:v>-9.8128018644925703E-4</c:v>
                </c:pt>
                <c:pt idx="2926" formatCode="General">
                  <c:v>-9.8006196315607807E-4</c:v>
                </c:pt>
                <c:pt idx="2927" formatCode="General">
                  <c:v>-9.8325221492240409E-4</c:v>
                </c:pt>
                <c:pt idx="2928" formatCode="General">
                  <c:v>-9.8027064548637907E-4</c:v>
                </c:pt>
                <c:pt idx="2929" formatCode="General">
                  <c:v>-9.8282626383252398E-4</c:v>
                </c:pt>
                <c:pt idx="2930" formatCode="General">
                  <c:v>-9.8331535534321407E-4</c:v>
                </c:pt>
                <c:pt idx="2931" formatCode="General">
                  <c:v>-9.826936307573979E-4</c:v>
                </c:pt>
                <c:pt idx="2932" formatCode="General">
                  <c:v>-9.8310752709593005E-4</c:v>
                </c:pt>
                <c:pt idx="2933" formatCode="General">
                  <c:v>-9.8240946457563106E-4</c:v>
                </c:pt>
                <c:pt idx="2934" formatCode="General">
                  <c:v>-9.7902993662296101E-4</c:v>
                </c:pt>
                <c:pt idx="2935" formatCode="General">
                  <c:v>-9.8074133274752597E-4</c:v>
                </c:pt>
                <c:pt idx="2936" formatCode="General">
                  <c:v>-9.8293534771092396E-4</c:v>
                </c:pt>
                <c:pt idx="2937" formatCode="General">
                  <c:v>-9.7657621682104099E-4</c:v>
                </c:pt>
                <c:pt idx="2938" formatCode="General">
                  <c:v>-9.7674579414365709E-4</c:v>
                </c:pt>
                <c:pt idx="2939" formatCode="General">
                  <c:v>-9.7978215823644305E-4</c:v>
                </c:pt>
                <c:pt idx="2940" formatCode="General">
                  <c:v>-9.7631394661602399E-4</c:v>
                </c:pt>
                <c:pt idx="2941" formatCode="General">
                  <c:v>-9.7804408261087492E-4</c:v>
                </c:pt>
                <c:pt idx="2942" formatCode="General">
                  <c:v>-9.8212915981581205E-4</c:v>
                </c:pt>
                <c:pt idx="2943" formatCode="General">
                  <c:v>-9.76977271229235E-4</c:v>
                </c:pt>
                <c:pt idx="2944" formatCode="General">
                  <c:v>-9.7824181881457596E-4</c:v>
                </c:pt>
                <c:pt idx="2945" formatCode="General">
                  <c:v>-9.7830511472107103E-4</c:v>
                </c:pt>
                <c:pt idx="2946" formatCode="General">
                  <c:v>-9.75112817149382E-4</c:v>
                </c:pt>
                <c:pt idx="2947" formatCode="General">
                  <c:v>-9.8077032165524991E-4</c:v>
                </c:pt>
                <c:pt idx="2948" formatCode="General">
                  <c:v>-9.7848947229217296E-4</c:v>
                </c:pt>
                <c:pt idx="2949" formatCode="General">
                  <c:v>-9.7819471486413007E-4</c:v>
                </c:pt>
                <c:pt idx="2950" formatCode="General">
                  <c:v>-9.7855178061008897E-4</c:v>
                </c:pt>
                <c:pt idx="2951" formatCode="General">
                  <c:v>-9.8142164589427503E-4</c:v>
                </c:pt>
                <c:pt idx="2952" formatCode="General">
                  <c:v>-9.7805183813185793E-4</c:v>
                </c:pt>
                <c:pt idx="2953" formatCode="General">
                  <c:v>-9.81827031155762E-4</c:v>
                </c:pt>
                <c:pt idx="2954" formatCode="General">
                  <c:v>-9.7602947789877101E-4</c:v>
                </c:pt>
                <c:pt idx="2955" formatCode="General">
                  <c:v>-9.7734882861148006E-4</c:v>
                </c:pt>
                <c:pt idx="2956" formatCode="General">
                  <c:v>-9.7591830908534205E-4</c:v>
                </c:pt>
                <c:pt idx="2957" formatCode="General">
                  <c:v>-9.8085416160592891E-4</c:v>
                </c:pt>
                <c:pt idx="2958" formatCode="General">
                  <c:v>-9.7861056919771997E-4</c:v>
                </c:pt>
                <c:pt idx="2959" formatCode="General">
                  <c:v>-9.7367128529105799E-4</c:v>
                </c:pt>
                <c:pt idx="2960" formatCode="General">
                  <c:v>-9.7959172450966096E-4</c:v>
                </c:pt>
                <c:pt idx="2961" formatCode="General">
                  <c:v>-9.77349224573019E-4</c:v>
                </c:pt>
                <c:pt idx="2962" formatCode="General">
                  <c:v>-9.7905984622426103E-4</c:v>
                </c:pt>
                <c:pt idx="2963" formatCode="General">
                  <c:v>-9.7439344310107096E-4</c:v>
                </c:pt>
                <c:pt idx="2964" formatCode="General">
                  <c:v>-9.7145254524810397E-4</c:v>
                </c:pt>
                <c:pt idx="2965" formatCode="General">
                  <c:v>-9.7724188562758798E-4</c:v>
                </c:pt>
                <c:pt idx="2966" formatCode="General">
                  <c:v>-9.7426452553166199E-4</c:v>
                </c:pt>
                <c:pt idx="2967" formatCode="General">
                  <c:v>-9.7994642324475997E-4</c:v>
                </c:pt>
                <c:pt idx="2968" formatCode="General">
                  <c:v>-9.7844021793476606E-4</c:v>
                </c:pt>
                <c:pt idx="2969" formatCode="General">
                  <c:v>-9.7792587837440201E-4</c:v>
                </c:pt>
                <c:pt idx="2970" formatCode="General">
                  <c:v>-9.8191673400389108E-4</c:v>
                </c:pt>
                <c:pt idx="2971" formatCode="General">
                  <c:v>-9.7821225358292203E-4</c:v>
                </c:pt>
                <c:pt idx="2972" formatCode="General">
                  <c:v>-9.7412103561675097E-4</c:v>
                </c:pt>
                <c:pt idx="2973" formatCode="General">
                  <c:v>-9.78167754776376E-4</c:v>
                </c:pt>
                <c:pt idx="2974" formatCode="General">
                  <c:v>-9.7414239646925001E-4</c:v>
                </c:pt>
                <c:pt idx="2975" formatCode="General">
                  <c:v>-9.826955147574951E-4</c:v>
                </c:pt>
                <c:pt idx="2976" formatCode="General">
                  <c:v>-9.7671017836783698E-4</c:v>
                </c:pt>
                <c:pt idx="2977" formatCode="General">
                  <c:v>-9.7577078798250796E-4</c:v>
                </c:pt>
                <c:pt idx="2978" formatCode="General">
                  <c:v>-9.7900343000268211E-4</c:v>
                </c:pt>
                <c:pt idx="2979" formatCode="General">
                  <c:v>-9.7396300976222098E-4</c:v>
                </c:pt>
                <c:pt idx="2980" formatCode="General">
                  <c:v>-9.7601635398062196E-4</c:v>
                </c:pt>
                <c:pt idx="2981" formatCode="General">
                  <c:v>-9.7718122534665598E-4</c:v>
                </c:pt>
                <c:pt idx="2982" formatCode="General">
                  <c:v>-9.7677652449457597E-4</c:v>
                </c:pt>
                <c:pt idx="2983" formatCode="General">
                  <c:v>-9.7623687813561599E-4</c:v>
                </c:pt>
                <c:pt idx="2984" formatCode="General">
                  <c:v>-9.7857458676195008E-4</c:v>
                </c:pt>
                <c:pt idx="2985" formatCode="General">
                  <c:v>-9.76553451952606E-4</c:v>
                </c:pt>
                <c:pt idx="2986" formatCode="General">
                  <c:v>-9.7658179128287193E-4</c:v>
                </c:pt>
                <c:pt idx="2987" formatCode="General">
                  <c:v>-9.7473297635472696E-4</c:v>
                </c:pt>
                <c:pt idx="2988" formatCode="General">
                  <c:v>-9.7802108090885203E-4</c:v>
                </c:pt>
                <c:pt idx="2989" formatCode="General">
                  <c:v>-9.7559313656673001E-4</c:v>
                </c:pt>
                <c:pt idx="2990" formatCode="General">
                  <c:v>-9.7464582095571097E-4</c:v>
                </c:pt>
                <c:pt idx="2991" formatCode="General">
                  <c:v>-9.7374869841992799E-4</c:v>
                </c:pt>
                <c:pt idx="2992" formatCode="General">
                  <c:v>-9.7456639244347296E-4</c:v>
                </c:pt>
                <c:pt idx="2993" formatCode="General">
                  <c:v>-9.7451614897806895E-4</c:v>
                </c:pt>
                <c:pt idx="2994" formatCode="General">
                  <c:v>-9.7186589627854198E-4</c:v>
                </c:pt>
                <c:pt idx="2995" formatCode="General">
                  <c:v>-9.7518567241164898E-4</c:v>
                </c:pt>
                <c:pt idx="2996" formatCode="General">
                  <c:v>-9.7709473707299202E-4</c:v>
                </c:pt>
                <c:pt idx="2997" formatCode="General">
                  <c:v>-9.773558332148199E-4</c:v>
                </c:pt>
                <c:pt idx="2998" formatCode="General">
                  <c:v>-9.7294561145072004E-4</c:v>
                </c:pt>
                <c:pt idx="2999" formatCode="General">
                  <c:v>-9.7501013255174899E-4</c:v>
                </c:pt>
                <c:pt idx="3000" formatCode="General">
                  <c:v>-9.7685594902658995E-4</c:v>
                </c:pt>
                <c:pt idx="3001" formatCode="General">
                  <c:v>-9.7304155025107301E-4</c:v>
                </c:pt>
                <c:pt idx="3002" formatCode="General">
                  <c:v>-9.7464272550835897E-4</c:v>
                </c:pt>
                <c:pt idx="3003" formatCode="General">
                  <c:v>-9.7573219325589196E-4</c:v>
                </c:pt>
                <c:pt idx="3004" formatCode="General">
                  <c:v>-9.7863115950018302E-4</c:v>
                </c:pt>
                <c:pt idx="3005" formatCode="General">
                  <c:v>-9.7362257457852999E-4</c:v>
                </c:pt>
                <c:pt idx="3006" formatCode="General">
                  <c:v>-9.7376943680994204E-4</c:v>
                </c:pt>
                <c:pt idx="3007" formatCode="General">
                  <c:v>-9.7724654557787994E-4</c:v>
                </c:pt>
                <c:pt idx="3008" formatCode="General">
                  <c:v>-9.7355815492790299E-4</c:v>
                </c:pt>
                <c:pt idx="3009" formatCode="General">
                  <c:v>-9.7270846736244895E-4</c:v>
                </c:pt>
                <c:pt idx="3010" formatCode="General">
                  <c:v>-9.7764760978744894E-4</c:v>
                </c:pt>
                <c:pt idx="3011" formatCode="General">
                  <c:v>-9.7039696059616099E-4</c:v>
                </c:pt>
                <c:pt idx="3012" formatCode="General">
                  <c:v>-9.7038757489077503E-4</c:v>
                </c:pt>
                <c:pt idx="3013" formatCode="General">
                  <c:v>-9.7404540250907196E-4</c:v>
                </c:pt>
                <c:pt idx="3014" formatCode="General">
                  <c:v>-9.7355590948610001E-4</c:v>
                </c:pt>
                <c:pt idx="3015" formatCode="General">
                  <c:v>-9.75435220508594E-4</c:v>
                </c:pt>
                <c:pt idx="3016" formatCode="General">
                  <c:v>-9.72175810343013E-4</c:v>
                </c:pt>
                <c:pt idx="3017" formatCode="General">
                  <c:v>-9.7733364417892997E-4</c:v>
                </c:pt>
                <c:pt idx="3018" formatCode="General">
                  <c:v>-9.7151471176684396E-4</c:v>
                </c:pt>
                <c:pt idx="3019" formatCode="General">
                  <c:v>-9.7161378593103105E-4</c:v>
                </c:pt>
                <c:pt idx="3020" formatCode="General">
                  <c:v>-9.7549722067779199E-4</c:v>
                </c:pt>
                <c:pt idx="3021" formatCode="General">
                  <c:v>-9.7584957821049705E-4</c:v>
                </c:pt>
                <c:pt idx="3022" formatCode="General">
                  <c:v>-9.7384946509940099E-4</c:v>
                </c:pt>
                <c:pt idx="3023" formatCode="General">
                  <c:v>-9.7345498076339802E-4</c:v>
                </c:pt>
                <c:pt idx="3024" formatCode="General">
                  <c:v>-9.7340684425374603E-4</c:v>
                </c:pt>
                <c:pt idx="3025" formatCode="General">
                  <c:v>-9.7027784999744501E-4</c:v>
                </c:pt>
                <c:pt idx="3026" formatCode="General">
                  <c:v>-9.7265974055805397E-4</c:v>
                </c:pt>
                <c:pt idx="3027" formatCode="General">
                  <c:v>-9.7042900280419598E-4</c:v>
                </c:pt>
                <c:pt idx="3028" formatCode="General">
                  <c:v>-9.7142602075514105E-4</c:v>
                </c:pt>
                <c:pt idx="3029" formatCode="General">
                  <c:v>-9.7198712320320296E-4</c:v>
                </c:pt>
                <c:pt idx="3030" formatCode="General">
                  <c:v>-9.6847678131271203E-4</c:v>
                </c:pt>
                <c:pt idx="3031" formatCode="General">
                  <c:v>-9.7163968929876504E-4</c:v>
                </c:pt>
                <c:pt idx="3032" formatCode="General">
                  <c:v>-9.7639095151553904E-4</c:v>
                </c:pt>
                <c:pt idx="3033" formatCode="General">
                  <c:v>-9.7333342372106198E-4</c:v>
                </c:pt>
                <c:pt idx="3034" formatCode="General">
                  <c:v>-9.7074678176421801E-4</c:v>
                </c:pt>
                <c:pt idx="3035" formatCode="General">
                  <c:v>-9.7123002237606499E-4</c:v>
                </c:pt>
                <c:pt idx="3036" formatCode="General">
                  <c:v>-9.7039696533233696E-4</c:v>
                </c:pt>
                <c:pt idx="3037" formatCode="General">
                  <c:v>-9.7225089442080697E-4</c:v>
                </c:pt>
                <c:pt idx="3038" formatCode="General">
                  <c:v>-9.7427817795072704E-4</c:v>
                </c:pt>
                <c:pt idx="3039" formatCode="General">
                  <c:v>-9.7170137248305899E-4</c:v>
                </c:pt>
                <c:pt idx="3040" formatCode="General">
                  <c:v>-9.70751166606479E-4</c:v>
                </c:pt>
                <c:pt idx="3041" formatCode="General">
                  <c:v>-9.7083406620159104E-4</c:v>
                </c:pt>
                <c:pt idx="3042" formatCode="General">
                  <c:v>-9.73675769524107E-4</c:v>
                </c:pt>
                <c:pt idx="3043" formatCode="General">
                  <c:v>-9.6891808509832404E-4</c:v>
                </c:pt>
                <c:pt idx="3044" formatCode="General">
                  <c:v>-9.7072042433035504E-4</c:v>
                </c:pt>
                <c:pt idx="3045" formatCode="General">
                  <c:v>-9.72374252171825E-4</c:v>
                </c:pt>
                <c:pt idx="3046" formatCode="General">
                  <c:v>-9.6934249337225396E-4</c:v>
                </c:pt>
                <c:pt idx="3047" formatCode="General">
                  <c:v>-9.7109619041633403E-4</c:v>
                </c:pt>
                <c:pt idx="3048" formatCode="General">
                  <c:v>-9.74271962701387E-4</c:v>
                </c:pt>
                <c:pt idx="3049" formatCode="General">
                  <c:v>-9.7093049778405698E-4</c:v>
                </c:pt>
                <c:pt idx="3050" formatCode="General">
                  <c:v>-9.7342160995086697E-4</c:v>
                </c:pt>
                <c:pt idx="3051" formatCode="General">
                  <c:v>-9.7245971256426297E-4</c:v>
                </c:pt>
                <c:pt idx="3052" formatCode="General">
                  <c:v>-9.7215976195093095E-4</c:v>
                </c:pt>
                <c:pt idx="3053" formatCode="General">
                  <c:v>-9.6789085034365205E-4</c:v>
                </c:pt>
                <c:pt idx="3054" formatCode="General">
                  <c:v>-9.72419240255497E-4</c:v>
                </c:pt>
                <c:pt idx="3055" formatCode="General">
                  <c:v>-9.7018119718404597E-4</c:v>
                </c:pt>
                <c:pt idx="3056" formatCode="General">
                  <c:v>-9.6898892758305502E-4</c:v>
                </c:pt>
                <c:pt idx="3057" formatCode="General">
                  <c:v>-9.69067316671567E-4</c:v>
                </c:pt>
                <c:pt idx="3058" formatCode="General">
                  <c:v>-9.6944945313329797E-4</c:v>
                </c:pt>
                <c:pt idx="3059" formatCode="General">
                  <c:v>-9.68659380853606E-4</c:v>
                </c:pt>
                <c:pt idx="3060" formatCode="General">
                  <c:v>-9.7197295135991401E-4</c:v>
                </c:pt>
                <c:pt idx="3061" formatCode="General">
                  <c:v>-9.7496125155476703E-4</c:v>
                </c:pt>
                <c:pt idx="3062" formatCode="General">
                  <c:v>-9.6680961997499702E-4</c:v>
                </c:pt>
                <c:pt idx="3063" formatCode="General">
                  <c:v>-9.6842874129576101E-4</c:v>
                </c:pt>
                <c:pt idx="3064" formatCode="General">
                  <c:v>-9.66420629927441E-4</c:v>
                </c:pt>
                <c:pt idx="3065" formatCode="General">
                  <c:v>-9.7110715125549795E-4</c:v>
                </c:pt>
                <c:pt idx="3066" formatCode="General">
                  <c:v>-9.7332805971283502E-4</c:v>
                </c:pt>
                <c:pt idx="3067" formatCode="General">
                  <c:v>-9.7233659247754096E-4</c:v>
                </c:pt>
                <c:pt idx="3068" formatCode="General">
                  <c:v>-9.6916377617988696E-4</c:v>
                </c:pt>
                <c:pt idx="3069" formatCode="General">
                  <c:v>-9.7183115093541297E-4</c:v>
                </c:pt>
                <c:pt idx="3070" formatCode="General">
                  <c:v>-9.7063948111665002E-4</c:v>
                </c:pt>
                <c:pt idx="3071" formatCode="General">
                  <c:v>-9.7062544082780701E-4</c:v>
                </c:pt>
                <c:pt idx="3072" formatCode="General">
                  <c:v>-9.7053046089686098E-4</c:v>
                </c:pt>
                <c:pt idx="3073" formatCode="General">
                  <c:v>-9.6979488952929696E-4</c:v>
                </c:pt>
                <c:pt idx="3074" formatCode="General">
                  <c:v>-9.6598255525373502E-4</c:v>
                </c:pt>
                <c:pt idx="3075" formatCode="General">
                  <c:v>-9.6970414696371295E-4</c:v>
                </c:pt>
                <c:pt idx="3076" formatCode="General">
                  <c:v>-9.7063435749753803E-4</c:v>
                </c:pt>
                <c:pt idx="3077" formatCode="General">
                  <c:v>-9.6933340638195897E-4</c:v>
                </c:pt>
                <c:pt idx="3078" formatCode="General">
                  <c:v>-9.6497629972610503E-4</c:v>
                </c:pt>
                <c:pt idx="3079" formatCode="General">
                  <c:v>-9.6957937451296397E-4</c:v>
                </c:pt>
                <c:pt idx="3080" formatCode="General">
                  <c:v>-9.7230561447455405E-4</c:v>
                </c:pt>
                <c:pt idx="3081" formatCode="General">
                  <c:v>-9.6745070050141102E-4</c:v>
                </c:pt>
                <c:pt idx="3082" formatCode="General">
                  <c:v>-9.6557531816197895E-4</c:v>
                </c:pt>
                <c:pt idx="3083" formatCode="General">
                  <c:v>-9.7003250727119305E-4</c:v>
                </c:pt>
                <c:pt idx="3084" formatCode="General">
                  <c:v>-9.7086454408198302E-4</c:v>
                </c:pt>
                <c:pt idx="3085" formatCode="General">
                  <c:v>-9.6940088082389801E-4</c:v>
                </c:pt>
                <c:pt idx="3086" formatCode="General">
                  <c:v>-9.6676675435244995E-4</c:v>
                </c:pt>
                <c:pt idx="3087" formatCode="General">
                  <c:v>-9.7120952574935595E-4</c:v>
                </c:pt>
                <c:pt idx="3088" formatCode="General">
                  <c:v>-9.6997136043267299E-4</c:v>
                </c:pt>
                <c:pt idx="3089" formatCode="General">
                  <c:v>-9.7077551333588704E-4</c:v>
                </c:pt>
                <c:pt idx="3090" formatCode="General">
                  <c:v>-9.6963048026284997E-4</c:v>
                </c:pt>
                <c:pt idx="3091" formatCode="General">
                  <c:v>-9.6596402914144602E-4</c:v>
                </c:pt>
                <c:pt idx="3092" formatCode="General">
                  <c:v>-9.7033914568302204E-4</c:v>
                </c:pt>
                <c:pt idx="3093" formatCode="General">
                  <c:v>-9.6880300706190798E-4</c:v>
                </c:pt>
                <c:pt idx="3094" formatCode="General">
                  <c:v>-9.70793394316253E-4</c:v>
                </c:pt>
                <c:pt idx="3095" formatCode="General">
                  <c:v>-9.6860202394278899E-4</c:v>
                </c:pt>
                <c:pt idx="3096" formatCode="General">
                  <c:v>-9.6753291200228696E-4</c:v>
                </c:pt>
                <c:pt idx="3097" formatCode="General">
                  <c:v>-9.6627499145296805E-4</c:v>
                </c:pt>
                <c:pt idx="3098" formatCode="General">
                  <c:v>-9.6476246245574403E-4</c:v>
                </c:pt>
                <c:pt idx="3099" formatCode="General">
                  <c:v>-9.6621876615717896E-4</c:v>
                </c:pt>
                <c:pt idx="3100" formatCode="General">
                  <c:v>-9.6867437948407198E-4</c:v>
                </c:pt>
                <c:pt idx="3101" formatCode="General">
                  <c:v>-9.6496639585166399E-4</c:v>
                </c:pt>
                <c:pt idx="3102" formatCode="General">
                  <c:v>-9.6638664942833897E-4</c:v>
                </c:pt>
                <c:pt idx="3103" formatCode="General">
                  <c:v>-9.7027089037646198E-4</c:v>
                </c:pt>
                <c:pt idx="3104" formatCode="General">
                  <c:v>-9.6931441499338697E-4</c:v>
                </c:pt>
                <c:pt idx="3105" formatCode="General">
                  <c:v>-9.6800440034899003E-4</c:v>
                </c:pt>
                <c:pt idx="3106" formatCode="General">
                  <c:v>-9.66665846292664E-4</c:v>
                </c:pt>
                <c:pt idx="3107" formatCode="General">
                  <c:v>-9.7095685981454696E-4</c:v>
                </c:pt>
                <c:pt idx="3108" formatCode="General">
                  <c:v>-9.6995637189861304E-4</c:v>
                </c:pt>
                <c:pt idx="3109" formatCode="General">
                  <c:v>-9.67930078202129E-4</c:v>
                </c:pt>
                <c:pt idx="3110" formatCode="General">
                  <c:v>-9.6283848838966198E-4</c:v>
                </c:pt>
                <c:pt idx="3111" formatCode="General">
                  <c:v>-9.6238977897953497E-4</c:v>
                </c:pt>
                <c:pt idx="3112" formatCode="General">
                  <c:v>-9.7007890409154596E-4</c:v>
                </c:pt>
                <c:pt idx="3113" formatCode="General">
                  <c:v>-9.6722905851998205E-4</c:v>
                </c:pt>
                <c:pt idx="3114" formatCode="General">
                  <c:v>-9.7132992308214105E-4</c:v>
                </c:pt>
                <c:pt idx="3115" formatCode="General">
                  <c:v>-9.6884931052038104E-4</c:v>
                </c:pt>
                <c:pt idx="3116" formatCode="General">
                  <c:v>-9.6703605651809305E-4</c:v>
                </c:pt>
                <c:pt idx="3117" formatCode="General">
                  <c:v>-9.6615569060792296E-4</c:v>
                </c:pt>
                <c:pt idx="3118" formatCode="General">
                  <c:v>-9.60020900772581E-4</c:v>
                </c:pt>
                <c:pt idx="3119" formatCode="General">
                  <c:v>-9.6857050168387704E-4</c:v>
                </c:pt>
                <c:pt idx="3120" formatCode="General">
                  <c:v>-9.6441836413069899E-4</c:v>
                </c:pt>
                <c:pt idx="3121" formatCode="General">
                  <c:v>-9.6594385544473201E-4</c:v>
                </c:pt>
                <c:pt idx="3122" formatCode="General">
                  <c:v>-9.6628241526147305E-4</c:v>
                </c:pt>
                <c:pt idx="3123" formatCode="General">
                  <c:v>-9.6792055654574898E-4</c:v>
                </c:pt>
                <c:pt idx="3124" formatCode="General">
                  <c:v>-9.6331843643145804E-4</c:v>
                </c:pt>
                <c:pt idx="3125" formatCode="General">
                  <c:v>-9.6634267300689904E-4</c:v>
                </c:pt>
                <c:pt idx="3126" formatCode="General">
                  <c:v>-9.6676666735172703E-4</c:v>
                </c:pt>
                <c:pt idx="3127" formatCode="General">
                  <c:v>-9.6393231550905695E-4</c:v>
                </c:pt>
                <c:pt idx="3128" formatCode="General">
                  <c:v>-9.6306727780510397E-4</c:v>
                </c:pt>
                <c:pt idx="3129" formatCode="General">
                  <c:v>-9.6719168859840004E-4</c:v>
                </c:pt>
                <c:pt idx="3130" formatCode="General">
                  <c:v>-9.6388497634343896E-4</c:v>
                </c:pt>
                <c:pt idx="3131" formatCode="General">
                  <c:v>-9.6388117510451399E-4</c:v>
                </c:pt>
                <c:pt idx="3132" formatCode="General">
                  <c:v>-9.6391439581520598E-4</c:v>
                </c:pt>
                <c:pt idx="3133" formatCode="General">
                  <c:v>-9.6790995026389901E-4</c:v>
                </c:pt>
                <c:pt idx="3134" formatCode="General">
                  <c:v>-9.6503180413376596E-4</c:v>
                </c:pt>
                <c:pt idx="3135" formatCode="General">
                  <c:v>-9.6411657547812804E-4</c:v>
                </c:pt>
                <c:pt idx="3136" formatCode="General">
                  <c:v>-9.6497959412259599E-4</c:v>
                </c:pt>
                <c:pt idx="3137" formatCode="General">
                  <c:v>-9.6335294542826703E-4</c:v>
                </c:pt>
                <c:pt idx="3138" formatCode="General">
                  <c:v>-9.65512715634356E-4</c:v>
                </c:pt>
                <c:pt idx="3139" formatCode="General">
                  <c:v>-9.6781740450066803E-4</c:v>
                </c:pt>
                <c:pt idx="3140" formatCode="General">
                  <c:v>-9.6117589682103701E-4</c:v>
                </c:pt>
                <c:pt idx="3141" formatCode="General">
                  <c:v>-9.6464616348128297E-4</c:v>
                </c:pt>
                <c:pt idx="3142" formatCode="General">
                  <c:v>-9.6520856980033003E-4</c:v>
                </c:pt>
                <c:pt idx="3143" formatCode="General">
                  <c:v>-9.6071498143897305E-4</c:v>
                </c:pt>
                <c:pt idx="3144" formatCode="General">
                  <c:v>-9.6465804626925705E-4</c:v>
                </c:pt>
                <c:pt idx="3145" formatCode="General">
                  <c:v>-9.6337689762204597E-4</c:v>
                </c:pt>
                <c:pt idx="3146" formatCode="General">
                  <c:v>-9.6608360532297595E-4</c:v>
                </c:pt>
                <c:pt idx="3147" formatCode="General">
                  <c:v>-9.6811559851092905E-4</c:v>
                </c:pt>
                <c:pt idx="3148" formatCode="General">
                  <c:v>-9.6137938520540203E-4</c:v>
                </c:pt>
                <c:pt idx="3149" formatCode="General">
                  <c:v>-9.6573084878826703E-4</c:v>
                </c:pt>
                <c:pt idx="3150" formatCode="General">
                  <c:v>-9.6253709897744003E-4</c:v>
                </c:pt>
                <c:pt idx="3151" formatCode="General">
                  <c:v>-9.6244521568166603E-4</c:v>
                </c:pt>
                <c:pt idx="3152" formatCode="General">
                  <c:v>-9.6278703510299895E-4</c:v>
                </c:pt>
                <c:pt idx="3153" formatCode="General">
                  <c:v>-9.6398010589901799E-4</c:v>
                </c:pt>
                <c:pt idx="3154" formatCode="General">
                  <c:v>-9.6274206746887504E-4</c:v>
                </c:pt>
                <c:pt idx="3155" formatCode="General">
                  <c:v>-9.5850887043862998E-4</c:v>
                </c:pt>
                <c:pt idx="3156" formatCode="General">
                  <c:v>-9.5847943515992701E-4</c:v>
                </c:pt>
                <c:pt idx="3157" formatCode="General">
                  <c:v>-9.6230410691178897E-4</c:v>
                </c:pt>
                <c:pt idx="3158" formatCode="General">
                  <c:v>-9.6518343512856598E-4</c:v>
                </c:pt>
                <c:pt idx="3159" formatCode="General">
                  <c:v>-9.6297560166426401E-4</c:v>
                </c:pt>
                <c:pt idx="3160" formatCode="General">
                  <c:v>-9.6337231120583898E-4</c:v>
                </c:pt>
                <c:pt idx="3161" formatCode="General">
                  <c:v>-9.6428054288536804E-4</c:v>
                </c:pt>
                <c:pt idx="3162" formatCode="General">
                  <c:v>-9.6216992005038497E-4</c:v>
                </c:pt>
                <c:pt idx="3163" formatCode="General">
                  <c:v>-9.6093361449200499E-4</c:v>
                </c:pt>
                <c:pt idx="3164" formatCode="General">
                  <c:v>-9.6267444886733605E-4</c:v>
                </c:pt>
                <c:pt idx="3165" formatCode="General">
                  <c:v>-9.6311121583348596E-4</c:v>
                </c:pt>
                <c:pt idx="3166" formatCode="General">
                  <c:v>-9.5835250563181397E-4</c:v>
                </c:pt>
                <c:pt idx="3167" formatCode="General">
                  <c:v>-9.6032139985352202E-4</c:v>
                </c:pt>
                <c:pt idx="3168" formatCode="General">
                  <c:v>-9.6509569998174999E-4</c:v>
                </c:pt>
                <c:pt idx="3169" formatCode="General">
                  <c:v>-9.6230727672915297E-4</c:v>
                </c:pt>
                <c:pt idx="3170" formatCode="General">
                  <c:v>-9.5971522609418697E-4</c:v>
                </c:pt>
                <c:pt idx="3171" formatCode="General">
                  <c:v>-9.5935480159436905E-4</c:v>
                </c:pt>
                <c:pt idx="3172" formatCode="General">
                  <c:v>-9.6440555607320104E-4</c:v>
                </c:pt>
                <c:pt idx="3173" formatCode="General">
                  <c:v>-9.6143225766458197E-4</c:v>
                </c:pt>
                <c:pt idx="3174" formatCode="General">
                  <c:v>-9.6010323853015203E-4</c:v>
                </c:pt>
                <c:pt idx="3175" formatCode="General">
                  <c:v>-9.5840023250381198E-4</c:v>
                </c:pt>
                <c:pt idx="3176" formatCode="General">
                  <c:v>-9.6240422971352602E-4</c:v>
                </c:pt>
                <c:pt idx="3177" formatCode="General">
                  <c:v>-9.6516871284185301E-4</c:v>
                </c:pt>
                <c:pt idx="3178" formatCode="General">
                  <c:v>-9.6285134900397397E-4</c:v>
                </c:pt>
                <c:pt idx="3179" formatCode="General">
                  <c:v>-9.6301296222518502E-4</c:v>
                </c:pt>
                <c:pt idx="3180" formatCode="General">
                  <c:v>-9.6230401809084803E-4</c:v>
                </c:pt>
                <c:pt idx="3181" formatCode="General">
                  <c:v>-9.6188930989521599E-4</c:v>
                </c:pt>
                <c:pt idx="3182" formatCode="General">
                  <c:v>-9.5768993184832795E-4</c:v>
                </c:pt>
                <c:pt idx="3183" formatCode="General">
                  <c:v>-9.5974187054786498E-4</c:v>
                </c:pt>
                <c:pt idx="3184" formatCode="General">
                  <c:v>-9.6228201265127701E-4</c:v>
                </c:pt>
                <c:pt idx="3185" formatCode="General">
                  <c:v>-9.6207757018223203E-4</c:v>
                </c:pt>
                <c:pt idx="3186" formatCode="General">
                  <c:v>-9.5446537377165104E-4</c:v>
                </c:pt>
                <c:pt idx="3187" formatCode="General">
                  <c:v>-9.5795885847618399E-4</c:v>
                </c:pt>
                <c:pt idx="3188" formatCode="General">
                  <c:v>-9.61084778181979E-4</c:v>
                </c:pt>
                <c:pt idx="3189" formatCode="General">
                  <c:v>-9.6472272453372197E-4</c:v>
                </c:pt>
                <c:pt idx="3190" formatCode="General">
                  <c:v>-9.5540445084225305E-4</c:v>
                </c:pt>
                <c:pt idx="3191" formatCode="General">
                  <c:v>-9.5647764914087003E-4</c:v>
                </c:pt>
                <c:pt idx="3192" formatCode="General">
                  <c:v>-9.6026738960852003E-4</c:v>
                </c:pt>
                <c:pt idx="3193" formatCode="General">
                  <c:v>-9.6093862803355197E-4</c:v>
                </c:pt>
                <c:pt idx="3194" formatCode="General">
                  <c:v>-9.6233766257886901E-4</c:v>
                </c:pt>
                <c:pt idx="3195" formatCode="General">
                  <c:v>-9.5730305734039399E-4</c:v>
                </c:pt>
                <c:pt idx="3196" formatCode="General">
                  <c:v>-9.5310348656721595E-4</c:v>
                </c:pt>
                <c:pt idx="3197" formatCode="General">
                  <c:v>-9.5859059988205803E-4</c:v>
                </c:pt>
                <c:pt idx="3198" formatCode="General">
                  <c:v>-9.5625342135319496E-4</c:v>
                </c:pt>
                <c:pt idx="3199" formatCode="General">
                  <c:v>-9.5698877860702703E-4</c:v>
                </c:pt>
                <c:pt idx="3200" formatCode="General">
                  <c:v>-9.5876263824777705E-4</c:v>
                </c:pt>
                <c:pt idx="3201" formatCode="General">
                  <c:v>-9.6424590871449696E-4</c:v>
                </c:pt>
                <c:pt idx="3202" formatCode="General">
                  <c:v>-9.5234488249006902E-4</c:v>
                </c:pt>
                <c:pt idx="3203" formatCode="General">
                  <c:v>-9.5718854581514198E-4</c:v>
                </c:pt>
                <c:pt idx="3204" formatCode="General">
                  <c:v>-9.5906071958353802E-4</c:v>
                </c:pt>
                <c:pt idx="3205" formatCode="General">
                  <c:v>-9.56005641900155E-4</c:v>
                </c:pt>
                <c:pt idx="3206" formatCode="General">
                  <c:v>-9.5816425590642795E-4</c:v>
                </c:pt>
                <c:pt idx="3207" formatCode="General">
                  <c:v>-9.5914597202861505E-4</c:v>
                </c:pt>
                <c:pt idx="3208" formatCode="General">
                  <c:v>-9.6093365853171296E-4</c:v>
                </c:pt>
                <c:pt idx="3209" formatCode="General">
                  <c:v>-9.5689442437710205E-4</c:v>
                </c:pt>
                <c:pt idx="3210" formatCode="General">
                  <c:v>-9.5593431251297998E-4</c:v>
                </c:pt>
                <c:pt idx="3211" formatCode="General">
                  <c:v>-9.5827779295128796E-4</c:v>
                </c:pt>
                <c:pt idx="3212" formatCode="General">
                  <c:v>-9.5611164459622801E-4</c:v>
                </c:pt>
                <c:pt idx="3213" formatCode="General">
                  <c:v>-9.5785669075867095E-4</c:v>
                </c:pt>
                <c:pt idx="3214" formatCode="General">
                  <c:v>-9.5730237506133804E-4</c:v>
                </c:pt>
                <c:pt idx="3215" formatCode="General">
                  <c:v>-9.55950190606513E-4</c:v>
                </c:pt>
                <c:pt idx="3216" formatCode="General">
                  <c:v>-9.5850980863947197E-4</c:v>
                </c:pt>
                <c:pt idx="3217" formatCode="General">
                  <c:v>-9.5747962223215004E-4</c:v>
                </c:pt>
                <c:pt idx="3218" formatCode="General">
                  <c:v>-9.56778148926749E-4</c:v>
                </c:pt>
                <c:pt idx="3219" formatCode="General">
                  <c:v>-9.5493782213586904E-4</c:v>
                </c:pt>
                <c:pt idx="3220" formatCode="General">
                  <c:v>-9.5784428309614799E-4</c:v>
                </c:pt>
                <c:pt idx="3221" formatCode="General">
                  <c:v>-9.6015745396020797E-4</c:v>
                </c:pt>
                <c:pt idx="3222" formatCode="General">
                  <c:v>-9.5546067927235504E-4</c:v>
                </c:pt>
                <c:pt idx="3223" formatCode="General">
                  <c:v>-9.5364971861787396E-4</c:v>
                </c:pt>
                <c:pt idx="3224" formatCode="General">
                  <c:v>-9.5332401655067399E-4</c:v>
                </c:pt>
                <c:pt idx="3225" formatCode="General">
                  <c:v>-9.5265025381724303E-4</c:v>
                </c:pt>
                <c:pt idx="3226" formatCode="General">
                  <c:v>-9.57273793563271E-4</c:v>
                </c:pt>
                <c:pt idx="3227" formatCode="General">
                  <c:v>-9.5789845133786595E-4</c:v>
                </c:pt>
                <c:pt idx="3228" formatCode="General">
                  <c:v>-9.5576540439729399E-4</c:v>
                </c:pt>
                <c:pt idx="3229" formatCode="General">
                  <c:v>-9.5292835667822799E-4</c:v>
                </c:pt>
                <c:pt idx="3230" formatCode="General">
                  <c:v>-9.5668223676461197E-4</c:v>
                </c:pt>
                <c:pt idx="3231" formatCode="General">
                  <c:v>-9.4752770565498397E-4</c:v>
                </c:pt>
                <c:pt idx="3232" formatCode="General">
                  <c:v>-9.5596296916988603E-4</c:v>
                </c:pt>
                <c:pt idx="3233" formatCode="General">
                  <c:v>-9.6022727668365203E-4</c:v>
                </c:pt>
                <c:pt idx="3234" formatCode="General">
                  <c:v>-9.5369227277954495E-4</c:v>
                </c:pt>
                <c:pt idx="3235" formatCode="General">
                  <c:v>-9.5143041988952101E-4</c:v>
                </c:pt>
                <c:pt idx="3236" formatCode="General">
                  <c:v>-9.5319634260362398E-4</c:v>
                </c:pt>
                <c:pt idx="3237" formatCode="General">
                  <c:v>-9.5611320264321403E-4</c:v>
                </c:pt>
                <c:pt idx="3238" formatCode="General">
                  <c:v>-9.5798415065448102E-4</c:v>
                </c:pt>
                <c:pt idx="3239" formatCode="General">
                  <c:v>-9.5429831192968295E-4</c:v>
                </c:pt>
                <c:pt idx="3240" formatCode="General">
                  <c:v>-9.5796103084207695E-4</c:v>
                </c:pt>
                <c:pt idx="3241" formatCode="General">
                  <c:v>-9.54169198417546E-4</c:v>
                </c:pt>
                <c:pt idx="3242" formatCode="General">
                  <c:v>-9.5344512939930803E-4</c:v>
                </c:pt>
                <c:pt idx="3243" formatCode="General">
                  <c:v>-9.5162618197796602E-4</c:v>
                </c:pt>
                <c:pt idx="3244" formatCode="General">
                  <c:v>-9.4669474264586699E-4</c:v>
                </c:pt>
                <c:pt idx="3245" formatCode="General">
                  <c:v>-9.5810359636595496E-4</c:v>
                </c:pt>
                <c:pt idx="3246" formatCode="General">
                  <c:v>-9.5227631441679203E-4</c:v>
                </c:pt>
                <c:pt idx="3247" formatCode="General">
                  <c:v>-9.5227075894844496E-4</c:v>
                </c:pt>
                <c:pt idx="3248" formatCode="General">
                  <c:v>-9.5493412702732903E-4</c:v>
                </c:pt>
                <c:pt idx="3249" formatCode="General">
                  <c:v>-9.5047627663937201E-4</c:v>
                </c:pt>
                <c:pt idx="3250" formatCode="General">
                  <c:v>-9.5559401885462005E-4</c:v>
                </c:pt>
                <c:pt idx="3251" formatCode="General">
                  <c:v>-9.53520494086237E-4</c:v>
                </c:pt>
                <c:pt idx="3252" formatCode="General">
                  <c:v>-9.5411494714946199E-4</c:v>
                </c:pt>
                <c:pt idx="3253" formatCode="General">
                  <c:v>-9.5144804476298805E-4</c:v>
                </c:pt>
                <c:pt idx="3254" formatCode="General">
                  <c:v>-9.5711186023188103E-4</c:v>
                </c:pt>
                <c:pt idx="3255" formatCode="General">
                  <c:v>-9.5248825009712002E-4</c:v>
                </c:pt>
                <c:pt idx="3256" formatCode="General">
                  <c:v>-9.5577858958879804E-4</c:v>
                </c:pt>
                <c:pt idx="3257" formatCode="General">
                  <c:v>-9.54300130598699E-4</c:v>
                </c:pt>
                <c:pt idx="3258" formatCode="General">
                  <c:v>-9.5311033207229898E-4</c:v>
                </c:pt>
                <c:pt idx="3259" formatCode="General">
                  <c:v>-9.4672569867081395E-4</c:v>
                </c:pt>
                <c:pt idx="3260" formatCode="General">
                  <c:v>-9.53507271917341E-4</c:v>
                </c:pt>
                <c:pt idx="3261" formatCode="General">
                  <c:v>-9.5384517818945303E-4</c:v>
                </c:pt>
                <c:pt idx="3262" formatCode="General">
                  <c:v>-9.4953932304807701E-4</c:v>
                </c:pt>
                <c:pt idx="3263" formatCode="General">
                  <c:v>-9.5241210705069505E-4</c:v>
                </c:pt>
                <c:pt idx="3264" formatCode="General">
                  <c:v>-9.4757793288659199E-4</c:v>
                </c:pt>
                <c:pt idx="3265" formatCode="General">
                  <c:v>-9.4501256751700199E-4</c:v>
                </c:pt>
                <c:pt idx="3266" formatCode="General">
                  <c:v>-9.5608457702363195E-4</c:v>
                </c:pt>
                <c:pt idx="3267" formatCode="General">
                  <c:v>-9.5410467796426101E-4</c:v>
                </c:pt>
                <c:pt idx="3268" formatCode="General">
                  <c:v>-9.5594323984647602E-4</c:v>
                </c:pt>
                <c:pt idx="3269" formatCode="General">
                  <c:v>-9.5662966625300596E-4</c:v>
                </c:pt>
                <c:pt idx="3270" formatCode="General">
                  <c:v>-9.5557028809433201E-4</c:v>
                </c:pt>
                <c:pt idx="3271" formatCode="General">
                  <c:v>-9.5530724589922499E-4</c:v>
                </c:pt>
                <c:pt idx="3272" formatCode="General">
                  <c:v>-9.53101820063979E-4</c:v>
                </c:pt>
                <c:pt idx="3273" formatCode="General">
                  <c:v>-9.5211148819326203E-4</c:v>
                </c:pt>
                <c:pt idx="3274" formatCode="General">
                  <c:v>-9.50510150715602E-4</c:v>
                </c:pt>
                <c:pt idx="3275" formatCode="General">
                  <c:v>-9.5234483593763198E-4</c:v>
                </c:pt>
                <c:pt idx="3276" formatCode="General">
                  <c:v>-9.5093429978064601E-4</c:v>
                </c:pt>
                <c:pt idx="3277" formatCode="General">
                  <c:v>-9.5407430564653701E-4</c:v>
                </c:pt>
                <c:pt idx="3278" formatCode="General">
                  <c:v>-9.5384695243177901E-4</c:v>
                </c:pt>
                <c:pt idx="3279" formatCode="General">
                  <c:v>-9.5483232476664996E-4</c:v>
                </c:pt>
                <c:pt idx="3280" formatCode="General">
                  <c:v>-9.4400424590794204E-4</c:v>
                </c:pt>
                <c:pt idx="3281" formatCode="General">
                  <c:v>-9.5606386758040102E-4</c:v>
                </c:pt>
                <c:pt idx="3282" formatCode="General">
                  <c:v>-9.5147521791190295E-4</c:v>
                </c:pt>
                <c:pt idx="3283" formatCode="General">
                  <c:v>-9.4872079965651799E-4</c:v>
                </c:pt>
                <c:pt idx="3284" formatCode="General">
                  <c:v>-9.4886493551612399E-4</c:v>
                </c:pt>
                <c:pt idx="3285" formatCode="General">
                  <c:v>-9.4941663439464805E-4</c:v>
                </c:pt>
                <c:pt idx="3286" formatCode="General">
                  <c:v>-9.5723005680072905E-4</c:v>
                </c:pt>
                <c:pt idx="3287" formatCode="General">
                  <c:v>-9.5408451428926797E-4</c:v>
                </c:pt>
                <c:pt idx="3288" formatCode="General">
                  <c:v>-9.5351622199942E-4</c:v>
                </c:pt>
                <c:pt idx="3289" formatCode="General">
                  <c:v>-9.5091265586120404E-4</c:v>
                </c:pt>
                <c:pt idx="3290" formatCode="General">
                  <c:v>-9.5451047834506104E-4</c:v>
                </c:pt>
                <c:pt idx="3291" formatCode="General">
                  <c:v>-9.5566274160886798E-4</c:v>
                </c:pt>
                <c:pt idx="3292" formatCode="General">
                  <c:v>-9.4573762977846797E-4</c:v>
                </c:pt>
                <c:pt idx="3293" formatCode="General">
                  <c:v>-9.5147236048291096E-4</c:v>
                </c:pt>
                <c:pt idx="3294" formatCode="General">
                  <c:v>-9.5256077103008101E-4</c:v>
                </c:pt>
                <c:pt idx="3295" formatCode="General">
                  <c:v>-9.5380870922107E-4</c:v>
                </c:pt>
                <c:pt idx="3296" formatCode="General">
                  <c:v>-9.4848638542553503E-4</c:v>
                </c:pt>
                <c:pt idx="3297" formatCode="General">
                  <c:v>-9.52323637409142E-4</c:v>
                </c:pt>
                <c:pt idx="3298" formatCode="General">
                  <c:v>-9.4904957042854596E-4</c:v>
                </c:pt>
                <c:pt idx="3299" formatCode="General">
                  <c:v>-9.4769464194246296E-4</c:v>
                </c:pt>
                <c:pt idx="3300" formatCode="General">
                  <c:v>-9.49989409786156E-4</c:v>
                </c:pt>
                <c:pt idx="3301" formatCode="General">
                  <c:v>-9.4215013501982496E-4</c:v>
                </c:pt>
                <c:pt idx="3302" formatCode="General">
                  <c:v>-9.4707836676860904E-4</c:v>
                </c:pt>
                <c:pt idx="3303" formatCode="General">
                  <c:v>-9.5338829582918504E-4</c:v>
                </c:pt>
                <c:pt idx="3304" formatCode="General">
                  <c:v>-9.516475287235E-4</c:v>
                </c:pt>
                <c:pt idx="3305" formatCode="General">
                  <c:v>-9.5122276177029804E-4</c:v>
                </c:pt>
                <c:pt idx="3306" formatCode="General">
                  <c:v>-9.5009036111412396E-4</c:v>
                </c:pt>
                <c:pt idx="3307" formatCode="General">
                  <c:v>-9.5158646048089097E-4</c:v>
                </c:pt>
                <c:pt idx="3308" formatCode="General">
                  <c:v>-9.5066796732356802E-4</c:v>
                </c:pt>
                <c:pt idx="3309" formatCode="General">
                  <c:v>-9.5183608927415899E-4</c:v>
                </c:pt>
                <c:pt idx="3310" formatCode="General">
                  <c:v>-9.4773774882851204E-4</c:v>
                </c:pt>
                <c:pt idx="3311" formatCode="General">
                  <c:v>-9.4946940670109705E-4</c:v>
                </c:pt>
                <c:pt idx="3312" formatCode="General">
                  <c:v>-9.5440083402410097E-4</c:v>
                </c:pt>
                <c:pt idx="3313" formatCode="General">
                  <c:v>-9.5191992020805696E-4</c:v>
                </c:pt>
                <c:pt idx="3314" formatCode="General">
                  <c:v>-9.55111116123856E-4</c:v>
                </c:pt>
                <c:pt idx="3315" formatCode="General">
                  <c:v>-9.4698448122929805E-4</c:v>
                </c:pt>
                <c:pt idx="3316" formatCode="General">
                  <c:v>-9.5117002348853305E-4</c:v>
                </c:pt>
                <c:pt idx="3317" formatCode="General">
                  <c:v>-9.5193272989317797E-4</c:v>
                </c:pt>
                <c:pt idx="3318" formatCode="General">
                  <c:v>-9.4726377895727298E-4</c:v>
                </c:pt>
                <c:pt idx="3319" formatCode="General">
                  <c:v>-9.4946781180102599E-4</c:v>
                </c:pt>
                <c:pt idx="3320" formatCode="General">
                  <c:v>-9.44379964914305E-4</c:v>
                </c:pt>
                <c:pt idx="3321" formatCode="General">
                  <c:v>-9.4932459221355996E-4</c:v>
                </c:pt>
                <c:pt idx="3322" formatCode="General">
                  <c:v>-9.5354149457439698E-4</c:v>
                </c:pt>
                <c:pt idx="3323" formatCode="General">
                  <c:v>-9.4745045669181204E-4</c:v>
                </c:pt>
                <c:pt idx="3324" formatCode="General">
                  <c:v>-9.4207709824197699E-4</c:v>
                </c:pt>
                <c:pt idx="3325" formatCode="General">
                  <c:v>-9.4624756058137602E-4</c:v>
                </c:pt>
                <c:pt idx="3326" formatCode="General">
                  <c:v>-9.4879255748088703E-4</c:v>
                </c:pt>
                <c:pt idx="3327" formatCode="General">
                  <c:v>-9.49317932842471E-4</c:v>
                </c:pt>
                <c:pt idx="3328" formatCode="General">
                  <c:v>-9.4867851649636597E-4</c:v>
                </c:pt>
                <c:pt idx="3329" formatCode="General">
                  <c:v>-9.54497813800669E-4</c:v>
                </c:pt>
                <c:pt idx="3330" formatCode="General">
                  <c:v>-9.48172200680247E-4</c:v>
                </c:pt>
                <c:pt idx="3331" formatCode="General">
                  <c:v>-9.4997870452704399E-4</c:v>
                </c:pt>
                <c:pt idx="3332" formatCode="General">
                  <c:v>-9.4400273827614605E-4</c:v>
                </c:pt>
                <c:pt idx="3333" formatCode="General">
                  <c:v>-9.4850702759521996E-4</c:v>
                </c:pt>
                <c:pt idx="3334" formatCode="General">
                  <c:v>-9.4827142895258796E-4</c:v>
                </c:pt>
                <c:pt idx="3335" formatCode="General">
                  <c:v>-9.4525373470715304E-4</c:v>
                </c:pt>
                <c:pt idx="3336" formatCode="General">
                  <c:v>-9.4660129976733697E-4</c:v>
                </c:pt>
                <c:pt idx="3337" formatCode="General">
                  <c:v>-9.4601816730039703E-4</c:v>
                </c:pt>
                <c:pt idx="3338" formatCode="General">
                  <c:v>-9.49438085236651E-4</c:v>
                </c:pt>
                <c:pt idx="3339" formatCode="General">
                  <c:v>-9.4961560899176805E-4</c:v>
                </c:pt>
                <c:pt idx="3340" formatCode="General">
                  <c:v>-9.4345567559267398E-4</c:v>
                </c:pt>
                <c:pt idx="3341" formatCode="General">
                  <c:v>-9.4385616766228095E-4</c:v>
                </c:pt>
                <c:pt idx="3342" formatCode="General">
                  <c:v>-9.4999571075865704E-4</c:v>
                </c:pt>
                <c:pt idx="3343" formatCode="General">
                  <c:v>-9.5285168856187299E-4</c:v>
                </c:pt>
                <c:pt idx="3344" formatCode="General">
                  <c:v>-9.3704830428341303E-4</c:v>
                </c:pt>
                <c:pt idx="3345" formatCode="General">
                  <c:v>-9.4298356603729396E-4</c:v>
                </c:pt>
                <c:pt idx="3346" formatCode="General">
                  <c:v>-9.4791684520553201E-4</c:v>
                </c:pt>
                <c:pt idx="3347" formatCode="General">
                  <c:v>-9.4414138054705102E-4</c:v>
                </c:pt>
                <c:pt idx="3348" formatCode="General">
                  <c:v>-9.4555665677052898E-4</c:v>
                </c:pt>
                <c:pt idx="3349" formatCode="General">
                  <c:v>-9.4362008725006204E-4</c:v>
                </c:pt>
                <c:pt idx="3350" formatCode="General">
                  <c:v>-9.4535757440304701E-4</c:v>
                </c:pt>
                <c:pt idx="3351" formatCode="General">
                  <c:v>-9.4397191340464298E-4</c:v>
                </c:pt>
                <c:pt idx="3352" formatCode="General">
                  <c:v>-9.50485679817866E-4</c:v>
                </c:pt>
                <c:pt idx="3353" formatCode="General">
                  <c:v>-9.4528648930048201E-4</c:v>
                </c:pt>
                <c:pt idx="3354" formatCode="General">
                  <c:v>-9.4413562931790402E-4</c:v>
                </c:pt>
                <c:pt idx="3355" formatCode="General">
                  <c:v>-9.44363165708698E-4</c:v>
                </c:pt>
                <c:pt idx="3356" formatCode="General">
                  <c:v>-9.4593064401912003E-4</c:v>
                </c:pt>
                <c:pt idx="3357" formatCode="General">
                  <c:v>-9.5196020069653802E-4</c:v>
                </c:pt>
                <c:pt idx="3358" formatCode="General">
                  <c:v>-9.4662939317847799E-4</c:v>
                </c:pt>
                <c:pt idx="3359" formatCode="General">
                  <c:v>-9.4772969486682599E-4</c:v>
                </c:pt>
                <c:pt idx="3360" formatCode="General">
                  <c:v>-9.4683255827530705E-4</c:v>
                </c:pt>
                <c:pt idx="3361" formatCode="General">
                  <c:v>-9.4415348782962401E-4</c:v>
                </c:pt>
                <c:pt idx="3362" formatCode="General">
                  <c:v>-9.4310683558900498E-4</c:v>
                </c:pt>
                <c:pt idx="3363" formatCode="General">
                  <c:v>-9.4322742650330299E-4</c:v>
                </c:pt>
                <c:pt idx="3364" formatCode="General">
                  <c:v>-9.4422140637950901E-4</c:v>
                </c:pt>
                <c:pt idx="3365" formatCode="General">
                  <c:v>-9.4023583127226704E-4</c:v>
                </c:pt>
                <c:pt idx="3366" formatCode="General">
                  <c:v>-9.45285175718303E-4</c:v>
                </c:pt>
                <c:pt idx="3367" formatCode="General">
                  <c:v>-9.4107786377423705E-4</c:v>
                </c:pt>
                <c:pt idx="3368" formatCode="General">
                  <c:v>-9.4533343665614898E-4</c:v>
                </c:pt>
                <c:pt idx="3369" formatCode="General">
                  <c:v>-9.4193405333072304E-4</c:v>
                </c:pt>
                <c:pt idx="3370" formatCode="General">
                  <c:v>-9.4500827146590998E-4</c:v>
                </c:pt>
                <c:pt idx="3371" formatCode="General">
                  <c:v>-9.3987168640200999E-4</c:v>
                </c:pt>
                <c:pt idx="3372" formatCode="General">
                  <c:v>-9.45066954960435E-4</c:v>
                </c:pt>
                <c:pt idx="3373" formatCode="General">
                  <c:v>-9.4502484159287897E-4</c:v>
                </c:pt>
                <c:pt idx="3374" formatCode="General">
                  <c:v>-9.4585484544413396E-4</c:v>
                </c:pt>
                <c:pt idx="3375" formatCode="General">
                  <c:v>-9.4788025141107903E-4</c:v>
                </c:pt>
                <c:pt idx="3376" formatCode="General">
                  <c:v>-9.4507651836895604E-4</c:v>
                </c:pt>
                <c:pt idx="3377" formatCode="General">
                  <c:v>-9.4909290239019795E-4</c:v>
                </c:pt>
                <c:pt idx="3378" formatCode="General">
                  <c:v>-9.4720926516692798E-4</c:v>
                </c:pt>
                <c:pt idx="3379" formatCode="General">
                  <c:v>-9.4579034936650302E-4</c:v>
                </c:pt>
                <c:pt idx="3380" formatCode="General">
                  <c:v>-9.4543176943842004E-4</c:v>
                </c:pt>
                <c:pt idx="3381" formatCode="General">
                  <c:v>-9.4591652977610405E-4</c:v>
                </c:pt>
                <c:pt idx="3382" formatCode="General">
                  <c:v>-9.5203953487925895E-4</c:v>
                </c:pt>
                <c:pt idx="3383" formatCode="General">
                  <c:v>-9.4529656840461698E-4</c:v>
                </c:pt>
                <c:pt idx="3384" formatCode="General">
                  <c:v>-9.3856162011637597E-4</c:v>
                </c:pt>
                <c:pt idx="3385" formatCode="General">
                  <c:v>-9.4163146282166496E-4</c:v>
                </c:pt>
                <c:pt idx="3386" formatCode="General">
                  <c:v>-9.3819811447462195E-4</c:v>
                </c:pt>
                <c:pt idx="3387" formatCode="General">
                  <c:v>-9.4966145093114895E-4</c:v>
                </c:pt>
                <c:pt idx="3388" formatCode="General">
                  <c:v>-9.4143803216092004E-4</c:v>
                </c:pt>
                <c:pt idx="3389" formatCode="General">
                  <c:v>-9.4337093680218998E-4</c:v>
                </c:pt>
                <c:pt idx="3390" formatCode="General">
                  <c:v>-9.4514093719566398E-4</c:v>
                </c:pt>
                <c:pt idx="3391" formatCode="General">
                  <c:v>-9.4248458471490003E-4</c:v>
                </c:pt>
                <c:pt idx="3392" formatCode="General">
                  <c:v>-9.3959184225037397E-4</c:v>
                </c:pt>
                <c:pt idx="3393" formatCode="General">
                  <c:v>-9.4170041574857496E-4</c:v>
                </c:pt>
                <c:pt idx="3394" formatCode="General">
                  <c:v>-9.4696082633210696E-4</c:v>
                </c:pt>
                <c:pt idx="3395" formatCode="General">
                  <c:v>-9.4361729195117201E-4</c:v>
                </c:pt>
                <c:pt idx="3396" formatCode="General">
                  <c:v>-9.4333346157678404E-4</c:v>
                </c:pt>
                <c:pt idx="3397" formatCode="General">
                  <c:v>-9.4013718129734103E-4</c:v>
                </c:pt>
                <c:pt idx="3398" formatCode="General">
                  <c:v>-9.3973015737780898E-4</c:v>
                </c:pt>
                <c:pt idx="3399" formatCode="General">
                  <c:v>-9.3766385991802799E-4</c:v>
                </c:pt>
                <c:pt idx="3400" formatCode="General">
                  <c:v>-9.4386753820069401E-4</c:v>
                </c:pt>
                <c:pt idx="3401" formatCode="General">
                  <c:v>-9.4637928230012003E-4</c:v>
                </c:pt>
                <c:pt idx="3402" formatCode="General">
                  <c:v>-9.3841154450461804E-4</c:v>
                </c:pt>
                <c:pt idx="3403" formatCode="General">
                  <c:v>-9.3994074927519202E-4</c:v>
                </c:pt>
                <c:pt idx="3404" formatCode="General">
                  <c:v>-9.3945506329952899E-4</c:v>
                </c:pt>
                <c:pt idx="3405" formatCode="General">
                  <c:v>-9.4107243656057398E-4</c:v>
                </c:pt>
                <c:pt idx="3406" formatCode="General">
                  <c:v>-9.37984392490037E-4</c:v>
                </c:pt>
                <c:pt idx="3407" formatCode="General">
                  <c:v>-9.3869607810948702E-4</c:v>
                </c:pt>
                <c:pt idx="3408" formatCode="General">
                  <c:v>-9.2869464247021904E-4</c:v>
                </c:pt>
                <c:pt idx="3409" formatCode="General">
                  <c:v>-9.3768463035319796E-4</c:v>
                </c:pt>
                <c:pt idx="3410" formatCode="General">
                  <c:v>-9.4159800100373104E-4</c:v>
                </c:pt>
                <c:pt idx="3411" formatCode="General">
                  <c:v>-9.3773887577147696E-4</c:v>
                </c:pt>
                <c:pt idx="3412" formatCode="General">
                  <c:v>-9.4307907393065596E-4</c:v>
                </c:pt>
                <c:pt idx="3413" formatCode="General">
                  <c:v>-9.4368467161616402E-4</c:v>
                </c:pt>
                <c:pt idx="3414" formatCode="General">
                  <c:v>-9.4573541550436199E-4</c:v>
                </c:pt>
                <c:pt idx="3415" formatCode="General">
                  <c:v>-9.4228777480443403E-4</c:v>
                </c:pt>
                <c:pt idx="3416" formatCode="General">
                  <c:v>-9.4197959626587903E-4</c:v>
                </c:pt>
                <c:pt idx="3417" formatCode="General">
                  <c:v>-9.4529950416816699E-4</c:v>
                </c:pt>
                <c:pt idx="3418" formatCode="General">
                  <c:v>-9.40122450644355E-4</c:v>
                </c:pt>
                <c:pt idx="3419" formatCode="General">
                  <c:v>-9.43506885360006E-4</c:v>
                </c:pt>
                <c:pt idx="3420" formatCode="General">
                  <c:v>-9.4499105547717196E-4</c:v>
                </c:pt>
                <c:pt idx="3421" formatCode="General">
                  <c:v>-9.37048460234542E-4</c:v>
                </c:pt>
                <c:pt idx="3422" formatCode="General">
                  <c:v>-9.3822181133214799E-4</c:v>
                </c:pt>
                <c:pt idx="3423" formatCode="General">
                  <c:v>-9.4363510145255801E-4</c:v>
                </c:pt>
                <c:pt idx="3424" formatCode="General">
                  <c:v>-9.4099768421045799E-4</c:v>
                </c:pt>
                <c:pt idx="3425" formatCode="General">
                  <c:v>-9.3829853679821803E-4</c:v>
                </c:pt>
                <c:pt idx="3426" formatCode="General">
                  <c:v>-9.4191402227953897E-4</c:v>
                </c:pt>
                <c:pt idx="3427" formatCode="General">
                  <c:v>-9.4315475735714995E-4</c:v>
                </c:pt>
                <c:pt idx="3428" formatCode="General">
                  <c:v>-9.39477917683774E-4</c:v>
                </c:pt>
                <c:pt idx="3429" formatCode="General">
                  <c:v>-9.4312830349629602E-4</c:v>
                </c:pt>
                <c:pt idx="3430" formatCode="General">
                  <c:v>-9.4073660090411701E-4</c:v>
                </c:pt>
                <c:pt idx="3431" formatCode="General">
                  <c:v>-9.4017954877858895E-4</c:v>
                </c:pt>
                <c:pt idx="3432" formatCode="General">
                  <c:v>-9.3857107821130605E-4</c:v>
                </c:pt>
                <c:pt idx="3433" formatCode="General">
                  <c:v>-9.4358800108018497E-4</c:v>
                </c:pt>
                <c:pt idx="3434" formatCode="General">
                  <c:v>-9.3461917389508196E-4</c:v>
                </c:pt>
                <c:pt idx="3435" formatCode="General">
                  <c:v>-9.40415417322259E-4</c:v>
                </c:pt>
                <c:pt idx="3436" formatCode="General">
                  <c:v>-9.3742545523893496E-4</c:v>
                </c:pt>
                <c:pt idx="3437" formatCode="General">
                  <c:v>-9.4263916848838199E-4</c:v>
                </c:pt>
                <c:pt idx="3438" formatCode="General">
                  <c:v>-9.3756093087571997E-4</c:v>
                </c:pt>
                <c:pt idx="3439" formatCode="General">
                  <c:v>-9.3903071584993498E-4</c:v>
                </c:pt>
                <c:pt idx="3440" formatCode="General">
                  <c:v>-9.3412043418537503E-4</c:v>
                </c:pt>
                <c:pt idx="3441" formatCode="General">
                  <c:v>-9.4398977221453104E-4</c:v>
                </c:pt>
                <c:pt idx="3442" formatCode="General">
                  <c:v>-9.3922190967128802E-4</c:v>
                </c:pt>
                <c:pt idx="3443" formatCode="General">
                  <c:v>-9.4350986628453199E-4</c:v>
                </c:pt>
                <c:pt idx="3444" formatCode="General">
                  <c:v>-9.4147715134598004E-4</c:v>
                </c:pt>
                <c:pt idx="3445" formatCode="General">
                  <c:v>-9.3221702705344796E-4</c:v>
                </c:pt>
                <c:pt idx="3446" formatCode="General">
                  <c:v>-9.4007131995645402E-4</c:v>
                </c:pt>
                <c:pt idx="3447" formatCode="General">
                  <c:v>-9.4278164023700497E-4</c:v>
                </c:pt>
                <c:pt idx="3448" formatCode="General">
                  <c:v>-9.4006543580593704E-4</c:v>
                </c:pt>
                <c:pt idx="3449" formatCode="General">
                  <c:v>-9.3683876140396099E-4</c:v>
                </c:pt>
                <c:pt idx="3450" formatCode="General">
                  <c:v>-9.4550879059659596E-4</c:v>
                </c:pt>
                <c:pt idx="3451" formatCode="General">
                  <c:v>-9.3978921062939902E-4</c:v>
                </c:pt>
                <c:pt idx="3452" formatCode="General">
                  <c:v>-9.3688546946464699E-4</c:v>
                </c:pt>
                <c:pt idx="3453" formatCode="General">
                  <c:v>-9.4278861264975695E-4</c:v>
                </c:pt>
                <c:pt idx="3454" formatCode="General">
                  <c:v>-9.4012713025638697E-4</c:v>
                </c:pt>
                <c:pt idx="3455" formatCode="General">
                  <c:v>-9.39819325008526E-4</c:v>
                </c:pt>
                <c:pt idx="3456" formatCode="General">
                  <c:v>-9.3862578951030002E-4</c:v>
                </c:pt>
                <c:pt idx="3457" formatCode="General">
                  <c:v>-9.3423566444074705E-4</c:v>
                </c:pt>
                <c:pt idx="3458" formatCode="General">
                  <c:v>-9.3940475130779996E-4</c:v>
                </c:pt>
                <c:pt idx="3459" formatCode="General">
                  <c:v>-9.4281767616554801E-4</c:v>
                </c:pt>
                <c:pt idx="3460" formatCode="General">
                  <c:v>-9.3327673920780003E-4</c:v>
                </c:pt>
                <c:pt idx="3461" formatCode="General">
                  <c:v>-9.3676370935991105E-4</c:v>
                </c:pt>
                <c:pt idx="3462" formatCode="General">
                  <c:v>-9.4013176078677101E-4</c:v>
                </c:pt>
                <c:pt idx="3463" formatCode="General">
                  <c:v>-9.3740663366598796E-4</c:v>
                </c:pt>
                <c:pt idx="3464" formatCode="General">
                  <c:v>-9.3303929931306E-4</c:v>
                </c:pt>
                <c:pt idx="3465" formatCode="General">
                  <c:v>-9.4256471706796697E-4</c:v>
                </c:pt>
                <c:pt idx="3466" formatCode="General">
                  <c:v>-9.3861582513308898E-4</c:v>
                </c:pt>
                <c:pt idx="3467" formatCode="General">
                  <c:v>-9.3761600548615998E-4</c:v>
                </c:pt>
                <c:pt idx="3468" formatCode="General">
                  <c:v>-9.4460030117828097E-4</c:v>
                </c:pt>
                <c:pt idx="3469" formatCode="General">
                  <c:v>-9.4236188725034498E-4</c:v>
                </c:pt>
                <c:pt idx="3470" formatCode="General">
                  <c:v>-9.3786283507860297E-4</c:v>
                </c:pt>
                <c:pt idx="3471" formatCode="General">
                  <c:v>-9.3103983733497299E-4</c:v>
                </c:pt>
                <c:pt idx="3472" formatCode="General">
                  <c:v>-9.3063252815978699E-4</c:v>
                </c:pt>
                <c:pt idx="3473" formatCode="General">
                  <c:v>-9.3866549145866401E-4</c:v>
                </c:pt>
                <c:pt idx="3474" formatCode="General">
                  <c:v>-9.4066971892895997E-4</c:v>
                </c:pt>
                <c:pt idx="3475" formatCode="General">
                  <c:v>-9.4319111335231702E-4</c:v>
                </c:pt>
                <c:pt idx="3476" formatCode="General">
                  <c:v>-9.3402865438001095E-4</c:v>
                </c:pt>
                <c:pt idx="3477" formatCode="General">
                  <c:v>-9.3887294170381095E-4</c:v>
                </c:pt>
                <c:pt idx="3478" formatCode="General">
                  <c:v>-9.28992113058691E-4</c:v>
                </c:pt>
                <c:pt idx="3479" formatCode="General">
                  <c:v>-9.4357678723333105E-4</c:v>
                </c:pt>
                <c:pt idx="3480" formatCode="General">
                  <c:v>-9.3760701140103097E-4</c:v>
                </c:pt>
                <c:pt idx="3481" formatCode="General">
                  <c:v>-9.3373546434783003E-4</c:v>
                </c:pt>
                <c:pt idx="3482" formatCode="General">
                  <c:v>-9.4113993143922698E-4</c:v>
                </c:pt>
                <c:pt idx="3483" formatCode="General">
                  <c:v>-9.42570466837557E-4</c:v>
                </c:pt>
                <c:pt idx="3484" formatCode="General">
                  <c:v>-9.3525135742928301E-4</c:v>
                </c:pt>
                <c:pt idx="3485" formatCode="General">
                  <c:v>-9.3751097528935905E-4</c:v>
                </c:pt>
                <c:pt idx="3486" formatCode="General">
                  <c:v>-9.3578743755159597E-4</c:v>
                </c:pt>
                <c:pt idx="3487" formatCode="General">
                  <c:v>-9.31228266959534E-4</c:v>
                </c:pt>
                <c:pt idx="3488" formatCode="General">
                  <c:v>-9.3342505429797799E-4</c:v>
                </c:pt>
                <c:pt idx="3489" formatCode="General">
                  <c:v>-9.36630459983809E-4</c:v>
                </c:pt>
                <c:pt idx="3490" formatCode="General">
                  <c:v>-9.3270128916812898E-4</c:v>
                </c:pt>
                <c:pt idx="3491" formatCode="General">
                  <c:v>-9.3706574915149599E-4</c:v>
                </c:pt>
                <c:pt idx="3492" formatCode="General">
                  <c:v>-9.4093843865557399E-4</c:v>
                </c:pt>
                <c:pt idx="3493" formatCode="General">
                  <c:v>-9.3635297952980698E-4</c:v>
                </c:pt>
                <c:pt idx="3494" formatCode="General">
                  <c:v>-9.3756423518854398E-4</c:v>
                </c:pt>
                <c:pt idx="3495" formatCode="General">
                  <c:v>-9.4196186208375904E-4</c:v>
                </c:pt>
                <c:pt idx="3496" formatCode="General">
                  <c:v>-9.3998956019857396E-4</c:v>
                </c:pt>
                <c:pt idx="3497" formatCode="General">
                  <c:v>-9.3682935008142004E-4</c:v>
                </c:pt>
                <c:pt idx="3498" formatCode="General">
                  <c:v>-9.3785387901074505E-4</c:v>
                </c:pt>
                <c:pt idx="3499" formatCode="General">
                  <c:v>-9.3281309833024195E-4</c:v>
                </c:pt>
                <c:pt idx="3500" formatCode="General">
                  <c:v>-9.3580577450705501E-4</c:v>
                </c:pt>
                <c:pt idx="3501" formatCode="General">
                  <c:v>-9.3911467476930001E-4</c:v>
                </c:pt>
                <c:pt idx="3502" formatCode="General">
                  <c:v>-9.3236629734869299E-4</c:v>
                </c:pt>
                <c:pt idx="3503" formatCode="General">
                  <c:v>-9.3066142985244503E-4</c:v>
                </c:pt>
                <c:pt idx="3504" formatCode="General">
                  <c:v>-9.3297481435163305E-4</c:v>
                </c:pt>
                <c:pt idx="3505" formatCode="General">
                  <c:v>-9.3527857123567801E-4</c:v>
                </c:pt>
                <c:pt idx="3506" formatCode="General">
                  <c:v>-9.3988345512132298E-4</c:v>
                </c:pt>
                <c:pt idx="3507" formatCode="General">
                  <c:v>-9.4045955192167095E-4</c:v>
                </c:pt>
                <c:pt idx="3508" formatCode="General">
                  <c:v>-9.3746105244850496E-4</c:v>
                </c:pt>
                <c:pt idx="3509" formatCode="General">
                  <c:v>-9.4400157880440304E-4</c:v>
                </c:pt>
                <c:pt idx="3510" formatCode="General">
                  <c:v>-9.3358514323169399E-4</c:v>
                </c:pt>
                <c:pt idx="3511" formatCode="General">
                  <c:v>-9.41559606326007E-4</c:v>
                </c:pt>
                <c:pt idx="3512" formatCode="General">
                  <c:v>-9.3672325580981201E-4</c:v>
                </c:pt>
                <c:pt idx="3513" formatCode="General">
                  <c:v>-9.3211839248740901E-4</c:v>
                </c:pt>
                <c:pt idx="3514" formatCode="General">
                  <c:v>-9.3168548302834098E-4</c:v>
                </c:pt>
                <c:pt idx="3515" formatCode="General">
                  <c:v>-9.3262165699538801E-4</c:v>
                </c:pt>
                <c:pt idx="3516" formatCode="General">
                  <c:v>-9.3400604078118705E-4</c:v>
                </c:pt>
                <c:pt idx="3517" formatCode="General">
                  <c:v>-9.32624070398774E-4</c:v>
                </c:pt>
                <c:pt idx="3518" formatCode="General">
                  <c:v>-9.30839363690722E-4</c:v>
                </c:pt>
                <c:pt idx="3519" formatCode="General">
                  <c:v>-9.3562987697618503E-4</c:v>
                </c:pt>
                <c:pt idx="3520" formatCode="General">
                  <c:v>-9.3681557110633E-4</c:v>
                </c:pt>
                <c:pt idx="3521" formatCode="General">
                  <c:v>-9.4159555793489396E-4</c:v>
                </c:pt>
                <c:pt idx="3522" formatCode="General">
                  <c:v>-9.3981581004478297E-4</c:v>
                </c:pt>
                <c:pt idx="3523" formatCode="General">
                  <c:v>-9.3060008448486795E-4</c:v>
                </c:pt>
                <c:pt idx="3524" formatCode="General">
                  <c:v>-9.3652653650571195E-4</c:v>
                </c:pt>
                <c:pt idx="3525" formatCode="General">
                  <c:v>-9.4072946228826503E-4</c:v>
                </c:pt>
                <c:pt idx="3526" formatCode="General">
                  <c:v>-9.3146514757951504E-4</c:v>
                </c:pt>
                <c:pt idx="3527" formatCode="General">
                  <c:v>-9.3458944519736898E-4</c:v>
                </c:pt>
                <c:pt idx="3528" formatCode="General">
                  <c:v>-9.3527477909813002E-4</c:v>
                </c:pt>
                <c:pt idx="3529" formatCode="General">
                  <c:v>-9.3208551996651996E-4</c:v>
                </c:pt>
                <c:pt idx="3530" formatCode="General">
                  <c:v>-9.3416147517626604E-4</c:v>
                </c:pt>
                <c:pt idx="3531" formatCode="General">
                  <c:v>-9.2887987873862795E-4</c:v>
                </c:pt>
                <c:pt idx="3532" formatCode="General">
                  <c:v>-9.3771044811801797E-4</c:v>
                </c:pt>
                <c:pt idx="3533" formatCode="General">
                  <c:v>-9.3045811320413801E-4</c:v>
                </c:pt>
                <c:pt idx="3534" formatCode="General">
                  <c:v>-9.3032682357712998E-4</c:v>
                </c:pt>
                <c:pt idx="3535" formatCode="General">
                  <c:v>-9.3624378205363703E-4</c:v>
                </c:pt>
                <c:pt idx="3536" formatCode="General">
                  <c:v>-9.3275820426345002E-4</c:v>
                </c:pt>
                <c:pt idx="3537" formatCode="General">
                  <c:v>-9.2857456186030496E-4</c:v>
                </c:pt>
                <c:pt idx="3538" formatCode="General">
                  <c:v>-9.3763786938502996E-4</c:v>
                </c:pt>
                <c:pt idx="3539" formatCode="General">
                  <c:v>-9.3525579816730901E-4</c:v>
                </c:pt>
                <c:pt idx="3540" formatCode="General">
                  <c:v>-9.3279281818897002E-4</c:v>
                </c:pt>
                <c:pt idx="3541" formatCode="General">
                  <c:v>-9.3166361673135696E-4</c:v>
                </c:pt>
                <c:pt idx="3542" formatCode="General">
                  <c:v>-9.2707805963806805E-4</c:v>
                </c:pt>
                <c:pt idx="3543" formatCode="General">
                  <c:v>-9.2908445023213103E-4</c:v>
                </c:pt>
                <c:pt idx="3544" formatCode="General">
                  <c:v>-9.2752028669094197E-4</c:v>
                </c:pt>
                <c:pt idx="3545" formatCode="General">
                  <c:v>-9.2936727924667402E-4</c:v>
                </c:pt>
                <c:pt idx="3546" formatCode="General">
                  <c:v>-9.3920860797801198E-4</c:v>
                </c:pt>
                <c:pt idx="3547" formatCode="General">
                  <c:v>-9.3388320845546398E-4</c:v>
                </c:pt>
                <c:pt idx="3548" formatCode="General">
                  <c:v>-9.32560269808039E-4</c:v>
                </c:pt>
                <c:pt idx="3549" formatCode="General">
                  <c:v>-9.3962299093199302E-4</c:v>
                </c:pt>
                <c:pt idx="3550" formatCode="General">
                  <c:v>-9.3352955087962696E-4</c:v>
                </c:pt>
                <c:pt idx="3551" formatCode="General">
                  <c:v>-9.3641401476573204E-4</c:v>
                </c:pt>
                <c:pt idx="3552" formatCode="General">
                  <c:v>-9.3124033611959999E-4</c:v>
                </c:pt>
                <c:pt idx="3553" formatCode="General">
                  <c:v>-9.2778950839827795E-4</c:v>
                </c:pt>
                <c:pt idx="3554" formatCode="General">
                  <c:v>-9.3355205658131703E-4</c:v>
                </c:pt>
                <c:pt idx="3555" formatCode="General">
                  <c:v>-9.37831605829242E-4</c:v>
                </c:pt>
                <c:pt idx="3556" formatCode="General">
                  <c:v>-9.2888824502978596E-4</c:v>
                </c:pt>
                <c:pt idx="3557" formatCode="General">
                  <c:v>-9.2706999027924596E-4</c:v>
                </c:pt>
                <c:pt idx="3558" formatCode="General">
                  <c:v>-9.3222955941371795E-4</c:v>
                </c:pt>
                <c:pt idx="3559" formatCode="General">
                  <c:v>-9.3018079058676398E-4</c:v>
                </c:pt>
                <c:pt idx="3560" formatCode="General">
                  <c:v>-9.3433030277713098E-4</c:v>
                </c:pt>
                <c:pt idx="3561" formatCode="General">
                  <c:v>-9.2865369008693702E-4</c:v>
                </c:pt>
                <c:pt idx="3562" formatCode="General">
                  <c:v>-9.2491449141079995E-4</c:v>
                </c:pt>
                <c:pt idx="3563" formatCode="General">
                  <c:v>-9.3535415793852099E-4</c:v>
                </c:pt>
                <c:pt idx="3564" formatCode="General">
                  <c:v>-9.2554314603966205E-4</c:v>
                </c:pt>
                <c:pt idx="3565" formatCode="General">
                  <c:v>-9.3223641996542802E-4</c:v>
                </c:pt>
                <c:pt idx="3566" formatCode="General">
                  <c:v>-9.3603129117355395E-4</c:v>
                </c:pt>
                <c:pt idx="3567" formatCode="General">
                  <c:v>-9.3980267831105999E-4</c:v>
                </c:pt>
                <c:pt idx="3568" formatCode="General">
                  <c:v>-9.3164925293703297E-4</c:v>
                </c:pt>
                <c:pt idx="3569" formatCode="General">
                  <c:v>-9.3345904502337498E-4</c:v>
                </c:pt>
                <c:pt idx="3570" formatCode="General">
                  <c:v>-9.30068403813569E-4</c:v>
                </c:pt>
                <c:pt idx="3571" formatCode="General">
                  <c:v>-9.3242481604065102E-4</c:v>
                </c:pt>
                <c:pt idx="3572" formatCode="General">
                  <c:v>-9.3599072740832296E-4</c:v>
                </c:pt>
                <c:pt idx="3573" formatCode="General">
                  <c:v>-9.3133828209790296E-4</c:v>
                </c:pt>
                <c:pt idx="3574" formatCode="General">
                  <c:v>-9.3177107753458701E-4</c:v>
                </c:pt>
                <c:pt idx="3575" formatCode="General">
                  <c:v>-9.3202255313454101E-4</c:v>
                </c:pt>
                <c:pt idx="3576" formatCode="General">
                  <c:v>-9.2756243073069595E-4</c:v>
                </c:pt>
                <c:pt idx="3577" formatCode="General">
                  <c:v>-9.2699437624969296E-4</c:v>
                </c:pt>
                <c:pt idx="3578" formatCode="General">
                  <c:v>-9.2903947062206095E-4</c:v>
                </c:pt>
                <c:pt idx="3579" formatCode="General">
                  <c:v>-9.2934695054517095E-4</c:v>
                </c:pt>
                <c:pt idx="3580" formatCode="General">
                  <c:v>-9.2307482239378498E-4</c:v>
                </c:pt>
                <c:pt idx="3581" formatCode="General">
                  <c:v>-9.2939929974430102E-4</c:v>
                </c:pt>
                <c:pt idx="3582" formatCode="General">
                  <c:v>-9.2889842261839302E-4</c:v>
                </c:pt>
                <c:pt idx="3583" formatCode="General">
                  <c:v>-9.3922020065263399E-4</c:v>
                </c:pt>
                <c:pt idx="3584" formatCode="General">
                  <c:v>-9.3485813449968201E-4</c:v>
                </c:pt>
                <c:pt idx="3585" formatCode="General">
                  <c:v>-9.3308718067338205E-4</c:v>
                </c:pt>
                <c:pt idx="3586" formatCode="General">
                  <c:v>-9.3297824534398905E-4</c:v>
                </c:pt>
                <c:pt idx="3587" formatCode="General">
                  <c:v>-9.2474601477229195E-4</c:v>
                </c:pt>
                <c:pt idx="3588" formatCode="General">
                  <c:v>-9.3202199413377096E-4</c:v>
                </c:pt>
                <c:pt idx="3589" formatCode="General">
                  <c:v>-9.2477118036395599E-4</c:v>
                </c:pt>
                <c:pt idx="3590" formatCode="General">
                  <c:v>-9.2852277647760095E-4</c:v>
                </c:pt>
                <c:pt idx="3591" formatCode="General">
                  <c:v>-9.3016161642542501E-4</c:v>
                </c:pt>
                <c:pt idx="3592" formatCode="General">
                  <c:v>-9.3126830250947902E-4</c:v>
                </c:pt>
                <c:pt idx="3593" formatCode="General">
                  <c:v>-9.2850278515294298E-4</c:v>
                </c:pt>
                <c:pt idx="3594" formatCode="General">
                  <c:v>-9.2213249130468301E-4</c:v>
                </c:pt>
                <c:pt idx="3595" formatCode="General">
                  <c:v>-9.2355684016432404E-4</c:v>
                </c:pt>
                <c:pt idx="3596" formatCode="General">
                  <c:v>-9.3392127701389098E-4</c:v>
                </c:pt>
                <c:pt idx="3597" formatCode="General">
                  <c:v>-9.3003542913814099E-4</c:v>
                </c:pt>
                <c:pt idx="3598" formatCode="General">
                  <c:v>-9.2556465587472804E-4</c:v>
                </c:pt>
                <c:pt idx="3599" formatCode="General">
                  <c:v>-9.2974377438763303E-4</c:v>
                </c:pt>
                <c:pt idx="3600" formatCode="General">
                  <c:v>-9.3437158542572204E-4</c:v>
                </c:pt>
                <c:pt idx="3601" formatCode="General">
                  <c:v>-9.2974394426648696E-4</c:v>
                </c:pt>
                <c:pt idx="3602" formatCode="General">
                  <c:v>-9.2718940793489499E-4</c:v>
                </c:pt>
                <c:pt idx="3603" formatCode="General">
                  <c:v>-9.2834051627684402E-4</c:v>
                </c:pt>
                <c:pt idx="3604" formatCode="General">
                  <c:v>-9.2724195207469998E-4</c:v>
                </c:pt>
                <c:pt idx="3605" formatCode="General">
                  <c:v>-9.2936842094776902E-4</c:v>
                </c:pt>
                <c:pt idx="3606" formatCode="General">
                  <c:v>-9.3119356122662602E-4</c:v>
                </c:pt>
                <c:pt idx="3607" formatCode="General">
                  <c:v>-9.2891405135926599E-4</c:v>
                </c:pt>
                <c:pt idx="3608" formatCode="General">
                  <c:v>-9.2597409753067503E-4</c:v>
                </c:pt>
                <c:pt idx="3609" formatCode="General">
                  <c:v>-9.2810344447607899E-4</c:v>
                </c:pt>
                <c:pt idx="3610" formatCode="General">
                  <c:v>-9.3273883193931303E-4</c:v>
                </c:pt>
                <c:pt idx="3611" formatCode="General">
                  <c:v>-9.2461565634471702E-4</c:v>
                </c:pt>
                <c:pt idx="3612" formatCode="General">
                  <c:v>-9.3257253926998804E-4</c:v>
                </c:pt>
                <c:pt idx="3613" formatCode="General">
                  <c:v>-9.2883614975759895E-4</c:v>
                </c:pt>
                <c:pt idx="3614" formatCode="General">
                  <c:v>-9.3216291725997799E-4</c:v>
                </c:pt>
                <c:pt idx="3615" formatCode="General">
                  <c:v>-9.2948294241562495E-4</c:v>
                </c:pt>
                <c:pt idx="3616" formatCode="General">
                  <c:v>-9.2655697335203898E-4</c:v>
                </c:pt>
                <c:pt idx="3617" formatCode="General">
                  <c:v>-9.2720677295660299E-4</c:v>
                </c:pt>
                <c:pt idx="3618" formatCode="General">
                  <c:v>-9.3219063912255095E-4</c:v>
                </c:pt>
                <c:pt idx="3619" formatCode="General">
                  <c:v>-9.2738699783702198E-4</c:v>
                </c:pt>
                <c:pt idx="3620" formatCode="General">
                  <c:v>-9.2712240401268198E-4</c:v>
                </c:pt>
                <c:pt idx="3621" formatCode="General">
                  <c:v>-9.1916143500654602E-4</c:v>
                </c:pt>
                <c:pt idx="3622" formatCode="General">
                  <c:v>-9.2261948203643796E-4</c:v>
                </c:pt>
                <c:pt idx="3623" formatCode="General">
                  <c:v>-9.2883894680540402E-4</c:v>
                </c:pt>
                <c:pt idx="3624" formatCode="General">
                  <c:v>-9.3062489972552901E-4</c:v>
                </c:pt>
                <c:pt idx="3625" formatCode="General">
                  <c:v>-9.2674398158848199E-4</c:v>
                </c:pt>
                <c:pt idx="3626" formatCode="General">
                  <c:v>-9.2684598771803999E-4</c:v>
                </c:pt>
                <c:pt idx="3627" formatCode="General">
                  <c:v>-9.2720058413772201E-4</c:v>
                </c:pt>
                <c:pt idx="3628" formatCode="General">
                  <c:v>-9.2388877365281704E-4</c:v>
                </c:pt>
                <c:pt idx="3629" formatCode="General">
                  <c:v>-9.2411936770079195E-4</c:v>
                </c:pt>
                <c:pt idx="3630" formatCode="General">
                  <c:v>-9.2803783044899705E-4</c:v>
                </c:pt>
                <c:pt idx="3631" formatCode="General">
                  <c:v>-9.2638080760197095E-4</c:v>
                </c:pt>
                <c:pt idx="3632" formatCode="General">
                  <c:v>-9.2073107526143201E-4</c:v>
                </c:pt>
                <c:pt idx="3633" formatCode="General">
                  <c:v>-9.2778586917747E-4</c:v>
                </c:pt>
                <c:pt idx="3634" formatCode="General">
                  <c:v>-9.2479437397755904E-4</c:v>
                </c:pt>
                <c:pt idx="3635" formatCode="General">
                  <c:v>-9.3172330357620895E-4</c:v>
                </c:pt>
                <c:pt idx="3636" formatCode="General">
                  <c:v>-9.2038830886370399E-4</c:v>
                </c:pt>
                <c:pt idx="3637" formatCode="General">
                  <c:v>-9.2620439589846898E-4</c:v>
                </c:pt>
                <c:pt idx="3638" formatCode="General">
                  <c:v>-9.2650048162349599E-4</c:v>
                </c:pt>
                <c:pt idx="3639" formatCode="General">
                  <c:v>-9.3077334370226096E-4</c:v>
                </c:pt>
                <c:pt idx="3640" formatCode="General">
                  <c:v>-9.2468153619969305E-4</c:v>
                </c:pt>
                <c:pt idx="3641" formatCode="General">
                  <c:v>-9.29979758305712E-4</c:v>
                </c:pt>
                <c:pt idx="3642" formatCode="General">
                  <c:v>-9.2711837883899099E-4</c:v>
                </c:pt>
                <c:pt idx="3643" formatCode="General">
                  <c:v>-9.2669830529099495E-4</c:v>
                </c:pt>
                <c:pt idx="3644" formatCode="General">
                  <c:v>-9.1927138827630601E-4</c:v>
                </c:pt>
                <c:pt idx="3645" formatCode="General">
                  <c:v>-9.2204326480679704E-4</c:v>
                </c:pt>
                <c:pt idx="3646" formatCode="General">
                  <c:v>-9.3187902525999E-4</c:v>
                </c:pt>
                <c:pt idx="3647" formatCode="General">
                  <c:v>-9.2865938267181695E-4</c:v>
                </c:pt>
                <c:pt idx="3648" formatCode="General">
                  <c:v>-9.2326224900095202E-4</c:v>
                </c:pt>
                <c:pt idx="3649" formatCode="General">
                  <c:v>-9.2243167071434998E-4</c:v>
                </c:pt>
                <c:pt idx="3650" formatCode="General">
                  <c:v>-9.2519981476819901E-4</c:v>
                </c:pt>
                <c:pt idx="3651" formatCode="General">
                  <c:v>-9.31786238756617E-4</c:v>
                </c:pt>
                <c:pt idx="3652" formatCode="General">
                  <c:v>-9.2169050682805605E-4</c:v>
                </c:pt>
                <c:pt idx="3653" formatCode="General">
                  <c:v>-9.23536574302301E-4</c:v>
                </c:pt>
                <c:pt idx="3654" formatCode="General">
                  <c:v>-9.2031402134124299E-4</c:v>
                </c:pt>
                <c:pt idx="3655" formatCode="General">
                  <c:v>-9.2949494350200201E-4</c:v>
                </c:pt>
                <c:pt idx="3656" formatCode="General">
                  <c:v>-9.3193817671248199E-4</c:v>
                </c:pt>
                <c:pt idx="3657" formatCode="General">
                  <c:v>-9.3048908803406696E-4</c:v>
                </c:pt>
                <c:pt idx="3658" formatCode="General">
                  <c:v>-9.2819354605494595E-4</c:v>
                </c:pt>
                <c:pt idx="3659" formatCode="General">
                  <c:v>-9.28601213155093E-4</c:v>
                </c:pt>
                <c:pt idx="3660" formatCode="General">
                  <c:v>-9.1693415607918397E-4</c:v>
                </c:pt>
                <c:pt idx="3661" formatCode="General">
                  <c:v>-9.2472180944117195E-4</c:v>
                </c:pt>
                <c:pt idx="3662" formatCode="General">
                  <c:v>-9.2117927901177901E-4</c:v>
                </c:pt>
                <c:pt idx="3663" formatCode="General">
                  <c:v>-9.2105039579878196E-4</c:v>
                </c:pt>
                <c:pt idx="3664" formatCode="General">
                  <c:v>-9.1559155004479096E-4</c:v>
                </c:pt>
                <c:pt idx="3665" formatCode="General">
                  <c:v>-9.20989023842545E-4</c:v>
                </c:pt>
                <c:pt idx="3666" formatCode="General">
                  <c:v>-9.2822602204575898E-4</c:v>
                </c:pt>
                <c:pt idx="3667" formatCode="General">
                  <c:v>-9.19565592798154E-4</c:v>
                </c:pt>
                <c:pt idx="3668" formatCode="General">
                  <c:v>-9.29099712223463E-4</c:v>
                </c:pt>
                <c:pt idx="3669" formatCode="General">
                  <c:v>-9.1641700613487298E-4</c:v>
                </c:pt>
                <c:pt idx="3670" formatCode="General">
                  <c:v>-9.2426389129190599E-4</c:v>
                </c:pt>
                <c:pt idx="3671" formatCode="General">
                  <c:v>-9.2169058904437195E-4</c:v>
                </c:pt>
                <c:pt idx="3672" formatCode="General">
                  <c:v>-9.3466789025570501E-4</c:v>
                </c:pt>
                <c:pt idx="3673" formatCode="General">
                  <c:v>-9.2344153688876099E-4</c:v>
                </c:pt>
                <c:pt idx="3674" formatCode="General">
                  <c:v>-9.2758061968474797E-4</c:v>
                </c:pt>
                <c:pt idx="3675" formatCode="General">
                  <c:v>-9.2117324558914002E-4</c:v>
                </c:pt>
                <c:pt idx="3676" formatCode="General">
                  <c:v>-9.2490842950447398E-4</c:v>
                </c:pt>
                <c:pt idx="3677" formatCode="General">
                  <c:v>-9.2973275067564996E-4</c:v>
                </c:pt>
                <c:pt idx="3678" formatCode="General">
                  <c:v>-9.2312290842394399E-4</c:v>
                </c:pt>
                <c:pt idx="3679" formatCode="General">
                  <c:v>-9.2982365814405703E-4</c:v>
                </c:pt>
                <c:pt idx="3680" formatCode="General">
                  <c:v>-9.1852839946050997E-4</c:v>
                </c:pt>
                <c:pt idx="3681" formatCode="General">
                  <c:v>-9.2671843478898995E-4</c:v>
                </c:pt>
                <c:pt idx="3682" formatCode="General">
                  <c:v>-9.2499318574678496E-4</c:v>
                </c:pt>
                <c:pt idx="3683" formatCode="General">
                  <c:v>-9.1392624091009105E-4</c:v>
                </c:pt>
                <c:pt idx="3684" formatCode="General">
                  <c:v>-9.2417099900596897E-4</c:v>
                </c:pt>
                <c:pt idx="3685" formatCode="General">
                  <c:v>-9.2788272034837404E-4</c:v>
                </c:pt>
                <c:pt idx="3686" formatCode="General">
                  <c:v>-9.2628168642842695E-4</c:v>
                </c:pt>
                <c:pt idx="3687" formatCode="General">
                  <c:v>-9.2254008466287297E-4</c:v>
                </c:pt>
                <c:pt idx="3688" formatCode="General">
                  <c:v>-9.1719655323977702E-4</c:v>
                </c:pt>
                <c:pt idx="3689" formatCode="General">
                  <c:v>-9.2114181857105403E-4</c:v>
                </c:pt>
                <c:pt idx="3690" formatCode="General">
                  <c:v>-9.2515583140521398E-4</c:v>
                </c:pt>
                <c:pt idx="3691" formatCode="General">
                  <c:v>-9.2433515845166301E-4</c:v>
                </c:pt>
                <c:pt idx="3692" formatCode="General">
                  <c:v>-9.2704293737575199E-4</c:v>
                </c:pt>
                <c:pt idx="3693" formatCode="General">
                  <c:v>-9.2187379224320098E-4</c:v>
                </c:pt>
                <c:pt idx="3694" formatCode="General">
                  <c:v>-9.1972958094907204E-4</c:v>
                </c:pt>
                <c:pt idx="3695" formatCode="General">
                  <c:v>-9.2154908004681696E-4</c:v>
                </c:pt>
                <c:pt idx="3696" formatCode="General">
                  <c:v>-9.2397513557546996E-4</c:v>
                </c:pt>
                <c:pt idx="3697" formatCode="General">
                  <c:v>-9.2467835239198198E-4</c:v>
                </c:pt>
                <c:pt idx="3698" formatCode="General">
                  <c:v>-9.2278617067613803E-4</c:v>
                </c:pt>
                <c:pt idx="3699" formatCode="General">
                  <c:v>-9.22661783495943E-4</c:v>
                </c:pt>
                <c:pt idx="3700" formatCode="General">
                  <c:v>-9.2525076863517403E-4</c:v>
                </c:pt>
                <c:pt idx="3701" formatCode="General">
                  <c:v>-9.24375200779772E-4</c:v>
                </c:pt>
                <c:pt idx="3702" formatCode="General">
                  <c:v>-9.2461689243114804E-4</c:v>
                </c:pt>
                <c:pt idx="3703" formatCode="General">
                  <c:v>-9.2514192176427004E-4</c:v>
                </c:pt>
                <c:pt idx="3704" formatCode="General">
                  <c:v>-9.2249008447995101E-4</c:v>
                </c:pt>
                <c:pt idx="3705" formatCode="General">
                  <c:v>-9.2035456741002496E-4</c:v>
                </c:pt>
                <c:pt idx="3706" formatCode="General">
                  <c:v>-9.2774522606555896E-4</c:v>
                </c:pt>
                <c:pt idx="3707" formatCode="General">
                  <c:v>-9.1428043354704696E-4</c:v>
                </c:pt>
                <c:pt idx="3708" formatCode="General">
                  <c:v>-9.2104830025532998E-4</c:v>
                </c:pt>
                <c:pt idx="3709" formatCode="General">
                  <c:v>-9.2318085275891601E-4</c:v>
                </c:pt>
                <c:pt idx="3710" formatCode="General">
                  <c:v>-9.1870753376152104E-4</c:v>
                </c:pt>
                <c:pt idx="3711" formatCode="General">
                  <c:v>-9.2328047654564101E-4</c:v>
                </c:pt>
                <c:pt idx="3712" formatCode="General">
                  <c:v>-9.1544275352824504E-4</c:v>
                </c:pt>
                <c:pt idx="3713" formatCode="General">
                  <c:v>-9.2845496627077899E-4</c:v>
                </c:pt>
                <c:pt idx="3714" formatCode="General">
                  <c:v>-9.1886432547765896E-4</c:v>
                </c:pt>
                <c:pt idx="3715" formatCode="General">
                  <c:v>-9.1718878054384905E-4</c:v>
                </c:pt>
                <c:pt idx="3716" formatCode="General">
                  <c:v>-9.2990635338217702E-4</c:v>
                </c:pt>
                <c:pt idx="3717" formatCode="General">
                  <c:v>-9.2053220361968096E-4</c:v>
                </c:pt>
                <c:pt idx="3718" formatCode="General">
                  <c:v>-9.1715618622433698E-4</c:v>
                </c:pt>
                <c:pt idx="3719" formatCode="General">
                  <c:v>-9.2276979879824797E-4</c:v>
                </c:pt>
                <c:pt idx="3720" formatCode="General">
                  <c:v>-9.2090771720868697E-4</c:v>
                </c:pt>
                <c:pt idx="3721" formatCode="General">
                  <c:v>-9.1899603005683695E-4</c:v>
                </c:pt>
                <c:pt idx="3722" formatCode="General">
                  <c:v>-9.1726885706630795E-4</c:v>
                </c:pt>
                <c:pt idx="3723" formatCode="General">
                  <c:v>-9.2189841556051502E-4</c:v>
                </c:pt>
                <c:pt idx="3724" formatCode="General">
                  <c:v>-9.2555077225463798E-4</c:v>
                </c:pt>
                <c:pt idx="3725" formatCode="General">
                  <c:v>-9.2798234728115505E-4</c:v>
                </c:pt>
                <c:pt idx="3726" formatCode="General">
                  <c:v>-9.2373534492095201E-4</c:v>
                </c:pt>
                <c:pt idx="3727" formatCode="General">
                  <c:v>-9.17791384187836E-4</c:v>
                </c:pt>
                <c:pt idx="3728" formatCode="General">
                  <c:v>-9.2104254995632197E-4</c:v>
                </c:pt>
                <c:pt idx="3729" formatCode="General">
                  <c:v>-9.1851190892213298E-4</c:v>
                </c:pt>
                <c:pt idx="3730" formatCode="General">
                  <c:v>-9.2025798036666595E-4</c:v>
                </c:pt>
                <c:pt idx="3731" formatCode="General">
                  <c:v>-9.2557749281151004E-4</c:v>
                </c:pt>
                <c:pt idx="3732" formatCode="General">
                  <c:v>-9.28146465358443E-4</c:v>
                </c:pt>
                <c:pt idx="3733" formatCode="General">
                  <c:v>-9.21888237443259E-4</c:v>
                </c:pt>
                <c:pt idx="3734" formatCode="General">
                  <c:v>-9.2679955024047597E-4</c:v>
                </c:pt>
                <c:pt idx="3735" formatCode="General">
                  <c:v>-9.1992486816664298E-4</c:v>
                </c:pt>
                <c:pt idx="3736" formatCode="General">
                  <c:v>-9.1648170914829805E-4</c:v>
                </c:pt>
                <c:pt idx="3737" formatCode="General">
                  <c:v>-9.2140082191162595E-4</c:v>
                </c:pt>
                <c:pt idx="3738" formatCode="General">
                  <c:v>-9.2425605514233095E-4</c:v>
                </c:pt>
                <c:pt idx="3739" formatCode="General">
                  <c:v>-9.25638874845266E-4</c:v>
                </c:pt>
                <c:pt idx="3740" formatCode="General">
                  <c:v>-9.1814858509219901E-4</c:v>
                </c:pt>
                <c:pt idx="3741" formatCode="General">
                  <c:v>-9.2138740998437996E-4</c:v>
                </c:pt>
                <c:pt idx="3742" formatCode="General">
                  <c:v>-9.2561530897099903E-4</c:v>
                </c:pt>
                <c:pt idx="3743" formatCode="General">
                  <c:v>-9.2010589511191498E-4</c:v>
                </c:pt>
                <c:pt idx="3744" formatCode="General">
                  <c:v>-9.1994018818611399E-4</c:v>
                </c:pt>
                <c:pt idx="3745" formatCode="General">
                  <c:v>-9.1907887333561198E-4</c:v>
                </c:pt>
                <c:pt idx="3746" formatCode="General">
                  <c:v>-9.15593570899975E-4</c:v>
                </c:pt>
                <c:pt idx="3747" formatCode="General">
                  <c:v>-9.2191758441893595E-4</c:v>
                </c:pt>
                <c:pt idx="3748" formatCode="General">
                  <c:v>-9.2228075851498795E-4</c:v>
                </c:pt>
                <c:pt idx="3749" formatCode="General">
                  <c:v>-9.17703473456343E-4</c:v>
                </c:pt>
                <c:pt idx="3750" formatCode="General">
                  <c:v>-9.1737009686689204E-4</c:v>
                </c:pt>
                <c:pt idx="3751" formatCode="General">
                  <c:v>-9.2379160124495604E-4</c:v>
                </c:pt>
                <c:pt idx="3752" formatCode="General">
                  <c:v>-9.1836618861792997E-4</c:v>
                </c:pt>
                <c:pt idx="3753" formatCode="General">
                  <c:v>-9.2318479831001495E-4</c:v>
                </c:pt>
                <c:pt idx="3754" formatCode="General">
                  <c:v>-9.1847509707049496E-4</c:v>
                </c:pt>
                <c:pt idx="3755" formatCode="General">
                  <c:v>-9.2022592655549801E-4</c:v>
                </c:pt>
                <c:pt idx="3756" formatCode="General">
                  <c:v>-9.210193975242E-4</c:v>
                </c:pt>
                <c:pt idx="3757" formatCode="General">
                  <c:v>-9.1817124764435496E-4</c:v>
                </c:pt>
                <c:pt idx="3758" formatCode="General">
                  <c:v>-9.2124369509620605E-4</c:v>
                </c:pt>
                <c:pt idx="3759" formatCode="General">
                  <c:v>-9.2711659741813196E-4</c:v>
                </c:pt>
                <c:pt idx="3760" formatCode="General">
                  <c:v>-9.2353158525090297E-4</c:v>
                </c:pt>
                <c:pt idx="3761" formatCode="General">
                  <c:v>-9.2251104731656396E-4</c:v>
                </c:pt>
                <c:pt idx="3762" formatCode="General">
                  <c:v>-9.2091118687193899E-4</c:v>
                </c:pt>
                <c:pt idx="3763" formatCode="General">
                  <c:v>-9.1942247359632495E-4</c:v>
                </c:pt>
                <c:pt idx="3764" formatCode="General">
                  <c:v>-9.1814062561289202E-4</c:v>
                </c:pt>
                <c:pt idx="3765" formatCode="General">
                  <c:v>-9.1914030453929302E-4</c:v>
                </c:pt>
                <c:pt idx="3766" formatCode="General">
                  <c:v>-9.2153587662831401E-4</c:v>
                </c:pt>
                <c:pt idx="3767" formatCode="General">
                  <c:v>-9.1781824018204801E-4</c:v>
                </c:pt>
                <c:pt idx="3768" formatCode="General">
                  <c:v>-9.2037667243753804E-4</c:v>
                </c:pt>
                <c:pt idx="3769" formatCode="General">
                  <c:v>-9.2158065340107605E-4</c:v>
                </c:pt>
                <c:pt idx="3770" formatCode="General">
                  <c:v>-9.2206724834696099E-4</c:v>
                </c:pt>
                <c:pt idx="3771" formatCode="General">
                  <c:v>-9.2077349622287101E-4</c:v>
                </c:pt>
                <c:pt idx="3772" formatCode="General">
                  <c:v>-9.1796221939446595E-4</c:v>
                </c:pt>
                <c:pt idx="3773" formatCode="General">
                  <c:v>-9.2108713605655102E-4</c:v>
                </c:pt>
                <c:pt idx="3774" formatCode="General">
                  <c:v>-9.2128557959250397E-4</c:v>
                </c:pt>
                <c:pt idx="3775" formatCode="General">
                  <c:v>-9.2274579684411997E-4</c:v>
                </c:pt>
                <c:pt idx="3776" formatCode="General">
                  <c:v>-9.2091750766463802E-4</c:v>
                </c:pt>
                <c:pt idx="3777" formatCode="General">
                  <c:v>-9.0971449702041197E-4</c:v>
                </c:pt>
                <c:pt idx="3778" formatCode="General">
                  <c:v>-9.2117033333153102E-4</c:v>
                </c:pt>
                <c:pt idx="3779" formatCode="General">
                  <c:v>-9.1425466573560096E-4</c:v>
                </c:pt>
                <c:pt idx="3780" formatCode="General">
                  <c:v>-9.1217467215506595E-4</c:v>
                </c:pt>
                <c:pt idx="3781" formatCode="General">
                  <c:v>-9.2056905224450298E-4</c:v>
                </c:pt>
                <c:pt idx="3782" formatCode="General">
                  <c:v>-9.1181001410986203E-4</c:v>
                </c:pt>
                <c:pt idx="3783" formatCode="General">
                  <c:v>-9.2296640902940399E-4</c:v>
                </c:pt>
                <c:pt idx="3784" formatCode="General">
                  <c:v>-9.2230815536114901E-4</c:v>
                </c:pt>
                <c:pt idx="3785" formatCode="General">
                  <c:v>-9.1843156308470196E-4</c:v>
                </c:pt>
                <c:pt idx="3786" formatCode="General">
                  <c:v>-9.1943677025178698E-4</c:v>
                </c:pt>
                <c:pt idx="3787" formatCode="General">
                  <c:v>-9.1399435632528601E-4</c:v>
                </c:pt>
                <c:pt idx="3788" formatCode="General">
                  <c:v>-9.1129685805735295E-4</c:v>
                </c:pt>
                <c:pt idx="3789" formatCode="General">
                  <c:v>-9.21784837792371E-4</c:v>
                </c:pt>
                <c:pt idx="3790" formatCode="General">
                  <c:v>-9.2256211876929001E-4</c:v>
                </c:pt>
                <c:pt idx="3791" formatCode="General">
                  <c:v>-9.1470952575558304E-4</c:v>
                </c:pt>
                <c:pt idx="3792" formatCode="General">
                  <c:v>-9.2288290320383299E-4</c:v>
                </c:pt>
                <c:pt idx="3793" formatCode="General">
                  <c:v>-9.1831932253942801E-4</c:v>
                </c:pt>
                <c:pt idx="3794" formatCode="General">
                  <c:v>-9.1431253434683796E-4</c:v>
                </c:pt>
                <c:pt idx="3795" formatCode="General">
                  <c:v>-9.1675207764627196E-4</c:v>
                </c:pt>
                <c:pt idx="3796" formatCode="General">
                  <c:v>-9.1841191772451698E-4</c:v>
                </c:pt>
                <c:pt idx="3797" formatCode="General">
                  <c:v>-9.16032605431606E-4</c:v>
                </c:pt>
                <c:pt idx="3798" formatCode="General">
                  <c:v>-9.2062913437684002E-4</c:v>
                </c:pt>
                <c:pt idx="3799" formatCode="General">
                  <c:v>-9.1840724808820904E-4</c:v>
                </c:pt>
                <c:pt idx="3800" formatCode="General">
                  <c:v>-9.1906108352530602E-4</c:v>
                </c:pt>
                <c:pt idx="3801" formatCode="General">
                  <c:v>-9.1910568765171002E-4</c:v>
                </c:pt>
                <c:pt idx="3802" formatCode="General">
                  <c:v>-9.18720849056959E-4</c:v>
                </c:pt>
                <c:pt idx="3803" formatCode="General">
                  <c:v>-9.1794627423299796E-4</c:v>
                </c:pt>
                <c:pt idx="3804" formatCode="General">
                  <c:v>-9.2332302071220797E-4</c:v>
                </c:pt>
                <c:pt idx="3805" formatCode="General">
                  <c:v>-9.1778482781824401E-4</c:v>
                </c:pt>
                <c:pt idx="3806" formatCode="General">
                  <c:v>-9.1848003576135997E-4</c:v>
                </c:pt>
                <c:pt idx="3807" formatCode="General">
                  <c:v>-9.2137505002545198E-4</c:v>
                </c:pt>
                <c:pt idx="3808" formatCode="General">
                  <c:v>-9.1871570570614301E-4</c:v>
                </c:pt>
                <c:pt idx="3809" formatCode="General">
                  <c:v>-9.2040737642841203E-4</c:v>
                </c:pt>
                <c:pt idx="3810" formatCode="General">
                  <c:v>-9.19206982095803E-4</c:v>
                </c:pt>
                <c:pt idx="3811" formatCode="General">
                  <c:v>-9.1556621270519995E-4</c:v>
                </c:pt>
                <c:pt idx="3812" formatCode="General">
                  <c:v>-9.2132818069956101E-4</c:v>
                </c:pt>
                <c:pt idx="3813" formatCode="General">
                  <c:v>-9.1791761626689599E-4</c:v>
                </c:pt>
                <c:pt idx="3814" formatCode="General">
                  <c:v>-9.2503938648808405E-4</c:v>
                </c:pt>
                <c:pt idx="3815" formatCode="General">
                  <c:v>-9.2094787949621097E-4</c:v>
                </c:pt>
                <c:pt idx="3816" formatCode="General">
                  <c:v>-9.1583120489482299E-4</c:v>
                </c:pt>
                <c:pt idx="3817" formatCode="General">
                  <c:v>-9.2261858918044797E-4</c:v>
                </c:pt>
                <c:pt idx="3818" formatCode="General">
                  <c:v>-9.1999474559168598E-4</c:v>
                </c:pt>
                <c:pt idx="3819" formatCode="General">
                  <c:v>-9.1597590830221098E-4</c:v>
                </c:pt>
                <c:pt idx="3820" formatCode="General">
                  <c:v>-9.1465103576204301E-4</c:v>
                </c:pt>
                <c:pt idx="3821" formatCode="General">
                  <c:v>-9.1960888398252697E-4</c:v>
                </c:pt>
                <c:pt idx="3822" formatCode="General">
                  <c:v>-9.1974887234794905E-4</c:v>
                </c:pt>
                <c:pt idx="3823" formatCode="General">
                  <c:v>-9.1887774122825197E-4</c:v>
                </c:pt>
                <c:pt idx="3824" formatCode="General">
                  <c:v>-9.1744125056438897E-4</c:v>
                </c:pt>
                <c:pt idx="3825" formatCode="General">
                  <c:v>-9.1981633934112199E-4</c:v>
                </c:pt>
                <c:pt idx="3826" formatCode="General">
                  <c:v>-9.1964901745611699E-4</c:v>
                </c:pt>
                <c:pt idx="3827" formatCode="General">
                  <c:v>-9.1835260140501898E-4</c:v>
                </c:pt>
                <c:pt idx="3828" formatCode="General">
                  <c:v>-9.23128707417879E-4</c:v>
                </c:pt>
                <c:pt idx="3829" formatCode="General">
                  <c:v>-9.16449004463641E-4</c:v>
                </c:pt>
                <c:pt idx="3830" formatCode="General">
                  <c:v>-9.1847241712808103E-4</c:v>
                </c:pt>
                <c:pt idx="3831" formatCode="General">
                  <c:v>-9.19132466955554E-4</c:v>
                </c:pt>
                <c:pt idx="3832" formatCode="General">
                  <c:v>-9.1548544000923701E-4</c:v>
                </c:pt>
                <c:pt idx="3833" formatCode="General">
                  <c:v>-9.2028957211368902E-4</c:v>
                </c:pt>
                <c:pt idx="3834" formatCode="General">
                  <c:v>-9.1800501502646299E-4</c:v>
                </c:pt>
                <c:pt idx="3835" formatCode="General">
                  <c:v>-9.2621063416115795E-4</c:v>
                </c:pt>
                <c:pt idx="3836" formatCode="General">
                  <c:v>-9.2011935283335905E-4</c:v>
                </c:pt>
                <c:pt idx="3837" formatCode="General">
                  <c:v>-9.1711162968713498E-4</c:v>
                </c:pt>
                <c:pt idx="3838" formatCode="General">
                  <c:v>-9.1419071513190102E-4</c:v>
                </c:pt>
                <c:pt idx="3839" formatCode="General">
                  <c:v>-9.1607882546855405E-4</c:v>
                </c:pt>
                <c:pt idx="3840" formatCode="General">
                  <c:v>-9.1458481820309596E-4</c:v>
                </c:pt>
                <c:pt idx="3841" formatCode="General">
                  <c:v>-9.1244515425447205E-4</c:v>
                </c:pt>
                <c:pt idx="3842" formatCode="General">
                  <c:v>-9.2133261086296098E-4</c:v>
                </c:pt>
                <c:pt idx="3843" formatCode="General">
                  <c:v>-9.1883290373082603E-4</c:v>
                </c:pt>
                <c:pt idx="3844" formatCode="General">
                  <c:v>-9.1588718287765496E-4</c:v>
                </c:pt>
                <c:pt idx="3845" formatCode="General">
                  <c:v>-9.1716758966325202E-4</c:v>
                </c:pt>
                <c:pt idx="3846" formatCode="General">
                  <c:v>-9.1855210722218002E-4</c:v>
                </c:pt>
                <c:pt idx="3847" formatCode="General">
                  <c:v>-9.1206009597572598E-4</c:v>
                </c:pt>
                <c:pt idx="3848" formatCode="General">
                  <c:v>-9.1378609111427995E-4</c:v>
                </c:pt>
                <c:pt idx="3849" formatCode="General">
                  <c:v>-9.1665974672584197E-4</c:v>
                </c:pt>
                <c:pt idx="3850" formatCode="General">
                  <c:v>-9.1046148022165096E-4</c:v>
                </c:pt>
                <c:pt idx="3851" formatCode="General">
                  <c:v>-9.1087896564209499E-4</c:v>
                </c:pt>
                <c:pt idx="3852" formatCode="General">
                  <c:v>-9.1038000675752902E-4</c:v>
                </c:pt>
                <c:pt idx="3853" formatCode="General">
                  <c:v>-9.1435067650432204E-4</c:v>
                </c:pt>
                <c:pt idx="3854" formatCode="General">
                  <c:v>-9.1793338102268997E-4</c:v>
                </c:pt>
                <c:pt idx="3855" formatCode="General">
                  <c:v>-9.1354260565524497E-4</c:v>
                </c:pt>
                <c:pt idx="3856" formatCode="General">
                  <c:v>-9.1630111234589702E-4</c:v>
                </c:pt>
                <c:pt idx="3857" formatCode="General">
                  <c:v>-9.2018601635810002E-4</c:v>
                </c:pt>
                <c:pt idx="3858" formatCode="General">
                  <c:v>-9.2401996067081502E-4</c:v>
                </c:pt>
                <c:pt idx="3859" formatCode="General">
                  <c:v>-9.1941771424379601E-4</c:v>
                </c:pt>
                <c:pt idx="3860" formatCode="General">
                  <c:v>-9.0945717961963895E-4</c:v>
                </c:pt>
                <c:pt idx="3861" formatCode="General">
                  <c:v>-9.0973122387841504E-4</c:v>
                </c:pt>
                <c:pt idx="3862" formatCode="General">
                  <c:v>-9.1548131135713604E-4</c:v>
                </c:pt>
                <c:pt idx="3863" formatCode="General">
                  <c:v>-9.2520275795644801E-4</c:v>
                </c:pt>
                <c:pt idx="3864" formatCode="General">
                  <c:v>-9.1751528835382296E-4</c:v>
                </c:pt>
                <c:pt idx="3865" formatCode="General">
                  <c:v>-9.1371901427111403E-4</c:v>
                </c:pt>
                <c:pt idx="3866" formatCode="General">
                  <c:v>-9.1612266867456299E-4</c:v>
                </c:pt>
                <c:pt idx="3867" formatCode="General">
                  <c:v>-9.1616504550690698E-4</c:v>
                </c:pt>
                <c:pt idx="3868" formatCode="General">
                  <c:v>-9.0994412669307898E-4</c:v>
                </c:pt>
                <c:pt idx="3869" formatCode="General">
                  <c:v>-9.1599576695292301E-4</c:v>
                </c:pt>
                <c:pt idx="3870" formatCode="General">
                  <c:v>-9.0720223056861896E-4</c:v>
                </c:pt>
                <c:pt idx="3871" formatCode="General">
                  <c:v>-9.1331310949128595E-4</c:v>
                </c:pt>
                <c:pt idx="3872" formatCode="General">
                  <c:v>-9.1115473623059598E-4</c:v>
                </c:pt>
                <c:pt idx="3873" formatCode="General">
                  <c:v>-9.1699655172397705E-4</c:v>
                </c:pt>
                <c:pt idx="3874" formatCode="General">
                  <c:v>-9.1509274307887496E-4</c:v>
                </c:pt>
                <c:pt idx="3875" formatCode="General">
                  <c:v>-9.0784769372477005E-4</c:v>
                </c:pt>
                <c:pt idx="3876" formatCode="General">
                  <c:v>-9.1296902709202602E-4</c:v>
                </c:pt>
                <c:pt idx="3877" formatCode="General">
                  <c:v>-9.0455384759974202E-4</c:v>
                </c:pt>
                <c:pt idx="3878" formatCode="General">
                  <c:v>-9.1706109998558301E-4</c:v>
                </c:pt>
                <c:pt idx="3879" formatCode="General">
                  <c:v>-9.1195608695952E-4</c:v>
                </c:pt>
                <c:pt idx="3880" formatCode="General">
                  <c:v>-9.1235759289199302E-4</c:v>
                </c:pt>
                <c:pt idx="3881" formatCode="General">
                  <c:v>-9.1137746465727598E-4</c:v>
                </c:pt>
                <c:pt idx="3882" formatCode="General">
                  <c:v>-9.0919433960238202E-4</c:v>
                </c:pt>
                <c:pt idx="3883" formatCode="General">
                  <c:v>-9.1347908256232105E-4</c:v>
                </c:pt>
                <c:pt idx="3884" formatCode="General">
                  <c:v>-9.1225611096069697E-4</c:v>
                </c:pt>
                <c:pt idx="3885" formatCode="General">
                  <c:v>-9.1030423588949101E-4</c:v>
                </c:pt>
                <c:pt idx="3886" formatCode="General">
                  <c:v>-9.1453654790850402E-4</c:v>
                </c:pt>
                <c:pt idx="3887" formatCode="General">
                  <c:v>-9.0971564196289101E-4</c:v>
                </c:pt>
                <c:pt idx="3888" formatCode="General">
                  <c:v>-9.1305677429059397E-4</c:v>
                </c:pt>
                <c:pt idx="3889" formatCode="General">
                  <c:v>-9.1067044132732498E-4</c:v>
                </c:pt>
                <c:pt idx="3890" formatCode="General">
                  <c:v>-9.1532471966002701E-4</c:v>
                </c:pt>
                <c:pt idx="3891" formatCode="General">
                  <c:v>-9.0823342797949997E-4</c:v>
                </c:pt>
                <c:pt idx="3892" formatCode="General">
                  <c:v>-9.1379360021009797E-4</c:v>
                </c:pt>
                <c:pt idx="3893" formatCode="General">
                  <c:v>-9.1534333746940203E-4</c:v>
                </c:pt>
                <c:pt idx="3894" formatCode="General">
                  <c:v>-9.14960133114036E-4</c:v>
                </c:pt>
                <c:pt idx="3895" formatCode="General">
                  <c:v>-9.1692737818184001E-4</c:v>
                </c:pt>
                <c:pt idx="3896" formatCode="General">
                  <c:v>-9.1484044834287302E-4</c:v>
                </c:pt>
                <c:pt idx="3897" formatCode="General">
                  <c:v>-9.1740101428529103E-4</c:v>
                </c:pt>
                <c:pt idx="3898" formatCode="General">
                  <c:v>-9.13537586482084E-4</c:v>
                </c:pt>
                <c:pt idx="3899" formatCode="General">
                  <c:v>-9.1332720583107996E-4</c:v>
                </c:pt>
                <c:pt idx="3900" formatCode="General">
                  <c:v>-9.1020992052936295E-4</c:v>
                </c:pt>
                <c:pt idx="3901" formatCode="General">
                  <c:v>-9.1086723447056904E-4</c:v>
                </c:pt>
                <c:pt idx="3902" formatCode="General">
                  <c:v>-9.1431857142842098E-4</c:v>
                </c:pt>
                <c:pt idx="3903" formatCode="General">
                  <c:v>-9.1767471700636199E-4</c:v>
                </c:pt>
                <c:pt idx="3904" formatCode="General">
                  <c:v>-9.1029919425077296E-4</c:v>
                </c:pt>
                <c:pt idx="3905" formatCode="General">
                  <c:v>-9.0496129883564603E-4</c:v>
                </c:pt>
                <c:pt idx="3906" formatCode="General">
                  <c:v>-9.09939375302622E-4</c:v>
                </c:pt>
                <c:pt idx="3907" formatCode="General">
                  <c:v>-9.1027311597749797E-4</c:v>
                </c:pt>
                <c:pt idx="3908" formatCode="General">
                  <c:v>-9.1216463315758195E-4</c:v>
                </c:pt>
                <c:pt idx="3909" formatCode="General">
                  <c:v>-9.0587571139170097E-4</c:v>
                </c:pt>
                <c:pt idx="3910" formatCode="General">
                  <c:v>-9.03028829184835E-4</c:v>
                </c:pt>
                <c:pt idx="3911" formatCode="General">
                  <c:v>-9.0738448651048198E-4</c:v>
                </c:pt>
                <c:pt idx="3912" formatCode="General">
                  <c:v>-9.1793010964909402E-4</c:v>
                </c:pt>
                <c:pt idx="3913" formatCode="General">
                  <c:v>-9.12386521267246E-4</c:v>
                </c:pt>
                <c:pt idx="3914" formatCode="General">
                  <c:v>-9.0871232814371803E-4</c:v>
                </c:pt>
                <c:pt idx="3915" formatCode="General">
                  <c:v>-9.1355110824806098E-4</c:v>
                </c:pt>
                <c:pt idx="3916" formatCode="General">
                  <c:v>-9.1639750397039396E-4</c:v>
                </c:pt>
                <c:pt idx="3917" formatCode="General">
                  <c:v>-9.1779166544531099E-4</c:v>
                </c:pt>
                <c:pt idx="3918" formatCode="General">
                  <c:v>-9.1099178411026E-4</c:v>
                </c:pt>
                <c:pt idx="3919" formatCode="General">
                  <c:v>-9.1320342856083896E-4</c:v>
                </c:pt>
                <c:pt idx="3920" formatCode="General">
                  <c:v>-9.0777833691822404E-4</c:v>
                </c:pt>
                <c:pt idx="3921" formatCode="General">
                  <c:v>-9.1646305588287901E-4</c:v>
                </c:pt>
                <c:pt idx="3922" formatCode="General">
                  <c:v>-9.07130594313013E-4</c:v>
                </c:pt>
                <c:pt idx="3923" formatCode="General">
                  <c:v>-9.1707238335957705E-4</c:v>
                </c:pt>
                <c:pt idx="3924" formatCode="General">
                  <c:v>-9.1343924283451903E-4</c:v>
                </c:pt>
                <c:pt idx="3925" formatCode="General">
                  <c:v>-9.1136259182147104E-4</c:v>
                </c:pt>
                <c:pt idx="3926" formatCode="General">
                  <c:v>-9.1250892722592898E-4</c:v>
                </c:pt>
                <c:pt idx="3927" formatCode="General">
                  <c:v>-9.0558801091139899E-4</c:v>
                </c:pt>
                <c:pt idx="3928" formatCode="General">
                  <c:v>-9.1008372806260695E-4</c:v>
                </c:pt>
                <c:pt idx="3929" formatCode="General">
                  <c:v>-9.1315593473026305E-4</c:v>
                </c:pt>
                <c:pt idx="3930" formatCode="General">
                  <c:v>-9.1064240040599604E-4</c:v>
                </c:pt>
                <c:pt idx="3931" formatCode="General">
                  <c:v>-9.1395815322826502E-4</c:v>
                </c:pt>
                <c:pt idx="3932" formatCode="General">
                  <c:v>-9.10836360444331E-4</c:v>
                </c:pt>
                <c:pt idx="3933" formatCode="General">
                  <c:v>-9.1007433003173802E-4</c:v>
                </c:pt>
                <c:pt idx="3934" formatCode="General">
                  <c:v>-9.1945733732306503E-4</c:v>
                </c:pt>
                <c:pt idx="3935" formatCode="General">
                  <c:v>-9.1439719440840296E-4</c:v>
                </c:pt>
                <c:pt idx="3936" formatCode="General">
                  <c:v>-9.1767359799367404E-4</c:v>
                </c:pt>
                <c:pt idx="3937" formatCode="General">
                  <c:v>-9.1114106934429698E-4</c:v>
                </c:pt>
                <c:pt idx="3938" formatCode="General">
                  <c:v>-9.08388214778007E-4</c:v>
                </c:pt>
                <c:pt idx="3939" formatCode="General">
                  <c:v>-9.0433630871926602E-4</c:v>
                </c:pt>
                <c:pt idx="3940" formatCode="General">
                  <c:v>-9.0962686923922603E-4</c:v>
                </c:pt>
                <c:pt idx="3941" formatCode="General">
                  <c:v>-9.0937396631649405E-4</c:v>
                </c:pt>
                <c:pt idx="3942" formatCode="General">
                  <c:v>-9.0800298124003799E-4</c:v>
                </c:pt>
                <c:pt idx="3943" formatCode="General">
                  <c:v>-9.1013060651075198E-4</c:v>
                </c:pt>
                <c:pt idx="3944" formatCode="General">
                  <c:v>-9.1106146460020001E-4</c:v>
                </c:pt>
                <c:pt idx="3945" formatCode="General">
                  <c:v>-9.1238102049685896E-4</c:v>
                </c:pt>
                <c:pt idx="3946" formatCode="General">
                  <c:v>-9.1760082928567601E-4</c:v>
                </c:pt>
                <c:pt idx="3947" formatCode="General">
                  <c:v>-9.1396430367731698E-4</c:v>
                </c:pt>
                <c:pt idx="3948" formatCode="General">
                  <c:v>-9.1092583049860395E-4</c:v>
                </c:pt>
                <c:pt idx="3949" formatCode="General">
                  <c:v>-9.0215879576855599E-4</c:v>
                </c:pt>
                <c:pt idx="3950" formatCode="General">
                  <c:v>-9.0855748179276903E-4</c:v>
                </c:pt>
                <c:pt idx="3951" formatCode="General">
                  <c:v>-9.1269510816972897E-4</c:v>
                </c:pt>
                <c:pt idx="3952" formatCode="General">
                  <c:v>-9.08551279247181E-4</c:v>
                </c:pt>
                <c:pt idx="3953" formatCode="General">
                  <c:v>-9.0885987673760302E-4</c:v>
                </c:pt>
                <c:pt idx="3954" formatCode="General">
                  <c:v>-9.1657002503001898E-4</c:v>
                </c:pt>
                <c:pt idx="3955" formatCode="General">
                  <c:v>-9.0656387892088105E-4</c:v>
                </c:pt>
                <c:pt idx="3956" formatCode="General">
                  <c:v>-9.1442012602356701E-4</c:v>
                </c:pt>
                <c:pt idx="3957" formatCode="General">
                  <c:v>-9.1222339386263097E-4</c:v>
                </c:pt>
                <c:pt idx="3958" formatCode="General">
                  <c:v>-9.0751131875522497E-4</c:v>
                </c:pt>
                <c:pt idx="3959" formatCode="General">
                  <c:v>-9.1493207107990599E-4</c:v>
                </c:pt>
                <c:pt idx="3960" formatCode="General">
                  <c:v>-9.0694235861824696E-4</c:v>
                </c:pt>
                <c:pt idx="3961" formatCode="General">
                  <c:v>-9.1336383373398901E-4</c:v>
                </c:pt>
                <c:pt idx="3962" formatCode="General">
                  <c:v>-9.1324290112484096E-4</c:v>
                </c:pt>
                <c:pt idx="3963" formatCode="General">
                  <c:v>-9.0997615153118501E-4</c:v>
                </c:pt>
                <c:pt idx="3964" formatCode="General">
                  <c:v>-9.0602490966141104E-4</c:v>
                </c:pt>
                <c:pt idx="3965" formatCode="General">
                  <c:v>-9.0899229962844398E-4</c:v>
                </c:pt>
                <c:pt idx="3966" formatCode="General">
                  <c:v>-9.0536835110846005E-4</c:v>
                </c:pt>
                <c:pt idx="3967" formatCode="General">
                  <c:v>-9.0723383277795003E-4</c:v>
                </c:pt>
                <c:pt idx="3968" formatCode="General">
                  <c:v>-9.08351089933905E-4</c:v>
                </c:pt>
                <c:pt idx="3969" formatCode="General">
                  <c:v>-9.0994330755137702E-4</c:v>
                </c:pt>
                <c:pt idx="3970" formatCode="General">
                  <c:v>-9.0757781324757195E-4</c:v>
                </c:pt>
                <c:pt idx="3971" formatCode="General">
                  <c:v>-9.1474956812275801E-4</c:v>
                </c:pt>
                <c:pt idx="3972" formatCode="General">
                  <c:v>-9.0791156862965298E-4</c:v>
                </c:pt>
                <c:pt idx="3973" formatCode="General">
                  <c:v>-9.0861310531408E-4</c:v>
                </c:pt>
                <c:pt idx="3974" formatCode="General">
                  <c:v>-9.0630607718321095E-4</c:v>
                </c:pt>
                <c:pt idx="3975" formatCode="General">
                  <c:v>-9.0968501682772197E-4</c:v>
                </c:pt>
                <c:pt idx="3976" formatCode="General">
                  <c:v>-9.0325187232206396E-4</c:v>
                </c:pt>
                <c:pt idx="3977" formatCode="General">
                  <c:v>-9.0822644733518402E-4</c:v>
                </c:pt>
                <c:pt idx="3978" formatCode="General">
                  <c:v>-9.1340479293793497E-4</c:v>
                </c:pt>
                <c:pt idx="3979" formatCode="General">
                  <c:v>-9.0178438097410002E-4</c:v>
                </c:pt>
                <c:pt idx="3980" formatCode="General">
                  <c:v>-9.1474567641106205E-4</c:v>
                </c:pt>
                <c:pt idx="3981" formatCode="General">
                  <c:v>-9.1075533800152398E-4</c:v>
                </c:pt>
                <c:pt idx="3982" formatCode="General">
                  <c:v>-9.05850263161124E-4</c:v>
                </c:pt>
                <c:pt idx="3983" formatCode="General">
                  <c:v>-9.1174185985489398E-4</c:v>
                </c:pt>
                <c:pt idx="3984" formatCode="General">
                  <c:v>-9.1008608958705604E-4</c:v>
                </c:pt>
                <c:pt idx="3985" formatCode="General">
                  <c:v>-9.0605384204417699E-4</c:v>
                </c:pt>
                <c:pt idx="3986" formatCode="General">
                  <c:v>-9.1325541683208499E-4</c:v>
                </c:pt>
                <c:pt idx="3987" formatCode="General">
                  <c:v>-9.0546833237924401E-4</c:v>
                </c:pt>
                <c:pt idx="3988" formatCode="General">
                  <c:v>-9.0960076226656204E-4</c:v>
                </c:pt>
                <c:pt idx="3989" formatCode="General">
                  <c:v>-9.1044642058904599E-4</c:v>
                </c:pt>
                <c:pt idx="3990" formatCode="General">
                  <c:v>-9.0601087493364404E-4</c:v>
                </c:pt>
                <c:pt idx="3991" formatCode="General">
                  <c:v>-9.1399733921688597E-4</c:v>
                </c:pt>
                <c:pt idx="3992" formatCode="General">
                  <c:v>-9.0893945435975597E-4</c:v>
                </c:pt>
                <c:pt idx="3993" formatCode="General">
                  <c:v>-9.0808213858655298E-4</c:v>
                </c:pt>
                <c:pt idx="3994" formatCode="General">
                  <c:v>-9.0872391996201201E-4</c:v>
                </c:pt>
                <c:pt idx="3995" formatCode="General">
                  <c:v>-9.04295856508882E-4</c:v>
                </c:pt>
                <c:pt idx="3996" formatCode="General">
                  <c:v>-9.0360968688568298E-4</c:v>
                </c:pt>
                <c:pt idx="3997" formatCode="General">
                  <c:v>-9.0734542888254899E-4</c:v>
                </c:pt>
                <c:pt idx="3998" formatCode="General">
                  <c:v>-9.0157447236385705E-4</c:v>
                </c:pt>
                <c:pt idx="3999" formatCode="General">
                  <c:v>-9.0939421894758099E-4</c:v>
                </c:pt>
                <c:pt idx="4000" formatCode="General">
                  <c:v>-9.0567138376011996E-4</c:v>
                </c:pt>
                <c:pt idx="4001" formatCode="General">
                  <c:v>-9.0757576510046495E-4</c:v>
                </c:pt>
                <c:pt idx="4002" formatCode="General">
                  <c:v>-9.0933469878664002E-4</c:v>
                </c:pt>
                <c:pt idx="4003" formatCode="General">
                  <c:v>-9.0639278969596401E-4</c:v>
                </c:pt>
                <c:pt idx="4004" formatCode="General">
                  <c:v>-9.0921253678964199E-4</c:v>
                </c:pt>
                <c:pt idx="4005" formatCode="General">
                  <c:v>-9.0424361223113904E-4</c:v>
                </c:pt>
                <c:pt idx="4006" formatCode="General">
                  <c:v>-9.1161920021931304E-4</c:v>
                </c:pt>
                <c:pt idx="4007" formatCode="General">
                  <c:v>-9.04620502800768E-4</c:v>
                </c:pt>
                <c:pt idx="4008" formatCode="General">
                  <c:v>-9.0643518501746102E-4</c:v>
                </c:pt>
                <c:pt idx="4009" formatCode="General">
                  <c:v>-9.0735826091736295E-4</c:v>
                </c:pt>
                <c:pt idx="4010" formatCode="General">
                  <c:v>-9.0308699833596695E-4</c:v>
                </c:pt>
                <c:pt idx="4011" formatCode="General">
                  <c:v>-9.0741753169924896E-4</c:v>
                </c:pt>
                <c:pt idx="4012" formatCode="General">
                  <c:v>-9.0714000656327105E-4</c:v>
                </c:pt>
                <c:pt idx="4013" formatCode="General">
                  <c:v>-9.0924877502060496E-4</c:v>
                </c:pt>
                <c:pt idx="4014" formatCode="General">
                  <c:v>-9.0560970010444201E-4</c:v>
                </c:pt>
                <c:pt idx="4015" formatCode="General">
                  <c:v>-9.0627502104638697E-4</c:v>
                </c:pt>
                <c:pt idx="4016" formatCode="General">
                  <c:v>-9.0440299160147704E-4</c:v>
                </c:pt>
                <c:pt idx="4017" formatCode="General">
                  <c:v>-9.0459209423739302E-4</c:v>
                </c:pt>
                <c:pt idx="4018" formatCode="General">
                  <c:v>-9.0509088909249201E-4</c:v>
                </c:pt>
                <c:pt idx="4019" formatCode="General">
                  <c:v>-9.0407489912524002E-4</c:v>
                </c:pt>
                <c:pt idx="4020" formatCode="General">
                  <c:v>-9.0906581921969102E-4</c:v>
                </c:pt>
                <c:pt idx="4021" formatCode="General">
                  <c:v>-9.0121067059989999E-4</c:v>
                </c:pt>
                <c:pt idx="4022" formatCode="General">
                  <c:v>-9.0809356750542396E-4</c:v>
                </c:pt>
                <c:pt idx="4023" formatCode="General">
                  <c:v>-9.0747859660728395E-4</c:v>
                </c:pt>
                <c:pt idx="4024" formatCode="General">
                  <c:v>-9.12596449916661E-4</c:v>
                </c:pt>
                <c:pt idx="4025" formatCode="General">
                  <c:v>-9.0644967486560896E-4</c:v>
                </c:pt>
                <c:pt idx="4026" formatCode="General">
                  <c:v>-9.0691345664876098E-4</c:v>
                </c:pt>
                <c:pt idx="4027" formatCode="General">
                  <c:v>-9.0648674997367298E-4</c:v>
                </c:pt>
                <c:pt idx="4028" formatCode="General">
                  <c:v>-9.0457852075020604E-4</c:v>
                </c:pt>
                <c:pt idx="4029" formatCode="General">
                  <c:v>-9.0494917513191098E-4</c:v>
                </c:pt>
                <c:pt idx="4030" formatCode="General">
                  <c:v>-9.0937144569150298E-4</c:v>
                </c:pt>
                <c:pt idx="4031" formatCode="General">
                  <c:v>-9.1097517884175603E-4</c:v>
                </c:pt>
                <c:pt idx="4032" formatCode="General">
                  <c:v>-9.0906364982880599E-4</c:v>
                </c:pt>
                <c:pt idx="4033" formatCode="General">
                  <c:v>-9.0893312495527497E-4</c:v>
                </c:pt>
                <c:pt idx="4034" formatCode="General">
                  <c:v>-9.1192202838900796E-4</c:v>
                </c:pt>
                <c:pt idx="4035" formatCode="General">
                  <c:v>-9.0783645701515096E-4</c:v>
                </c:pt>
                <c:pt idx="4036" formatCode="General">
                  <c:v>-9.0886455918834797E-4</c:v>
                </c:pt>
                <c:pt idx="4037" formatCode="General">
                  <c:v>-9.10237636857359E-4</c:v>
                </c:pt>
                <c:pt idx="4038" formatCode="General">
                  <c:v>-9.0978637918913397E-4</c:v>
                </c:pt>
                <c:pt idx="4039" formatCode="General">
                  <c:v>-8.9804721489290405E-4</c:v>
                </c:pt>
                <c:pt idx="4040" formatCode="General">
                  <c:v>-9.0868429069217995E-4</c:v>
                </c:pt>
                <c:pt idx="4041" formatCode="General">
                  <c:v>-9.0365582478807199E-4</c:v>
                </c:pt>
                <c:pt idx="4042" formatCode="General">
                  <c:v>-9.0606573540117405E-4</c:v>
                </c:pt>
                <c:pt idx="4043" formatCode="General">
                  <c:v>-9.1308865272036002E-4</c:v>
                </c:pt>
                <c:pt idx="4044" formatCode="General">
                  <c:v>-9.1241478437609398E-4</c:v>
                </c:pt>
                <c:pt idx="4045" formatCode="General">
                  <c:v>-9.0483473933335797E-4</c:v>
                </c:pt>
                <c:pt idx="4046" formatCode="General">
                  <c:v>-9.0432388325277697E-4</c:v>
                </c:pt>
                <c:pt idx="4047" formatCode="General">
                  <c:v>-9.0631409985628001E-4</c:v>
                </c:pt>
                <c:pt idx="4048" formatCode="General">
                  <c:v>-9.0347211114969101E-4</c:v>
                </c:pt>
                <c:pt idx="4049" formatCode="General">
                  <c:v>-9.07361432067049E-4</c:v>
                </c:pt>
                <c:pt idx="4050" formatCode="General">
                  <c:v>-9.0404925022720601E-4</c:v>
                </c:pt>
                <c:pt idx="4051" formatCode="General">
                  <c:v>-9.0583776120731999E-4</c:v>
                </c:pt>
                <c:pt idx="4052" formatCode="General">
                  <c:v>-8.9842884780791995E-4</c:v>
                </c:pt>
                <c:pt idx="4053" formatCode="General">
                  <c:v>-9.0069925859956703E-4</c:v>
                </c:pt>
                <c:pt idx="4054" formatCode="General">
                  <c:v>-9.06854815816101E-4</c:v>
                </c:pt>
                <c:pt idx="4055" formatCode="General">
                  <c:v>-9.0913678111021498E-4</c:v>
                </c:pt>
                <c:pt idx="4056" formatCode="General">
                  <c:v>-9.0203173769730404E-4</c:v>
                </c:pt>
                <c:pt idx="4057" formatCode="General">
                  <c:v>-9.0355341096359397E-4</c:v>
                </c:pt>
                <c:pt idx="4058" formatCode="General">
                  <c:v>-9.05589889524433E-4</c:v>
                </c:pt>
                <c:pt idx="4059" formatCode="General">
                  <c:v>-9.0725403830329903E-4</c:v>
                </c:pt>
                <c:pt idx="4060" formatCode="General">
                  <c:v>-9.0333948859922203E-4</c:v>
                </c:pt>
                <c:pt idx="4061" formatCode="General">
                  <c:v>-9.0857084144914803E-4</c:v>
                </c:pt>
                <c:pt idx="4062" formatCode="General">
                  <c:v>-9.0089889323438199E-4</c:v>
                </c:pt>
                <c:pt idx="4063" formatCode="General">
                  <c:v>-9.0443471454149202E-4</c:v>
                </c:pt>
                <c:pt idx="4064" formatCode="General">
                  <c:v>-9.0859647810906602E-4</c:v>
                </c:pt>
                <c:pt idx="4065" formatCode="General">
                  <c:v>-9.0026345358930695E-4</c:v>
                </c:pt>
                <c:pt idx="4066" formatCode="General">
                  <c:v>-9.0915887214512302E-4</c:v>
                </c:pt>
                <c:pt idx="4067" formatCode="General">
                  <c:v>-9.0659507369713797E-4</c:v>
                </c:pt>
                <c:pt idx="4068" formatCode="General">
                  <c:v>-9.0807913064543805E-4</c:v>
                </c:pt>
                <c:pt idx="4069" formatCode="General">
                  <c:v>-9.0817806103346403E-4</c:v>
                </c:pt>
                <c:pt idx="4070" formatCode="General">
                  <c:v>-9.0425995582704601E-4</c:v>
                </c:pt>
                <c:pt idx="4071" formatCode="General">
                  <c:v>-9.0834188960131602E-4</c:v>
                </c:pt>
                <c:pt idx="4072" formatCode="General">
                  <c:v>-9.0222414342690401E-4</c:v>
                </c:pt>
                <c:pt idx="4073" formatCode="General">
                  <c:v>-9.0681907677666598E-4</c:v>
                </c:pt>
                <c:pt idx="4074" formatCode="General">
                  <c:v>-9.0226084008803505E-4</c:v>
                </c:pt>
                <c:pt idx="4075" formatCode="General">
                  <c:v>-9.1043641153418502E-4</c:v>
                </c:pt>
                <c:pt idx="4076" formatCode="General">
                  <c:v>-9.02463012198812E-4</c:v>
                </c:pt>
                <c:pt idx="4077" formatCode="General">
                  <c:v>-9.0593801764309598E-4</c:v>
                </c:pt>
                <c:pt idx="4078" formatCode="General">
                  <c:v>-9.0061764773555902E-4</c:v>
                </c:pt>
                <c:pt idx="4079" formatCode="General">
                  <c:v>-9.07633205326257E-4</c:v>
                </c:pt>
                <c:pt idx="4080" formatCode="General">
                  <c:v>-9.0740174187473098E-4</c:v>
                </c:pt>
                <c:pt idx="4081" formatCode="General">
                  <c:v>-9.0610817036558403E-4</c:v>
                </c:pt>
                <c:pt idx="4082" formatCode="General">
                  <c:v>-9.1080015440605101E-4</c:v>
                </c:pt>
                <c:pt idx="4083" formatCode="General">
                  <c:v>-9.0503412602175898E-4</c:v>
                </c:pt>
                <c:pt idx="4084" formatCode="General">
                  <c:v>-9.0674136059518801E-4</c:v>
                </c:pt>
                <c:pt idx="4085" formatCode="General">
                  <c:v>-9.0487807748636901E-4</c:v>
                </c:pt>
                <c:pt idx="4086" formatCode="General">
                  <c:v>-9.1301883238324505E-4</c:v>
                </c:pt>
                <c:pt idx="4087" formatCode="General">
                  <c:v>-9.0634005839035803E-4</c:v>
                </c:pt>
                <c:pt idx="4088" formatCode="General">
                  <c:v>-9.1035732271003901E-4</c:v>
                </c:pt>
                <c:pt idx="4089" formatCode="General">
                  <c:v>-9.0384151989110896E-4</c:v>
                </c:pt>
                <c:pt idx="4090" formatCode="General">
                  <c:v>-8.9887741807546603E-4</c:v>
                </c:pt>
                <c:pt idx="4091" formatCode="General">
                  <c:v>-9.0294325513976502E-4</c:v>
                </c:pt>
                <c:pt idx="4092" formatCode="General">
                  <c:v>-9.0199793087564195E-4</c:v>
                </c:pt>
                <c:pt idx="4093" formatCode="General">
                  <c:v>-9.0503269149022798E-4</c:v>
                </c:pt>
                <c:pt idx="4094" formatCode="General">
                  <c:v>-9.0723263702684805E-4</c:v>
                </c:pt>
                <c:pt idx="4095" formatCode="General">
                  <c:v>-9.0196833672323497E-4</c:v>
                </c:pt>
                <c:pt idx="4096" formatCode="General">
                  <c:v>-8.9754744920789598E-4</c:v>
                </c:pt>
                <c:pt idx="4097" formatCode="General">
                  <c:v>-9.0107498323784604E-4</c:v>
                </c:pt>
                <c:pt idx="4098" formatCode="General">
                  <c:v>-9.0642973484123305E-4</c:v>
                </c:pt>
                <c:pt idx="4099" formatCode="General">
                  <c:v>-9.0568121509758002E-4</c:v>
                </c:pt>
                <c:pt idx="4100" formatCode="General">
                  <c:v>-9.0040814272830899E-4</c:v>
                </c:pt>
                <c:pt idx="4101" formatCode="General">
                  <c:v>-9.0362539808401597E-4</c:v>
                </c:pt>
                <c:pt idx="4102" formatCode="General">
                  <c:v>-9.0572099781540598E-4</c:v>
                </c:pt>
                <c:pt idx="4103" formatCode="General">
                  <c:v>-9.0262732968483101E-4</c:v>
                </c:pt>
                <c:pt idx="4104" formatCode="General">
                  <c:v>-8.96553794751338E-4</c:v>
                </c:pt>
                <c:pt idx="4105" formatCode="General">
                  <c:v>-9.0467772652606001E-4</c:v>
                </c:pt>
                <c:pt idx="4106" formatCode="General">
                  <c:v>-9.0211440995724196E-4</c:v>
                </c:pt>
                <c:pt idx="4107" formatCode="General">
                  <c:v>-8.9879767251215405E-4</c:v>
                </c:pt>
                <c:pt idx="4108" formatCode="General">
                  <c:v>-8.9451492821040698E-4</c:v>
                </c:pt>
                <c:pt idx="4109" formatCode="General">
                  <c:v>-9.0784838259758702E-4</c:v>
                </c:pt>
                <c:pt idx="4110" formatCode="General">
                  <c:v>-9.0313090256495998E-4</c:v>
                </c:pt>
                <c:pt idx="4111" formatCode="General">
                  <c:v>-9.0657426316807798E-4</c:v>
                </c:pt>
                <c:pt idx="4112" formatCode="General">
                  <c:v>-9.0513364396967698E-4</c:v>
                </c:pt>
                <c:pt idx="4113" formatCode="General">
                  <c:v>-9.0425898009483799E-4</c:v>
                </c:pt>
                <c:pt idx="4114" formatCode="General">
                  <c:v>-8.9825508604717604E-4</c:v>
                </c:pt>
                <c:pt idx="4115" formatCode="General">
                  <c:v>-9.0268265341415799E-4</c:v>
                </c:pt>
                <c:pt idx="4116" formatCode="General">
                  <c:v>-9.0180317611624199E-4</c:v>
                </c:pt>
                <c:pt idx="4117" formatCode="General">
                  <c:v>-9.0555374874081601E-4</c:v>
                </c:pt>
                <c:pt idx="4118" formatCode="General">
                  <c:v>-9.06337418972797E-4</c:v>
                </c:pt>
                <c:pt idx="4119" formatCode="General">
                  <c:v>-8.9574673172309097E-4</c:v>
                </c:pt>
                <c:pt idx="4120" formatCode="General">
                  <c:v>-9.1093482386619495E-4</c:v>
                </c:pt>
                <c:pt idx="4121" formatCode="General">
                  <c:v>-9.0395448348342203E-4</c:v>
                </c:pt>
                <c:pt idx="4122" formatCode="General">
                  <c:v>-9.0031452959944702E-4</c:v>
                </c:pt>
                <c:pt idx="4123" formatCode="General">
                  <c:v>-8.9943769153608805E-4</c:v>
                </c:pt>
                <c:pt idx="4124" formatCode="General">
                  <c:v>-9.0440930394676403E-4</c:v>
                </c:pt>
                <c:pt idx="4125" formatCode="General">
                  <c:v>-9.0592937993257995E-4</c:v>
                </c:pt>
                <c:pt idx="4126" formatCode="General">
                  <c:v>-9.0001288643449205E-4</c:v>
                </c:pt>
                <c:pt idx="4127" formatCode="General">
                  <c:v>-9.0006022217121399E-4</c:v>
                </c:pt>
                <c:pt idx="4128" formatCode="General">
                  <c:v>-9.0129159424456005E-4</c:v>
                </c:pt>
                <c:pt idx="4129" formatCode="General">
                  <c:v>-9.0092203329199196E-4</c:v>
                </c:pt>
                <c:pt idx="4130" formatCode="General">
                  <c:v>-9.0087589903030201E-4</c:v>
                </c:pt>
                <c:pt idx="4131" formatCode="General">
                  <c:v>-9.0655460507060501E-4</c:v>
                </c:pt>
                <c:pt idx="4132" formatCode="General">
                  <c:v>-8.9735040676867895E-4</c:v>
                </c:pt>
                <c:pt idx="4133" formatCode="General">
                  <c:v>-9.0422371570111405E-4</c:v>
                </c:pt>
                <c:pt idx="4134" formatCode="General">
                  <c:v>-8.9929003139186097E-4</c:v>
                </c:pt>
                <c:pt idx="4135" formatCode="General">
                  <c:v>-9.0438955907649204E-4</c:v>
                </c:pt>
                <c:pt idx="4136" formatCode="General">
                  <c:v>-9.0354796034531097E-4</c:v>
                </c:pt>
                <c:pt idx="4137" formatCode="General">
                  <c:v>-9.0023000334755999E-4</c:v>
                </c:pt>
                <c:pt idx="4138" formatCode="General">
                  <c:v>-9.0240985844586101E-4</c:v>
                </c:pt>
                <c:pt idx="4139" formatCode="General">
                  <c:v>-9.0041792325918604E-4</c:v>
                </c:pt>
                <c:pt idx="4140" formatCode="General">
                  <c:v>-9.0216174203604097E-4</c:v>
                </c:pt>
                <c:pt idx="4141" formatCode="General">
                  <c:v>-9.0341961911681601E-4</c:v>
                </c:pt>
                <c:pt idx="4142" formatCode="General">
                  <c:v>-9.0298920117405797E-4</c:v>
                </c:pt>
                <c:pt idx="4143" formatCode="General">
                  <c:v>-9.0152786620800198E-4</c:v>
                </c:pt>
                <c:pt idx="4144" formatCode="General">
                  <c:v>-9.0922918759181698E-4</c:v>
                </c:pt>
                <c:pt idx="4145" formatCode="General">
                  <c:v>-8.9665110973120496E-4</c:v>
                </c:pt>
                <c:pt idx="4146" formatCode="General">
                  <c:v>-9.0038948296818598E-4</c:v>
                </c:pt>
                <c:pt idx="4147" formatCode="General">
                  <c:v>-9.0146437007659203E-4</c:v>
                </c:pt>
                <c:pt idx="4148" formatCode="General">
                  <c:v>-9.0218667333645205E-4</c:v>
                </c:pt>
                <c:pt idx="4149" formatCode="General">
                  <c:v>-9.0160283014344698E-4</c:v>
                </c:pt>
                <c:pt idx="4150" formatCode="General">
                  <c:v>-9.0668904460759097E-4</c:v>
                </c:pt>
                <c:pt idx="4151" formatCode="General">
                  <c:v>-9.0215921940484198E-4</c:v>
                </c:pt>
                <c:pt idx="4152" formatCode="General">
                  <c:v>-9.0552097763320501E-4</c:v>
                </c:pt>
                <c:pt idx="4153" formatCode="General">
                  <c:v>-9.0173441672477595E-4</c:v>
                </c:pt>
                <c:pt idx="4154" formatCode="General">
                  <c:v>-9.0173932740060601E-4</c:v>
                </c:pt>
                <c:pt idx="4155" formatCode="General">
                  <c:v>-9.0218212509168502E-4</c:v>
                </c:pt>
                <c:pt idx="4156" formatCode="General">
                  <c:v>-9.0284497310521E-4</c:v>
                </c:pt>
                <c:pt idx="4157" formatCode="General">
                  <c:v>-9.0002659002572398E-4</c:v>
                </c:pt>
                <c:pt idx="4158" formatCode="General">
                  <c:v>-9.0353364841806597E-4</c:v>
                </c:pt>
                <c:pt idx="4159" formatCode="General">
                  <c:v>-9.0299673329669397E-4</c:v>
                </c:pt>
                <c:pt idx="4160" formatCode="General">
                  <c:v>-9.0202468011743499E-4</c:v>
                </c:pt>
                <c:pt idx="4161" formatCode="General">
                  <c:v>-9.0456669373310805E-4</c:v>
                </c:pt>
                <c:pt idx="4162" formatCode="General">
                  <c:v>-8.9796256760094496E-4</c:v>
                </c:pt>
                <c:pt idx="4163" formatCode="General">
                  <c:v>-9.0233759774218899E-4</c:v>
                </c:pt>
                <c:pt idx="4164" formatCode="General">
                  <c:v>-8.9864640104071703E-4</c:v>
                </c:pt>
                <c:pt idx="4165" formatCode="General">
                  <c:v>-9.0114204787081003E-4</c:v>
                </c:pt>
                <c:pt idx="4166" formatCode="General">
                  <c:v>-9.0337176776488903E-4</c:v>
                </c:pt>
                <c:pt idx="4167" formatCode="General">
                  <c:v>-9.0293032738595702E-4</c:v>
                </c:pt>
                <c:pt idx="4168" formatCode="General">
                  <c:v>-9.0357304329008795E-4</c:v>
                </c:pt>
                <c:pt idx="4169" formatCode="General">
                  <c:v>-9.00027094375988E-4</c:v>
                </c:pt>
                <c:pt idx="4170" formatCode="General">
                  <c:v>-9.0098002930164402E-4</c:v>
                </c:pt>
                <c:pt idx="4171" formatCode="General">
                  <c:v>-9.00393441405998E-4</c:v>
                </c:pt>
                <c:pt idx="4172" formatCode="General">
                  <c:v>-9.0546828272714301E-4</c:v>
                </c:pt>
                <c:pt idx="4173" formatCode="General">
                  <c:v>-9.03020511894622E-4</c:v>
                </c:pt>
                <c:pt idx="4174" formatCode="General">
                  <c:v>-9.01819382714968E-4</c:v>
                </c:pt>
                <c:pt idx="4175" formatCode="General">
                  <c:v>-9.0113144925093496E-4</c:v>
                </c:pt>
                <c:pt idx="4176" formatCode="General">
                  <c:v>-9.0359672540962701E-4</c:v>
                </c:pt>
                <c:pt idx="4177" formatCode="General">
                  <c:v>-8.9963214932375695E-4</c:v>
                </c:pt>
                <c:pt idx="4178" formatCode="General">
                  <c:v>-9.0179534286516296E-4</c:v>
                </c:pt>
                <c:pt idx="4179" formatCode="General">
                  <c:v>-8.9697604057553605E-4</c:v>
                </c:pt>
                <c:pt idx="4180" formatCode="General">
                  <c:v>-8.9773830532715996E-4</c:v>
                </c:pt>
                <c:pt idx="4181" formatCode="General">
                  <c:v>-9.0471379622414502E-4</c:v>
                </c:pt>
                <c:pt idx="4182" formatCode="General">
                  <c:v>-8.9751477411582101E-4</c:v>
                </c:pt>
                <c:pt idx="4183" formatCode="General">
                  <c:v>-8.9880516522731102E-4</c:v>
                </c:pt>
                <c:pt idx="4184" formatCode="General">
                  <c:v>-8.9581282899019198E-4</c:v>
                </c:pt>
                <c:pt idx="4185" formatCode="General">
                  <c:v>-8.9955647434049899E-4</c:v>
                </c:pt>
                <c:pt idx="4186" formatCode="General">
                  <c:v>-8.9996832252025401E-4</c:v>
                </c:pt>
                <c:pt idx="4187" formatCode="General">
                  <c:v>-8.9223068886633403E-4</c:v>
                </c:pt>
                <c:pt idx="4188" formatCode="General">
                  <c:v>-8.9899393718277599E-4</c:v>
                </c:pt>
                <c:pt idx="4189" formatCode="General">
                  <c:v>-9.00444373203358E-4</c:v>
                </c:pt>
                <c:pt idx="4190" formatCode="General">
                  <c:v>-9.0106276023665705E-4</c:v>
                </c:pt>
                <c:pt idx="4191" formatCode="General">
                  <c:v>-8.9750249690037003E-4</c:v>
                </c:pt>
                <c:pt idx="4192" formatCode="General">
                  <c:v>-9.00487079558179E-4</c:v>
                </c:pt>
                <c:pt idx="4193" formatCode="General">
                  <c:v>-9.0230403912348303E-4</c:v>
                </c:pt>
                <c:pt idx="4194" formatCode="General">
                  <c:v>-9.0249721152714697E-4</c:v>
                </c:pt>
                <c:pt idx="4195" formatCode="General">
                  <c:v>-9.0324216072526595E-4</c:v>
                </c:pt>
                <c:pt idx="4196" formatCode="General">
                  <c:v>-9.0187390088166796E-4</c:v>
                </c:pt>
                <c:pt idx="4197" formatCode="General">
                  <c:v>-9.0003574500468597E-4</c:v>
                </c:pt>
                <c:pt idx="4198" formatCode="General">
                  <c:v>-8.9546496759445704E-4</c:v>
                </c:pt>
                <c:pt idx="4199" formatCode="General">
                  <c:v>-8.9230199050958805E-4</c:v>
                </c:pt>
                <c:pt idx="4200" formatCode="General">
                  <c:v>-8.9761178759480695E-4</c:v>
                </c:pt>
                <c:pt idx="4201" formatCode="General">
                  <c:v>-9.04104436886345E-4</c:v>
                </c:pt>
                <c:pt idx="4202" formatCode="General">
                  <c:v>-9.0077179852511102E-4</c:v>
                </c:pt>
                <c:pt idx="4203" formatCode="General">
                  <c:v>-8.9488008833167197E-4</c:v>
                </c:pt>
                <c:pt idx="4204" formatCode="General">
                  <c:v>-8.9857085529226096E-4</c:v>
                </c:pt>
                <c:pt idx="4205" formatCode="General">
                  <c:v>-8.9972187558645699E-4</c:v>
                </c:pt>
                <c:pt idx="4206" formatCode="General">
                  <c:v>-8.98423030830165E-4</c:v>
                </c:pt>
                <c:pt idx="4207" formatCode="General">
                  <c:v>-8.95921469454856E-4</c:v>
                </c:pt>
                <c:pt idx="4208" formatCode="General">
                  <c:v>-8.9722674991664397E-4</c:v>
                </c:pt>
                <c:pt idx="4209" formatCode="General">
                  <c:v>-9.0290640769398998E-4</c:v>
                </c:pt>
                <c:pt idx="4210" formatCode="General">
                  <c:v>-8.9770581473635905E-4</c:v>
                </c:pt>
                <c:pt idx="4211" formatCode="General">
                  <c:v>-9.0074787964988399E-4</c:v>
                </c:pt>
                <c:pt idx="4212" formatCode="General">
                  <c:v>-8.9864547792661603E-4</c:v>
                </c:pt>
                <c:pt idx="4213" formatCode="General">
                  <c:v>-9.0311163297047004E-4</c:v>
                </c:pt>
                <c:pt idx="4214" formatCode="General">
                  <c:v>-8.9589787450175399E-4</c:v>
                </c:pt>
                <c:pt idx="4215" formatCode="General">
                  <c:v>-9.0239421091224399E-4</c:v>
                </c:pt>
                <c:pt idx="4216" formatCode="General">
                  <c:v>-9.0380514263358998E-4</c:v>
                </c:pt>
                <c:pt idx="4217" formatCode="General">
                  <c:v>-9.0166445060074004E-4</c:v>
                </c:pt>
                <c:pt idx="4218" formatCode="General">
                  <c:v>-8.9765395636403505E-4</c:v>
                </c:pt>
                <c:pt idx="4219" formatCode="General">
                  <c:v>-8.9819052027451205E-4</c:v>
                </c:pt>
                <c:pt idx="4220" formatCode="General">
                  <c:v>-8.9308547766512605E-4</c:v>
                </c:pt>
                <c:pt idx="4221" formatCode="General">
                  <c:v>-8.9786528640675104E-4</c:v>
                </c:pt>
                <c:pt idx="4222" formatCode="General">
                  <c:v>-8.9743242277105404E-4</c:v>
                </c:pt>
                <c:pt idx="4223" formatCode="General">
                  <c:v>-8.9671027271856496E-4</c:v>
                </c:pt>
                <c:pt idx="4224" formatCode="General">
                  <c:v>-8.9820666575659495E-4</c:v>
                </c:pt>
                <c:pt idx="4225" formatCode="General">
                  <c:v>-9.0022401445420902E-4</c:v>
                </c:pt>
                <c:pt idx="4226" formatCode="General">
                  <c:v>-9.0397654814422003E-4</c:v>
                </c:pt>
                <c:pt idx="4227" formatCode="General">
                  <c:v>-8.9918431767181195E-4</c:v>
                </c:pt>
                <c:pt idx="4228" formatCode="General">
                  <c:v>-8.9710690010888798E-4</c:v>
                </c:pt>
                <c:pt idx="4229" formatCode="General">
                  <c:v>-9.0071364820381E-4</c:v>
                </c:pt>
                <c:pt idx="4230" formatCode="General">
                  <c:v>-8.9629778959610801E-4</c:v>
                </c:pt>
                <c:pt idx="4231" formatCode="General">
                  <c:v>-8.8426074299075897E-4</c:v>
                </c:pt>
                <c:pt idx="4232" formatCode="General">
                  <c:v>-8.9270104377947395E-4</c:v>
                </c:pt>
                <c:pt idx="4233" formatCode="General">
                  <c:v>-8.8874716417293995E-4</c:v>
                </c:pt>
                <c:pt idx="4234" formatCode="General">
                  <c:v>-8.9930285575971498E-4</c:v>
                </c:pt>
                <c:pt idx="4235" formatCode="General">
                  <c:v>-8.9471177801690098E-4</c:v>
                </c:pt>
                <c:pt idx="4236" formatCode="General">
                  <c:v>-9.0085544289659602E-4</c:v>
                </c:pt>
                <c:pt idx="4237" formatCode="General">
                  <c:v>-8.9340165160559201E-4</c:v>
                </c:pt>
                <c:pt idx="4238" formatCode="General">
                  <c:v>-8.9394841066939203E-4</c:v>
                </c:pt>
                <c:pt idx="4239" formatCode="General">
                  <c:v>-8.9778157402556E-4</c:v>
                </c:pt>
                <c:pt idx="4240" formatCode="General">
                  <c:v>-8.9789054775563798E-4</c:v>
                </c:pt>
                <c:pt idx="4241" formatCode="General">
                  <c:v>-9.0074701690425201E-4</c:v>
                </c:pt>
                <c:pt idx="4242" formatCode="General">
                  <c:v>-8.9784792728787605E-4</c:v>
                </c:pt>
                <c:pt idx="4243" formatCode="General">
                  <c:v>-8.9224095920017196E-4</c:v>
                </c:pt>
                <c:pt idx="4244" formatCode="General">
                  <c:v>-8.9726539053128999E-4</c:v>
                </c:pt>
                <c:pt idx="4245" formatCode="General">
                  <c:v>-8.9594989092911005E-4</c:v>
                </c:pt>
                <c:pt idx="4246" formatCode="General">
                  <c:v>-8.9980638187040201E-4</c:v>
                </c:pt>
                <c:pt idx="4247" formatCode="General">
                  <c:v>-8.9702210312501203E-4</c:v>
                </c:pt>
                <c:pt idx="4248" formatCode="General">
                  <c:v>-8.9106892187610699E-4</c:v>
                </c:pt>
                <c:pt idx="4249" formatCode="General">
                  <c:v>-8.9808770277701399E-4</c:v>
                </c:pt>
                <c:pt idx="4250" formatCode="General">
                  <c:v>-8.9823074251238401E-4</c:v>
                </c:pt>
                <c:pt idx="4251" formatCode="General">
                  <c:v>-8.9898148763501297E-4</c:v>
                </c:pt>
                <c:pt idx="4252" formatCode="General">
                  <c:v>-8.9610257078516801E-4</c:v>
                </c:pt>
                <c:pt idx="4253" formatCode="General">
                  <c:v>-8.9774515066210403E-4</c:v>
                </c:pt>
                <c:pt idx="4254" formatCode="General">
                  <c:v>-8.9870974575008802E-4</c:v>
                </c:pt>
                <c:pt idx="4255" formatCode="General">
                  <c:v>-8.9867222015892895E-4</c:v>
                </c:pt>
                <c:pt idx="4256" formatCode="General">
                  <c:v>-8.96355304817234E-4</c:v>
                </c:pt>
                <c:pt idx="4257" formatCode="General">
                  <c:v>-8.9936871162217004E-4</c:v>
                </c:pt>
                <c:pt idx="4258" formatCode="General">
                  <c:v>-8.9442064569462097E-4</c:v>
                </c:pt>
                <c:pt idx="4259" formatCode="General">
                  <c:v>-8.9230491879639196E-4</c:v>
                </c:pt>
                <c:pt idx="4260" formatCode="General">
                  <c:v>-8.8871631162052095E-4</c:v>
                </c:pt>
                <c:pt idx="4261" formatCode="General">
                  <c:v>-8.9491804716402396E-4</c:v>
                </c:pt>
                <c:pt idx="4262" formatCode="General">
                  <c:v>-9.0028844265963698E-4</c:v>
                </c:pt>
                <c:pt idx="4263" formatCode="General">
                  <c:v>-9.0035128417674797E-4</c:v>
                </c:pt>
                <c:pt idx="4264" formatCode="General">
                  <c:v>-8.9680569378624403E-4</c:v>
                </c:pt>
                <c:pt idx="4265" formatCode="General">
                  <c:v>-8.8927111291807503E-4</c:v>
                </c:pt>
                <c:pt idx="4266" formatCode="General">
                  <c:v>-8.9205893592165402E-4</c:v>
                </c:pt>
                <c:pt idx="4267" formatCode="General">
                  <c:v>-8.9233828409839998E-4</c:v>
                </c:pt>
                <c:pt idx="4268" formatCode="General">
                  <c:v>-8.9437886892834403E-4</c:v>
                </c:pt>
                <c:pt idx="4269" formatCode="General">
                  <c:v>-8.9834807318996005E-4</c:v>
                </c:pt>
                <c:pt idx="4270" formatCode="General">
                  <c:v>-8.9530662395306099E-4</c:v>
                </c:pt>
                <c:pt idx="4271" formatCode="General">
                  <c:v>-8.9029222592539395E-4</c:v>
                </c:pt>
                <c:pt idx="4272" formatCode="General">
                  <c:v>-8.9248173343235303E-4</c:v>
                </c:pt>
                <c:pt idx="4273" formatCode="General">
                  <c:v>-8.9333354377916802E-4</c:v>
                </c:pt>
                <c:pt idx="4274" formatCode="General">
                  <c:v>-8.9382592988754002E-4</c:v>
                </c:pt>
                <c:pt idx="4275" formatCode="General">
                  <c:v>-8.9991860415148902E-4</c:v>
                </c:pt>
                <c:pt idx="4276" formatCode="General">
                  <c:v>-8.94635889560213E-4</c:v>
                </c:pt>
                <c:pt idx="4277" formatCode="General">
                  <c:v>-8.9552787308048499E-4</c:v>
                </c:pt>
                <c:pt idx="4278" formatCode="General">
                  <c:v>-8.9783666069859496E-4</c:v>
                </c:pt>
                <c:pt idx="4279" formatCode="General">
                  <c:v>-8.9506423456531096E-4</c:v>
                </c:pt>
                <c:pt idx="4280" formatCode="General">
                  <c:v>-8.9312012579801303E-4</c:v>
                </c:pt>
                <c:pt idx="4281" formatCode="General">
                  <c:v>-8.9217997135704601E-4</c:v>
                </c:pt>
                <c:pt idx="4282" formatCode="General">
                  <c:v>-8.9931093703652504E-4</c:v>
                </c:pt>
                <c:pt idx="4283" formatCode="General">
                  <c:v>-8.8951680020538104E-4</c:v>
                </c:pt>
                <c:pt idx="4284" formatCode="General">
                  <c:v>-8.9589668581195397E-4</c:v>
                </c:pt>
                <c:pt idx="4285" formatCode="General">
                  <c:v>-8.9420968756105505E-4</c:v>
                </c:pt>
                <c:pt idx="4286" formatCode="General">
                  <c:v>-8.9763590421940403E-4</c:v>
                </c:pt>
                <c:pt idx="4287" formatCode="General">
                  <c:v>-8.9877280003875599E-4</c:v>
                </c:pt>
                <c:pt idx="4288" formatCode="General">
                  <c:v>-8.9379103499488102E-4</c:v>
                </c:pt>
                <c:pt idx="4289" formatCode="General">
                  <c:v>-9.0126435831369602E-4</c:v>
                </c:pt>
                <c:pt idx="4290" formatCode="General">
                  <c:v>-8.9196430931513305E-4</c:v>
                </c:pt>
                <c:pt idx="4291" formatCode="General">
                  <c:v>-8.9869903922077104E-4</c:v>
                </c:pt>
                <c:pt idx="4292" formatCode="General">
                  <c:v>-8.9790805853967798E-4</c:v>
                </c:pt>
                <c:pt idx="4293" formatCode="General">
                  <c:v>-8.8972543709706304E-4</c:v>
                </c:pt>
                <c:pt idx="4294" formatCode="General">
                  <c:v>-8.9792750629727599E-4</c:v>
                </c:pt>
                <c:pt idx="4295" formatCode="General">
                  <c:v>-8.90365857312156E-4</c:v>
                </c:pt>
                <c:pt idx="4296" formatCode="General">
                  <c:v>-8.9083930450588203E-4</c:v>
                </c:pt>
                <c:pt idx="4297" formatCode="General">
                  <c:v>-8.9891394506607595E-4</c:v>
                </c:pt>
                <c:pt idx="4298" formatCode="General">
                  <c:v>-8.9829938474828095E-4</c:v>
                </c:pt>
                <c:pt idx="4299" formatCode="General">
                  <c:v>-8.8670737717648301E-4</c:v>
                </c:pt>
                <c:pt idx="4300" formatCode="General">
                  <c:v>-8.9760081055291897E-4</c:v>
                </c:pt>
                <c:pt idx="4301" formatCode="General">
                  <c:v>-8.9877963733163901E-4</c:v>
                </c:pt>
                <c:pt idx="4302" formatCode="General">
                  <c:v>-9.0108851944825197E-4</c:v>
                </c:pt>
                <c:pt idx="4303" formatCode="General">
                  <c:v>-8.8802204512381704E-4</c:v>
                </c:pt>
                <c:pt idx="4304" formatCode="General">
                  <c:v>-8.9047378151092902E-4</c:v>
                </c:pt>
                <c:pt idx="4305" formatCode="General">
                  <c:v>-8.9557211070652996E-4</c:v>
                </c:pt>
                <c:pt idx="4306" formatCode="General">
                  <c:v>-8.9428977500547997E-4</c:v>
                </c:pt>
                <c:pt idx="4307" formatCode="General">
                  <c:v>-8.9785249423559004E-4</c:v>
                </c:pt>
                <c:pt idx="4308" formatCode="General">
                  <c:v>-9.0023692200749304E-4</c:v>
                </c:pt>
                <c:pt idx="4309" formatCode="General">
                  <c:v>-8.9404226876225697E-4</c:v>
                </c:pt>
                <c:pt idx="4310" formatCode="General">
                  <c:v>-8.9393368077775803E-4</c:v>
                </c:pt>
                <c:pt idx="4311" formatCode="General">
                  <c:v>-8.9405226139123201E-4</c:v>
                </c:pt>
                <c:pt idx="4312" formatCode="General">
                  <c:v>-8.9884304501057001E-4</c:v>
                </c:pt>
                <c:pt idx="4313" formatCode="General">
                  <c:v>-8.9413211046186205E-4</c:v>
                </c:pt>
                <c:pt idx="4314" formatCode="General">
                  <c:v>-8.9452255640632902E-4</c:v>
                </c:pt>
                <c:pt idx="4315" formatCode="General">
                  <c:v>-9.0101441882482303E-4</c:v>
                </c:pt>
                <c:pt idx="4316" formatCode="General">
                  <c:v>-8.8911780131548199E-4</c:v>
                </c:pt>
                <c:pt idx="4317" formatCode="General">
                  <c:v>-8.9612734865681298E-4</c:v>
                </c:pt>
                <c:pt idx="4318" formatCode="General">
                  <c:v>-8.9737467331576799E-4</c:v>
                </c:pt>
                <c:pt idx="4319" formatCode="General">
                  <c:v>-8.9442771449133496E-4</c:v>
                </c:pt>
                <c:pt idx="4320" formatCode="General">
                  <c:v>-8.8610981044403203E-4</c:v>
                </c:pt>
                <c:pt idx="4321" formatCode="General">
                  <c:v>-8.8840521861873497E-4</c:v>
                </c:pt>
                <c:pt idx="4322" formatCode="General">
                  <c:v>-8.9592926553942298E-4</c:v>
                </c:pt>
                <c:pt idx="4323" formatCode="General">
                  <c:v>-8.9325392796177198E-4</c:v>
                </c:pt>
                <c:pt idx="4324" formatCode="General">
                  <c:v>-8.9749130096650805E-4</c:v>
                </c:pt>
                <c:pt idx="4325" formatCode="General">
                  <c:v>-8.8549211764144301E-4</c:v>
                </c:pt>
                <c:pt idx="4326" formatCode="General">
                  <c:v>-8.98993761813752E-4</c:v>
                </c:pt>
                <c:pt idx="4327" formatCode="General">
                  <c:v>-8.9391831159898495E-4</c:v>
                </c:pt>
                <c:pt idx="4328" formatCode="General">
                  <c:v>-8.9146441711155299E-4</c:v>
                </c:pt>
                <c:pt idx="4329" formatCode="General">
                  <c:v>-8.9100296910484E-4</c:v>
                </c:pt>
                <c:pt idx="4330" formatCode="General">
                  <c:v>-8.9489319660479799E-4</c:v>
                </c:pt>
                <c:pt idx="4331" formatCode="General">
                  <c:v>-8.9188198653470199E-4</c:v>
                </c:pt>
                <c:pt idx="4332" formatCode="General">
                  <c:v>-8.95428546017503E-4</c:v>
                </c:pt>
                <c:pt idx="4333" formatCode="General">
                  <c:v>-8.9277241295485196E-4</c:v>
                </c:pt>
                <c:pt idx="4334" formatCode="General">
                  <c:v>-8.9390494731266098E-4</c:v>
                </c:pt>
                <c:pt idx="4335" formatCode="General">
                  <c:v>-8.9345994743841601E-4</c:v>
                </c:pt>
                <c:pt idx="4336" formatCode="General">
                  <c:v>-8.87935426778799E-4</c:v>
                </c:pt>
                <c:pt idx="4337" formatCode="General">
                  <c:v>-8.9039678515086002E-4</c:v>
                </c:pt>
                <c:pt idx="4338" formatCode="General">
                  <c:v>-8.9323596788529202E-4</c:v>
                </c:pt>
                <c:pt idx="4339" formatCode="General">
                  <c:v>-8.9152686614553205E-4</c:v>
                </c:pt>
                <c:pt idx="4340" formatCode="General">
                  <c:v>-8.8941808353377495E-4</c:v>
                </c:pt>
                <c:pt idx="4341" formatCode="General">
                  <c:v>-8.8859594391800696E-4</c:v>
                </c:pt>
                <c:pt idx="4342" formatCode="General">
                  <c:v>-8.9517111304548698E-4</c:v>
                </c:pt>
                <c:pt idx="4343" formatCode="General">
                  <c:v>-8.8398945059211403E-4</c:v>
                </c:pt>
                <c:pt idx="4344" formatCode="General">
                  <c:v>-8.9196715987680095E-4</c:v>
                </c:pt>
                <c:pt idx="4345" formatCode="General">
                  <c:v>-8.8855437641043901E-4</c:v>
                </c:pt>
                <c:pt idx="4346" formatCode="General">
                  <c:v>-8.9003875016422003E-4</c:v>
                </c:pt>
                <c:pt idx="4347" formatCode="General">
                  <c:v>-8.9236867410787102E-4</c:v>
                </c:pt>
                <c:pt idx="4348" formatCode="General">
                  <c:v>-8.8932367438906501E-4</c:v>
                </c:pt>
                <c:pt idx="4349" formatCode="General">
                  <c:v>-8.9445237438973103E-4</c:v>
                </c:pt>
                <c:pt idx="4350" formatCode="General">
                  <c:v>-8.9777996821807605E-4</c:v>
                </c:pt>
                <c:pt idx="4351" formatCode="General">
                  <c:v>-8.818763549916E-4</c:v>
                </c:pt>
                <c:pt idx="4352" formatCode="General">
                  <c:v>-8.90231176970697E-4</c:v>
                </c:pt>
                <c:pt idx="4353" formatCode="General">
                  <c:v>-8.9129777780268097E-4</c:v>
                </c:pt>
                <c:pt idx="4354" formatCode="General">
                  <c:v>-8.9174581533735405E-4</c:v>
                </c:pt>
                <c:pt idx="4355" formatCode="General">
                  <c:v>-8.9264056776240696E-4</c:v>
                </c:pt>
                <c:pt idx="4356" formatCode="General">
                  <c:v>-8.8517254825887899E-4</c:v>
                </c:pt>
                <c:pt idx="4357" formatCode="General">
                  <c:v>-8.9013386598961897E-4</c:v>
                </c:pt>
                <c:pt idx="4358" formatCode="General">
                  <c:v>-8.9037831406806999E-4</c:v>
                </c:pt>
                <c:pt idx="4359" formatCode="General">
                  <c:v>-8.9310574518621302E-4</c:v>
                </c:pt>
                <c:pt idx="4360" formatCode="General">
                  <c:v>-8.8404988344608997E-4</c:v>
                </c:pt>
                <c:pt idx="4361" formatCode="General">
                  <c:v>-8.92331921200357E-4</c:v>
                </c:pt>
                <c:pt idx="4362" formatCode="General">
                  <c:v>-8.90561798518662E-4</c:v>
                </c:pt>
                <c:pt idx="4363" formatCode="General">
                  <c:v>-8.9504122699892797E-4</c:v>
                </c:pt>
                <c:pt idx="4364" formatCode="General">
                  <c:v>-8.9320971382329296E-4</c:v>
                </c:pt>
                <c:pt idx="4365" formatCode="General">
                  <c:v>-8.8649400459094995E-4</c:v>
                </c:pt>
                <c:pt idx="4366" formatCode="General">
                  <c:v>-8.89147032674724E-4</c:v>
                </c:pt>
                <c:pt idx="4367" formatCode="General">
                  <c:v>-8.9155056523947498E-4</c:v>
                </c:pt>
                <c:pt idx="4368" formatCode="General">
                  <c:v>-8.9152004949731296E-4</c:v>
                </c:pt>
                <c:pt idx="4369" formatCode="General">
                  <c:v>-8.8821787883054703E-4</c:v>
                </c:pt>
                <c:pt idx="4370" formatCode="General">
                  <c:v>-8.9323508911825502E-4</c:v>
                </c:pt>
                <c:pt idx="4371" formatCode="General">
                  <c:v>-8.9088697835895605E-4</c:v>
                </c:pt>
                <c:pt idx="4372" formatCode="General">
                  <c:v>-8.96885124255555E-4</c:v>
                </c:pt>
                <c:pt idx="4373" formatCode="General">
                  <c:v>-8.8829160623506804E-4</c:v>
                </c:pt>
                <c:pt idx="4374" formatCode="General">
                  <c:v>-8.9089953592869E-4</c:v>
                </c:pt>
                <c:pt idx="4375" formatCode="General">
                  <c:v>-8.8890042428420204E-4</c:v>
                </c:pt>
                <c:pt idx="4376" formatCode="General">
                  <c:v>-8.8689452780142002E-4</c:v>
                </c:pt>
                <c:pt idx="4377" formatCode="General">
                  <c:v>-8.9400294855001205E-4</c:v>
                </c:pt>
                <c:pt idx="4378" formatCode="General">
                  <c:v>-8.8812552410605101E-4</c:v>
                </c:pt>
                <c:pt idx="4379" formatCode="General">
                  <c:v>-8.9132375771392596E-4</c:v>
                </c:pt>
                <c:pt idx="4380" formatCode="General">
                  <c:v>-8.8667717838031897E-4</c:v>
                </c:pt>
                <c:pt idx="4381" formatCode="General">
                  <c:v>-8.9149331777739396E-4</c:v>
                </c:pt>
                <c:pt idx="4382" formatCode="General">
                  <c:v>-8.8984574951742198E-4</c:v>
                </c:pt>
                <c:pt idx="4383" formatCode="General">
                  <c:v>-8.8514008279223398E-4</c:v>
                </c:pt>
                <c:pt idx="4384" formatCode="General">
                  <c:v>-8.9152650990614597E-4</c:v>
                </c:pt>
                <c:pt idx="4385" formatCode="General">
                  <c:v>-8.8918795407549802E-4</c:v>
                </c:pt>
                <c:pt idx="4386" formatCode="General">
                  <c:v>-8.9093554937966896E-4</c:v>
                </c:pt>
                <c:pt idx="4387" formatCode="General">
                  <c:v>-8.8429195685518899E-4</c:v>
                </c:pt>
                <c:pt idx="4388" formatCode="General">
                  <c:v>-8.8615693936459005E-4</c:v>
                </c:pt>
                <c:pt idx="4389" formatCode="General">
                  <c:v>-8.8768604244085795E-4</c:v>
                </c:pt>
                <c:pt idx="4390" formatCode="General">
                  <c:v>-8.8740316546706403E-4</c:v>
                </c:pt>
                <c:pt idx="4391" formatCode="General">
                  <c:v>-8.8648987731019602E-4</c:v>
                </c:pt>
                <c:pt idx="4392" formatCode="General">
                  <c:v>-8.8677976080768701E-4</c:v>
                </c:pt>
                <c:pt idx="4393" formatCode="General">
                  <c:v>-8.8713156279081101E-4</c:v>
                </c:pt>
                <c:pt idx="4394" formatCode="General">
                  <c:v>-8.8834908395146305E-4</c:v>
                </c:pt>
                <c:pt idx="4395" formatCode="General">
                  <c:v>-8.8963541290042799E-4</c:v>
                </c:pt>
                <c:pt idx="4396" formatCode="General">
                  <c:v>-8.9546058332762096E-4</c:v>
                </c:pt>
                <c:pt idx="4397" formatCode="General">
                  <c:v>-8.9188513891338603E-4</c:v>
                </c:pt>
                <c:pt idx="4398" formatCode="General">
                  <c:v>-8.8764331778355904E-4</c:v>
                </c:pt>
                <c:pt idx="4399" formatCode="General">
                  <c:v>-8.8505559046140095E-4</c:v>
                </c:pt>
                <c:pt idx="4400" formatCode="General">
                  <c:v>-8.9657030158684595E-4</c:v>
                </c:pt>
                <c:pt idx="4401" formatCode="General">
                  <c:v>-8.9391000301095903E-4</c:v>
                </c:pt>
                <c:pt idx="4402" formatCode="General">
                  <c:v>-8.8998294976583704E-4</c:v>
                </c:pt>
                <c:pt idx="4403" formatCode="General">
                  <c:v>-8.8679956977472205E-4</c:v>
                </c:pt>
                <c:pt idx="4404" formatCode="General">
                  <c:v>-8.8925381511928598E-4</c:v>
                </c:pt>
                <c:pt idx="4405" formatCode="General">
                  <c:v>-8.9138592938353505E-4</c:v>
                </c:pt>
                <c:pt idx="4406" formatCode="General">
                  <c:v>-8.8508906088090203E-4</c:v>
                </c:pt>
                <c:pt idx="4407" formatCode="General">
                  <c:v>-8.9086841435725105E-4</c:v>
                </c:pt>
                <c:pt idx="4408" formatCode="General">
                  <c:v>-8.8119196556258098E-4</c:v>
                </c:pt>
                <c:pt idx="4409" formatCode="General">
                  <c:v>-8.8753711575494598E-4</c:v>
                </c:pt>
                <c:pt idx="4410" formatCode="General">
                  <c:v>-8.8988893735904805E-4</c:v>
                </c:pt>
                <c:pt idx="4411" formatCode="General">
                  <c:v>-8.8526376828091996E-4</c:v>
                </c:pt>
                <c:pt idx="4412" formatCode="General">
                  <c:v>-8.9020087141392795E-4</c:v>
                </c:pt>
                <c:pt idx="4413" formatCode="General">
                  <c:v>-8.9322811501247104E-4</c:v>
                </c:pt>
                <c:pt idx="4414" formatCode="General">
                  <c:v>-8.8297627354452801E-4</c:v>
                </c:pt>
                <c:pt idx="4415" formatCode="General">
                  <c:v>-8.8908499717210601E-4</c:v>
                </c:pt>
                <c:pt idx="4416" formatCode="General">
                  <c:v>-8.8446615792799196E-4</c:v>
                </c:pt>
                <c:pt idx="4417" formatCode="General">
                  <c:v>-8.8280750062210702E-4</c:v>
                </c:pt>
                <c:pt idx="4418" formatCode="General">
                  <c:v>-8.9170346463380505E-4</c:v>
                </c:pt>
                <c:pt idx="4419" formatCode="General">
                  <c:v>-8.8758852826248099E-4</c:v>
                </c:pt>
                <c:pt idx="4420" formatCode="General">
                  <c:v>-8.90767126675502E-4</c:v>
                </c:pt>
                <c:pt idx="4421" formatCode="General">
                  <c:v>-8.8416250239172595E-4</c:v>
                </c:pt>
                <c:pt idx="4422" formatCode="General">
                  <c:v>-8.8272212054094101E-4</c:v>
                </c:pt>
                <c:pt idx="4423" formatCode="General">
                  <c:v>-8.8174411217833298E-4</c:v>
                </c:pt>
                <c:pt idx="4424" formatCode="General">
                  <c:v>-8.8903887327640701E-4</c:v>
                </c:pt>
                <c:pt idx="4425" formatCode="General">
                  <c:v>-8.83419387394873E-4</c:v>
                </c:pt>
                <c:pt idx="4426" formatCode="General">
                  <c:v>-8.8804695819090398E-4</c:v>
                </c:pt>
                <c:pt idx="4427" formatCode="General">
                  <c:v>-8.9210430297119003E-4</c:v>
                </c:pt>
                <c:pt idx="4428" formatCode="General">
                  <c:v>-8.91049891619442E-4</c:v>
                </c:pt>
                <c:pt idx="4429" formatCode="General">
                  <c:v>-8.8501445601917896E-4</c:v>
                </c:pt>
                <c:pt idx="4430" formatCode="General">
                  <c:v>-8.8557591414868805E-4</c:v>
                </c:pt>
                <c:pt idx="4431" formatCode="General">
                  <c:v>-8.8498573554197804E-4</c:v>
                </c:pt>
                <c:pt idx="4432" formatCode="General">
                  <c:v>-8.8117341349601799E-4</c:v>
                </c:pt>
                <c:pt idx="4433" formatCode="General">
                  <c:v>-8.9014954096493498E-4</c:v>
                </c:pt>
                <c:pt idx="4434" formatCode="General">
                  <c:v>-8.8149822907961702E-4</c:v>
                </c:pt>
                <c:pt idx="4435" formatCode="General">
                  <c:v>-8.9209836122061497E-4</c:v>
                </c:pt>
                <c:pt idx="4436" formatCode="General">
                  <c:v>-8.8596992364671002E-4</c:v>
                </c:pt>
                <c:pt idx="4437" formatCode="General">
                  <c:v>-8.8147381484870004E-4</c:v>
                </c:pt>
                <c:pt idx="4438" formatCode="General">
                  <c:v>-8.8662004185976302E-4</c:v>
                </c:pt>
                <c:pt idx="4439" formatCode="General">
                  <c:v>-8.88843371503988E-4</c:v>
                </c:pt>
                <c:pt idx="4440" formatCode="General">
                  <c:v>-8.87029473218271E-4</c:v>
                </c:pt>
                <c:pt idx="4441" formatCode="General">
                  <c:v>-8.9004834227405496E-4</c:v>
                </c:pt>
                <c:pt idx="4442" formatCode="General">
                  <c:v>-8.8913388263978002E-4</c:v>
                </c:pt>
                <c:pt idx="4443" formatCode="General">
                  <c:v>-8.9322220616738204E-4</c:v>
                </c:pt>
                <c:pt idx="4444" formatCode="General">
                  <c:v>-8.8934838967873501E-4</c:v>
                </c:pt>
                <c:pt idx="4445" formatCode="General">
                  <c:v>-8.8515340020439096E-4</c:v>
                </c:pt>
                <c:pt idx="4446" formatCode="General">
                  <c:v>-8.8639794349417496E-4</c:v>
                </c:pt>
                <c:pt idx="4447" formatCode="General">
                  <c:v>-8.8631008532826005E-4</c:v>
                </c:pt>
                <c:pt idx="4448" formatCode="General">
                  <c:v>-8.8849670674661697E-4</c:v>
                </c:pt>
                <c:pt idx="4449" formatCode="General">
                  <c:v>-8.85557065120216E-4</c:v>
                </c:pt>
                <c:pt idx="4450" formatCode="General">
                  <c:v>-8.8591747960878201E-4</c:v>
                </c:pt>
                <c:pt idx="4451" formatCode="General">
                  <c:v>-8.8523306523927104E-4</c:v>
                </c:pt>
                <c:pt idx="4452" formatCode="General">
                  <c:v>-8.8745235726355701E-4</c:v>
                </c:pt>
                <c:pt idx="4453" formatCode="General">
                  <c:v>-8.7869394161247305E-4</c:v>
                </c:pt>
                <c:pt idx="4454" formatCode="General">
                  <c:v>-8.8735361254984105E-4</c:v>
                </c:pt>
                <c:pt idx="4455" formatCode="General">
                  <c:v>-8.8628502556794902E-4</c:v>
                </c:pt>
                <c:pt idx="4456" formatCode="General">
                  <c:v>-8.8162269897218903E-4</c:v>
                </c:pt>
                <c:pt idx="4457" formatCode="General">
                  <c:v>-8.8999291367698697E-4</c:v>
                </c:pt>
                <c:pt idx="4458" formatCode="General">
                  <c:v>-8.8541590414169095E-4</c:v>
                </c:pt>
                <c:pt idx="4459" formatCode="General">
                  <c:v>-8.8393321676805798E-4</c:v>
                </c:pt>
                <c:pt idx="4460" formatCode="General">
                  <c:v>-8.8329649882587296E-4</c:v>
                </c:pt>
                <c:pt idx="4461" formatCode="General">
                  <c:v>-8.8548199026689596E-4</c:v>
                </c:pt>
                <c:pt idx="4462" formatCode="General">
                  <c:v>-8.8171463856842798E-4</c:v>
                </c:pt>
                <c:pt idx="4463" formatCode="General">
                  <c:v>-8.9104851007931003E-4</c:v>
                </c:pt>
                <c:pt idx="4464" formatCode="General">
                  <c:v>-8.8858011702075304E-4</c:v>
                </c:pt>
                <c:pt idx="4465" formatCode="General">
                  <c:v>-8.8179437020667595E-4</c:v>
                </c:pt>
                <c:pt idx="4466" formatCode="General">
                  <c:v>-8.8414759028121698E-4</c:v>
                </c:pt>
                <c:pt idx="4467" formatCode="General">
                  <c:v>-8.8209555886586001E-4</c:v>
                </c:pt>
                <c:pt idx="4468" formatCode="General">
                  <c:v>-8.8665456365483305E-4</c:v>
                </c:pt>
                <c:pt idx="4469" formatCode="General">
                  <c:v>-8.8069647330835501E-4</c:v>
                </c:pt>
                <c:pt idx="4470" formatCode="General">
                  <c:v>-8.8337133222155396E-4</c:v>
                </c:pt>
                <c:pt idx="4471" formatCode="General">
                  <c:v>-8.8480712169852196E-4</c:v>
                </c:pt>
                <c:pt idx="4472" formatCode="General">
                  <c:v>-8.8507670537401305E-4</c:v>
                </c:pt>
                <c:pt idx="4473" formatCode="General">
                  <c:v>-8.9306311638587103E-4</c:v>
                </c:pt>
                <c:pt idx="4474" formatCode="General">
                  <c:v>-8.8962864570919504E-4</c:v>
                </c:pt>
                <c:pt idx="4475" formatCode="General">
                  <c:v>-8.8104971420340796E-4</c:v>
                </c:pt>
                <c:pt idx="4476" formatCode="General">
                  <c:v>-8.8462341000110595E-4</c:v>
                </c:pt>
                <c:pt idx="4477" formatCode="General">
                  <c:v>-8.8463697799341504E-4</c:v>
                </c:pt>
                <c:pt idx="4478" formatCode="General">
                  <c:v>-8.8240571066204902E-4</c:v>
                </c:pt>
                <c:pt idx="4479" formatCode="General">
                  <c:v>-8.8353869933481804E-4</c:v>
                </c:pt>
                <c:pt idx="4480" formatCode="General">
                  <c:v>-8.7860801491612499E-4</c:v>
                </c:pt>
                <c:pt idx="4481" formatCode="General">
                  <c:v>-8.8195447618056699E-4</c:v>
                </c:pt>
                <c:pt idx="4482" formatCode="General">
                  <c:v>-8.8664994697750302E-4</c:v>
                </c:pt>
                <c:pt idx="4483" formatCode="General">
                  <c:v>-8.8535310139338497E-4</c:v>
                </c:pt>
                <c:pt idx="4484" formatCode="General">
                  <c:v>-8.8352921548625902E-4</c:v>
                </c:pt>
                <c:pt idx="4485" formatCode="General">
                  <c:v>-8.8663798974403002E-4</c:v>
                </c:pt>
                <c:pt idx="4486" formatCode="General">
                  <c:v>-8.8117785475153195E-4</c:v>
                </c:pt>
                <c:pt idx="4487" formatCode="General">
                  <c:v>-8.8545864643676197E-4</c:v>
                </c:pt>
                <c:pt idx="4488" formatCode="General">
                  <c:v>-8.8675023576252198E-4</c:v>
                </c:pt>
                <c:pt idx="4489" formatCode="General">
                  <c:v>-8.9002536359826295E-4</c:v>
                </c:pt>
                <c:pt idx="4490" formatCode="General">
                  <c:v>-8.8248033330708001E-4</c:v>
                </c:pt>
                <c:pt idx="4491" formatCode="General">
                  <c:v>-8.7593051470544604E-4</c:v>
                </c:pt>
                <c:pt idx="4492" formatCode="General">
                  <c:v>-8.8324801737524805E-4</c:v>
                </c:pt>
                <c:pt idx="4493" formatCode="General">
                  <c:v>-8.8793195996738304E-4</c:v>
                </c:pt>
                <c:pt idx="4494" formatCode="General">
                  <c:v>-8.8541342232773196E-4</c:v>
                </c:pt>
                <c:pt idx="4495" formatCode="General">
                  <c:v>-8.8695957902679503E-4</c:v>
                </c:pt>
                <c:pt idx="4496" formatCode="General">
                  <c:v>-8.8234113007851895E-4</c:v>
                </c:pt>
                <c:pt idx="4497" formatCode="General">
                  <c:v>-8.9015108161166398E-4</c:v>
                </c:pt>
                <c:pt idx="4498" formatCode="General">
                  <c:v>-8.8762612401062997E-4</c:v>
                </c:pt>
                <c:pt idx="4499" formatCode="General">
                  <c:v>-8.8213569713708995E-4</c:v>
                </c:pt>
                <c:pt idx="4500" formatCode="General">
                  <c:v>-8.8544979639512797E-4</c:v>
                </c:pt>
                <c:pt idx="4501" formatCode="General">
                  <c:v>-8.8382509688346401E-4</c:v>
                </c:pt>
                <c:pt idx="4502" formatCode="General">
                  <c:v>-8.8755409296895202E-4</c:v>
                </c:pt>
                <c:pt idx="4503" formatCode="General">
                  <c:v>-8.8110613724477098E-4</c:v>
                </c:pt>
                <c:pt idx="4504" formatCode="General">
                  <c:v>-8.8162406961161597E-4</c:v>
                </c:pt>
                <c:pt idx="4505" formatCode="General">
                  <c:v>-8.8007230465127304E-4</c:v>
                </c:pt>
                <c:pt idx="4506" formatCode="General">
                  <c:v>-8.8593549977214003E-4</c:v>
                </c:pt>
                <c:pt idx="4507" formatCode="General">
                  <c:v>-8.8288422794860304E-4</c:v>
                </c:pt>
                <c:pt idx="4508" formatCode="General">
                  <c:v>-8.7879810690502105E-4</c:v>
                </c:pt>
                <c:pt idx="4509" formatCode="General">
                  <c:v>-8.8416438497708797E-4</c:v>
                </c:pt>
                <c:pt idx="4510" formatCode="General">
                  <c:v>-8.7329860424500299E-4</c:v>
                </c:pt>
                <c:pt idx="4511" formatCode="General">
                  <c:v>-8.8611237549738404E-4</c:v>
                </c:pt>
                <c:pt idx="4512" formatCode="General">
                  <c:v>-8.8248586683571401E-4</c:v>
                </c:pt>
                <c:pt idx="4513" formatCode="General">
                  <c:v>-8.7861904385850599E-4</c:v>
                </c:pt>
                <c:pt idx="4514" formatCode="General">
                  <c:v>-8.8677734241564103E-4</c:v>
                </c:pt>
                <c:pt idx="4515" formatCode="General">
                  <c:v>-8.7992941061521696E-4</c:v>
                </c:pt>
                <c:pt idx="4516" formatCode="General">
                  <c:v>-8.8453300162965004E-4</c:v>
                </c:pt>
                <c:pt idx="4517" formatCode="General">
                  <c:v>-8.80111763366466E-4</c:v>
                </c:pt>
                <c:pt idx="4518" formatCode="General">
                  <c:v>-8.8076010406114302E-4</c:v>
                </c:pt>
                <c:pt idx="4519" formatCode="General">
                  <c:v>-8.8374961140110701E-4</c:v>
                </c:pt>
                <c:pt idx="4520" formatCode="General">
                  <c:v>-8.8357066721672097E-4</c:v>
                </c:pt>
                <c:pt idx="4521" formatCode="General">
                  <c:v>-8.8921067129395205E-4</c:v>
                </c:pt>
                <c:pt idx="4522" formatCode="General">
                  <c:v>-8.8322546366405102E-4</c:v>
                </c:pt>
                <c:pt idx="4523" formatCode="General">
                  <c:v>-8.8302587311838397E-4</c:v>
                </c:pt>
                <c:pt idx="4524" formatCode="General">
                  <c:v>-8.7579271850232103E-4</c:v>
                </c:pt>
                <c:pt idx="4525" formatCode="General">
                  <c:v>-8.7963180637472E-4</c:v>
                </c:pt>
                <c:pt idx="4526" formatCode="General">
                  <c:v>-8.8194616495005198E-4</c:v>
                </c:pt>
                <c:pt idx="4527" formatCode="General">
                  <c:v>-8.7550452440790299E-4</c:v>
                </c:pt>
                <c:pt idx="4528" formatCode="General">
                  <c:v>-8.8584177898396105E-4</c:v>
                </c:pt>
                <c:pt idx="4529" formatCode="General">
                  <c:v>-8.7748502506665199E-4</c:v>
                </c:pt>
                <c:pt idx="4530" formatCode="General">
                  <c:v>-8.8618269435513004E-4</c:v>
                </c:pt>
                <c:pt idx="4531" formatCode="General">
                  <c:v>-8.74208731144437E-4</c:v>
                </c:pt>
                <c:pt idx="4532" formatCode="General">
                  <c:v>-8.7995017975232804E-4</c:v>
                </c:pt>
                <c:pt idx="4533" formatCode="General">
                  <c:v>-8.8221565540331798E-4</c:v>
                </c:pt>
                <c:pt idx="4534" formatCode="General">
                  <c:v>-8.8284282257003899E-4</c:v>
                </c:pt>
                <c:pt idx="4535" formatCode="General">
                  <c:v>-8.8457061764609301E-4</c:v>
                </c:pt>
                <c:pt idx="4536" formatCode="General">
                  <c:v>-8.7510445942392005E-4</c:v>
                </c:pt>
                <c:pt idx="4537" formatCode="General">
                  <c:v>-8.8403873530961395E-4</c:v>
                </c:pt>
                <c:pt idx="4538" formatCode="General">
                  <c:v>-8.8564524478457196E-4</c:v>
                </c:pt>
                <c:pt idx="4539" formatCode="General">
                  <c:v>-8.7828023446436898E-4</c:v>
                </c:pt>
                <c:pt idx="4540" formatCode="General">
                  <c:v>-8.7407559446466302E-4</c:v>
                </c:pt>
                <c:pt idx="4541" formatCode="General">
                  <c:v>-8.8702310622698296E-4</c:v>
                </c:pt>
                <c:pt idx="4542" formatCode="General">
                  <c:v>-8.7564431610183695E-4</c:v>
                </c:pt>
                <c:pt idx="4543" formatCode="General">
                  <c:v>-8.7989981836875597E-4</c:v>
                </c:pt>
                <c:pt idx="4544" formatCode="General">
                  <c:v>-8.8008039219193202E-4</c:v>
                </c:pt>
                <c:pt idx="4545" formatCode="General">
                  <c:v>-8.8158739019400295E-4</c:v>
                </c:pt>
                <c:pt idx="4546" formatCode="General">
                  <c:v>-8.7734806399420199E-4</c:v>
                </c:pt>
                <c:pt idx="4547" formatCode="General">
                  <c:v>-8.8493569200358399E-4</c:v>
                </c:pt>
                <c:pt idx="4548" formatCode="General">
                  <c:v>-8.8619550910924998E-4</c:v>
                </c:pt>
                <c:pt idx="4549" formatCode="General">
                  <c:v>-8.83988800963858E-4</c:v>
                </c:pt>
                <c:pt idx="4550" formatCode="General">
                  <c:v>-8.7796008915987903E-4</c:v>
                </c:pt>
                <c:pt idx="4551" formatCode="General">
                  <c:v>-8.8023732242190598E-4</c:v>
                </c:pt>
                <c:pt idx="4552" formatCode="General">
                  <c:v>-8.8660721123426996E-4</c:v>
                </c:pt>
                <c:pt idx="4553" formatCode="General">
                  <c:v>-8.7983977288782795E-4</c:v>
                </c:pt>
                <c:pt idx="4554" formatCode="General">
                  <c:v>-8.7229802760664795E-4</c:v>
                </c:pt>
                <c:pt idx="4555" formatCode="General">
                  <c:v>-8.8834053505147095E-4</c:v>
                </c:pt>
                <c:pt idx="4556" formatCode="General">
                  <c:v>-8.7720806794399297E-4</c:v>
                </c:pt>
                <c:pt idx="4557" formatCode="General">
                  <c:v>-8.7346381615039596E-4</c:v>
                </c:pt>
                <c:pt idx="4558" formatCode="General">
                  <c:v>-8.7900325126504496E-4</c:v>
                </c:pt>
                <c:pt idx="4559" formatCode="General">
                  <c:v>-8.8171333619481505E-4</c:v>
                </c:pt>
                <c:pt idx="4560" formatCode="General">
                  <c:v>-8.8429500146551098E-4</c:v>
                </c:pt>
                <c:pt idx="4561" formatCode="General">
                  <c:v>-8.9059356591184599E-4</c:v>
                </c:pt>
                <c:pt idx="4562" formatCode="General">
                  <c:v>-8.8449745080457296E-4</c:v>
                </c:pt>
                <c:pt idx="4563" formatCode="General">
                  <c:v>-8.7898581626580895E-4</c:v>
                </c:pt>
                <c:pt idx="4564" formatCode="General">
                  <c:v>-8.80123687024904E-4</c:v>
                </c:pt>
                <c:pt idx="4565" formatCode="General">
                  <c:v>-8.77082983204069E-4</c:v>
                </c:pt>
                <c:pt idx="4566" formatCode="General">
                  <c:v>-8.8271385147884504E-4</c:v>
                </c:pt>
                <c:pt idx="4567" formatCode="General">
                  <c:v>-8.7562546468838802E-4</c:v>
                </c:pt>
                <c:pt idx="4568" formatCode="General">
                  <c:v>-8.8428009893858897E-4</c:v>
                </c:pt>
                <c:pt idx="4569" formatCode="General">
                  <c:v>-8.7535338826444798E-4</c:v>
                </c:pt>
                <c:pt idx="4570" formatCode="General">
                  <c:v>-8.7635927431956603E-4</c:v>
                </c:pt>
                <c:pt idx="4571" formatCode="General">
                  <c:v>-8.7809863029417201E-4</c:v>
                </c:pt>
                <c:pt idx="4572" formatCode="General">
                  <c:v>-8.7982784822231098E-4</c:v>
                </c:pt>
                <c:pt idx="4573" formatCode="General">
                  <c:v>-8.8325253422215496E-4</c:v>
                </c:pt>
                <c:pt idx="4574" formatCode="General">
                  <c:v>-8.7464074212179597E-4</c:v>
                </c:pt>
                <c:pt idx="4575" formatCode="General">
                  <c:v>-8.8284408305920104E-4</c:v>
                </c:pt>
                <c:pt idx="4576" formatCode="General">
                  <c:v>-8.82917575765493E-4</c:v>
                </c:pt>
                <c:pt idx="4577" formatCode="General">
                  <c:v>-8.7796231854816802E-4</c:v>
                </c:pt>
                <c:pt idx="4578" formatCode="General">
                  <c:v>-8.7408237715294102E-4</c:v>
                </c:pt>
                <c:pt idx="4579" formatCode="General">
                  <c:v>-8.8281494122876495E-4</c:v>
                </c:pt>
                <c:pt idx="4580" formatCode="General">
                  <c:v>-8.7535876831172003E-4</c:v>
                </c:pt>
                <c:pt idx="4581" formatCode="General">
                  <c:v>-8.7336970260977703E-4</c:v>
                </c:pt>
                <c:pt idx="4582" formatCode="General">
                  <c:v>-8.7705472658883602E-4</c:v>
                </c:pt>
                <c:pt idx="4583" formatCode="General">
                  <c:v>-8.7926507291572701E-4</c:v>
                </c:pt>
                <c:pt idx="4584" formatCode="General">
                  <c:v>-8.80777968411495E-4</c:v>
                </c:pt>
                <c:pt idx="4585" formatCode="General">
                  <c:v>-8.8722330534224902E-4</c:v>
                </c:pt>
                <c:pt idx="4586" formatCode="General">
                  <c:v>-8.8007106851346699E-4</c:v>
                </c:pt>
                <c:pt idx="4587" formatCode="General">
                  <c:v>-8.81707413491534E-4</c:v>
                </c:pt>
                <c:pt idx="4588" formatCode="General">
                  <c:v>-8.7763042886483905E-4</c:v>
                </c:pt>
                <c:pt idx="4589" formatCode="General">
                  <c:v>-8.8095744363041303E-4</c:v>
                </c:pt>
                <c:pt idx="4590" formatCode="General">
                  <c:v>-8.8572579675908695E-4</c:v>
                </c:pt>
                <c:pt idx="4591" formatCode="General">
                  <c:v>-8.7941965007274996E-4</c:v>
                </c:pt>
                <c:pt idx="4592" formatCode="General">
                  <c:v>-8.8257455319919003E-4</c:v>
                </c:pt>
                <c:pt idx="4593" formatCode="General">
                  <c:v>-8.8427861052041098E-4</c:v>
                </c:pt>
                <c:pt idx="4594" formatCode="General">
                  <c:v>-8.7328679441884204E-4</c:v>
                </c:pt>
                <c:pt idx="4595" formatCode="General">
                  <c:v>-8.7327140495323599E-4</c:v>
                </c:pt>
                <c:pt idx="4596" formatCode="General">
                  <c:v>-8.7818198265745303E-4</c:v>
                </c:pt>
                <c:pt idx="4597" formatCode="General">
                  <c:v>-8.7988493782396697E-4</c:v>
                </c:pt>
                <c:pt idx="4598" formatCode="General">
                  <c:v>-8.7689526077017904E-4</c:v>
                </c:pt>
                <c:pt idx="4599" formatCode="General">
                  <c:v>-8.8253584758514404E-4</c:v>
                </c:pt>
                <c:pt idx="4600" formatCode="General">
                  <c:v>-8.7542473797382297E-4</c:v>
                </c:pt>
                <c:pt idx="4601" formatCode="General">
                  <c:v>-8.7550026179219499E-4</c:v>
                </c:pt>
                <c:pt idx="4602" formatCode="General">
                  <c:v>-8.8446909910438098E-4</c:v>
                </c:pt>
                <c:pt idx="4603" formatCode="General">
                  <c:v>-8.7337227461486196E-4</c:v>
                </c:pt>
                <c:pt idx="4604" formatCode="General">
                  <c:v>-8.7333013873176302E-4</c:v>
                </c:pt>
                <c:pt idx="4605" formatCode="General">
                  <c:v>-8.7808655016935401E-4</c:v>
                </c:pt>
                <c:pt idx="4606" formatCode="General">
                  <c:v>-8.7903012922624195E-4</c:v>
                </c:pt>
                <c:pt idx="4607" formatCode="General">
                  <c:v>-8.7730110491134798E-4</c:v>
                </c:pt>
                <c:pt idx="4608" formatCode="General">
                  <c:v>-8.76959952143933E-4</c:v>
                </c:pt>
                <c:pt idx="4609" formatCode="General">
                  <c:v>-8.8117336975513804E-4</c:v>
                </c:pt>
                <c:pt idx="4610" formatCode="General">
                  <c:v>-8.7506196905210701E-4</c:v>
                </c:pt>
                <c:pt idx="4611" formatCode="General">
                  <c:v>-8.8330295670116304E-4</c:v>
                </c:pt>
                <c:pt idx="4612" formatCode="General">
                  <c:v>-8.6888125072848003E-4</c:v>
                </c:pt>
                <c:pt idx="4613" formatCode="General">
                  <c:v>-8.8007647404208698E-4</c:v>
                </c:pt>
                <c:pt idx="4614" formatCode="General">
                  <c:v>-8.7507993201006501E-4</c:v>
                </c:pt>
                <c:pt idx="4615" formatCode="General">
                  <c:v>-8.7523349100269196E-4</c:v>
                </c:pt>
                <c:pt idx="4616" formatCode="General">
                  <c:v>-8.8188017647180096E-4</c:v>
                </c:pt>
                <c:pt idx="4617" formatCode="General">
                  <c:v>-8.8041333230613598E-4</c:v>
                </c:pt>
                <c:pt idx="4618" formatCode="General">
                  <c:v>-8.7328918781607104E-4</c:v>
                </c:pt>
                <c:pt idx="4619" formatCode="General">
                  <c:v>-8.8121203007446801E-4</c:v>
                </c:pt>
                <c:pt idx="4620" formatCode="General">
                  <c:v>-8.7023133404130803E-4</c:v>
                </c:pt>
                <c:pt idx="4621" formatCode="General">
                  <c:v>-8.85404239930843E-4</c:v>
                </c:pt>
                <c:pt idx="4622" formatCode="General">
                  <c:v>-8.7505798482677096E-4</c:v>
                </c:pt>
                <c:pt idx="4623" formatCode="General">
                  <c:v>-8.7008828376514699E-4</c:v>
                </c:pt>
                <c:pt idx="4624" formatCode="General">
                  <c:v>-8.7610398793539E-4</c:v>
                </c:pt>
                <c:pt idx="4625" formatCode="General">
                  <c:v>-8.8421711324967295E-4</c:v>
                </c:pt>
                <c:pt idx="4626" formatCode="General">
                  <c:v>-8.7937051602671797E-4</c:v>
                </c:pt>
                <c:pt idx="4627" formatCode="General">
                  <c:v>-8.73227166903428E-4</c:v>
                </c:pt>
                <c:pt idx="4628" formatCode="General">
                  <c:v>-8.7808857575372005E-4</c:v>
                </c:pt>
                <c:pt idx="4629" formatCode="General">
                  <c:v>-8.7378345211586704E-4</c:v>
                </c:pt>
                <c:pt idx="4630" formatCode="General">
                  <c:v>-8.7070854370412901E-4</c:v>
                </c:pt>
                <c:pt idx="4631" formatCode="General">
                  <c:v>-8.7848909243951295E-4</c:v>
                </c:pt>
                <c:pt idx="4632" formatCode="General">
                  <c:v>-8.7218820072125004E-4</c:v>
                </c:pt>
                <c:pt idx="4633" formatCode="General">
                  <c:v>-8.7945109849869895E-4</c:v>
                </c:pt>
                <c:pt idx="4634" formatCode="General">
                  <c:v>-8.7795879055000596E-4</c:v>
                </c:pt>
                <c:pt idx="4635" formatCode="General">
                  <c:v>-8.6887461888596597E-4</c:v>
                </c:pt>
                <c:pt idx="4636" formatCode="General">
                  <c:v>-8.7189763154308698E-4</c:v>
                </c:pt>
                <c:pt idx="4637" formatCode="General">
                  <c:v>-8.7003000140937505E-4</c:v>
                </c:pt>
                <c:pt idx="4638" formatCode="General">
                  <c:v>-8.8289365021555896E-4</c:v>
                </c:pt>
                <c:pt idx="4639" formatCode="General">
                  <c:v>-8.7467552490642702E-4</c:v>
                </c:pt>
                <c:pt idx="4640" formatCode="General">
                  <c:v>-8.8069010405327701E-4</c:v>
                </c:pt>
                <c:pt idx="4641" formatCode="General">
                  <c:v>-8.7805429958159799E-4</c:v>
                </c:pt>
                <c:pt idx="4642" formatCode="General">
                  <c:v>-8.7551544272395905E-4</c:v>
                </c:pt>
                <c:pt idx="4643" formatCode="General">
                  <c:v>-8.8270851276989204E-4</c:v>
                </c:pt>
                <c:pt idx="4644" formatCode="General">
                  <c:v>-8.7904360241882905E-4</c:v>
                </c:pt>
                <c:pt idx="4645" formatCode="General">
                  <c:v>-8.7533201693715398E-4</c:v>
                </c:pt>
                <c:pt idx="4646" formatCode="General">
                  <c:v>-8.7175554233914104E-4</c:v>
                </c:pt>
                <c:pt idx="4647" formatCode="General">
                  <c:v>-8.7510374095595795E-4</c:v>
                </c:pt>
                <c:pt idx="4648" formatCode="General">
                  <c:v>-8.7596990726387805E-4</c:v>
                </c:pt>
                <c:pt idx="4649" formatCode="General">
                  <c:v>-8.8535131352473399E-4</c:v>
                </c:pt>
                <c:pt idx="4650" formatCode="General">
                  <c:v>-8.70703801440434E-4</c:v>
                </c:pt>
                <c:pt idx="4651" formatCode="General">
                  <c:v>-8.6800076705406096E-4</c:v>
                </c:pt>
                <c:pt idx="4652" formatCode="General">
                  <c:v>-8.7507798081420203E-4</c:v>
                </c:pt>
                <c:pt idx="4653" formatCode="General">
                  <c:v>-8.8131279352273697E-4</c:v>
                </c:pt>
                <c:pt idx="4654" formatCode="General">
                  <c:v>-8.7813623004091704E-4</c:v>
                </c:pt>
                <c:pt idx="4655" formatCode="General">
                  <c:v>-8.7897988859966195E-4</c:v>
                </c:pt>
                <c:pt idx="4656" formatCode="General">
                  <c:v>-8.8167777549257097E-4</c:v>
                </c:pt>
                <c:pt idx="4657" formatCode="General">
                  <c:v>-8.7527436251855998E-4</c:v>
                </c:pt>
                <c:pt idx="4658" formatCode="General">
                  <c:v>-8.7815126342837598E-4</c:v>
                </c:pt>
                <c:pt idx="4659" formatCode="General">
                  <c:v>-8.7396762695761204E-4</c:v>
                </c:pt>
                <c:pt idx="4660" formatCode="General">
                  <c:v>-8.7723885120835198E-4</c:v>
                </c:pt>
                <c:pt idx="4661" formatCode="General">
                  <c:v>-8.8056116055606798E-4</c:v>
                </c:pt>
                <c:pt idx="4662" formatCode="General">
                  <c:v>-8.7574441793867696E-4</c:v>
                </c:pt>
                <c:pt idx="4663" formatCode="General">
                  <c:v>-8.8458603152344101E-4</c:v>
                </c:pt>
                <c:pt idx="4664" formatCode="General">
                  <c:v>-8.77165591113478E-4</c:v>
                </c:pt>
                <c:pt idx="4665" formatCode="General">
                  <c:v>-8.7621616817593799E-4</c:v>
                </c:pt>
                <c:pt idx="4666" formatCode="General">
                  <c:v>-8.7638881811626101E-4</c:v>
                </c:pt>
                <c:pt idx="4667" formatCode="General">
                  <c:v>-8.79183100159854E-4</c:v>
                </c:pt>
                <c:pt idx="4668" formatCode="General">
                  <c:v>-8.7668221468589899E-4</c:v>
                </c:pt>
                <c:pt idx="4669" formatCode="General">
                  <c:v>-8.8238727615367598E-4</c:v>
                </c:pt>
                <c:pt idx="4670" formatCode="General">
                  <c:v>-8.6875766462116003E-4</c:v>
                </c:pt>
                <c:pt idx="4671" formatCode="General">
                  <c:v>-8.8462569274083496E-4</c:v>
                </c:pt>
                <c:pt idx="4672" formatCode="General">
                  <c:v>-8.7539817241055404E-4</c:v>
                </c:pt>
                <c:pt idx="4673" formatCode="General">
                  <c:v>-8.7488521934166196E-4</c:v>
                </c:pt>
                <c:pt idx="4674" formatCode="General">
                  <c:v>-8.6864274997575401E-4</c:v>
                </c:pt>
                <c:pt idx="4675" formatCode="General">
                  <c:v>-8.6388677750418399E-4</c:v>
                </c:pt>
                <c:pt idx="4676" formatCode="General">
                  <c:v>-8.8294183041020798E-4</c:v>
                </c:pt>
                <c:pt idx="4677" formatCode="General">
                  <c:v>-8.7480105746721396E-4</c:v>
                </c:pt>
                <c:pt idx="4678" formatCode="General">
                  <c:v>-8.6940842030478805E-4</c:v>
                </c:pt>
                <c:pt idx="4679" formatCode="General">
                  <c:v>-8.7272449345581599E-4</c:v>
                </c:pt>
                <c:pt idx="4680" formatCode="General">
                  <c:v>-8.7773858445995198E-4</c:v>
                </c:pt>
                <c:pt idx="4681" formatCode="General">
                  <c:v>-8.7604854711688602E-4</c:v>
                </c:pt>
                <c:pt idx="4682" formatCode="General">
                  <c:v>-8.7759193885703199E-4</c:v>
                </c:pt>
                <c:pt idx="4683" formatCode="General">
                  <c:v>-8.77405439898538E-4</c:v>
                </c:pt>
                <c:pt idx="4684" formatCode="General">
                  <c:v>-8.6893199529613596E-4</c:v>
                </c:pt>
                <c:pt idx="4685" formatCode="General">
                  <c:v>-8.6255890522911804E-4</c:v>
                </c:pt>
                <c:pt idx="4686" formatCode="General">
                  <c:v>-8.7055306919155704E-4</c:v>
                </c:pt>
                <c:pt idx="4687" formatCode="General">
                  <c:v>-8.7482748508669001E-4</c:v>
                </c:pt>
                <c:pt idx="4688" formatCode="General">
                  <c:v>-8.68626072012024E-4</c:v>
                </c:pt>
                <c:pt idx="4689" formatCode="General">
                  <c:v>-8.7812083765179995E-4</c:v>
                </c:pt>
                <c:pt idx="4690" formatCode="General">
                  <c:v>-8.7520946673531397E-4</c:v>
                </c:pt>
                <c:pt idx="4691" formatCode="General">
                  <c:v>-8.6944564191855796E-4</c:v>
                </c:pt>
                <c:pt idx="4692" formatCode="General">
                  <c:v>-8.7049184189885297E-4</c:v>
                </c:pt>
                <c:pt idx="4693" formatCode="General">
                  <c:v>-8.7813308693039996E-4</c:v>
                </c:pt>
                <c:pt idx="4694" formatCode="General">
                  <c:v>-8.6850623761248796E-4</c:v>
                </c:pt>
                <c:pt idx="4695" formatCode="General">
                  <c:v>-8.7590933100181896E-4</c:v>
                </c:pt>
                <c:pt idx="4696" formatCode="General">
                  <c:v>-8.6943242713395598E-4</c:v>
                </c:pt>
                <c:pt idx="4697" formatCode="General">
                  <c:v>-8.6609943481487904E-4</c:v>
                </c:pt>
                <c:pt idx="4698" formatCode="General">
                  <c:v>-8.7415947199680503E-4</c:v>
                </c:pt>
                <c:pt idx="4699" formatCode="General">
                  <c:v>-8.7739650937626102E-4</c:v>
                </c:pt>
                <c:pt idx="4700" formatCode="General">
                  <c:v>-8.7642608463445496E-4</c:v>
                </c:pt>
                <c:pt idx="4701" formatCode="General">
                  <c:v>-8.7199322404265796E-4</c:v>
                </c:pt>
                <c:pt idx="4702" formatCode="General">
                  <c:v>-8.6640884620393704E-4</c:v>
                </c:pt>
                <c:pt idx="4703" formatCode="General">
                  <c:v>-8.8089088552569699E-4</c:v>
                </c:pt>
                <c:pt idx="4704" formatCode="General">
                  <c:v>-8.7090967304251105E-4</c:v>
                </c:pt>
                <c:pt idx="4705" formatCode="General">
                  <c:v>-8.6329413448670499E-4</c:v>
                </c:pt>
                <c:pt idx="4706" formatCode="General">
                  <c:v>-8.7989398640793697E-4</c:v>
                </c:pt>
                <c:pt idx="4707" formatCode="General">
                  <c:v>-8.7188582499708896E-4</c:v>
                </c:pt>
                <c:pt idx="4708" formatCode="General">
                  <c:v>-8.7219168057091801E-4</c:v>
                </c:pt>
                <c:pt idx="4709" formatCode="General">
                  <c:v>-8.7017199745371596E-4</c:v>
                </c:pt>
                <c:pt idx="4710" formatCode="General">
                  <c:v>-8.6963138273583505E-4</c:v>
                </c:pt>
                <c:pt idx="4711" formatCode="General">
                  <c:v>-8.7097297503696102E-4</c:v>
                </c:pt>
                <c:pt idx="4712" formatCode="General">
                  <c:v>-8.6591178273192704E-4</c:v>
                </c:pt>
                <c:pt idx="4713" formatCode="General">
                  <c:v>-8.7137484667050796E-4</c:v>
                </c:pt>
                <c:pt idx="4714" formatCode="General">
                  <c:v>-8.7656767564806698E-4</c:v>
                </c:pt>
                <c:pt idx="4715" formatCode="General">
                  <c:v>-8.7733533446409295E-4</c:v>
                </c:pt>
                <c:pt idx="4716" formatCode="General">
                  <c:v>-8.75045436963315E-4</c:v>
                </c:pt>
                <c:pt idx="4717" formatCode="General">
                  <c:v>-8.7634214932458103E-4</c:v>
                </c:pt>
                <c:pt idx="4718" formatCode="General">
                  <c:v>-8.6960425465358105E-4</c:v>
                </c:pt>
                <c:pt idx="4719" formatCode="General">
                  <c:v>-8.73762536126478E-4</c:v>
                </c:pt>
                <c:pt idx="4720" formatCode="General">
                  <c:v>-8.6602452567548303E-4</c:v>
                </c:pt>
                <c:pt idx="4721" formatCode="General">
                  <c:v>-8.7196999939908703E-4</c:v>
                </c:pt>
                <c:pt idx="4722" formatCode="General">
                  <c:v>-8.7531428054361403E-4</c:v>
                </c:pt>
                <c:pt idx="4723" formatCode="General">
                  <c:v>-8.6753838066497995E-4</c:v>
                </c:pt>
                <c:pt idx="4724" formatCode="General">
                  <c:v>-8.8050664456623695E-4</c:v>
                </c:pt>
                <c:pt idx="4725" formatCode="General">
                  <c:v>-8.7302821616860404E-4</c:v>
                </c:pt>
                <c:pt idx="4726" formatCode="General">
                  <c:v>-8.7474689873649595E-4</c:v>
                </c:pt>
                <c:pt idx="4727" formatCode="General">
                  <c:v>-8.72109779146288E-4</c:v>
                </c:pt>
                <c:pt idx="4728" formatCode="General">
                  <c:v>-8.7500551759749697E-4</c:v>
                </c:pt>
                <c:pt idx="4729" formatCode="General">
                  <c:v>-8.7306704953264897E-4</c:v>
                </c:pt>
                <c:pt idx="4730" formatCode="General">
                  <c:v>-8.7622975067924605E-4</c:v>
                </c:pt>
                <c:pt idx="4731" formatCode="General">
                  <c:v>-8.6137169405616399E-4</c:v>
                </c:pt>
                <c:pt idx="4732" formatCode="General">
                  <c:v>-8.71684833337383E-4</c:v>
                </c:pt>
                <c:pt idx="4733" formatCode="General">
                  <c:v>-8.6301252144969996E-4</c:v>
                </c:pt>
                <c:pt idx="4734" formatCode="General">
                  <c:v>-8.5804118006789596E-4</c:v>
                </c:pt>
                <c:pt idx="4735" formatCode="General">
                  <c:v>-8.7597211269212997E-4</c:v>
                </c:pt>
                <c:pt idx="4736" formatCode="General">
                  <c:v>-8.7122744767096803E-4</c:v>
                </c:pt>
                <c:pt idx="4737" formatCode="General">
                  <c:v>-8.7101964831260499E-4</c:v>
                </c:pt>
                <c:pt idx="4738" formatCode="General">
                  <c:v>-8.6887471765787405E-4</c:v>
                </c:pt>
                <c:pt idx="4739" formatCode="General">
                  <c:v>-8.7265896897378804E-4</c:v>
                </c:pt>
                <c:pt idx="4740" formatCode="General">
                  <c:v>-8.76604920606563E-4</c:v>
                </c:pt>
                <c:pt idx="4741" formatCode="General">
                  <c:v>-8.7642925492548097E-4</c:v>
                </c:pt>
                <c:pt idx="4742" formatCode="General">
                  <c:v>-8.7098586666774203E-4</c:v>
                </c:pt>
                <c:pt idx="4743" formatCode="General">
                  <c:v>-8.6581243861110998E-4</c:v>
                </c:pt>
                <c:pt idx="4744" formatCode="General">
                  <c:v>-8.7145629479398301E-4</c:v>
                </c:pt>
                <c:pt idx="4745" formatCode="General">
                  <c:v>-8.6674572123194096E-4</c:v>
                </c:pt>
                <c:pt idx="4746" formatCode="General">
                  <c:v>-8.6643962660784199E-4</c:v>
                </c:pt>
                <c:pt idx="4747" formatCode="General">
                  <c:v>-8.6683863844758699E-4</c:v>
                </c:pt>
                <c:pt idx="4748" formatCode="General">
                  <c:v>-8.6483821034797498E-4</c:v>
                </c:pt>
                <c:pt idx="4749" formatCode="General">
                  <c:v>-8.6819027833205296E-4</c:v>
                </c:pt>
                <c:pt idx="4750" formatCode="General">
                  <c:v>-8.6707933701720905E-4</c:v>
                </c:pt>
                <c:pt idx="4751" formatCode="General">
                  <c:v>-8.7259145454772502E-4</c:v>
                </c:pt>
                <c:pt idx="4752" formatCode="General">
                  <c:v>-8.7638798967792605E-4</c:v>
                </c:pt>
                <c:pt idx="4753" formatCode="General">
                  <c:v>-8.6310327192319896E-4</c:v>
                </c:pt>
                <c:pt idx="4754" formatCode="General">
                  <c:v>-8.7402030143333802E-4</c:v>
                </c:pt>
                <c:pt idx="4755" formatCode="General">
                  <c:v>-8.7021361617756698E-4</c:v>
                </c:pt>
                <c:pt idx="4756" formatCode="General">
                  <c:v>-8.6585154259431903E-4</c:v>
                </c:pt>
                <c:pt idx="4757" formatCode="General">
                  <c:v>-8.6479910829449303E-4</c:v>
                </c:pt>
                <c:pt idx="4758" formatCode="General">
                  <c:v>-8.7698591099209398E-4</c:v>
                </c:pt>
                <c:pt idx="4759" formatCode="General">
                  <c:v>-8.73833646945928E-4</c:v>
                </c:pt>
                <c:pt idx="4760" formatCode="General">
                  <c:v>-8.67094527474104E-4</c:v>
                </c:pt>
                <c:pt idx="4761" formatCode="General">
                  <c:v>-8.7298364582541401E-4</c:v>
                </c:pt>
                <c:pt idx="4762" formatCode="General">
                  <c:v>-8.7648922026688702E-4</c:v>
                </c:pt>
                <c:pt idx="4763" formatCode="General">
                  <c:v>-8.7211292853711295E-4</c:v>
                </c:pt>
                <c:pt idx="4764" formatCode="General">
                  <c:v>-8.60259544447815E-4</c:v>
                </c:pt>
                <c:pt idx="4765" formatCode="General">
                  <c:v>-8.7242992055660802E-4</c:v>
                </c:pt>
                <c:pt idx="4766" formatCode="General">
                  <c:v>-8.7456507291534195E-4</c:v>
                </c:pt>
                <c:pt idx="4767" formatCode="General">
                  <c:v>-8.7207502319302404E-4</c:v>
                </c:pt>
                <c:pt idx="4768" formatCode="General">
                  <c:v>-8.7097966204348896E-4</c:v>
                </c:pt>
                <c:pt idx="4769" formatCode="General">
                  <c:v>-8.6759925047368903E-4</c:v>
                </c:pt>
                <c:pt idx="4770" formatCode="General">
                  <c:v>-8.7439331755875599E-4</c:v>
                </c:pt>
                <c:pt idx="4771" formatCode="General">
                  <c:v>-8.6732056445400305E-4</c:v>
                </c:pt>
                <c:pt idx="4772" formatCode="General">
                  <c:v>-8.7622325643071605E-4</c:v>
                </c:pt>
                <c:pt idx="4773" formatCode="General">
                  <c:v>-8.7489181273684802E-4</c:v>
                </c:pt>
                <c:pt idx="4774" formatCode="General">
                  <c:v>-8.71800039089295E-4</c:v>
                </c:pt>
                <c:pt idx="4775" formatCode="General">
                  <c:v>-8.7597519454516099E-4</c:v>
                </c:pt>
                <c:pt idx="4776" formatCode="General">
                  <c:v>-8.7289605329511004E-4</c:v>
                </c:pt>
                <c:pt idx="4777" formatCode="General">
                  <c:v>-8.6345086000633696E-4</c:v>
                </c:pt>
                <c:pt idx="4778" formatCode="General">
                  <c:v>-8.71165060872361E-4</c:v>
                </c:pt>
                <c:pt idx="4779" formatCode="General">
                  <c:v>-8.6920177865789804E-4</c:v>
                </c:pt>
                <c:pt idx="4780" formatCode="General">
                  <c:v>-8.70487223813645E-4</c:v>
                </c:pt>
                <c:pt idx="4781" formatCode="General">
                  <c:v>-8.7849276073101305E-4</c:v>
                </c:pt>
                <c:pt idx="4782" formatCode="General">
                  <c:v>-8.7255906873291602E-4</c:v>
                </c:pt>
                <c:pt idx="4783" formatCode="General">
                  <c:v>-8.7016271829948799E-4</c:v>
                </c:pt>
                <c:pt idx="4784" formatCode="General">
                  <c:v>-8.6978187079964E-4</c:v>
                </c:pt>
                <c:pt idx="4785" formatCode="General">
                  <c:v>-8.7021532118127095E-4</c:v>
                </c:pt>
                <c:pt idx="4786" formatCode="General">
                  <c:v>-8.6264270756611697E-4</c:v>
                </c:pt>
                <c:pt idx="4787" formatCode="General">
                  <c:v>-8.6973504799911299E-4</c:v>
                </c:pt>
                <c:pt idx="4788" formatCode="General">
                  <c:v>-8.6361199938188803E-4</c:v>
                </c:pt>
                <c:pt idx="4789" formatCode="General">
                  <c:v>-8.6497593291741002E-4</c:v>
                </c:pt>
                <c:pt idx="4790" formatCode="General">
                  <c:v>-8.7416007636760703E-4</c:v>
                </c:pt>
                <c:pt idx="4791" formatCode="General">
                  <c:v>-8.6337381518355398E-4</c:v>
                </c:pt>
                <c:pt idx="4792" formatCode="General">
                  <c:v>-8.6399032364651597E-4</c:v>
                </c:pt>
                <c:pt idx="4793" formatCode="General">
                  <c:v>-8.6844718501817499E-4</c:v>
                </c:pt>
                <c:pt idx="4794" formatCode="General">
                  <c:v>-8.6633316969605501E-4</c:v>
                </c:pt>
                <c:pt idx="4795" formatCode="General">
                  <c:v>-8.7923905933055195E-4</c:v>
                </c:pt>
                <c:pt idx="4796" formatCode="General">
                  <c:v>-8.73875149251931E-4</c:v>
                </c:pt>
                <c:pt idx="4797" formatCode="General">
                  <c:v>-8.6663447067320801E-4</c:v>
                </c:pt>
                <c:pt idx="4798" formatCode="General">
                  <c:v>-8.7091938668460095E-4</c:v>
                </c:pt>
                <c:pt idx="4799" formatCode="General">
                  <c:v>-8.6090968174238095E-4</c:v>
                </c:pt>
                <c:pt idx="4800" formatCode="General">
                  <c:v>-8.6982668823744498E-4</c:v>
                </c:pt>
                <c:pt idx="4801" formatCode="General">
                  <c:v>-8.7066674290965499E-4</c:v>
                </c:pt>
                <c:pt idx="4802" formatCode="General">
                  <c:v>-8.69798093709405E-4</c:v>
                </c:pt>
                <c:pt idx="4803" formatCode="General">
                  <c:v>-8.6644456987719498E-4</c:v>
                </c:pt>
                <c:pt idx="4804" formatCode="General">
                  <c:v>-8.6819435005928698E-4</c:v>
                </c:pt>
                <c:pt idx="4805" formatCode="General">
                  <c:v>-8.6580046707554199E-4</c:v>
                </c:pt>
                <c:pt idx="4806" formatCode="General">
                  <c:v>-8.7000875422782204E-4</c:v>
                </c:pt>
                <c:pt idx="4807" formatCode="General">
                  <c:v>-8.6456417545455904E-4</c:v>
                </c:pt>
                <c:pt idx="4808" formatCode="General">
                  <c:v>-8.7555455314446704E-4</c:v>
                </c:pt>
                <c:pt idx="4809" formatCode="General">
                  <c:v>-8.6605778313811495E-4</c:v>
                </c:pt>
                <c:pt idx="4810" formatCode="General">
                  <c:v>-8.7128930421154899E-4</c:v>
                </c:pt>
                <c:pt idx="4811" formatCode="General">
                  <c:v>-8.6593026068825896E-4</c:v>
                </c:pt>
                <c:pt idx="4812" formatCode="General">
                  <c:v>-8.6699865294691801E-4</c:v>
                </c:pt>
                <c:pt idx="4813" formatCode="General">
                  <c:v>-8.5956869096333105E-4</c:v>
                </c:pt>
                <c:pt idx="4814" formatCode="General">
                  <c:v>-8.6833879160789595E-4</c:v>
                </c:pt>
                <c:pt idx="4815" formatCode="General">
                  <c:v>-8.67421177044079E-4</c:v>
                </c:pt>
                <c:pt idx="4816" formatCode="General">
                  <c:v>-8.62172113473578E-4</c:v>
                </c:pt>
                <c:pt idx="4817" formatCode="General">
                  <c:v>-8.6243750895675605E-4</c:v>
                </c:pt>
                <c:pt idx="4818" formatCode="General">
                  <c:v>-8.6500544415345996E-4</c:v>
                </c:pt>
                <c:pt idx="4819" formatCode="General">
                  <c:v>-8.6687652137284901E-4</c:v>
                </c:pt>
                <c:pt idx="4820" formatCode="General">
                  <c:v>-8.6527630556320202E-4</c:v>
                </c:pt>
                <c:pt idx="4821" formatCode="General">
                  <c:v>-8.6867403135185302E-4</c:v>
                </c:pt>
                <c:pt idx="4822" formatCode="General">
                  <c:v>-8.7268769314230302E-4</c:v>
                </c:pt>
                <c:pt idx="4823" formatCode="General">
                  <c:v>-8.7231640308919401E-4</c:v>
                </c:pt>
                <c:pt idx="4824" formatCode="General">
                  <c:v>-8.6684725036620597E-4</c:v>
                </c:pt>
                <c:pt idx="4825" formatCode="General">
                  <c:v>-8.66807748764056E-4</c:v>
                </c:pt>
                <c:pt idx="4826" formatCode="General">
                  <c:v>-8.65508079546594E-4</c:v>
                </c:pt>
                <c:pt idx="4827" formatCode="General">
                  <c:v>-8.6818408477253202E-4</c:v>
                </c:pt>
                <c:pt idx="4828" formatCode="General">
                  <c:v>-8.69894268957572E-4</c:v>
                </c:pt>
                <c:pt idx="4829" formatCode="General">
                  <c:v>-8.6071316117680805E-4</c:v>
                </c:pt>
                <c:pt idx="4830" formatCode="General">
                  <c:v>-8.6384501497636696E-4</c:v>
                </c:pt>
                <c:pt idx="4831" formatCode="General">
                  <c:v>-8.6678757896719704E-4</c:v>
                </c:pt>
                <c:pt idx="4832" formatCode="General">
                  <c:v>-8.7023434933469995E-4</c:v>
                </c:pt>
                <c:pt idx="4833" formatCode="General">
                  <c:v>-8.5306795365454704E-4</c:v>
                </c:pt>
                <c:pt idx="4834" formatCode="General">
                  <c:v>-8.6856629234532599E-4</c:v>
                </c:pt>
                <c:pt idx="4835" formatCode="General">
                  <c:v>-8.6914582433181796E-4</c:v>
                </c:pt>
                <c:pt idx="4836" formatCode="General">
                  <c:v>-8.6891587025566999E-4</c:v>
                </c:pt>
                <c:pt idx="4837" formatCode="General">
                  <c:v>-8.6852487585609899E-4</c:v>
                </c:pt>
                <c:pt idx="4838" formatCode="General">
                  <c:v>-8.6913147029854098E-4</c:v>
                </c:pt>
                <c:pt idx="4839" formatCode="General">
                  <c:v>-8.60016300657782E-4</c:v>
                </c:pt>
                <c:pt idx="4840" formatCode="General">
                  <c:v>-8.6737688553034198E-4</c:v>
                </c:pt>
                <c:pt idx="4841" formatCode="General">
                  <c:v>-8.6414419202345699E-4</c:v>
                </c:pt>
                <c:pt idx="4842" formatCode="General">
                  <c:v>-8.5886192519154495E-4</c:v>
                </c:pt>
                <c:pt idx="4843" formatCode="General">
                  <c:v>-8.7186523852928095E-4</c:v>
                </c:pt>
                <c:pt idx="4844" formatCode="General">
                  <c:v>-8.6870244197356295E-4</c:v>
                </c:pt>
                <c:pt idx="4845" formatCode="General">
                  <c:v>-8.6160548061425498E-4</c:v>
                </c:pt>
                <c:pt idx="4846" formatCode="General">
                  <c:v>-8.6835292019509696E-4</c:v>
                </c:pt>
                <c:pt idx="4847" formatCode="General">
                  <c:v>-8.6823523953585802E-4</c:v>
                </c:pt>
                <c:pt idx="4848" formatCode="General">
                  <c:v>-8.6652134684753505E-4</c:v>
                </c:pt>
                <c:pt idx="4849" formatCode="General">
                  <c:v>-8.6594063767104297E-4</c:v>
                </c:pt>
                <c:pt idx="4850" formatCode="General">
                  <c:v>-8.6444334188948201E-4</c:v>
                </c:pt>
                <c:pt idx="4851" formatCode="General">
                  <c:v>-8.5792088543252903E-4</c:v>
                </c:pt>
                <c:pt idx="4852" formatCode="General">
                  <c:v>-8.6430391206989104E-4</c:v>
                </c:pt>
                <c:pt idx="4853" formatCode="General">
                  <c:v>-8.7204178819446699E-4</c:v>
                </c:pt>
                <c:pt idx="4854" formatCode="General">
                  <c:v>-8.6459328515997396E-4</c:v>
                </c:pt>
                <c:pt idx="4855" formatCode="General">
                  <c:v>-8.6752230107795295E-4</c:v>
                </c:pt>
                <c:pt idx="4856" formatCode="General">
                  <c:v>-8.5769833023540505E-4</c:v>
                </c:pt>
                <c:pt idx="4857" formatCode="General">
                  <c:v>-8.6541518030436402E-4</c:v>
                </c:pt>
                <c:pt idx="4858" formatCode="General">
                  <c:v>-8.7194550644545301E-4</c:v>
                </c:pt>
                <c:pt idx="4859" formatCode="General">
                  <c:v>-8.7428188149242698E-4</c:v>
                </c:pt>
                <c:pt idx="4860" formatCode="General">
                  <c:v>-8.6761440382855496E-4</c:v>
                </c:pt>
                <c:pt idx="4861" formatCode="General">
                  <c:v>-8.6588053422920902E-4</c:v>
                </c:pt>
                <c:pt idx="4862" formatCode="General">
                  <c:v>-8.6453813154958804E-4</c:v>
                </c:pt>
                <c:pt idx="4863" formatCode="General">
                  <c:v>-8.7141199999650303E-4</c:v>
                </c:pt>
                <c:pt idx="4864" formatCode="General">
                  <c:v>-8.6429293513972803E-4</c:v>
                </c:pt>
                <c:pt idx="4865" formatCode="General">
                  <c:v>-8.6374271175660398E-4</c:v>
                </c:pt>
                <c:pt idx="4866" formatCode="General">
                  <c:v>-8.6891970605027403E-4</c:v>
                </c:pt>
                <c:pt idx="4867" formatCode="General">
                  <c:v>-8.6402054092242497E-4</c:v>
                </c:pt>
                <c:pt idx="4868" formatCode="General">
                  <c:v>-8.6296541878252303E-4</c:v>
                </c:pt>
                <c:pt idx="4869" formatCode="General">
                  <c:v>-8.6849825528637699E-4</c:v>
                </c:pt>
                <c:pt idx="4870" formatCode="General">
                  <c:v>-8.6636102074438598E-4</c:v>
                </c:pt>
                <c:pt idx="4871" formatCode="General">
                  <c:v>-8.6835935384329903E-4</c:v>
                </c:pt>
                <c:pt idx="4872" formatCode="General">
                  <c:v>-8.66067952194576E-4</c:v>
                </c:pt>
                <c:pt idx="4873" formatCode="General">
                  <c:v>-8.5750661570549197E-4</c:v>
                </c:pt>
                <c:pt idx="4874" formatCode="General">
                  <c:v>-8.6697620319193397E-4</c:v>
                </c:pt>
                <c:pt idx="4875" formatCode="General">
                  <c:v>-8.6730608450326298E-4</c:v>
                </c:pt>
                <c:pt idx="4876" formatCode="General">
                  <c:v>-8.7161621271938602E-4</c:v>
                </c:pt>
                <c:pt idx="4877" formatCode="General">
                  <c:v>-8.66080636904103E-4</c:v>
                </c:pt>
                <c:pt idx="4878" formatCode="General">
                  <c:v>-8.6479347959839896E-4</c:v>
                </c:pt>
                <c:pt idx="4879" formatCode="General">
                  <c:v>-8.6311008193945896E-4</c:v>
                </c:pt>
                <c:pt idx="4880" formatCode="General">
                  <c:v>-8.6381289241934398E-4</c:v>
                </c:pt>
                <c:pt idx="4881" formatCode="General">
                  <c:v>-8.6680158456869298E-4</c:v>
                </c:pt>
                <c:pt idx="4882" formatCode="General">
                  <c:v>-8.6722790809728903E-4</c:v>
                </c:pt>
                <c:pt idx="4883" formatCode="General">
                  <c:v>-8.6463686294061296E-4</c:v>
                </c:pt>
                <c:pt idx="4884" formatCode="General">
                  <c:v>-8.7445532190684504E-4</c:v>
                </c:pt>
                <c:pt idx="4885" formatCode="General">
                  <c:v>-8.6758954774936495E-4</c:v>
                </c:pt>
                <c:pt idx="4886" formatCode="General">
                  <c:v>-8.7070068798462898E-4</c:v>
                </c:pt>
                <c:pt idx="4887" formatCode="General">
                  <c:v>-8.6524859759067605E-4</c:v>
                </c:pt>
                <c:pt idx="4888" formatCode="General">
                  <c:v>-8.6449317931944095E-4</c:v>
                </c:pt>
                <c:pt idx="4889" formatCode="General">
                  <c:v>-8.6256757256506498E-4</c:v>
                </c:pt>
                <c:pt idx="4890" formatCode="General">
                  <c:v>-8.6646846168811397E-4</c:v>
                </c:pt>
                <c:pt idx="4891" formatCode="General">
                  <c:v>-8.63055231373874E-4</c:v>
                </c:pt>
                <c:pt idx="4892" formatCode="General">
                  <c:v>-8.63258143425965E-4</c:v>
                </c:pt>
                <c:pt idx="4893" formatCode="General">
                  <c:v>-8.65019253783045E-4</c:v>
                </c:pt>
                <c:pt idx="4894" formatCode="General">
                  <c:v>-8.6321900861517197E-4</c:v>
                </c:pt>
                <c:pt idx="4895" formatCode="General">
                  <c:v>-8.6493514820929396E-4</c:v>
                </c:pt>
                <c:pt idx="4896" formatCode="General">
                  <c:v>-8.6771089823085401E-4</c:v>
                </c:pt>
                <c:pt idx="4897" formatCode="General">
                  <c:v>-8.6458596749365503E-4</c:v>
                </c:pt>
                <c:pt idx="4898" formatCode="General">
                  <c:v>-8.62006518080507E-4</c:v>
                </c:pt>
                <c:pt idx="4899" formatCode="General">
                  <c:v>-8.5854109173646098E-4</c:v>
                </c:pt>
                <c:pt idx="4900" formatCode="General">
                  <c:v>-8.6802832510095404E-4</c:v>
                </c:pt>
                <c:pt idx="4901" formatCode="General">
                  <c:v>-8.6675303808919201E-4</c:v>
                </c:pt>
                <c:pt idx="4902" formatCode="General">
                  <c:v>-8.6022007121363804E-4</c:v>
                </c:pt>
                <c:pt idx="4903" formatCode="General">
                  <c:v>-8.6862736409569605E-4</c:v>
                </c:pt>
                <c:pt idx="4904" formatCode="General">
                  <c:v>-8.58197713343636E-4</c:v>
                </c:pt>
                <c:pt idx="4905" formatCode="General">
                  <c:v>-8.6679256648731096E-4</c:v>
                </c:pt>
                <c:pt idx="4906" formatCode="General">
                  <c:v>-8.6218296570031699E-4</c:v>
                </c:pt>
                <c:pt idx="4907" formatCode="General">
                  <c:v>-8.6252590356840602E-4</c:v>
                </c:pt>
                <c:pt idx="4908" formatCode="General">
                  <c:v>-8.5813652560893898E-4</c:v>
                </c:pt>
                <c:pt idx="4909" formatCode="General">
                  <c:v>-8.6937864571524795E-4</c:v>
                </c:pt>
                <c:pt idx="4910" formatCode="General">
                  <c:v>-8.6301981916746902E-4</c:v>
                </c:pt>
                <c:pt idx="4911" formatCode="General">
                  <c:v>-8.5880691350132996E-4</c:v>
                </c:pt>
                <c:pt idx="4912" formatCode="General">
                  <c:v>-8.5855277094168902E-4</c:v>
                </c:pt>
                <c:pt idx="4913" formatCode="General">
                  <c:v>-8.5529551902458997E-4</c:v>
                </c:pt>
                <c:pt idx="4914" formatCode="General">
                  <c:v>-8.6682543695534799E-4</c:v>
                </c:pt>
                <c:pt idx="4915" formatCode="General">
                  <c:v>-8.7088760168189895E-4</c:v>
                </c:pt>
                <c:pt idx="4916" formatCode="General">
                  <c:v>-8.6564342814167395E-4</c:v>
                </c:pt>
                <c:pt idx="4917" formatCode="General">
                  <c:v>-8.6948959387523803E-4</c:v>
                </c:pt>
                <c:pt idx="4918" formatCode="General">
                  <c:v>-8.57305348802816E-4</c:v>
                </c:pt>
                <c:pt idx="4919" formatCode="General">
                  <c:v>-8.6720541507930601E-4</c:v>
                </c:pt>
                <c:pt idx="4920" formatCode="General">
                  <c:v>-8.56791256159905E-4</c:v>
                </c:pt>
                <c:pt idx="4921" formatCode="General">
                  <c:v>-8.5792591513438802E-4</c:v>
                </c:pt>
                <c:pt idx="4922" formatCode="General">
                  <c:v>-8.5536712386316495E-4</c:v>
                </c:pt>
                <c:pt idx="4923" formatCode="General">
                  <c:v>-8.6171092732500402E-4</c:v>
                </c:pt>
                <c:pt idx="4924" formatCode="General">
                  <c:v>-8.6294225669513802E-4</c:v>
                </c:pt>
                <c:pt idx="4925" formatCode="General">
                  <c:v>-8.6912210173244501E-4</c:v>
                </c:pt>
                <c:pt idx="4926" formatCode="General">
                  <c:v>-8.5877614425071099E-4</c:v>
                </c:pt>
                <c:pt idx="4927" formatCode="General">
                  <c:v>-8.6177328014483596E-4</c:v>
                </c:pt>
                <c:pt idx="4928" formatCode="General">
                  <c:v>-8.6281634422652595E-4</c:v>
                </c:pt>
                <c:pt idx="4929" formatCode="General">
                  <c:v>-8.5639050057964203E-4</c:v>
                </c:pt>
                <c:pt idx="4930" formatCode="General">
                  <c:v>-8.5764069158697899E-4</c:v>
                </c:pt>
                <c:pt idx="4931" formatCode="General">
                  <c:v>-8.5733918601829196E-4</c:v>
                </c:pt>
                <c:pt idx="4932" formatCode="General">
                  <c:v>-8.5382536896288705E-4</c:v>
                </c:pt>
                <c:pt idx="4933" formatCode="General">
                  <c:v>-8.6667875046970403E-4</c:v>
                </c:pt>
                <c:pt idx="4934" formatCode="General">
                  <c:v>-8.5778224249213398E-4</c:v>
                </c:pt>
                <c:pt idx="4935" formatCode="General">
                  <c:v>-8.6449370004666195E-4</c:v>
                </c:pt>
                <c:pt idx="4936" formatCode="General">
                  <c:v>-8.6127631900456995E-4</c:v>
                </c:pt>
                <c:pt idx="4937" formatCode="General">
                  <c:v>-8.7130890953962699E-4</c:v>
                </c:pt>
                <c:pt idx="4938" formatCode="General">
                  <c:v>-8.54000443557953E-4</c:v>
                </c:pt>
                <c:pt idx="4939" formatCode="General">
                  <c:v>-8.6485084569949905E-4</c:v>
                </c:pt>
                <c:pt idx="4940" formatCode="General">
                  <c:v>-8.5351803776698403E-4</c:v>
                </c:pt>
                <c:pt idx="4941" formatCode="General">
                  <c:v>-8.5383520472573295E-4</c:v>
                </c:pt>
                <c:pt idx="4942" formatCode="General">
                  <c:v>-8.6022860769512295E-4</c:v>
                </c:pt>
                <c:pt idx="4943" formatCode="General">
                  <c:v>-8.6889027955349199E-4</c:v>
                </c:pt>
                <c:pt idx="4944" formatCode="General">
                  <c:v>-8.6319219034366502E-4</c:v>
                </c:pt>
                <c:pt idx="4945" formatCode="General">
                  <c:v>-8.5992583380595797E-4</c:v>
                </c:pt>
                <c:pt idx="4946" formatCode="General">
                  <c:v>-8.5891457017060898E-4</c:v>
                </c:pt>
                <c:pt idx="4947" formatCode="General">
                  <c:v>-8.6110829591175199E-4</c:v>
                </c:pt>
                <c:pt idx="4948" formatCode="General">
                  <c:v>-8.5973357021743805E-4</c:v>
                </c:pt>
                <c:pt idx="4949" formatCode="General">
                  <c:v>-8.6630173680214196E-4</c:v>
                </c:pt>
                <c:pt idx="4950" formatCode="General">
                  <c:v>-8.4973415174094196E-4</c:v>
                </c:pt>
                <c:pt idx="4951" formatCode="General">
                  <c:v>-8.6475509655180901E-4</c:v>
                </c:pt>
                <c:pt idx="4952" formatCode="General">
                  <c:v>-8.6332793234767595E-4</c:v>
                </c:pt>
                <c:pt idx="4953" formatCode="General">
                  <c:v>-8.5659234423943902E-4</c:v>
                </c:pt>
                <c:pt idx="4954" formatCode="General">
                  <c:v>-8.6273286303956696E-4</c:v>
                </c:pt>
                <c:pt idx="4955" formatCode="General">
                  <c:v>-8.6048096596110402E-4</c:v>
                </c:pt>
                <c:pt idx="4956" formatCode="General">
                  <c:v>-8.5804902508534499E-4</c:v>
                </c:pt>
                <c:pt idx="4957" formatCode="General">
                  <c:v>-8.5717065574811996E-4</c:v>
                </c:pt>
                <c:pt idx="4958" formatCode="General">
                  <c:v>-8.5810181845110604E-4</c:v>
                </c:pt>
                <c:pt idx="4959" formatCode="General">
                  <c:v>-8.5673224006188597E-4</c:v>
                </c:pt>
                <c:pt idx="4960" formatCode="General">
                  <c:v>-8.5720565987702497E-4</c:v>
                </c:pt>
                <c:pt idx="4961" formatCode="General">
                  <c:v>-8.5651211600148102E-4</c:v>
                </c:pt>
                <c:pt idx="4962" formatCode="General">
                  <c:v>-8.6239694169995497E-4</c:v>
                </c:pt>
                <c:pt idx="4963" formatCode="General">
                  <c:v>-8.62511390675716E-4</c:v>
                </c:pt>
                <c:pt idx="4964" formatCode="General">
                  <c:v>-8.6246477923657497E-4</c:v>
                </c:pt>
                <c:pt idx="4965" formatCode="General">
                  <c:v>-8.5989898541043803E-4</c:v>
                </c:pt>
                <c:pt idx="4966" formatCode="General">
                  <c:v>-8.6783069894049E-4</c:v>
                </c:pt>
                <c:pt idx="4967" formatCode="General">
                  <c:v>-8.6417784036698796E-4</c:v>
                </c:pt>
                <c:pt idx="4968" formatCode="General">
                  <c:v>-8.6162868798324202E-4</c:v>
                </c:pt>
                <c:pt idx="4969" formatCode="General">
                  <c:v>-8.6645057742131004E-4</c:v>
                </c:pt>
                <c:pt idx="4970" formatCode="General">
                  <c:v>-8.6162520216371196E-4</c:v>
                </c:pt>
                <c:pt idx="4971" formatCode="General">
                  <c:v>-8.64146307012654E-4</c:v>
                </c:pt>
                <c:pt idx="4972" formatCode="General">
                  <c:v>-8.7050409453473001E-4</c:v>
                </c:pt>
                <c:pt idx="4973" formatCode="General">
                  <c:v>-8.6653766777743395E-4</c:v>
                </c:pt>
                <c:pt idx="4974" formatCode="General">
                  <c:v>-8.5525686621356397E-4</c:v>
                </c:pt>
                <c:pt idx="4975" formatCode="General">
                  <c:v>-8.6099306194100701E-4</c:v>
                </c:pt>
                <c:pt idx="4976" formatCode="General">
                  <c:v>-8.6693141781515003E-4</c:v>
                </c:pt>
                <c:pt idx="4977" formatCode="General">
                  <c:v>-8.5822500304414404E-4</c:v>
                </c:pt>
                <c:pt idx="4978" formatCode="General">
                  <c:v>-8.5465433386669801E-4</c:v>
                </c:pt>
                <c:pt idx="4979" formatCode="General">
                  <c:v>-8.6454631527169005E-4</c:v>
                </c:pt>
                <c:pt idx="4980" formatCode="General">
                  <c:v>-8.5251500326877705E-4</c:v>
                </c:pt>
                <c:pt idx="4981" formatCode="General">
                  <c:v>-8.6278464989098902E-4</c:v>
                </c:pt>
                <c:pt idx="4982" formatCode="General">
                  <c:v>-8.5418707960255899E-4</c:v>
                </c:pt>
                <c:pt idx="4983" formatCode="General">
                  <c:v>-8.6268221520751005E-4</c:v>
                </c:pt>
                <c:pt idx="4984" formatCode="General">
                  <c:v>-8.5884302580571605E-4</c:v>
                </c:pt>
                <c:pt idx="4985" formatCode="General">
                  <c:v>-8.5455656939008101E-4</c:v>
                </c:pt>
                <c:pt idx="4986" formatCode="General">
                  <c:v>-8.6037554921936598E-4</c:v>
                </c:pt>
                <c:pt idx="4987" formatCode="General">
                  <c:v>-8.5870576700978595E-4</c:v>
                </c:pt>
                <c:pt idx="4988" formatCode="General">
                  <c:v>-8.6330089685368204E-4</c:v>
                </c:pt>
                <c:pt idx="4989" formatCode="General">
                  <c:v>-8.5530267792452398E-4</c:v>
                </c:pt>
                <c:pt idx="4990" formatCode="General">
                  <c:v>-8.5796177590362799E-4</c:v>
                </c:pt>
                <c:pt idx="4991" formatCode="General">
                  <c:v>-8.5562399086137398E-4</c:v>
                </c:pt>
                <c:pt idx="4992" formatCode="General">
                  <c:v>-8.6020578996458903E-4</c:v>
                </c:pt>
                <c:pt idx="4993" formatCode="General">
                  <c:v>-8.5678894179187803E-4</c:v>
                </c:pt>
                <c:pt idx="4994" formatCode="General">
                  <c:v>-8.5295156316846196E-4</c:v>
                </c:pt>
                <c:pt idx="4995" formatCode="General">
                  <c:v>-8.5737634697414297E-4</c:v>
                </c:pt>
                <c:pt idx="4996" formatCode="General">
                  <c:v>-8.60385282208734E-4</c:v>
                </c:pt>
                <c:pt idx="4997" formatCode="General">
                  <c:v>-8.5848177184816396E-4</c:v>
                </c:pt>
                <c:pt idx="4998" formatCode="General">
                  <c:v>-8.6377450004111701E-4</c:v>
                </c:pt>
                <c:pt idx="4999" formatCode="General">
                  <c:v>-8.6623082303654501E-4</c:v>
                </c:pt>
                <c:pt idx="5000" formatCode="General">
                  <c:v>-8.5930831589298997E-4</c:v>
                </c:pt>
                <c:pt idx="5001" formatCode="General">
                  <c:v>-8.53407731325741E-4</c:v>
                </c:pt>
                <c:pt idx="5002" formatCode="General">
                  <c:v>-8.5995001044816301E-4</c:v>
                </c:pt>
                <c:pt idx="5003" formatCode="General">
                  <c:v>-8.5556291809169005E-4</c:v>
                </c:pt>
                <c:pt idx="5004" formatCode="General">
                  <c:v>-8.6352598686852697E-4</c:v>
                </c:pt>
                <c:pt idx="5005" formatCode="General">
                  <c:v>-8.5893825632846698E-4</c:v>
                </c:pt>
                <c:pt idx="5006" formatCode="General">
                  <c:v>-8.5288474713199997E-4</c:v>
                </c:pt>
                <c:pt idx="5007" formatCode="General">
                  <c:v>-8.6299221762112103E-4</c:v>
                </c:pt>
                <c:pt idx="5008" formatCode="General">
                  <c:v>-8.6483944295223604E-4</c:v>
                </c:pt>
                <c:pt idx="5009" formatCode="General">
                  <c:v>-8.60512730352704E-4</c:v>
                </c:pt>
                <c:pt idx="5010" formatCode="General">
                  <c:v>-8.5347236381350805E-4</c:v>
                </c:pt>
                <c:pt idx="5011" formatCode="General">
                  <c:v>-8.5498233344866203E-4</c:v>
                </c:pt>
                <c:pt idx="5012" formatCode="General">
                  <c:v>-8.6162293699535905E-4</c:v>
                </c:pt>
                <c:pt idx="5013" formatCode="General">
                  <c:v>-8.6680135513528397E-4</c:v>
                </c:pt>
                <c:pt idx="5014" formatCode="General">
                  <c:v>-8.5309879647496297E-4</c:v>
                </c:pt>
                <c:pt idx="5015" formatCode="General">
                  <c:v>-8.5308324824969405E-4</c:v>
                </c:pt>
                <c:pt idx="5016" formatCode="General">
                  <c:v>-8.6436230924992301E-4</c:v>
                </c:pt>
                <c:pt idx="5017" formatCode="General">
                  <c:v>-8.5600405000847105E-4</c:v>
                </c:pt>
                <c:pt idx="5018" formatCode="General">
                  <c:v>-8.6204039191168497E-4</c:v>
                </c:pt>
                <c:pt idx="5019" formatCode="General">
                  <c:v>-8.5977439955033802E-4</c:v>
                </c:pt>
                <c:pt idx="5020" formatCode="General">
                  <c:v>-8.5716602100545196E-4</c:v>
                </c:pt>
                <c:pt idx="5021" formatCode="General">
                  <c:v>-8.6128067870125597E-4</c:v>
                </c:pt>
                <c:pt idx="5022" formatCode="General">
                  <c:v>-8.6233577132743605E-4</c:v>
                </c:pt>
                <c:pt idx="5023" formatCode="General">
                  <c:v>-8.5222661748623704E-4</c:v>
                </c:pt>
                <c:pt idx="5024" formatCode="General">
                  <c:v>-8.5502003431222001E-4</c:v>
                </c:pt>
                <c:pt idx="5025" formatCode="General">
                  <c:v>-8.5653981194786096E-4</c:v>
                </c:pt>
                <c:pt idx="5026" formatCode="General">
                  <c:v>-8.6015645935141698E-4</c:v>
                </c:pt>
                <c:pt idx="5027" formatCode="General">
                  <c:v>-8.5462967766215705E-4</c:v>
                </c:pt>
                <c:pt idx="5028" formatCode="General">
                  <c:v>-8.5798678038761698E-4</c:v>
                </c:pt>
                <c:pt idx="5029" formatCode="General">
                  <c:v>-8.5187383315038197E-4</c:v>
                </c:pt>
                <c:pt idx="5030" formatCode="General">
                  <c:v>-8.61163332266029E-4</c:v>
                </c:pt>
                <c:pt idx="5031" formatCode="General">
                  <c:v>-8.5897170659573596E-4</c:v>
                </c:pt>
                <c:pt idx="5032" formatCode="General">
                  <c:v>-8.4888997195462998E-4</c:v>
                </c:pt>
                <c:pt idx="5033" formatCode="General">
                  <c:v>-8.4476930875125101E-4</c:v>
                </c:pt>
                <c:pt idx="5034" formatCode="General">
                  <c:v>-8.5727436455433897E-4</c:v>
                </c:pt>
                <c:pt idx="5035" formatCode="General">
                  <c:v>-8.5920924022832702E-4</c:v>
                </c:pt>
                <c:pt idx="5036" formatCode="General">
                  <c:v>-8.6090937637569003E-4</c:v>
                </c:pt>
                <c:pt idx="5037" formatCode="General">
                  <c:v>-8.5798360097316402E-4</c:v>
                </c:pt>
                <c:pt idx="5038" formatCode="General">
                  <c:v>-8.6186725508245201E-4</c:v>
                </c:pt>
                <c:pt idx="5039" formatCode="General">
                  <c:v>-8.58288044470827E-4</c:v>
                </c:pt>
                <c:pt idx="5040" formatCode="General">
                  <c:v>-8.5958639068561902E-4</c:v>
                </c:pt>
                <c:pt idx="5041" formatCode="General">
                  <c:v>-8.6098645456751004E-4</c:v>
                </c:pt>
                <c:pt idx="5042" formatCode="General">
                  <c:v>-8.5444432172208202E-4</c:v>
                </c:pt>
                <c:pt idx="5043" formatCode="General">
                  <c:v>-8.48819475188061E-4</c:v>
                </c:pt>
                <c:pt idx="5044" formatCode="General">
                  <c:v>-8.5766077590408295E-4</c:v>
                </c:pt>
                <c:pt idx="5045" formatCode="General">
                  <c:v>-8.4995565213027004E-4</c:v>
                </c:pt>
                <c:pt idx="5046" formatCode="General">
                  <c:v>-8.5857289990284695E-4</c:v>
                </c:pt>
                <c:pt idx="5047" formatCode="General">
                  <c:v>-8.54829757088247E-4</c:v>
                </c:pt>
                <c:pt idx="5048" formatCode="General">
                  <c:v>-8.6216248836402205E-4</c:v>
                </c:pt>
                <c:pt idx="5049" formatCode="General">
                  <c:v>-8.5526858307710695E-4</c:v>
                </c:pt>
                <c:pt idx="5050" formatCode="General">
                  <c:v>-8.5437209728050304E-4</c:v>
                </c:pt>
                <c:pt idx="5051" formatCode="General">
                  <c:v>-8.5654639682955903E-4</c:v>
                </c:pt>
                <c:pt idx="5052" formatCode="General">
                  <c:v>-8.56750479160115E-4</c:v>
                </c:pt>
                <c:pt idx="5053" formatCode="General">
                  <c:v>-8.5996106336504695E-4</c:v>
                </c:pt>
                <c:pt idx="5054" formatCode="General">
                  <c:v>-8.5390059196900105E-4</c:v>
                </c:pt>
                <c:pt idx="5055" formatCode="General">
                  <c:v>-8.6160072628655696E-4</c:v>
                </c:pt>
                <c:pt idx="5056" formatCode="General">
                  <c:v>-8.5633712899610003E-4</c:v>
                </c:pt>
                <c:pt idx="5057" formatCode="General">
                  <c:v>-8.5512388177455003E-4</c:v>
                </c:pt>
                <c:pt idx="5058" formatCode="General">
                  <c:v>-8.6561597951461202E-4</c:v>
                </c:pt>
                <c:pt idx="5059" formatCode="General">
                  <c:v>-8.6152241780327102E-4</c:v>
                </c:pt>
                <c:pt idx="5060" formatCode="General">
                  <c:v>-8.47654300122924E-4</c:v>
                </c:pt>
                <c:pt idx="5061" formatCode="General">
                  <c:v>-8.5835059826357097E-4</c:v>
                </c:pt>
                <c:pt idx="5062" formatCode="General">
                  <c:v>-8.5886199415453597E-4</c:v>
                </c:pt>
                <c:pt idx="5063" formatCode="General">
                  <c:v>-8.5928759010132103E-4</c:v>
                </c:pt>
                <c:pt idx="5064" formatCode="General">
                  <c:v>-8.5601939244598702E-4</c:v>
                </c:pt>
                <c:pt idx="5065" formatCode="General">
                  <c:v>-8.6157925444538101E-4</c:v>
                </c:pt>
                <c:pt idx="5066" formatCode="General">
                  <c:v>-8.5687737633227202E-4</c:v>
                </c:pt>
                <c:pt idx="5067" formatCode="General">
                  <c:v>-8.5768028134823495E-4</c:v>
                </c:pt>
                <c:pt idx="5068" formatCode="General">
                  <c:v>-8.6341436451970897E-4</c:v>
                </c:pt>
                <c:pt idx="5069" formatCode="General">
                  <c:v>-8.59196067523318E-4</c:v>
                </c:pt>
                <c:pt idx="5070" formatCode="General">
                  <c:v>-8.5721173143629204E-4</c:v>
                </c:pt>
                <c:pt idx="5071" formatCode="General">
                  <c:v>-8.4938690727774299E-4</c:v>
                </c:pt>
                <c:pt idx="5072" formatCode="General">
                  <c:v>-8.5889770022005898E-4</c:v>
                </c:pt>
                <c:pt idx="5073" formatCode="General">
                  <c:v>-8.60431798978775E-4</c:v>
                </c:pt>
                <c:pt idx="5074" formatCode="General">
                  <c:v>-8.5548258336314205E-4</c:v>
                </c:pt>
                <c:pt idx="5075" formatCode="General">
                  <c:v>-8.5459003607931804E-4</c:v>
                </c:pt>
                <c:pt idx="5076" formatCode="General">
                  <c:v>-8.6899893720428798E-4</c:v>
                </c:pt>
                <c:pt idx="5077" formatCode="General">
                  <c:v>-8.5350886458446804E-4</c:v>
                </c:pt>
                <c:pt idx="5078" formatCode="General">
                  <c:v>-8.5382421824523904E-4</c:v>
                </c:pt>
                <c:pt idx="5079" formatCode="General">
                  <c:v>-8.5539840499872699E-4</c:v>
                </c:pt>
                <c:pt idx="5080" formatCode="General">
                  <c:v>-8.5558223513766696E-4</c:v>
                </c:pt>
                <c:pt idx="5081" formatCode="General">
                  <c:v>-8.5468110755864497E-4</c:v>
                </c:pt>
                <c:pt idx="5082" formatCode="General">
                  <c:v>-8.4907671508779902E-4</c:v>
                </c:pt>
                <c:pt idx="5083" formatCode="General">
                  <c:v>-8.5390984140173098E-4</c:v>
                </c:pt>
                <c:pt idx="5084" formatCode="General">
                  <c:v>-8.5183068858069499E-4</c:v>
                </c:pt>
                <c:pt idx="5085" formatCode="General">
                  <c:v>-8.6468454461834695E-4</c:v>
                </c:pt>
                <c:pt idx="5086" formatCode="General">
                  <c:v>-8.6182698192111603E-4</c:v>
                </c:pt>
                <c:pt idx="5087" formatCode="General">
                  <c:v>-8.5269048962148596E-4</c:v>
                </c:pt>
                <c:pt idx="5088" formatCode="General">
                  <c:v>-8.5104750014677996E-4</c:v>
                </c:pt>
                <c:pt idx="5089" formatCode="General">
                  <c:v>-8.6188235515194595E-4</c:v>
                </c:pt>
                <c:pt idx="5090" formatCode="General">
                  <c:v>-8.5879811046737095E-4</c:v>
                </c:pt>
                <c:pt idx="5091" formatCode="General">
                  <c:v>-8.5605894664357205E-4</c:v>
                </c:pt>
                <c:pt idx="5092" formatCode="General">
                  <c:v>-8.6029478294348104E-4</c:v>
                </c:pt>
                <c:pt idx="5093" formatCode="General">
                  <c:v>-8.5932673331294996E-4</c:v>
                </c:pt>
                <c:pt idx="5094" formatCode="General">
                  <c:v>-8.6039935533564001E-4</c:v>
                </c:pt>
                <c:pt idx="5095" formatCode="General">
                  <c:v>-8.5745136772997404E-4</c:v>
                </c:pt>
                <c:pt idx="5096" formatCode="General">
                  <c:v>-8.6187105023048704E-4</c:v>
                </c:pt>
                <c:pt idx="5097" formatCode="General">
                  <c:v>-8.5849783760230496E-4</c:v>
                </c:pt>
                <c:pt idx="5098" formatCode="General">
                  <c:v>-8.6047002901027704E-4</c:v>
                </c:pt>
                <c:pt idx="5099" formatCode="General">
                  <c:v>-8.5679812902655797E-4</c:v>
                </c:pt>
                <c:pt idx="5100" formatCode="General">
                  <c:v>-8.5456072913945701E-4</c:v>
                </c:pt>
                <c:pt idx="5101" formatCode="General">
                  <c:v>-8.5956445670556697E-4</c:v>
                </c:pt>
                <c:pt idx="5102" formatCode="General">
                  <c:v>-8.4688584579894902E-4</c:v>
                </c:pt>
                <c:pt idx="5103" formatCode="General">
                  <c:v>-8.5932678856330004E-4</c:v>
                </c:pt>
                <c:pt idx="5104" formatCode="General">
                  <c:v>-8.6029584689752505E-4</c:v>
                </c:pt>
                <c:pt idx="5105" formatCode="General">
                  <c:v>-8.6809291306100896E-4</c:v>
                </c:pt>
                <c:pt idx="5106" formatCode="General">
                  <c:v>-8.5453030603746896E-4</c:v>
                </c:pt>
                <c:pt idx="5107" formatCode="General">
                  <c:v>-8.6971324716902704E-4</c:v>
                </c:pt>
                <c:pt idx="5108" formatCode="General">
                  <c:v>-8.6647551359906704E-4</c:v>
                </c:pt>
                <c:pt idx="5109" formatCode="General">
                  <c:v>-8.5803374704194796E-4</c:v>
                </c:pt>
                <c:pt idx="5110" formatCode="General">
                  <c:v>-8.5731869700246403E-4</c:v>
                </c:pt>
                <c:pt idx="5111" formatCode="General">
                  <c:v>-8.6299195315573199E-4</c:v>
                </c:pt>
                <c:pt idx="5112" formatCode="General">
                  <c:v>-8.58161395751684E-4</c:v>
                </c:pt>
                <c:pt idx="5113" formatCode="General">
                  <c:v>-8.5788980779488895E-4</c:v>
                </c:pt>
                <c:pt idx="5114" formatCode="General">
                  <c:v>-8.6845400159658599E-4</c:v>
                </c:pt>
                <c:pt idx="5115" formatCode="General">
                  <c:v>-8.5237190898102097E-4</c:v>
                </c:pt>
                <c:pt idx="5116" formatCode="General">
                  <c:v>-8.5469962583104703E-4</c:v>
                </c:pt>
                <c:pt idx="5117" formatCode="General">
                  <c:v>-8.5759641805656503E-4</c:v>
                </c:pt>
                <c:pt idx="5118" formatCode="General">
                  <c:v>-8.5114489879455698E-4</c:v>
                </c:pt>
                <c:pt idx="5119" formatCode="General">
                  <c:v>-8.5374313813495195E-4</c:v>
                </c:pt>
                <c:pt idx="5120" formatCode="General">
                  <c:v>-8.6311295462609201E-4</c:v>
                </c:pt>
                <c:pt idx="5121" formatCode="General">
                  <c:v>-8.5378706040614401E-4</c:v>
                </c:pt>
                <c:pt idx="5122" formatCode="General">
                  <c:v>-8.5772039771860498E-4</c:v>
                </c:pt>
                <c:pt idx="5123" formatCode="General">
                  <c:v>-8.5700365610280702E-4</c:v>
                </c:pt>
                <c:pt idx="5124" formatCode="General">
                  <c:v>-8.4315384083396595E-4</c:v>
                </c:pt>
                <c:pt idx="5125" formatCode="General">
                  <c:v>-8.5284741315795902E-4</c:v>
                </c:pt>
                <c:pt idx="5126" formatCode="General">
                  <c:v>-8.5253499805687701E-4</c:v>
                </c:pt>
                <c:pt idx="5127" formatCode="General">
                  <c:v>-8.6087371362132898E-4</c:v>
                </c:pt>
                <c:pt idx="5128" formatCode="General">
                  <c:v>-8.5422139865139104E-4</c:v>
                </c:pt>
                <c:pt idx="5129" formatCode="General">
                  <c:v>-8.5830180125131801E-4</c:v>
                </c:pt>
                <c:pt idx="5130" formatCode="General">
                  <c:v>-8.5576089827119495E-4</c:v>
                </c:pt>
                <c:pt idx="5131" formatCode="General">
                  <c:v>-8.6056219871149804E-4</c:v>
                </c:pt>
                <c:pt idx="5132" formatCode="General">
                  <c:v>-8.5985334390833599E-4</c:v>
                </c:pt>
                <c:pt idx="5133" formatCode="General">
                  <c:v>-8.4650286157351301E-4</c:v>
                </c:pt>
                <c:pt idx="5134" formatCode="General">
                  <c:v>-8.4887228995546402E-4</c:v>
                </c:pt>
                <c:pt idx="5135" formatCode="General">
                  <c:v>-8.5319411520836004E-4</c:v>
                </c:pt>
                <c:pt idx="5136" formatCode="General">
                  <c:v>-8.5149925956066997E-4</c:v>
                </c:pt>
                <c:pt idx="5137" formatCode="General">
                  <c:v>-8.6416135360121201E-4</c:v>
                </c:pt>
                <c:pt idx="5138" formatCode="General">
                  <c:v>-8.5525323926851195E-4</c:v>
                </c:pt>
                <c:pt idx="5139" formatCode="General">
                  <c:v>-8.5700684219970798E-4</c:v>
                </c:pt>
                <c:pt idx="5140" formatCode="General">
                  <c:v>-8.5210070618806197E-4</c:v>
                </c:pt>
                <c:pt idx="5141" formatCode="General">
                  <c:v>-8.5462571132648103E-4</c:v>
                </c:pt>
                <c:pt idx="5142" formatCode="General">
                  <c:v>-8.6359997725387E-4</c:v>
                </c:pt>
                <c:pt idx="5143" formatCode="General">
                  <c:v>-8.5273409632356497E-4</c:v>
                </c:pt>
                <c:pt idx="5144" formatCode="General">
                  <c:v>-8.61208738761801E-4</c:v>
                </c:pt>
                <c:pt idx="5145" formatCode="General">
                  <c:v>-8.5701745868415496E-4</c:v>
                </c:pt>
                <c:pt idx="5146" formatCode="General">
                  <c:v>-8.6356585319674996E-4</c:v>
                </c:pt>
                <c:pt idx="5147" formatCode="General">
                  <c:v>-8.6588686643005602E-4</c:v>
                </c:pt>
                <c:pt idx="5148" formatCode="General">
                  <c:v>-8.6297921971899305E-4</c:v>
                </c:pt>
                <c:pt idx="5149" formatCode="General">
                  <c:v>-8.5858060664710501E-4</c:v>
                </c:pt>
                <c:pt idx="5150" formatCode="General">
                  <c:v>-8.5872436123066501E-4</c:v>
                </c:pt>
                <c:pt idx="5151" formatCode="General">
                  <c:v>-8.5626170936805299E-4</c:v>
                </c:pt>
                <c:pt idx="5152" formatCode="General">
                  <c:v>-8.4906589080591002E-4</c:v>
                </c:pt>
                <c:pt idx="5153" formatCode="General">
                  <c:v>-8.6793157533818699E-4</c:v>
                </c:pt>
                <c:pt idx="5154" formatCode="General">
                  <c:v>-8.6034004749281005E-4</c:v>
                </c:pt>
                <c:pt idx="5155" formatCode="General">
                  <c:v>-8.5461130321818799E-4</c:v>
                </c:pt>
                <c:pt idx="5156" formatCode="General">
                  <c:v>-8.5616373386491801E-4</c:v>
                </c:pt>
                <c:pt idx="5157" formatCode="General">
                  <c:v>-8.5750009141337001E-4</c:v>
                </c:pt>
                <c:pt idx="5158" formatCode="General">
                  <c:v>-8.4971613361238595E-4</c:v>
                </c:pt>
                <c:pt idx="5159" formatCode="General">
                  <c:v>-8.5825001850362503E-4</c:v>
                </c:pt>
                <c:pt idx="5160" formatCode="General">
                  <c:v>-8.5976011569665201E-4</c:v>
                </c:pt>
                <c:pt idx="5161" formatCode="General">
                  <c:v>-8.5890784566701396E-4</c:v>
                </c:pt>
                <c:pt idx="5162" formatCode="General">
                  <c:v>-8.5359285909265901E-4</c:v>
                </c:pt>
                <c:pt idx="5163" formatCode="General">
                  <c:v>-8.4906374181096297E-4</c:v>
                </c:pt>
                <c:pt idx="5164" formatCode="General">
                  <c:v>-8.5487988599590502E-4</c:v>
                </c:pt>
                <c:pt idx="5165" formatCode="General">
                  <c:v>-8.4856554235382604E-4</c:v>
                </c:pt>
                <c:pt idx="5166" formatCode="General">
                  <c:v>-8.5783686293121797E-4</c:v>
                </c:pt>
                <c:pt idx="5167" formatCode="General">
                  <c:v>-8.5314249730258202E-4</c:v>
                </c:pt>
                <c:pt idx="5168" formatCode="General">
                  <c:v>-8.4968042145378898E-4</c:v>
                </c:pt>
                <c:pt idx="5169" formatCode="General">
                  <c:v>-8.5400422020442902E-4</c:v>
                </c:pt>
                <c:pt idx="5170" formatCode="General">
                  <c:v>-8.5863004600324102E-4</c:v>
                </c:pt>
                <c:pt idx="5171" formatCode="General">
                  <c:v>-8.6084764554423003E-4</c:v>
                </c:pt>
                <c:pt idx="5172" formatCode="General">
                  <c:v>-8.5549963814700997E-4</c:v>
                </c:pt>
                <c:pt idx="5173" formatCode="General">
                  <c:v>-8.5457204698159196E-4</c:v>
                </c:pt>
                <c:pt idx="5174" formatCode="General">
                  <c:v>-8.5283340948106895E-4</c:v>
                </c:pt>
                <c:pt idx="5175" formatCode="General">
                  <c:v>-8.5770448319057602E-4</c:v>
                </c:pt>
                <c:pt idx="5176" formatCode="General">
                  <c:v>-8.5188456066925702E-4</c:v>
                </c:pt>
                <c:pt idx="5177" formatCode="General">
                  <c:v>-8.5265970801239705E-4</c:v>
                </c:pt>
                <c:pt idx="5178" formatCode="General">
                  <c:v>-8.4405889205313E-4</c:v>
                </c:pt>
                <c:pt idx="5179" formatCode="General">
                  <c:v>-8.5123249425479697E-4</c:v>
                </c:pt>
                <c:pt idx="5180" formatCode="General">
                  <c:v>-8.4858530458703301E-4</c:v>
                </c:pt>
                <c:pt idx="5181" formatCode="General">
                  <c:v>-8.4983255290995395E-4</c:v>
                </c:pt>
                <c:pt idx="5182" formatCode="General">
                  <c:v>-8.44455514357562E-4</c:v>
                </c:pt>
                <c:pt idx="5183" formatCode="General">
                  <c:v>-8.5584970489143005E-4</c:v>
                </c:pt>
                <c:pt idx="5184" formatCode="General">
                  <c:v>-8.4837639578906002E-4</c:v>
                </c:pt>
                <c:pt idx="5185" formatCode="General">
                  <c:v>-8.5473861584708499E-4</c:v>
                </c:pt>
                <c:pt idx="5186" formatCode="General">
                  <c:v>-8.5504310987713397E-4</c:v>
                </c:pt>
                <c:pt idx="5187" formatCode="General">
                  <c:v>-8.4610700074470196E-4</c:v>
                </c:pt>
                <c:pt idx="5188" formatCode="General">
                  <c:v>-8.5347946794058101E-4</c:v>
                </c:pt>
                <c:pt idx="5189" formatCode="General">
                  <c:v>-8.6117907835666805E-4</c:v>
                </c:pt>
                <c:pt idx="5190" formatCode="General">
                  <c:v>-8.5632166586740901E-4</c:v>
                </c:pt>
                <c:pt idx="5191" formatCode="General">
                  <c:v>-8.5442671945477498E-4</c:v>
                </c:pt>
                <c:pt idx="5192" formatCode="General">
                  <c:v>-8.4930174229127099E-4</c:v>
                </c:pt>
                <c:pt idx="5193" formatCode="General">
                  <c:v>-8.5581002579408901E-4</c:v>
                </c:pt>
                <c:pt idx="5194" formatCode="General">
                  <c:v>-8.4768372200614802E-4</c:v>
                </c:pt>
                <c:pt idx="5195" formatCode="General">
                  <c:v>-8.6090849993650698E-4</c:v>
                </c:pt>
                <c:pt idx="5196" formatCode="General">
                  <c:v>-8.57920440800004E-4</c:v>
                </c:pt>
                <c:pt idx="5197" formatCode="General">
                  <c:v>-8.55584690054085E-4</c:v>
                </c:pt>
                <c:pt idx="5198" formatCode="General">
                  <c:v>-8.5579287157573397E-4</c:v>
                </c:pt>
                <c:pt idx="5199" formatCode="General">
                  <c:v>-8.4919044993077395E-4</c:v>
                </c:pt>
                <c:pt idx="5200" formatCode="General">
                  <c:v>-8.5102492454435397E-4</c:v>
                </c:pt>
                <c:pt idx="5201" formatCode="General">
                  <c:v>-8.5307552274870501E-4</c:v>
                </c:pt>
                <c:pt idx="5202" formatCode="General">
                  <c:v>-8.5873484707266504E-4</c:v>
                </c:pt>
                <c:pt idx="5203" formatCode="General">
                  <c:v>-8.5208433113471895E-4</c:v>
                </c:pt>
                <c:pt idx="5204" formatCode="General">
                  <c:v>-8.4849862630217304E-4</c:v>
                </c:pt>
                <c:pt idx="5205" formatCode="General">
                  <c:v>-8.5424766555291197E-4</c:v>
                </c:pt>
                <c:pt idx="5206" formatCode="General">
                  <c:v>-8.5747302188517996E-4</c:v>
                </c:pt>
                <c:pt idx="5207" formatCode="General">
                  <c:v>-8.6015627668989197E-4</c:v>
                </c:pt>
                <c:pt idx="5208" formatCode="General">
                  <c:v>-8.5320956146225696E-4</c:v>
                </c:pt>
                <c:pt idx="5209" formatCode="General">
                  <c:v>-8.6167453667202105E-4</c:v>
                </c:pt>
                <c:pt idx="5210" formatCode="General">
                  <c:v>-8.6118534623915496E-4</c:v>
                </c:pt>
                <c:pt idx="5211" formatCode="General">
                  <c:v>-8.5100906297940198E-4</c:v>
                </c:pt>
                <c:pt idx="5212" formatCode="General">
                  <c:v>-8.5752258756147202E-4</c:v>
                </c:pt>
                <c:pt idx="5213" formatCode="General">
                  <c:v>-8.5402816666826497E-4</c:v>
                </c:pt>
                <c:pt idx="5214" formatCode="General">
                  <c:v>-8.5354652962523804E-4</c:v>
                </c:pt>
                <c:pt idx="5215" formatCode="General">
                  <c:v>-8.5079517503446804E-4</c:v>
                </c:pt>
                <c:pt idx="5216" formatCode="General">
                  <c:v>-8.4811632083907503E-4</c:v>
                </c:pt>
                <c:pt idx="5217" formatCode="General">
                  <c:v>-8.4277886553018699E-4</c:v>
                </c:pt>
                <c:pt idx="5218" formatCode="General">
                  <c:v>-8.5431630351381601E-4</c:v>
                </c:pt>
                <c:pt idx="5219" formatCode="General">
                  <c:v>-8.4974680429507495E-4</c:v>
                </c:pt>
                <c:pt idx="5220" formatCode="General">
                  <c:v>-8.44888313310758E-4</c:v>
                </c:pt>
                <c:pt idx="5221" formatCode="General">
                  <c:v>-8.4592200325938097E-4</c:v>
                </c:pt>
                <c:pt idx="5222" formatCode="General">
                  <c:v>-8.4649655130246003E-4</c:v>
                </c:pt>
                <c:pt idx="5223" formatCode="General">
                  <c:v>-8.5556295054794995E-4</c:v>
                </c:pt>
                <c:pt idx="5224" formatCode="General">
                  <c:v>-8.50989107506188E-4</c:v>
                </c:pt>
                <c:pt idx="5225" formatCode="General">
                  <c:v>-8.5090800899390495E-4</c:v>
                </c:pt>
                <c:pt idx="5226" formatCode="General">
                  <c:v>-8.5323590600644699E-4</c:v>
                </c:pt>
                <c:pt idx="5227" formatCode="General">
                  <c:v>-8.5035185378246395E-4</c:v>
                </c:pt>
                <c:pt idx="5228" formatCode="General">
                  <c:v>-8.5109346277038097E-4</c:v>
                </c:pt>
                <c:pt idx="5229" formatCode="General">
                  <c:v>-8.4587817306390901E-4</c:v>
                </c:pt>
                <c:pt idx="5230" formatCode="General">
                  <c:v>-8.5351398580422501E-4</c:v>
                </c:pt>
                <c:pt idx="5231" formatCode="General">
                  <c:v>-8.5323535540526201E-4</c:v>
                </c:pt>
                <c:pt idx="5232" formatCode="General">
                  <c:v>-8.5652816768384105E-4</c:v>
                </c:pt>
                <c:pt idx="5233" formatCode="General">
                  <c:v>-8.5639848674255899E-4</c:v>
                </c:pt>
                <c:pt idx="5234" formatCode="General">
                  <c:v>-8.5613382227845097E-4</c:v>
                </c:pt>
                <c:pt idx="5235" formatCode="General">
                  <c:v>-8.5275522281883095E-4</c:v>
                </c:pt>
                <c:pt idx="5236" formatCode="General">
                  <c:v>-8.5399764158313905E-4</c:v>
                </c:pt>
                <c:pt idx="5237" formatCode="General">
                  <c:v>-8.5693607408901496E-4</c:v>
                </c:pt>
                <c:pt idx="5238" formatCode="General">
                  <c:v>-8.4640973370635295E-4</c:v>
                </c:pt>
                <c:pt idx="5239" formatCode="General">
                  <c:v>-8.4728746862349695E-4</c:v>
                </c:pt>
                <c:pt idx="5240" formatCode="General">
                  <c:v>-8.6208355315058505E-4</c:v>
                </c:pt>
                <c:pt idx="5241" formatCode="General">
                  <c:v>-8.4283058714775102E-4</c:v>
                </c:pt>
                <c:pt idx="5242" formatCode="General">
                  <c:v>-8.5258693278555096E-4</c:v>
                </c:pt>
                <c:pt idx="5243" formatCode="General">
                  <c:v>-8.5395792506856398E-4</c:v>
                </c:pt>
                <c:pt idx="5244" formatCode="General">
                  <c:v>-8.5620261810354103E-4</c:v>
                </c:pt>
                <c:pt idx="5245" formatCode="General">
                  <c:v>-8.5725275615485897E-4</c:v>
                </c:pt>
                <c:pt idx="5246" formatCode="General">
                  <c:v>-8.4173145274217705E-4</c:v>
                </c:pt>
                <c:pt idx="5247" formatCode="General">
                  <c:v>-8.5656856269542003E-4</c:v>
                </c:pt>
                <c:pt idx="5248" formatCode="General">
                  <c:v>-8.5082273064122601E-4</c:v>
                </c:pt>
                <c:pt idx="5249" formatCode="General">
                  <c:v>-8.5619683193326798E-4</c:v>
                </c:pt>
                <c:pt idx="5250" formatCode="General">
                  <c:v>-8.5047749549154003E-4</c:v>
                </c:pt>
                <c:pt idx="5251" formatCode="General">
                  <c:v>-8.5203890662837898E-4</c:v>
                </c:pt>
                <c:pt idx="5252" formatCode="General">
                  <c:v>-8.5327347196051298E-4</c:v>
                </c:pt>
                <c:pt idx="5253" formatCode="General">
                  <c:v>-8.5932021725211799E-4</c:v>
                </c:pt>
                <c:pt idx="5254" formatCode="General">
                  <c:v>-8.5215652668900498E-4</c:v>
                </c:pt>
                <c:pt idx="5255" formatCode="General">
                  <c:v>-8.5050292745523105E-4</c:v>
                </c:pt>
                <c:pt idx="5256" formatCode="General">
                  <c:v>-8.5329335994672605E-4</c:v>
                </c:pt>
                <c:pt idx="5257" formatCode="General">
                  <c:v>-8.5018297303989703E-4</c:v>
                </c:pt>
                <c:pt idx="5258" formatCode="General">
                  <c:v>-8.4515617066981195E-4</c:v>
                </c:pt>
                <c:pt idx="5259" formatCode="General">
                  <c:v>-8.62368626010559E-4</c:v>
                </c:pt>
                <c:pt idx="5260" formatCode="General">
                  <c:v>-8.4680981739105297E-4</c:v>
                </c:pt>
                <c:pt idx="5261" formatCode="General">
                  <c:v>-8.5143029787050704E-4</c:v>
                </c:pt>
                <c:pt idx="5262" formatCode="General">
                  <c:v>-8.5882980500798299E-4</c:v>
                </c:pt>
                <c:pt idx="5263" formatCode="General">
                  <c:v>-8.5615038587495197E-4</c:v>
                </c:pt>
                <c:pt idx="5264" formatCode="General">
                  <c:v>-8.5653422921685898E-4</c:v>
                </c:pt>
                <c:pt idx="5265" formatCode="General">
                  <c:v>-8.5241126414880501E-4</c:v>
                </c:pt>
                <c:pt idx="5266" formatCode="General">
                  <c:v>-8.5060784126749596E-4</c:v>
                </c:pt>
                <c:pt idx="5267" formatCode="General">
                  <c:v>-8.5648188389566605E-4</c:v>
                </c:pt>
                <c:pt idx="5268" formatCode="General">
                  <c:v>-8.4345850028397196E-4</c:v>
                </c:pt>
                <c:pt idx="5269" formatCode="General">
                  <c:v>-8.5282502794668596E-4</c:v>
                </c:pt>
                <c:pt idx="5270" formatCode="General">
                  <c:v>-8.4875021774216697E-4</c:v>
                </c:pt>
                <c:pt idx="5271" formatCode="General">
                  <c:v>-8.47539322010665E-4</c:v>
                </c:pt>
                <c:pt idx="5272" formatCode="General">
                  <c:v>-8.5227208338367502E-4</c:v>
                </c:pt>
                <c:pt idx="5273" formatCode="General">
                  <c:v>-8.5855940635833398E-4</c:v>
                </c:pt>
                <c:pt idx="5274" formatCode="General">
                  <c:v>-8.4722392151863498E-4</c:v>
                </c:pt>
                <c:pt idx="5275" formatCode="General">
                  <c:v>-8.5529854334982401E-4</c:v>
                </c:pt>
                <c:pt idx="5276" formatCode="General">
                  <c:v>-8.4807556254649897E-4</c:v>
                </c:pt>
                <c:pt idx="5277" formatCode="General">
                  <c:v>-8.5033633283910701E-4</c:v>
                </c:pt>
                <c:pt idx="5278" formatCode="General">
                  <c:v>-8.4375651487786298E-4</c:v>
                </c:pt>
                <c:pt idx="5279" formatCode="General">
                  <c:v>-8.4145063710209297E-4</c:v>
                </c:pt>
                <c:pt idx="5280" formatCode="General">
                  <c:v>-8.3979074397963396E-4</c:v>
                </c:pt>
                <c:pt idx="5281" formatCode="General">
                  <c:v>-8.5396974268892804E-4</c:v>
                </c:pt>
                <c:pt idx="5282" formatCode="General">
                  <c:v>-8.5618420603744802E-4</c:v>
                </c:pt>
                <c:pt idx="5283" formatCode="General">
                  <c:v>-8.5016449916983604E-4</c:v>
                </c:pt>
                <c:pt idx="5284" formatCode="General">
                  <c:v>-8.5144393101361398E-4</c:v>
                </c:pt>
                <c:pt idx="5285" formatCode="General">
                  <c:v>-8.6082388095472197E-4</c:v>
                </c:pt>
                <c:pt idx="5286" formatCode="General">
                  <c:v>-8.4908138177870296E-4</c:v>
                </c:pt>
                <c:pt idx="5287" formatCode="General">
                  <c:v>-8.46867060138367E-4</c:v>
                </c:pt>
                <c:pt idx="5288" formatCode="General">
                  <c:v>-8.5038858192313597E-4</c:v>
                </c:pt>
                <c:pt idx="5289" formatCode="General">
                  <c:v>-8.5345790395314699E-4</c:v>
                </c:pt>
                <c:pt idx="5290" formatCode="General">
                  <c:v>-8.4299495026267401E-4</c:v>
                </c:pt>
                <c:pt idx="5291" formatCode="General">
                  <c:v>-8.4082104922120497E-4</c:v>
                </c:pt>
                <c:pt idx="5292" formatCode="General">
                  <c:v>-8.4931757321796597E-4</c:v>
                </c:pt>
                <c:pt idx="5293" formatCode="General">
                  <c:v>-8.51983092839027E-4</c:v>
                </c:pt>
                <c:pt idx="5294" formatCode="General">
                  <c:v>-8.5152497761060595E-4</c:v>
                </c:pt>
                <c:pt idx="5295" formatCode="General">
                  <c:v>-8.47366149017744E-4</c:v>
                </c:pt>
                <c:pt idx="5296" formatCode="General">
                  <c:v>-8.5466638330008299E-4</c:v>
                </c:pt>
                <c:pt idx="5297" formatCode="General">
                  <c:v>-8.4483743391748005E-4</c:v>
                </c:pt>
                <c:pt idx="5298" formatCode="General">
                  <c:v>-8.5788415471746004E-4</c:v>
                </c:pt>
                <c:pt idx="5299" formatCode="General">
                  <c:v>-8.5018073862766703E-4</c:v>
                </c:pt>
                <c:pt idx="5300" formatCode="General">
                  <c:v>-8.50125060858449E-4</c:v>
                </c:pt>
                <c:pt idx="5301" formatCode="General">
                  <c:v>-8.4585930404954901E-4</c:v>
                </c:pt>
                <c:pt idx="5302" formatCode="General">
                  <c:v>-8.4708822184700395E-4</c:v>
                </c:pt>
                <c:pt idx="5303" formatCode="General">
                  <c:v>-8.4819252928216204E-4</c:v>
                </c:pt>
                <c:pt idx="5304" formatCode="General">
                  <c:v>-8.6483280282333304E-4</c:v>
                </c:pt>
                <c:pt idx="5305" formatCode="General">
                  <c:v>-8.5066562546683101E-4</c:v>
                </c:pt>
                <c:pt idx="5306" formatCode="General">
                  <c:v>-8.4813676142484905E-4</c:v>
                </c:pt>
                <c:pt idx="5307" formatCode="General">
                  <c:v>-8.4498830775820604E-4</c:v>
                </c:pt>
                <c:pt idx="5308" formatCode="General">
                  <c:v>-8.4730258029389798E-4</c:v>
                </c:pt>
                <c:pt idx="5309" formatCode="General">
                  <c:v>-8.3501939620401295E-4</c:v>
                </c:pt>
                <c:pt idx="5310" formatCode="General">
                  <c:v>-8.4508865648656901E-4</c:v>
                </c:pt>
                <c:pt idx="5311" formatCode="General">
                  <c:v>-8.4554442738096498E-4</c:v>
                </c:pt>
                <c:pt idx="5312" formatCode="General">
                  <c:v>-8.4965573905453702E-4</c:v>
                </c:pt>
                <c:pt idx="5313" formatCode="General">
                  <c:v>-8.4453788200629799E-4</c:v>
                </c:pt>
                <c:pt idx="5314" formatCode="General">
                  <c:v>-8.4763517539605403E-4</c:v>
                </c:pt>
                <c:pt idx="5315" formatCode="General">
                  <c:v>-8.5090064243994101E-4</c:v>
                </c:pt>
                <c:pt idx="5316" formatCode="General">
                  <c:v>-8.4864195092138896E-4</c:v>
                </c:pt>
                <c:pt idx="5317" formatCode="General">
                  <c:v>-8.4415509805130197E-4</c:v>
                </c:pt>
                <c:pt idx="5318" formatCode="General">
                  <c:v>-8.3925762934436595E-4</c:v>
                </c:pt>
                <c:pt idx="5319" formatCode="General">
                  <c:v>-8.5327219690552398E-4</c:v>
                </c:pt>
                <c:pt idx="5320" formatCode="General">
                  <c:v>-8.5306606120156105E-4</c:v>
                </c:pt>
                <c:pt idx="5321" formatCode="General">
                  <c:v>-8.4744351218031197E-4</c:v>
                </c:pt>
                <c:pt idx="5322" formatCode="General">
                  <c:v>-8.4015981085226699E-4</c:v>
                </c:pt>
                <c:pt idx="5323" formatCode="General">
                  <c:v>-8.40027841023406E-4</c:v>
                </c:pt>
                <c:pt idx="5324" formatCode="General">
                  <c:v>-8.5024483113170805E-4</c:v>
                </c:pt>
                <c:pt idx="5325" formatCode="General">
                  <c:v>-8.5284738505776204E-4</c:v>
                </c:pt>
                <c:pt idx="5326" formatCode="General">
                  <c:v>-8.5629451765382601E-4</c:v>
                </c:pt>
                <c:pt idx="5327" formatCode="General">
                  <c:v>-8.3954467895436095E-4</c:v>
                </c:pt>
                <c:pt idx="5328" formatCode="General">
                  <c:v>-8.5180219297494204E-4</c:v>
                </c:pt>
                <c:pt idx="5329" formatCode="General">
                  <c:v>-8.5065634385969298E-4</c:v>
                </c:pt>
                <c:pt idx="5330" formatCode="General">
                  <c:v>-8.4286833798789796E-4</c:v>
                </c:pt>
                <c:pt idx="5331" formatCode="General">
                  <c:v>-8.4483440534069301E-4</c:v>
                </c:pt>
                <c:pt idx="5332" formatCode="General">
                  <c:v>-8.4130574058084305E-4</c:v>
                </c:pt>
                <c:pt idx="5333" formatCode="General">
                  <c:v>-8.5605089319878698E-4</c:v>
                </c:pt>
                <c:pt idx="5334" formatCode="General">
                  <c:v>-8.4616143758729897E-4</c:v>
                </c:pt>
                <c:pt idx="5335" formatCode="General">
                  <c:v>-8.5073957339771005E-4</c:v>
                </c:pt>
                <c:pt idx="5336" formatCode="General">
                  <c:v>-8.4840861435738196E-4</c:v>
                </c:pt>
                <c:pt idx="5337" formatCode="General">
                  <c:v>-8.4705330196800405E-4</c:v>
                </c:pt>
                <c:pt idx="5338" formatCode="General">
                  <c:v>-8.4478102821917804E-4</c:v>
                </c:pt>
                <c:pt idx="5339" formatCode="General">
                  <c:v>-8.5279521360310704E-4</c:v>
                </c:pt>
                <c:pt idx="5340" formatCode="General">
                  <c:v>-8.5352865850870502E-4</c:v>
                </c:pt>
                <c:pt idx="5341" formatCode="General">
                  <c:v>-8.5124234557651998E-4</c:v>
                </c:pt>
                <c:pt idx="5342" formatCode="General">
                  <c:v>-8.4452553567456704E-4</c:v>
                </c:pt>
                <c:pt idx="5343" formatCode="General">
                  <c:v>-8.4870159280817504E-4</c:v>
                </c:pt>
                <c:pt idx="5344" formatCode="General">
                  <c:v>-8.4781174717268903E-4</c:v>
                </c:pt>
                <c:pt idx="5345" formatCode="General">
                  <c:v>-8.40818904182524E-4</c:v>
                </c:pt>
                <c:pt idx="5346" formatCode="General">
                  <c:v>-8.4461321336691401E-4</c:v>
                </c:pt>
                <c:pt idx="5347" formatCode="General">
                  <c:v>-8.4229717463119697E-4</c:v>
                </c:pt>
                <c:pt idx="5348" formatCode="General">
                  <c:v>-8.4955983864367496E-4</c:v>
                </c:pt>
                <c:pt idx="5349" formatCode="General">
                  <c:v>-8.4607609000904803E-4</c:v>
                </c:pt>
                <c:pt idx="5350" formatCode="General">
                  <c:v>-8.4833301200403302E-4</c:v>
                </c:pt>
                <c:pt idx="5351" formatCode="General">
                  <c:v>-8.48004720990308E-4</c:v>
                </c:pt>
                <c:pt idx="5352" formatCode="General">
                  <c:v>-8.4687368931223397E-4</c:v>
                </c:pt>
                <c:pt idx="5353" formatCode="General">
                  <c:v>-8.4791422178642501E-4</c:v>
                </c:pt>
                <c:pt idx="5354" formatCode="General">
                  <c:v>-8.4634712089097096E-4</c:v>
                </c:pt>
                <c:pt idx="5355" formatCode="General">
                  <c:v>-8.4850731725063199E-4</c:v>
                </c:pt>
                <c:pt idx="5356" formatCode="General">
                  <c:v>-8.4201287780020801E-4</c:v>
                </c:pt>
                <c:pt idx="5357" formatCode="General">
                  <c:v>-8.4011962539365696E-4</c:v>
                </c:pt>
                <c:pt idx="5358" formatCode="General">
                  <c:v>-8.5814358503672502E-4</c:v>
                </c:pt>
                <c:pt idx="5359" formatCode="General">
                  <c:v>-8.3863846049791698E-4</c:v>
                </c:pt>
                <c:pt idx="5360" formatCode="General">
                  <c:v>-8.4102878080286297E-4</c:v>
                </c:pt>
                <c:pt idx="5361" formatCode="General">
                  <c:v>-8.5263036952267402E-4</c:v>
                </c:pt>
                <c:pt idx="5362" formatCode="General">
                  <c:v>-8.4439183711068199E-4</c:v>
                </c:pt>
                <c:pt idx="5363" formatCode="General">
                  <c:v>-8.4951565041528805E-4</c:v>
                </c:pt>
                <c:pt idx="5364" formatCode="General">
                  <c:v>-8.5288057031721498E-4</c:v>
                </c:pt>
                <c:pt idx="5365" formatCode="General">
                  <c:v>-8.4190978307664298E-4</c:v>
                </c:pt>
                <c:pt idx="5366" formatCode="General">
                  <c:v>-8.4038457519673303E-4</c:v>
                </c:pt>
                <c:pt idx="5367" formatCode="General">
                  <c:v>-8.5823970588918001E-4</c:v>
                </c:pt>
                <c:pt idx="5368" formatCode="General">
                  <c:v>-8.4546048027680295E-4</c:v>
                </c:pt>
                <c:pt idx="5369" formatCode="General">
                  <c:v>-8.5430196712688001E-4</c:v>
                </c:pt>
                <c:pt idx="5370" formatCode="General">
                  <c:v>-8.4612124068568202E-4</c:v>
                </c:pt>
                <c:pt idx="5371" formatCode="General">
                  <c:v>-8.4907525800013203E-4</c:v>
                </c:pt>
                <c:pt idx="5372" formatCode="General">
                  <c:v>-8.5606398212845604E-4</c:v>
                </c:pt>
                <c:pt idx="5373" formatCode="General">
                  <c:v>-8.4649093978196805E-4</c:v>
                </c:pt>
                <c:pt idx="5374" formatCode="General">
                  <c:v>-8.4689729555332204E-4</c:v>
                </c:pt>
                <c:pt idx="5375" formatCode="General">
                  <c:v>-8.3586111416737296E-4</c:v>
                </c:pt>
                <c:pt idx="5376" formatCode="General">
                  <c:v>-8.4272277016791801E-4</c:v>
                </c:pt>
                <c:pt idx="5377" formatCode="General">
                  <c:v>-8.5248719722936205E-4</c:v>
                </c:pt>
                <c:pt idx="5378" formatCode="General">
                  <c:v>-8.5321505062959703E-4</c:v>
                </c:pt>
                <c:pt idx="5379" formatCode="General">
                  <c:v>-8.41772139037348E-4</c:v>
                </c:pt>
                <c:pt idx="5380" formatCode="General">
                  <c:v>-8.3918409648127195E-4</c:v>
                </c:pt>
                <c:pt idx="5381" formatCode="General">
                  <c:v>-8.4928542097321297E-4</c:v>
                </c:pt>
                <c:pt idx="5382" formatCode="General">
                  <c:v>-8.5422837993545599E-4</c:v>
                </c:pt>
                <c:pt idx="5383" formatCode="General">
                  <c:v>-8.4616146974233195E-4</c:v>
                </c:pt>
                <c:pt idx="5384" formatCode="General">
                  <c:v>-8.3968054891802799E-4</c:v>
                </c:pt>
                <c:pt idx="5385" formatCode="General">
                  <c:v>-8.3643274015862701E-4</c:v>
                </c:pt>
                <c:pt idx="5386" formatCode="General">
                  <c:v>-8.4070027515469005E-4</c:v>
                </c:pt>
                <c:pt idx="5387" formatCode="General">
                  <c:v>-8.4381052309412104E-4</c:v>
                </c:pt>
                <c:pt idx="5388" formatCode="General">
                  <c:v>-8.5364443224778398E-4</c:v>
                </c:pt>
                <c:pt idx="5389" formatCode="General">
                  <c:v>-8.49871358605759E-4</c:v>
                </c:pt>
                <c:pt idx="5390" formatCode="General">
                  <c:v>-8.5282405573139397E-4</c:v>
                </c:pt>
                <c:pt idx="5391" formatCode="General">
                  <c:v>-8.3779481098276401E-4</c:v>
                </c:pt>
                <c:pt idx="5392" formatCode="General">
                  <c:v>-8.4586086852956601E-4</c:v>
                </c:pt>
                <c:pt idx="5393" formatCode="General">
                  <c:v>-8.3843043611892898E-4</c:v>
                </c:pt>
                <c:pt idx="5394" formatCode="General">
                  <c:v>-8.4545619707474505E-4</c:v>
                </c:pt>
                <c:pt idx="5395" formatCode="General">
                  <c:v>-8.4610954795601905E-4</c:v>
                </c:pt>
                <c:pt idx="5396" formatCode="General">
                  <c:v>-8.4114836404576099E-4</c:v>
                </c:pt>
                <c:pt idx="5397" formatCode="General">
                  <c:v>-8.4341852807551102E-4</c:v>
                </c:pt>
                <c:pt idx="5398" formatCode="General">
                  <c:v>-8.4549423801935598E-4</c:v>
                </c:pt>
                <c:pt idx="5399" formatCode="General">
                  <c:v>-8.4099920994197899E-4</c:v>
                </c:pt>
                <c:pt idx="5400" formatCode="General">
                  <c:v>-8.5378066373721195E-4</c:v>
                </c:pt>
                <c:pt idx="5401" formatCode="General">
                  <c:v>-8.4267429830876795E-4</c:v>
                </c:pt>
                <c:pt idx="5402" formatCode="General">
                  <c:v>-8.4133762486853403E-4</c:v>
                </c:pt>
                <c:pt idx="5403" formatCode="General">
                  <c:v>-8.4790535048281902E-4</c:v>
                </c:pt>
                <c:pt idx="5404" formatCode="General">
                  <c:v>-8.5397485530293803E-4</c:v>
                </c:pt>
                <c:pt idx="5405" formatCode="General">
                  <c:v>-8.4738604845814699E-4</c:v>
                </c:pt>
                <c:pt idx="5406" formatCode="General">
                  <c:v>-8.45274873183434E-4</c:v>
                </c:pt>
                <c:pt idx="5407" formatCode="General">
                  <c:v>-8.4707180759205803E-4</c:v>
                </c:pt>
                <c:pt idx="5408" formatCode="General">
                  <c:v>-8.3964578404953502E-4</c:v>
                </c:pt>
                <c:pt idx="5409" formatCode="General">
                  <c:v>-8.38119060606817E-4</c:v>
                </c:pt>
                <c:pt idx="5410" formatCode="General">
                  <c:v>-8.5317623586852196E-4</c:v>
                </c:pt>
                <c:pt idx="5411" formatCode="General">
                  <c:v>-8.4814084300836E-4</c:v>
                </c:pt>
                <c:pt idx="5412" formatCode="General">
                  <c:v>-8.3886213140982498E-4</c:v>
                </c:pt>
                <c:pt idx="5413" formatCode="General">
                  <c:v>-8.4562427802909595E-4</c:v>
                </c:pt>
                <c:pt idx="5414" formatCode="General">
                  <c:v>-8.4927505246360998E-4</c:v>
                </c:pt>
                <c:pt idx="5415" formatCode="General">
                  <c:v>-8.4707436774442905E-4</c:v>
                </c:pt>
                <c:pt idx="5416" formatCode="General">
                  <c:v>-8.5068580138241096E-4</c:v>
                </c:pt>
                <c:pt idx="5417" formatCode="General">
                  <c:v>-8.4150499110861605E-4</c:v>
                </c:pt>
                <c:pt idx="5418" formatCode="General">
                  <c:v>-8.4459394740119605E-4</c:v>
                </c:pt>
                <c:pt idx="5419" formatCode="General">
                  <c:v>-8.4346221440238301E-4</c:v>
                </c:pt>
                <c:pt idx="5420" formatCode="General">
                  <c:v>-8.3872894319911805E-4</c:v>
                </c:pt>
                <c:pt idx="5421" formatCode="General">
                  <c:v>-8.4501218023739198E-4</c:v>
                </c:pt>
                <c:pt idx="5422" formatCode="General">
                  <c:v>-8.5643243098528605E-4</c:v>
                </c:pt>
                <c:pt idx="5423" formatCode="General">
                  <c:v>-8.4772860885494504E-4</c:v>
                </c:pt>
                <c:pt idx="5424" formatCode="General">
                  <c:v>-8.3653091251221199E-4</c:v>
                </c:pt>
                <c:pt idx="5425" formatCode="General">
                  <c:v>-8.4816224886901997E-4</c:v>
                </c:pt>
                <c:pt idx="5426" formatCode="General">
                  <c:v>-8.4195181311829195E-4</c:v>
                </c:pt>
                <c:pt idx="5427" formatCode="General">
                  <c:v>-8.4546471063115601E-4</c:v>
                </c:pt>
                <c:pt idx="5428" formatCode="General">
                  <c:v>-8.5061321620380102E-4</c:v>
                </c:pt>
                <c:pt idx="5429" formatCode="General">
                  <c:v>-8.4358964447875796E-4</c:v>
                </c:pt>
                <c:pt idx="5430" formatCode="General">
                  <c:v>-8.4323756834078995E-4</c:v>
                </c:pt>
                <c:pt idx="5431" formatCode="General">
                  <c:v>-8.4585548561640002E-4</c:v>
                </c:pt>
                <c:pt idx="5432" formatCode="General">
                  <c:v>-8.4977322977149595E-4</c:v>
                </c:pt>
                <c:pt idx="5433" formatCode="General">
                  <c:v>-8.4640533071360803E-4</c:v>
                </c:pt>
                <c:pt idx="5434" formatCode="General">
                  <c:v>-8.4103034477688596E-4</c:v>
                </c:pt>
                <c:pt idx="5435" formatCode="General">
                  <c:v>-8.3837485430812697E-4</c:v>
                </c:pt>
                <c:pt idx="5436" formatCode="General">
                  <c:v>-8.4156232872528995E-4</c:v>
                </c:pt>
                <c:pt idx="5437" formatCode="General">
                  <c:v>-8.3806810558948797E-4</c:v>
                </c:pt>
                <c:pt idx="5438" formatCode="General">
                  <c:v>-8.53950770785026E-4</c:v>
                </c:pt>
                <c:pt idx="5439" formatCode="General">
                  <c:v>-8.3916663024371195E-4</c:v>
                </c:pt>
                <c:pt idx="5440" formatCode="General">
                  <c:v>-8.4263701130845702E-4</c:v>
                </c:pt>
                <c:pt idx="5441" formatCode="General">
                  <c:v>-8.4329035954215799E-4</c:v>
                </c:pt>
                <c:pt idx="5442" formatCode="General">
                  <c:v>-8.4467721048593495E-4</c:v>
                </c:pt>
                <c:pt idx="5443" formatCode="General">
                  <c:v>-8.5270400746671705E-4</c:v>
                </c:pt>
                <c:pt idx="5444" formatCode="General">
                  <c:v>-8.4068365154650897E-4</c:v>
                </c:pt>
                <c:pt idx="5445" formatCode="General">
                  <c:v>-8.4646807025483902E-4</c:v>
                </c:pt>
                <c:pt idx="5446" formatCode="General">
                  <c:v>-8.4535984752518096E-4</c:v>
                </c:pt>
                <c:pt idx="5447" formatCode="General">
                  <c:v>-8.4279766810038096E-4</c:v>
                </c:pt>
                <c:pt idx="5448" formatCode="General">
                  <c:v>-8.4778863029558703E-4</c:v>
                </c:pt>
                <c:pt idx="5449" formatCode="General">
                  <c:v>-8.4517951696874596E-4</c:v>
                </c:pt>
                <c:pt idx="5450" formatCode="General">
                  <c:v>-8.4039873715569002E-4</c:v>
                </c:pt>
                <c:pt idx="5451" formatCode="General">
                  <c:v>-8.4173414139406596E-4</c:v>
                </c:pt>
                <c:pt idx="5452" formatCode="General">
                  <c:v>-8.4109740873746202E-4</c:v>
                </c:pt>
                <c:pt idx="5453" formatCode="General">
                  <c:v>-8.3938507650658904E-4</c:v>
                </c:pt>
                <c:pt idx="5454" formatCode="General">
                  <c:v>-8.5119310520163005E-4</c:v>
                </c:pt>
                <c:pt idx="5455" formatCode="General">
                  <c:v>-8.4746245296381901E-4</c:v>
                </c:pt>
                <c:pt idx="5456" formatCode="General">
                  <c:v>-8.4201781649717198E-4</c:v>
                </c:pt>
                <c:pt idx="5457" formatCode="General">
                  <c:v>-8.3825921557679497E-4</c:v>
                </c:pt>
                <c:pt idx="5458" formatCode="General">
                  <c:v>-8.4337611728756005E-4</c:v>
                </c:pt>
                <c:pt idx="5459" formatCode="General">
                  <c:v>-8.3825662912351403E-4</c:v>
                </c:pt>
                <c:pt idx="5460" formatCode="General">
                  <c:v>-8.4123177270628601E-4</c:v>
                </c:pt>
                <c:pt idx="5461" formatCode="General">
                  <c:v>-8.3651220138381195E-4</c:v>
                </c:pt>
                <c:pt idx="5462" formatCode="General">
                  <c:v>-8.4612853617618302E-4</c:v>
                </c:pt>
                <c:pt idx="5463" formatCode="General">
                  <c:v>-8.5083606496010402E-4</c:v>
                </c:pt>
                <c:pt idx="5464" formatCode="General">
                  <c:v>-8.4629558730109898E-4</c:v>
                </c:pt>
                <c:pt idx="5465" formatCode="General">
                  <c:v>-8.4755562421023802E-4</c:v>
                </c:pt>
                <c:pt idx="5466" formatCode="General">
                  <c:v>-8.3531999287185705E-4</c:v>
                </c:pt>
                <c:pt idx="5467" formatCode="General">
                  <c:v>-8.3951558999068997E-4</c:v>
                </c:pt>
                <c:pt idx="5468" formatCode="General">
                  <c:v>-8.3859110028010201E-4</c:v>
                </c:pt>
                <c:pt idx="5469" formatCode="General">
                  <c:v>-8.4024319895679696E-4</c:v>
                </c:pt>
                <c:pt idx="5470" formatCode="General">
                  <c:v>-8.4844878467383103E-4</c:v>
                </c:pt>
                <c:pt idx="5471" formatCode="General">
                  <c:v>-8.4516625875057604E-4</c:v>
                </c:pt>
                <c:pt idx="5472" formatCode="General">
                  <c:v>-8.4744875641870599E-4</c:v>
                </c:pt>
                <c:pt idx="5473" formatCode="General">
                  <c:v>-8.3929032025208497E-4</c:v>
                </c:pt>
                <c:pt idx="5474" formatCode="General">
                  <c:v>-8.4573950667466498E-4</c:v>
                </c:pt>
                <c:pt idx="5475" formatCode="General">
                  <c:v>-8.4317471856709398E-4</c:v>
                </c:pt>
                <c:pt idx="5476" formatCode="General">
                  <c:v>-8.4615549876393404E-4</c:v>
                </c:pt>
                <c:pt idx="5477" formatCode="General">
                  <c:v>-8.44786797889995E-4</c:v>
                </c:pt>
                <c:pt idx="5478" formatCode="General">
                  <c:v>-8.4669340457171503E-4</c:v>
                </c:pt>
                <c:pt idx="5479" formatCode="General">
                  <c:v>-8.45421618754382E-4</c:v>
                </c:pt>
                <c:pt idx="5480" formatCode="General">
                  <c:v>-8.4082933688641901E-4</c:v>
                </c:pt>
                <c:pt idx="5481" formatCode="General">
                  <c:v>-8.4353229334145695E-4</c:v>
                </c:pt>
                <c:pt idx="5482" formatCode="General">
                  <c:v>-8.4575884758972004E-4</c:v>
                </c:pt>
                <c:pt idx="5483" formatCode="General">
                  <c:v>-8.4441628606981396E-4</c:v>
                </c:pt>
                <c:pt idx="5484" formatCode="General">
                  <c:v>-8.4266676807459801E-4</c:v>
                </c:pt>
                <c:pt idx="5485" formatCode="General">
                  <c:v>-8.4520511050451897E-4</c:v>
                </c:pt>
                <c:pt idx="5486" formatCode="General">
                  <c:v>-8.36062187048088E-4</c:v>
                </c:pt>
                <c:pt idx="5487" formatCode="General">
                  <c:v>-8.4200258218447197E-4</c:v>
                </c:pt>
                <c:pt idx="5488" formatCode="General">
                  <c:v>-8.4452207863777696E-4</c:v>
                </c:pt>
                <c:pt idx="5489" formatCode="General">
                  <c:v>-8.5019912854605699E-4</c:v>
                </c:pt>
                <c:pt idx="5490" formatCode="General">
                  <c:v>-8.4974546996083604E-4</c:v>
                </c:pt>
                <c:pt idx="5491" formatCode="General">
                  <c:v>-8.4360938679213298E-4</c:v>
                </c:pt>
                <c:pt idx="5492" formatCode="General">
                  <c:v>-8.41824247945889E-4</c:v>
                </c:pt>
                <c:pt idx="5493" formatCode="General">
                  <c:v>-8.4346085782798495E-4</c:v>
                </c:pt>
                <c:pt idx="5494" formatCode="General">
                  <c:v>-8.4966131245433599E-4</c:v>
                </c:pt>
                <c:pt idx="5495" formatCode="General">
                  <c:v>-8.4446550067742202E-4</c:v>
                </c:pt>
                <c:pt idx="5496" formatCode="General">
                  <c:v>-8.3742870401932101E-4</c:v>
                </c:pt>
                <c:pt idx="5497" formatCode="General">
                  <c:v>-8.3552482133960704E-4</c:v>
                </c:pt>
                <c:pt idx="5498" formatCode="General">
                  <c:v>-8.4059105830291199E-4</c:v>
                </c:pt>
                <c:pt idx="5499" formatCode="General">
                  <c:v>-8.3894801644017903E-4</c:v>
                </c:pt>
                <c:pt idx="5500" formatCode="General">
                  <c:v>-8.2758471967119202E-4</c:v>
                </c:pt>
                <c:pt idx="5501" formatCode="General">
                  <c:v>-8.4278535644200696E-4</c:v>
                </c:pt>
                <c:pt idx="5502" formatCode="General">
                  <c:v>-8.4247241574231301E-4</c:v>
                </c:pt>
                <c:pt idx="5503" formatCode="General">
                  <c:v>-8.3217289385848002E-4</c:v>
                </c:pt>
                <c:pt idx="5504" formatCode="General">
                  <c:v>-8.4314735452009203E-4</c:v>
                </c:pt>
                <c:pt idx="5505" formatCode="General">
                  <c:v>-8.4686501131614597E-4</c:v>
                </c:pt>
                <c:pt idx="5506" formatCode="General">
                  <c:v>-8.4259923985419399E-4</c:v>
                </c:pt>
                <c:pt idx="5507" formatCode="General">
                  <c:v>-8.4352120786536898E-4</c:v>
                </c:pt>
                <c:pt idx="5508" formatCode="General">
                  <c:v>-8.4796563085541695E-4</c:v>
                </c:pt>
                <c:pt idx="5509" formatCode="General">
                  <c:v>-8.4931927972529302E-4</c:v>
                </c:pt>
                <c:pt idx="5510" formatCode="General">
                  <c:v>-8.4553431648516902E-4</c:v>
                </c:pt>
                <c:pt idx="5511" formatCode="General">
                  <c:v>-8.4235231374188597E-4</c:v>
                </c:pt>
                <c:pt idx="5512" formatCode="General">
                  <c:v>-8.3986446931551598E-4</c:v>
                </c:pt>
                <c:pt idx="5513" formatCode="General">
                  <c:v>-8.4315968524003996E-4</c:v>
                </c:pt>
                <c:pt idx="5514" formatCode="General">
                  <c:v>-8.4775086599542097E-4</c:v>
                </c:pt>
                <c:pt idx="5515" formatCode="General">
                  <c:v>-8.3885523521388396E-4</c:v>
                </c:pt>
                <c:pt idx="5516" formatCode="General">
                  <c:v>-8.4584001014266995E-4</c:v>
                </c:pt>
                <c:pt idx="5517" formatCode="General">
                  <c:v>-8.40234835765067E-4</c:v>
                </c:pt>
                <c:pt idx="5518" formatCode="General">
                  <c:v>-8.4226262446015696E-4</c:v>
                </c:pt>
                <c:pt idx="5519" formatCode="General">
                  <c:v>-8.4363955933370498E-4</c:v>
                </c:pt>
                <c:pt idx="5520" formatCode="General">
                  <c:v>-8.4643757684745198E-4</c:v>
                </c:pt>
                <c:pt idx="5521" formatCode="General">
                  <c:v>-8.4363104369210805E-4</c:v>
                </c:pt>
                <c:pt idx="5522" formatCode="General">
                  <c:v>-8.4153942929966296E-4</c:v>
                </c:pt>
                <c:pt idx="5523" formatCode="General">
                  <c:v>-8.5344903921980605E-4</c:v>
                </c:pt>
                <c:pt idx="5524" formatCode="General">
                  <c:v>-8.4985011852753E-4</c:v>
                </c:pt>
                <c:pt idx="5525" formatCode="General">
                  <c:v>-8.4542130883555203E-4</c:v>
                </c:pt>
                <c:pt idx="5526" formatCode="General">
                  <c:v>-8.4006062258476402E-4</c:v>
                </c:pt>
                <c:pt idx="5527" formatCode="General">
                  <c:v>-8.3670865095390105E-4</c:v>
                </c:pt>
                <c:pt idx="5528" formatCode="General">
                  <c:v>-8.3734920390280397E-4</c:v>
                </c:pt>
                <c:pt idx="5529" formatCode="General">
                  <c:v>-8.3961946776575701E-4</c:v>
                </c:pt>
                <c:pt idx="5530" formatCode="General">
                  <c:v>-8.4324223236205995E-4</c:v>
                </c:pt>
                <c:pt idx="5531" formatCode="General">
                  <c:v>-8.4040067726159201E-4</c:v>
                </c:pt>
                <c:pt idx="5532" formatCode="General">
                  <c:v>-8.45111026633963E-4</c:v>
                </c:pt>
                <c:pt idx="5533" formatCode="General">
                  <c:v>-8.5034075919394598E-4</c:v>
                </c:pt>
                <c:pt idx="5534" formatCode="General">
                  <c:v>-8.3887873879606202E-4</c:v>
                </c:pt>
                <c:pt idx="5535" formatCode="General">
                  <c:v>-8.44662484094186E-4</c:v>
                </c:pt>
                <c:pt idx="5536" formatCode="General">
                  <c:v>-8.5173856407920099E-4</c:v>
                </c:pt>
                <c:pt idx="5537" formatCode="General">
                  <c:v>-8.3998598634869501E-4</c:v>
                </c:pt>
                <c:pt idx="5538" formatCode="General">
                  <c:v>-8.4549157600764303E-4</c:v>
                </c:pt>
                <c:pt idx="5539" formatCode="General">
                  <c:v>-8.4551885136609998E-4</c:v>
                </c:pt>
                <c:pt idx="5540" formatCode="General">
                  <c:v>-8.3505167904017702E-4</c:v>
                </c:pt>
                <c:pt idx="5541" formatCode="General">
                  <c:v>-8.4082660177124495E-4</c:v>
                </c:pt>
                <c:pt idx="5542" formatCode="General">
                  <c:v>-8.4771270747845096E-4</c:v>
                </c:pt>
                <c:pt idx="5543" formatCode="General">
                  <c:v>-8.3592586449127203E-4</c:v>
                </c:pt>
                <c:pt idx="5544" formatCode="General">
                  <c:v>-8.44686792827058E-4</c:v>
                </c:pt>
                <c:pt idx="5545" formatCode="General">
                  <c:v>-8.3739627633760104E-4</c:v>
                </c:pt>
                <c:pt idx="5546" formatCode="General">
                  <c:v>-8.4628873220261196E-4</c:v>
                </c:pt>
                <c:pt idx="5547" formatCode="General">
                  <c:v>-8.4061789397507798E-4</c:v>
                </c:pt>
                <c:pt idx="5548" formatCode="General">
                  <c:v>-8.4265201899637299E-4</c:v>
                </c:pt>
                <c:pt idx="5549" formatCode="General">
                  <c:v>-8.3614632068238599E-4</c:v>
                </c:pt>
                <c:pt idx="5550" formatCode="General">
                  <c:v>-8.3226422790963104E-4</c:v>
                </c:pt>
                <c:pt idx="5551" formatCode="General">
                  <c:v>-8.3998772849644605E-4</c:v>
                </c:pt>
                <c:pt idx="5552" formatCode="General">
                  <c:v>-8.37101878605483E-4</c:v>
                </c:pt>
                <c:pt idx="5553" formatCode="General">
                  <c:v>-8.4095621307790603E-4</c:v>
                </c:pt>
                <c:pt idx="5554" formatCode="General">
                  <c:v>-8.4740949878102595E-4</c:v>
                </c:pt>
                <c:pt idx="5555" formatCode="General">
                  <c:v>-8.4065725463708602E-4</c:v>
                </c:pt>
                <c:pt idx="5556" formatCode="General">
                  <c:v>-8.40423697802406E-4</c:v>
                </c:pt>
                <c:pt idx="5557" formatCode="General">
                  <c:v>-8.43075220579588E-4</c:v>
                </c:pt>
                <c:pt idx="5558" formatCode="General">
                  <c:v>-8.3909265964187297E-4</c:v>
                </c:pt>
                <c:pt idx="5559" formatCode="General">
                  <c:v>-8.4782074831124001E-4</c:v>
                </c:pt>
                <c:pt idx="5560" formatCode="General">
                  <c:v>-8.4508128675840502E-4</c:v>
                </c:pt>
                <c:pt idx="5561" formatCode="General">
                  <c:v>-8.4582014928566201E-4</c:v>
                </c:pt>
                <c:pt idx="5562" formatCode="General">
                  <c:v>-8.3548823569549405E-4</c:v>
                </c:pt>
                <c:pt idx="5563" formatCode="General">
                  <c:v>-8.4491439467434702E-4</c:v>
                </c:pt>
                <c:pt idx="5564" formatCode="General">
                  <c:v>-8.4891630375855804E-4</c:v>
                </c:pt>
                <c:pt idx="5565" formatCode="General">
                  <c:v>-8.3788943288281995E-4</c:v>
                </c:pt>
                <c:pt idx="5566" formatCode="General">
                  <c:v>-8.4424628224433597E-4</c:v>
                </c:pt>
                <c:pt idx="5567" formatCode="General">
                  <c:v>-8.4617583228741196E-4</c:v>
                </c:pt>
                <c:pt idx="5568" formatCode="General">
                  <c:v>-8.4130815404974803E-4</c:v>
                </c:pt>
                <c:pt idx="5569" formatCode="General">
                  <c:v>-8.4589989440560199E-4</c:v>
                </c:pt>
                <c:pt idx="5570" formatCode="General">
                  <c:v>-8.3829187786990504E-4</c:v>
                </c:pt>
                <c:pt idx="5571" formatCode="General">
                  <c:v>-8.4797104238285199E-4</c:v>
                </c:pt>
                <c:pt idx="5572" formatCode="General">
                  <c:v>-8.3351872746261998E-4</c:v>
                </c:pt>
                <c:pt idx="5573" formatCode="General">
                  <c:v>-8.3531763514041197E-4</c:v>
                </c:pt>
                <c:pt idx="5574" formatCode="General">
                  <c:v>-8.3797154059133902E-4</c:v>
                </c:pt>
                <c:pt idx="5575" formatCode="General">
                  <c:v>-8.3529460433042098E-4</c:v>
                </c:pt>
                <c:pt idx="5576" formatCode="General">
                  <c:v>-8.3699551863738195E-4</c:v>
                </c:pt>
                <c:pt idx="5577" formatCode="General">
                  <c:v>-8.3456856820212798E-4</c:v>
                </c:pt>
                <c:pt idx="5578" formatCode="General">
                  <c:v>-8.4506611510842399E-4</c:v>
                </c:pt>
                <c:pt idx="5579" formatCode="General">
                  <c:v>-8.3805718504416501E-4</c:v>
                </c:pt>
                <c:pt idx="5580" formatCode="General">
                  <c:v>-8.3353462032107601E-4</c:v>
                </c:pt>
                <c:pt idx="5581" formatCode="General">
                  <c:v>-8.3039612089300997E-4</c:v>
                </c:pt>
                <c:pt idx="5582" formatCode="General">
                  <c:v>-8.4477947126153797E-4</c:v>
                </c:pt>
                <c:pt idx="5583" formatCode="General">
                  <c:v>-8.5289959548095497E-4</c:v>
                </c:pt>
                <c:pt idx="5584" formatCode="General">
                  <c:v>-8.3625863900012602E-4</c:v>
                </c:pt>
                <c:pt idx="5585" formatCode="General">
                  <c:v>-8.3361153324875499E-4</c:v>
                </c:pt>
                <c:pt idx="5586" formatCode="General">
                  <c:v>-8.3021280139395997E-4</c:v>
                </c:pt>
                <c:pt idx="5587" formatCode="General">
                  <c:v>-8.4492739563757303E-4</c:v>
                </c:pt>
                <c:pt idx="5588" formatCode="General">
                  <c:v>-8.4293318908422704E-4</c:v>
                </c:pt>
                <c:pt idx="5589" formatCode="General">
                  <c:v>-8.3358096224349604E-4</c:v>
                </c:pt>
                <c:pt idx="5590" formatCode="General">
                  <c:v>-8.3918737861824898E-4</c:v>
                </c:pt>
                <c:pt idx="5591" formatCode="General">
                  <c:v>-8.4281635209747599E-4</c:v>
                </c:pt>
                <c:pt idx="5592" formatCode="General">
                  <c:v>-8.4582864420322795E-4</c:v>
                </c:pt>
                <c:pt idx="5593" formatCode="General">
                  <c:v>-8.4127789417623596E-4</c:v>
                </c:pt>
                <c:pt idx="5594" formatCode="General">
                  <c:v>-8.2819639818154905E-4</c:v>
                </c:pt>
                <c:pt idx="5595" formatCode="General">
                  <c:v>-8.34986218984985E-4</c:v>
                </c:pt>
                <c:pt idx="5596" formatCode="General">
                  <c:v>-8.3455060968456497E-4</c:v>
                </c:pt>
                <c:pt idx="5597" formatCode="General">
                  <c:v>-8.4203140878106296E-4</c:v>
                </c:pt>
                <c:pt idx="5598" formatCode="General">
                  <c:v>-8.3947078301168103E-4</c:v>
                </c:pt>
                <c:pt idx="5599" formatCode="General">
                  <c:v>-8.2592868424813002E-4</c:v>
                </c:pt>
                <c:pt idx="5600" formatCode="General">
                  <c:v>-8.3860006008996295E-4</c:v>
                </c:pt>
                <c:pt idx="5601" formatCode="General">
                  <c:v>-8.4490410106365099E-4</c:v>
                </c:pt>
                <c:pt idx="5602" formatCode="General">
                  <c:v>-8.41170366732736E-4</c:v>
                </c:pt>
                <c:pt idx="5603" formatCode="General">
                  <c:v>-8.4260506876392702E-4</c:v>
                </c:pt>
                <c:pt idx="5604" formatCode="General">
                  <c:v>-8.42789257207729E-4</c:v>
                </c:pt>
                <c:pt idx="5605" formatCode="General">
                  <c:v>-8.3104634007520801E-4</c:v>
                </c:pt>
                <c:pt idx="5606" formatCode="General">
                  <c:v>-8.4086284880985904E-4</c:v>
                </c:pt>
                <c:pt idx="5607" formatCode="General">
                  <c:v>-8.43257350629078E-4</c:v>
                </c:pt>
                <c:pt idx="5608" formatCode="General">
                  <c:v>-8.3113248004922004E-4</c:v>
                </c:pt>
                <c:pt idx="5609" formatCode="General">
                  <c:v>-8.3749656746598703E-4</c:v>
                </c:pt>
                <c:pt idx="5610" formatCode="General">
                  <c:v>-8.4112935076388195E-4</c:v>
                </c:pt>
                <c:pt idx="5611" formatCode="General">
                  <c:v>-8.4195568787764495E-4</c:v>
                </c:pt>
                <c:pt idx="5612" formatCode="General">
                  <c:v>-8.4175175560686805E-4</c:v>
                </c:pt>
                <c:pt idx="5613" formatCode="General">
                  <c:v>-8.3992452171692599E-4</c:v>
                </c:pt>
                <c:pt idx="5614" formatCode="General">
                  <c:v>-8.3117540986135901E-4</c:v>
                </c:pt>
                <c:pt idx="5615" formatCode="General">
                  <c:v>-8.3637004163589603E-4</c:v>
                </c:pt>
                <c:pt idx="5616" formatCode="General">
                  <c:v>-8.3050247134519605E-4</c:v>
                </c:pt>
                <c:pt idx="5617" formatCode="General">
                  <c:v>-8.3469704752669798E-4</c:v>
                </c:pt>
                <c:pt idx="5618" formatCode="General">
                  <c:v>-8.3601762260211005E-4</c:v>
                </c:pt>
                <c:pt idx="5619" formatCode="General">
                  <c:v>-8.4130986627947496E-4</c:v>
                </c:pt>
                <c:pt idx="5620" formatCode="General">
                  <c:v>-8.4234256564418605E-4</c:v>
                </c:pt>
                <c:pt idx="5621" formatCode="General">
                  <c:v>-8.33878182006646E-4</c:v>
                </c:pt>
                <c:pt idx="5622" formatCode="General">
                  <c:v>-8.3505993285380297E-4</c:v>
                </c:pt>
                <c:pt idx="5623" formatCode="General">
                  <c:v>-8.3465048163487298E-4</c:v>
                </c:pt>
                <c:pt idx="5624" formatCode="General">
                  <c:v>-8.36954432261031E-4</c:v>
                </c:pt>
                <c:pt idx="5625" formatCode="General">
                  <c:v>-8.3797910919368305E-4</c:v>
                </c:pt>
                <c:pt idx="5626" formatCode="General">
                  <c:v>-8.2845685884741201E-4</c:v>
                </c:pt>
                <c:pt idx="5627" formatCode="General">
                  <c:v>-8.2831910406103496E-4</c:v>
                </c:pt>
                <c:pt idx="5628" formatCode="General">
                  <c:v>-8.41360999634041E-4</c:v>
                </c:pt>
                <c:pt idx="5629" formatCode="General">
                  <c:v>-8.3730033225092797E-4</c:v>
                </c:pt>
                <c:pt idx="5630" formatCode="General">
                  <c:v>-8.35541546099411E-4</c:v>
                </c:pt>
                <c:pt idx="5631" formatCode="General">
                  <c:v>-8.3116780253855303E-4</c:v>
                </c:pt>
                <c:pt idx="5632" formatCode="General">
                  <c:v>-8.4663400731779695E-4</c:v>
                </c:pt>
                <c:pt idx="5633" formatCode="General">
                  <c:v>-8.3625048409438998E-4</c:v>
                </c:pt>
                <c:pt idx="5634" formatCode="General">
                  <c:v>-8.41695757467559E-4</c:v>
                </c:pt>
                <c:pt idx="5635" formatCode="General">
                  <c:v>-8.39610337727917E-4</c:v>
                </c:pt>
                <c:pt idx="5636" formatCode="General">
                  <c:v>-8.3805761303424198E-4</c:v>
                </c:pt>
                <c:pt idx="5637" formatCode="General">
                  <c:v>-8.4432774884295495E-4</c:v>
                </c:pt>
                <c:pt idx="5638" formatCode="General">
                  <c:v>-8.3465244224928902E-4</c:v>
                </c:pt>
                <c:pt idx="5639" formatCode="General">
                  <c:v>-8.3878616219530602E-4</c:v>
                </c:pt>
                <c:pt idx="5640" formatCode="General">
                  <c:v>-8.4576191251987205E-4</c:v>
                </c:pt>
                <c:pt idx="5641" formatCode="General">
                  <c:v>-8.4075495779546597E-4</c:v>
                </c:pt>
                <c:pt idx="5642" formatCode="General">
                  <c:v>-8.4598024199936898E-4</c:v>
                </c:pt>
                <c:pt idx="5643" formatCode="General">
                  <c:v>-8.3202177561533797E-4</c:v>
                </c:pt>
                <c:pt idx="5644" formatCode="General">
                  <c:v>-8.4504044411599303E-4</c:v>
                </c:pt>
                <c:pt idx="5645" formatCode="General">
                  <c:v>-8.3071232068999501E-4</c:v>
                </c:pt>
                <c:pt idx="5646" formatCode="General">
                  <c:v>-8.3108546890362704E-4</c:v>
                </c:pt>
                <c:pt idx="5647" formatCode="General">
                  <c:v>-8.3824474492282496E-4</c:v>
                </c:pt>
                <c:pt idx="5648" formatCode="General">
                  <c:v>-8.4736312194411102E-4</c:v>
                </c:pt>
                <c:pt idx="5649" formatCode="General">
                  <c:v>-8.37909543861091E-4</c:v>
                </c:pt>
                <c:pt idx="5650" formatCode="General">
                  <c:v>-8.4197637363276105E-4</c:v>
                </c:pt>
                <c:pt idx="5651" formatCode="General">
                  <c:v>-8.4353185284501597E-4</c:v>
                </c:pt>
                <c:pt idx="5652" formatCode="General">
                  <c:v>-8.3780933212784195E-4</c:v>
                </c:pt>
                <c:pt idx="5653" formatCode="General">
                  <c:v>-8.4226577415994397E-4</c:v>
                </c:pt>
                <c:pt idx="5654" formatCode="General">
                  <c:v>-8.2633332903847296E-4</c:v>
                </c:pt>
                <c:pt idx="5655" formatCode="General">
                  <c:v>-8.3862360912242701E-4</c:v>
                </c:pt>
                <c:pt idx="5656" formatCode="General">
                  <c:v>-8.43032425056381E-4</c:v>
                </c:pt>
                <c:pt idx="5657" formatCode="General">
                  <c:v>-8.4159824579618705E-4</c:v>
                </c:pt>
                <c:pt idx="5658" formatCode="General">
                  <c:v>-8.3210495202317998E-4</c:v>
                </c:pt>
                <c:pt idx="5659" formatCode="General">
                  <c:v>-8.5454866771111698E-4</c:v>
                </c:pt>
                <c:pt idx="5660" formatCode="General">
                  <c:v>-8.3672342821670097E-4</c:v>
                </c:pt>
                <c:pt idx="5661" formatCode="General">
                  <c:v>-8.4175435374934297E-4</c:v>
                </c:pt>
                <c:pt idx="5662" formatCode="General">
                  <c:v>-8.3757193760230499E-4</c:v>
                </c:pt>
                <c:pt idx="5663" formatCode="General">
                  <c:v>-8.41452352002602E-4</c:v>
                </c:pt>
                <c:pt idx="5664" formatCode="General">
                  <c:v>-8.3705494110177003E-4</c:v>
                </c:pt>
                <c:pt idx="5665" formatCode="General">
                  <c:v>-8.3954436868491898E-4</c:v>
                </c:pt>
                <c:pt idx="5666" formatCode="General">
                  <c:v>-8.4687989720157305E-4</c:v>
                </c:pt>
                <c:pt idx="5667" formatCode="General">
                  <c:v>-8.3349108591070705E-4</c:v>
                </c:pt>
                <c:pt idx="5668" formatCode="General">
                  <c:v>-8.3358355135989095E-4</c:v>
                </c:pt>
                <c:pt idx="5669" formatCode="General">
                  <c:v>-8.4265442405517203E-4</c:v>
                </c:pt>
                <c:pt idx="5670" formatCode="General">
                  <c:v>-8.3166129277062201E-4</c:v>
                </c:pt>
                <c:pt idx="5671" formatCode="General">
                  <c:v>-8.4218335224382301E-4</c:v>
                </c:pt>
                <c:pt idx="5672" formatCode="General">
                  <c:v>-8.3558417627008403E-4</c:v>
                </c:pt>
                <c:pt idx="5673" formatCode="General">
                  <c:v>-8.3090713938011203E-4</c:v>
                </c:pt>
                <c:pt idx="5674" formatCode="General">
                  <c:v>-8.34629924843831E-4</c:v>
                </c:pt>
                <c:pt idx="5675" formatCode="General">
                  <c:v>-8.3184999540552305E-4</c:v>
                </c:pt>
                <c:pt idx="5676" formatCode="General">
                  <c:v>-8.3008924790321597E-4</c:v>
                </c:pt>
                <c:pt idx="5677" formatCode="General">
                  <c:v>-8.4151601690934095E-4</c:v>
                </c:pt>
                <c:pt idx="5678" formatCode="General">
                  <c:v>-8.4747976630238997E-4</c:v>
                </c:pt>
                <c:pt idx="5679" formatCode="General">
                  <c:v>-8.3727100090223803E-4</c:v>
                </c:pt>
                <c:pt idx="5680" formatCode="General">
                  <c:v>-8.3629146865779299E-4</c:v>
                </c:pt>
                <c:pt idx="5681" formatCode="General">
                  <c:v>-8.3091776242853104E-4</c:v>
                </c:pt>
                <c:pt idx="5682" formatCode="General">
                  <c:v>-8.4042085131638298E-4</c:v>
                </c:pt>
                <c:pt idx="5683" formatCode="General">
                  <c:v>-8.25461609354657E-4</c:v>
                </c:pt>
                <c:pt idx="5684" formatCode="General">
                  <c:v>-8.3622167557929905E-4</c:v>
                </c:pt>
                <c:pt idx="5685" formatCode="General">
                  <c:v>-8.3787970352409698E-4</c:v>
                </c:pt>
                <c:pt idx="5686" formatCode="General">
                  <c:v>-8.3129170172799598E-4</c:v>
                </c:pt>
                <c:pt idx="5687" formatCode="General">
                  <c:v>-8.4077669216583799E-4</c:v>
                </c:pt>
                <c:pt idx="5688" formatCode="General">
                  <c:v>-8.39387539448263E-4</c:v>
                </c:pt>
                <c:pt idx="5689" formatCode="General">
                  <c:v>-8.3143715999240396E-4</c:v>
                </c:pt>
                <c:pt idx="5690" formatCode="General">
                  <c:v>-8.4220837672338599E-4</c:v>
                </c:pt>
                <c:pt idx="5691" formatCode="General">
                  <c:v>-8.3052455588497598E-4</c:v>
                </c:pt>
                <c:pt idx="5692" formatCode="General">
                  <c:v>-8.3277456319926695E-4</c:v>
                </c:pt>
                <c:pt idx="5693" formatCode="General">
                  <c:v>-8.3711462164142597E-4</c:v>
                </c:pt>
                <c:pt idx="5694" formatCode="General">
                  <c:v>-8.3507080783162997E-4</c:v>
                </c:pt>
                <c:pt idx="5695" formatCode="General">
                  <c:v>-8.4318917670228902E-4</c:v>
                </c:pt>
                <c:pt idx="5696" formatCode="General">
                  <c:v>-8.2472781334253702E-4</c:v>
                </c:pt>
                <c:pt idx="5697" formatCode="General">
                  <c:v>-8.4582961183002499E-4</c:v>
                </c:pt>
                <c:pt idx="5698" formatCode="General">
                  <c:v>-8.32602783398206E-4</c:v>
                </c:pt>
                <c:pt idx="5699" formatCode="General">
                  <c:v>-8.4369528936701298E-4</c:v>
                </c:pt>
                <c:pt idx="5700" formatCode="General">
                  <c:v>-8.3211716326640501E-4</c:v>
                </c:pt>
                <c:pt idx="5701" formatCode="General">
                  <c:v>-8.4092855921622097E-4</c:v>
                </c:pt>
                <c:pt idx="5702" formatCode="General">
                  <c:v>-8.3146110648871501E-4</c:v>
                </c:pt>
                <c:pt idx="5703" formatCode="General">
                  <c:v>-8.4604507546854203E-4</c:v>
                </c:pt>
                <c:pt idx="5704" formatCode="General">
                  <c:v>-8.32573674195561E-4</c:v>
                </c:pt>
                <c:pt idx="5705" formatCode="General">
                  <c:v>-8.2241131052215497E-4</c:v>
                </c:pt>
                <c:pt idx="5706" formatCode="General">
                  <c:v>-8.27043766678265E-4</c:v>
                </c:pt>
                <c:pt idx="5707" formatCode="General">
                  <c:v>-8.4737235829528601E-4</c:v>
                </c:pt>
                <c:pt idx="5708" formatCode="General">
                  <c:v>-8.3047859855390604E-4</c:v>
                </c:pt>
                <c:pt idx="5709" formatCode="General">
                  <c:v>-8.3810025626924697E-4</c:v>
                </c:pt>
                <c:pt idx="5710" formatCode="General">
                  <c:v>-8.3740001720823004E-4</c:v>
                </c:pt>
                <c:pt idx="5711" formatCode="General">
                  <c:v>-8.3277499056342598E-4</c:v>
                </c:pt>
                <c:pt idx="5712" formatCode="General">
                  <c:v>-8.4007282577113396E-4</c:v>
                </c:pt>
                <c:pt idx="5713" formatCode="General">
                  <c:v>-8.2373865317307202E-4</c:v>
                </c:pt>
                <c:pt idx="5714" formatCode="General">
                  <c:v>-8.2896942911225998E-4</c:v>
                </c:pt>
                <c:pt idx="5715" formatCode="General">
                  <c:v>-8.4241292705938505E-4</c:v>
                </c:pt>
                <c:pt idx="5716" formatCode="General">
                  <c:v>-8.3797383415490996E-4</c:v>
                </c:pt>
                <c:pt idx="5717" formatCode="General">
                  <c:v>-8.2974397971057599E-4</c:v>
                </c:pt>
                <c:pt idx="5718" formatCode="General">
                  <c:v>-8.3885379484144697E-4</c:v>
                </c:pt>
                <c:pt idx="5719" formatCode="General">
                  <c:v>-8.2925300454717997E-4</c:v>
                </c:pt>
                <c:pt idx="5720" formatCode="General">
                  <c:v>-8.3416966889144999E-4</c:v>
                </c:pt>
                <c:pt idx="5721" formatCode="General">
                  <c:v>-8.4293017533587698E-4</c:v>
                </c:pt>
                <c:pt idx="5722" formatCode="General">
                  <c:v>-8.3737285354319496E-4</c:v>
                </c:pt>
                <c:pt idx="5723" formatCode="General">
                  <c:v>-8.2978040945833704E-4</c:v>
                </c:pt>
                <c:pt idx="5724" formatCode="General">
                  <c:v>-8.3576221888626598E-4</c:v>
                </c:pt>
                <c:pt idx="5725" formatCode="General">
                  <c:v>-8.3628168190678605E-4</c:v>
                </c:pt>
                <c:pt idx="5726" formatCode="General">
                  <c:v>-8.2896087245974595E-4</c:v>
                </c:pt>
                <c:pt idx="5727" formatCode="General">
                  <c:v>-8.2641843482629605E-4</c:v>
                </c:pt>
                <c:pt idx="5728" formatCode="General">
                  <c:v>-8.3294532014767104E-4</c:v>
                </c:pt>
                <c:pt idx="5729" formatCode="General">
                  <c:v>-8.3732575693230404E-4</c:v>
                </c:pt>
                <c:pt idx="5730" formatCode="General">
                  <c:v>-8.3664502650769102E-4</c:v>
                </c:pt>
                <c:pt idx="5731" formatCode="General">
                  <c:v>-8.3199899319143396E-4</c:v>
                </c:pt>
                <c:pt idx="5732" formatCode="General">
                  <c:v>-8.3240569674830395E-4</c:v>
                </c:pt>
                <c:pt idx="5733" formatCode="General">
                  <c:v>-8.3136585486435198E-4</c:v>
                </c:pt>
                <c:pt idx="5734" formatCode="General">
                  <c:v>-8.2789472825676601E-4</c:v>
                </c:pt>
                <c:pt idx="5735" formatCode="General">
                  <c:v>-8.3444988707844696E-4</c:v>
                </c:pt>
                <c:pt idx="5736" formatCode="General">
                  <c:v>-8.3165323327506996E-4</c:v>
                </c:pt>
                <c:pt idx="5737" formatCode="General">
                  <c:v>-8.2358101624770998E-4</c:v>
                </c:pt>
                <c:pt idx="5738" formatCode="General">
                  <c:v>-8.3805831951112202E-4</c:v>
                </c:pt>
                <c:pt idx="5739" formatCode="General">
                  <c:v>-8.4336604857445502E-4</c:v>
                </c:pt>
                <c:pt idx="5740" formatCode="General">
                  <c:v>-8.24833092732179E-4</c:v>
                </c:pt>
                <c:pt idx="5741" formatCode="General">
                  <c:v>-8.3870471394144905E-4</c:v>
                </c:pt>
                <c:pt idx="5742" formatCode="General">
                  <c:v>-8.2818385575230205E-4</c:v>
                </c:pt>
                <c:pt idx="5743" formatCode="General">
                  <c:v>-8.2597546889501001E-4</c:v>
                </c:pt>
                <c:pt idx="5744" formatCode="General">
                  <c:v>-8.3274567967497502E-4</c:v>
                </c:pt>
                <c:pt idx="5745" formatCode="General">
                  <c:v>-8.3744210963648097E-4</c:v>
                </c:pt>
                <c:pt idx="5746" formatCode="General">
                  <c:v>-8.3479353514420804E-4</c:v>
                </c:pt>
                <c:pt idx="5747" formatCode="General">
                  <c:v>-8.3530313698613903E-4</c:v>
                </c:pt>
                <c:pt idx="5748" formatCode="General">
                  <c:v>-8.2739717219705404E-4</c:v>
                </c:pt>
                <c:pt idx="5749" formatCode="General">
                  <c:v>-8.3605317421181805E-4</c:v>
                </c:pt>
                <c:pt idx="5750" formatCode="General">
                  <c:v>-8.3211872663948E-4</c:v>
                </c:pt>
                <c:pt idx="5751" formatCode="General">
                  <c:v>-8.3261444026832404E-4</c:v>
                </c:pt>
                <c:pt idx="5752" formatCode="General">
                  <c:v>-8.3324427446051098E-4</c:v>
                </c:pt>
                <c:pt idx="5753" formatCode="General">
                  <c:v>-8.3994899086116002E-4</c:v>
                </c:pt>
                <c:pt idx="5754" formatCode="General">
                  <c:v>-8.3349972362944599E-4</c:v>
                </c:pt>
                <c:pt idx="5755" formatCode="General">
                  <c:v>-8.3911907788568698E-4</c:v>
                </c:pt>
                <c:pt idx="5756" formatCode="General">
                  <c:v>-8.3094842047320701E-4</c:v>
                </c:pt>
                <c:pt idx="5757" formatCode="General">
                  <c:v>-8.3042735718438505E-4</c:v>
                </c:pt>
                <c:pt idx="5758" formatCode="General">
                  <c:v>-8.3884731814971403E-4</c:v>
                </c:pt>
                <c:pt idx="5759" formatCode="General">
                  <c:v>-8.3122089773250403E-4</c:v>
                </c:pt>
                <c:pt idx="5760" formatCode="General">
                  <c:v>-8.2880178500104897E-4</c:v>
                </c:pt>
                <c:pt idx="5761" formatCode="General">
                  <c:v>-8.3385748459730599E-4</c:v>
                </c:pt>
                <c:pt idx="5762" formatCode="General">
                  <c:v>-8.3177298128555297E-4</c:v>
                </c:pt>
                <c:pt idx="5763" formatCode="General">
                  <c:v>-8.2758905591729997E-4</c:v>
                </c:pt>
                <c:pt idx="5764" formatCode="General">
                  <c:v>-8.4093495305722504E-4</c:v>
                </c:pt>
                <c:pt idx="5765" formatCode="General">
                  <c:v>-8.3003765236948303E-4</c:v>
                </c:pt>
                <c:pt idx="5766" formatCode="General">
                  <c:v>-8.3773970377584001E-4</c:v>
                </c:pt>
                <c:pt idx="5767" formatCode="General">
                  <c:v>-8.3393074751675496E-4</c:v>
                </c:pt>
                <c:pt idx="5768" formatCode="General">
                  <c:v>-8.3373896012539997E-4</c:v>
                </c:pt>
                <c:pt idx="5769" formatCode="General">
                  <c:v>-8.4310892487394302E-4</c:v>
                </c:pt>
                <c:pt idx="5770" formatCode="General">
                  <c:v>-8.3402472782212196E-4</c:v>
                </c:pt>
                <c:pt idx="5771" formatCode="General">
                  <c:v>-8.3099494512764102E-4</c:v>
                </c:pt>
                <c:pt idx="5772" formatCode="General">
                  <c:v>-8.3401254900769095E-4</c:v>
                </c:pt>
                <c:pt idx="5773" formatCode="General">
                  <c:v>-8.4224982380071102E-4</c:v>
                </c:pt>
                <c:pt idx="5774" formatCode="General">
                  <c:v>-8.3267655144306696E-4</c:v>
                </c:pt>
                <c:pt idx="5775" formatCode="General">
                  <c:v>-8.3762929722505804E-4</c:v>
                </c:pt>
                <c:pt idx="5776" formatCode="General">
                  <c:v>-8.2019714810897804E-4</c:v>
                </c:pt>
                <c:pt idx="5777" formatCode="General">
                  <c:v>-8.3635346328269299E-4</c:v>
                </c:pt>
                <c:pt idx="5778" formatCode="General">
                  <c:v>-8.2634355806531802E-4</c:v>
                </c:pt>
                <c:pt idx="5779" formatCode="General">
                  <c:v>-8.2829662370890902E-4</c:v>
                </c:pt>
                <c:pt idx="5780" formatCode="General">
                  <c:v>-8.3795511668483002E-4</c:v>
                </c:pt>
                <c:pt idx="5781" formatCode="General">
                  <c:v>-8.29938613315185E-4</c:v>
                </c:pt>
                <c:pt idx="5782" formatCode="General">
                  <c:v>-8.3486086048342202E-4</c:v>
                </c:pt>
                <c:pt idx="5783" formatCode="General">
                  <c:v>-8.3675715546498695E-4</c:v>
                </c:pt>
                <c:pt idx="5784" formatCode="General">
                  <c:v>-8.3120490137647703E-4</c:v>
                </c:pt>
                <c:pt idx="5785" formatCode="General">
                  <c:v>-8.3205469939529205E-4</c:v>
                </c:pt>
                <c:pt idx="5786" formatCode="General">
                  <c:v>-8.3041078835276204E-4</c:v>
                </c:pt>
                <c:pt idx="5787" formatCode="General">
                  <c:v>-8.2811243566182496E-4</c:v>
                </c:pt>
                <c:pt idx="5788" formatCode="General">
                  <c:v>-8.3160719436537302E-4</c:v>
                </c:pt>
                <c:pt idx="5789" formatCode="General">
                  <c:v>-8.3201496935951297E-4</c:v>
                </c:pt>
                <c:pt idx="5790" formatCode="General">
                  <c:v>-8.26981518040934E-4</c:v>
                </c:pt>
                <c:pt idx="5791" formatCode="General">
                  <c:v>-8.2560188484245205E-4</c:v>
                </c:pt>
                <c:pt idx="5792" formatCode="General">
                  <c:v>-8.3266597018442304E-4</c:v>
                </c:pt>
                <c:pt idx="5793" formatCode="General">
                  <c:v>-8.3995632266748495E-4</c:v>
                </c:pt>
                <c:pt idx="5794" formatCode="General">
                  <c:v>-8.3041446039617097E-4</c:v>
                </c:pt>
                <c:pt idx="5795" formatCode="General">
                  <c:v>-8.3529424071442202E-4</c:v>
                </c:pt>
                <c:pt idx="5796" formatCode="General">
                  <c:v>-8.3870401106725205E-4</c:v>
                </c:pt>
                <c:pt idx="5797" formatCode="General">
                  <c:v>-8.4194926969153E-4</c:v>
                </c:pt>
                <c:pt idx="5798" formatCode="General">
                  <c:v>-8.3477664548747702E-4</c:v>
                </c:pt>
                <c:pt idx="5799" formatCode="General">
                  <c:v>-8.3380025082501797E-4</c:v>
                </c:pt>
                <c:pt idx="5800" formatCode="General">
                  <c:v>-8.2795985558810998E-4</c:v>
                </c:pt>
                <c:pt idx="5801" formatCode="General">
                  <c:v>-8.3498750688814597E-4</c:v>
                </c:pt>
                <c:pt idx="5802" formatCode="General">
                  <c:v>-8.4609147005832699E-4</c:v>
                </c:pt>
                <c:pt idx="5803" formatCode="General">
                  <c:v>-8.3424570535525202E-4</c:v>
                </c:pt>
                <c:pt idx="5804" formatCode="General">
                  <c:v>-8.3400070677111299E-4</c:v>
                </c:pt>
                <c:pt idx="5805" formatCode="General">
                  <c:v>-8.3651759162137402E-4</c:v>
                </c:pt>
                <c:pt idx="5806" formatCode="General">
                  <c:v>-8.2508880133545001E-4</c:v>
                </c:pt>
                <c:pt idx="5807" formatCode="General">
                  <c:v>-8.2596031429166804E-4</c:v>
                </c:pt>
                <c:pt idx="5808" formatCode="General">
                  <c:v>-8.2487648368036702E-4</c:v>
                </c:pt>
                <c:pt idx="5809" formatCode="General">
                  <c:v>-8.3651893187045403E-4</c:v>
                </c:pt>
                <c:pt idx="5810" formatCode="General">
                  <c:v>-8.2869093073129703E-4</c:v>
                </c:pt>
                <c:pt idx="5811" formatCode="General">
                  <c:v>-8.4573070728204602E-4</c:v>
                </c:pt>
                <c:pt idx="5812" formatCode="General">
                  <c:v>-8.2981925166839303E-4</c:v>
                </c:pt>
                <c:pt idx="5813" formatCode="General">
                  <c:v>-8.2838689745491504E-4</c:v>
                </c:pt>
                <c:pt idx="5814" formatCode="General">
                  <c:v>-8.37225452791006E-4</c:v>
                </c:pt>
                <c:pt idx="5815" formatCode="General">
                  <c:v>-8.3206867621467696E-4</c:v>
                </c:pt>
                <c:pt idx="5816" formatCode="General">
                  <c:v>-8.3552960117026396E-4</c:v>
                </c:pt>
                <c:pt idx="5817" formatCode="General">
                  <c:v>-8.3590544056196502E-4</c:v>
                </c:pt>
                <c:pt idx="5818" formatCode="General">
                  <c:v>-8.3733255635201002E-4</c:v>
                </c:pt>
                <c:pt idx="5819" formatCode="General">
                  <c:v>-8.2403152287911297E-4</c:v>
                </c:pt>
                <c:pt idx="5820" formatCode="General">
                  <c:v>-8.3552545114380498E-4</c:v>
                </c:pt>
                <c:pt idx="5821" formatCode="General">
                  <c:v>-8.3066894803376695E-4</c:v>
                </c:pt>
                <c:pt idx="5822" formatCode="General">
                  <c:v>-8.3159379982148003E-4</c:v>
                </c:pt>
                <c:pt idx="5823" formatCode="General">
                  <c:v>-8.3484122262146695E-4</c:v>
                </c:pt>
                <c:pt idx="5824" formatCode="General">
                  <c:v>-8.3041738497793101E-4</c:v>
                </c:pt>
                <c:pt idx="5825" formatCode="General">
                  <c:v>-8.3892701462472304E-4</c:v>
                </c:pt>
                <c:pt idx="5826" formatCode="General">
                  <c:v>-8.2518233819508201E-4</c:v>
                </c:pt>
                <c:pt idx="5827" formatCode="General">
                  <c:v>-8.3270263503099301E-4</c:v>
                </c:pt>
                <c:pt idx="5828" formatCode="General">
                  <c:v>-8.2505521447186604E-4</c:v>
                </c:pt>
                <c:pt idx="5829" formatCode="General">
                  <c:v>-8.2484125069142995E-4</c:v>
                </c:pt>
                <c:pt idx="5830" formatCode="General">
                  <c:v>-8.3420455226637105E-4</c:v>
                </c:pt>
                <c:pt idx="5831" formatCode="General">
                  <c:v>-8.2996156887695004E-4</c:v>
                </c:pt>
                <c:pt idx="5832" formatCode="General">
                  <c:v>-8.27716693420289E-4</c:v>
                </c:pt>
                <c:pt idx="5833" formatCode="General">
                  <c:v>-8.3492558236750798E-4</c:v>
                </c:pt>
                <c:pt idx="5834" formatCode="General">
                  <c:v>-8.2634477080738397E-4</c:v>
                </c:pt>
                <c:pt idx="5835" formatCode="General">
                  <c:v>-8.3039132145343796E-4</c:v>
                </c:pt>
                <c:pt idx="5836" formatCode="General">
                  <c:v>-8.3805614364656502E-4</c:v>
                </c:pt>
                <c:pt idx="5837" formatCode="General">
                  <c:v>-8.3705225132228603E-4</c:v>
                </c:pt>
                <c:pt idx="5838" formatCode="General">
                  <c:v>-8.28306065454057E-4</c:v>
                </c:pt>
                <c:pt idx="5839" formatCode="General">
                  <c:v>-8.2721742283444995E-4</c:v>
                </c:pt>
                <c:pt idx="5840" formatCode="General">
                  <c:v>-8.3243633701290802E-4</c:v>
                </c:pt>
                <c:pt idx="5841" formatCode="General">
                  <c:v>-8.3880537404899802E-4</c:v>
                </c:pt>
                <c:pt idx="5842" formatCode="General">
                  <c:v>-8.3231391422614303E-4</c:v>
                </c:pt>
                <c:pt idx="5843" formatCode="General">
                  <c:v>-8.2604013007788802E-4</c:v>
                </c:pt>
                <c:pt idx="5844" formatCode="General">
                  <c:v>-8.3000710653663098E-4</c:v>
                </c:pt>
                <c:pt idx="5845" formatCode="General">
                  <c:v>-8.3029069478655199E-4</c:v>
                </c:pt>
                <c:pt idx="5846" formatCode="General">
                  <c:v>-8.3608138242501399E-4</c:v>
                </c:pt>
                <c:pt idx="5847" formatCode="General">
                  <c:v>-8.2103314768458503E-4</c:v>
                </c:pt>
                <c:pt idx="5848" formatCode="General">
                  <c:v>-8.3313864021253195E-4</c:v>
                </c:pt>
                <c:pt idx="5849" formatCode="General">
                  <c:v>-8.1925201781315202E-4</c:v>
                </c:pt>
                <c:pt idx="5850" formatCode="General">
                  <c:v>-8.3155789772642002E-4</c:v>
                </c:pt>
                <c:pt idx="5851" formatCode="General">
                  <c:v>-8.3757649525137304E-4</c:v>
                </c:pt>
                <c:pt idx="5852" formatCode="General">
                  <c:v>-8.3448540228364101E-4</c:v>
                </c:pt>
                <c:pt idx="5853" formatCode="General">
                  <c:v>-8.2199504511640904E-4</c:v>
                </c:pt>
                <c:pt idx="5854" formatCode="General">
                  <c:v>-8.1717404935194998E-4</c:v>
                </c:pt>
                <c:pt idx="5855" formatCode="General">
                  <c:v>-8.2828209586804295E-4</c:v>
                </c:pt>
                <c:pt idx="5856" formatCode="General">
                  <c:v>-8.3383444477236497E-4</c:v>
                </c:pt>
                <c:pt idx="5857" formatCode="General">
                  <c:v>-8.3182560092099505E-4</c:v>
                </c:pt>
                <c:pt idx="5858" formatCode="General">
                  <c:v>-8.39261029902633E-4</c:v>
                </c:pt>
                <c:pt idx="5859" formatCode="General">
                  <c:v>-8.3020691235427796E-4</c:v>
                </c:pt>
                <c:pt idx="5860" formatCode="General">
                  <c:v>-8.1790884003478197E-4</c:v>
                </c:pt>
                <c:pt idx="5861" formatCode="General">
                  <c:v>-8.1658817738903297E-4</c:v>
                </c:pt>
                <c:pt idx="5862" formatCode="General">
                  <c:v>-8.2797793486907802E-4</c:v>
                </c:pt>
                <c:pt idx="5863" formatCode="General">
                  <c:v>-8.4292636986879697E-4</c:v>
                </c:pt>
                <c:pt idx="5864" formatCode="General">
                  <c:v>-8.4782258070959903E-4</c:v>
                </c:pt>
                <c:pt idx="5865" formatCode="General">
                  <c:v>-8.3229685737644702E-4</c:v>
                </c:pt>
                <c:pt idx="5866" formatCode="General">
                  <c:v>-8.2557886133981695E-4</c:v>
                </c:pt>
                <c:pt idx="5867" formatCode="General">
                  <c:v>-8.23704162599631E-4</c:v>
                </c:pt>
                <c:pt idx="5868" formatCode="General">
                  <c:v>-8.3734142790994502E-4</c:v>
                </c:pt>
                <c:pt idx="5869" formatCode="General">
                  <c:v>-8.2831006122843895E-4</c:v>
                </c:pt>
                <c:pt idx="5870" formatCode="General">
                  <c:v>-8.2886321165369196E-4</c:v>
                </c:pt>
                <c:pt idx="5871" formatCode="General">
                  <c:v>-8.2307261952491899E-4</c:v>
                </c:pt>
                <c:pt idx="5872" formatCode="General">
                  <c:v>-8.3016219773837804E-4</c:v>
                </c:pt>
                <c:pt idx="5873" formatCode="General">
                  <c:v>-8.3860337333052702E-4</c:v>
                </c:pt>
                <c:pt idx="5874" formatCode="General">
                  <c:v>-8.2860441844578902E-4</c:v>
                </c:pt>
                <c:pt idx="5875" formatCode="General">
                  <c:v>-8.3516818583866202E-4</c:v>
                </c:pt>
                <c:pt idx="5876" formatCode="General">
                  <c:v>-8.2467374508419795E-4</c:v>
                </c:pt>
                <c:pt idx="5877" formatCode="General">
                  <c:v>-8.4046132160563896E-4</c:v>
                </c:pt>
                <c:pt idx="5878" formatCode="General">
                  <c:v>-8.3548129174808902E-4</c:v>
                </c:pt>
                <c:pt idx="5879" formatCode="General">
                  <c:v>-8.2426892339282701E-4</c:v>
                </c:pt>
                <c:pt idx="5880" formatCode="General">
                  <c:v>-8.37687465950214E-4</c:v>
                </c:pt>
                <c:pt idx="5881" formatCode="General">
                  <c:v>-8.27043680062177E-4</c:v>
                </c:pt>
                <c:pt idx="5882" formatCode="General">
                  <c:v>-8.2717375158766998E-4</c:v>
                </c:pt>
                <c:pt idx="5883" formatCode="General">
                  <c:v>-8.4021539310066601E-4</c:v>
                </c:pt>
                <c:pt idx="5884" formatCode="General">
                  <c:v>-8.3786233403930195E-4</c:v>
                </c:pt>
                <c:pt idx="5885" formatCode="General">
                  <c:v>-8.3286222910025404E-4</c:v>
                </c:pt>
                <c:pt idx="5886" formatCode="General">
                  <c:v>-8.2712593517738503E-4</c:v>
                </c:pt>
                <c:pt idx="5887" formatCode="General">
                  <c:v>-8.3103726083458903E-4</c:v>
                </c:pt>
                <c:pt idx="5888" formatCode="General">
                  <c:v>-8.3106126371802096E-4</c:v>
                </c:pt>
                <c:pt idx="5889" formatCode="General">
                  <c:v>-8.3433834264835902E-4</c:v>
                </c:pt>
                <c:pt idx="5890" formatCode="General">
                  <c:v>-8.3236665091241801E-4</c:v>
                </c:pt>
                <c:pt idx="5891" formatCode="General">
                  <c:v>-8.2532697673146495E-4</c:v>
                </c:pt>
                <c:pt idx="5892" formatCode="General">
                  <c:v>-8.3260183874415701E-4</c:v>
                </c:pt>
                <c:pt idx="5893" formatCode="General">
                  <c:v>-8.3590886164454901E-4</c:v>
                </c:pt>
                <c:pt idx="5894" formatCode="General">
                  <c:v>-8.2062208886465003E-4</c:v>
                </c:pt>
                <c:pt idx="5895" formatCode="General">
                  <c:v>-8.1954445960507596E-4</c:v>
                </c:pt>
                <c:pt idx="5896" formatCode="General">
                  <c:v>-8.2032925216215602E-4</c:v>
                </c:pt>
                <c:pt idx="5897" formatCode="General">
                  <c:v>-8.3739393808379399E-4</c:v>
                </c:pt>
                <c:pt idx="5898" formatCode="General">
                  <c:v>-8.3915678447095497E-4</c:v>
                </c:pt>
                <c:pt idx="5899" formatCode="General">
                  <c:v>-8.3016015077490399E-4</c:v>
                </c:pt>
                <c:pt idx="5900" formatCode="General">
                  <c:v>-8.4064222570513802E-4</c:v>
                </c:pt>
                <c:pt idx="5901" formatCode="General">
                  <c:v>-8.2975653647668801E-4</c:v>
                </c:pt>
                <c:pt idx="5902" formatCode="General">
                  <c:v>-8.3157955889469196E-4</c:v>
                </c:pt>
                <c:pt idx="5903" formatCode="General">
                  <c:v>-8.27126760980824E-4</c:v>
                </c:pt>
                <c:pt idx="5904" formatCode="General">
                  <c:v>-8.3139126652221002E-4</c:v>
                </c:pt>
                <c:pt idx="5905" formatCode="General">
                  <c:v>-8.3543393776593197E-4</c:v>
                </c:pt>
                <c:pt idx="5906" formatCode="General">
                  <c:v>-8.3493347583481301E-4</c:v>
                </c:pt>
                <c:pt idx="5907" formatCode="General">
                  <c:v>-8.3167177434990004E-4</c:v>
                </c:pt>
                <c:pt idx="5908" formatCode="General">
                  <c:v>-8.2266799360533496E-4</c:v>
                </c:pt>
                <c:pt idx="5909" formatCode="General">
                  <c:v>-8.3604442015195195E-4</c:v>
                </c:pt>
                <c:pt idx="5910" formatCode="General">
                  <c:v>-8.2873095690628301E-4</c:v>
                </c:pt>
                <c:pt idx="5911" formatCode="General">
                  <c:v>-8.3061201279480005E-4</c:v>
                </c:pt>
                <c:pt idx="5912" formatCode="General">
                  <c:v>-8.2486254252727895E-4</c:v>
                </c:pt>
                <c:pt idx="5913" formatCode="General">
                  <c:v>-8.3846287562760601E-4</c:v>
                </c:pt>
                <c:pt idx="5914" formatCode="General">
                  <c:v>-8.2751756728284597E-4</c:v>
                </c:pt>
                <c:pt idx="5915" formatCode="General">
                  <c:v>-8.32008530428622E-4</c:v>
                </c:pt>
                <c:pt idx="5916" formatCode="General">
                  <c:v>-8.2040457056838502E-4</c:v>
                </c:pt>
                <c:pt idx="5917" formatCode="General">
                  <c:v>-8.2026796930486701E-4</c:v>
                </c:pt>
                <c:pt idx="5918" formatCode="General">
                  <c:v>-8.2194894557193301E-4</c:v>
                </c:pt>
                <c:pt idx="5919" formatCode="General">
                  <c:v>-8.3091672602295E-4</c:v>
                </c:pt>
                <c:pt idx="5920" formatCode="General">
                  <c:v>-8.3727554359795003E-4</c:v>
                </c:pt>
                <c:pt idx="5921" formatCode="General">
                  <c:v>-8.2985580581695798E-4</c:v>
                </c:pt>
                <c:pt idx="5922" formatCode="General">
                  <c:v>-8.3716124913988397E-4</c:v>
                </c:pt>
                <c:pt idx="5923" formatCode="General">
                  <c:v>-8.2997917527656204E-4</c:v>
                </c:pt>
                <c:pt idx="5924" formatCode="General">
                  <c:v>-8.3373505206288704E-4</c:v>
                </c:pt>
                <c:pt idx="5925" formatCode="General">
                  <c:v>-8.2710975467665301E-4</c:v>
                </c:pt>
                <c:pt idx="5926" formatCode="General">
                  <c:v>-8.2788135608037204E-4</c:v>
                </c:pt>
                <c:pt idx="5927" formatCode="General">
                  <c:v>-8.2974599561800905E-4</c:v>
                </c:pt>
                <c:pt idx="5928" formatCode="General">
                  <c:v>-8.2107198392300095E-4</c:v>
                </c:pt>
                <c:pt idx="5929" formatCode="General">
                  <c:v>-8.3136070463135203E-4</c:v>
                </c:pt>
                <c:pt idx="5930" formatCode="General">
                  <c:v>-8.3167780595889496E-4</c:v>
                </c:pt>
                <c:pt idx="5931" formatCode="General">
                  <c:v>-8.33931788507861E-4</c:v>
                </c:pt>
                <c:pt idx="5932" formatCode="General">
                  <c:v>-8.2997695308974499E-4</c:v>
                </c:pt>
                <c:pt idx="5933" formatCode="General">
                  <c:v>-8.3871923077921803E-4</c:v>
                </c:pt>
                <c:pt idx="5934" formatCode="General">
                  <c:v>-8.2830080095911297E-4</c:v>
                </c:pt>
                <c:pt idx="5935" formatCode="General">
                  <c:v>-8.3351589406910397E-4</c:v>
                </c:pt>
                <c:pt idx="5936" formatCode="General">
                  <c:v>-8.3141327430890505E-4</c:v>
                </c:pt>
                <c:pt idx="5937" formatCode="General">
                  <c:v>-8.3421091993370695E-4</c:v>
                </c:pt>
                <c:pt idx="5938" formatCode="General">
                  <c:v>-8.3456736216155599E-4</c:v>
                </c:pt>
                <c:pt idx="5939" formatCode="General">
                  <c:v>-8.3257251253902301E-4</c:v>
                </c:pt>
                <c:pt idx="5940" formatCode="General">
                  <c:v>-8.2945622496788504E-4</c:v>
                </c:pt>
                <c:pt idx="5941" formatCode="General">
                  <c:v>-8.2891141911521898E-4</c:v>
                </c:pt>
                <c:pt idx="5942" formatCode="General">
                  <c:v>-8.2400367020657298E-4</c:v>
                </c:pt>
                <c:pt idx="5943" formatCode="General">
                  <c:v>-8.2955007052172396E-4</c:v>
                </c:pt>
                <c:pt idx="5944" formatCode="General">
                  <c:v>-8.2728104886288002E-4</c:v>
                </c:pt>
                <c:pt idx="5945" formatCode="General">
                  <c:v>-8.27573120972795E-4</c:v>
                </c:pt>
                <c:pt idx="5946" formatCode="General">
                  <c:v>-8.2164688683670204E-4</c:v>
                </c:pt>
                <c:pt idx="5947" formatCode="General">
                  <c:v>-8.3080075662712296E-4</c:v>
                </c:pt>
                <c:pt idx="5948" formatCode="General">
                  <c:v>-8.39154401129151E-4</c:v>
                </c:pt>
                <c:pt idx="5949" formatCode="General">
                  <c:v>-8.4124550747701702E-4</c:v>
                </c:pt>
                <c:pt idx="5950" formatCode="General">
                  <c:v>-8.2193791364052404E-4</c:v>
                </c:pt>
                <c:pt idx="5951" formatCode="General">
                  <c:v>-8.2471812466984899E-4</c:v>
                </c:pt>
                <c:pt idx="5952" formatCode="General">
                  <c:v>-8.1572668201715902E-4</c:v>
                </c:pt>
                <c:pt idx="5953" formatCode="General">
                  <c:v>-8.1288721231419301E-4</c:v>
                </c:pt>
                <c:pt idx="5954" formatCode="General">
                  <c:v>-8.2380453448383103E-4</c:v>
                </c:pt>
                <c:pt idx="5955" formatCode="General">
                  <c:v>-8.3588909794451896E-4</c:v>
                </c:pt>
                <c:pt idx="5956" formatCode="General">
                  <c:v>-8.2593952252780199E-4</c:v>
                </c:pt>
                <c:pt idx="5957" formatCode="General">
                  <c:v>-8.2819949489698803E-4</c:v>
                </c:pt>
                <c:pt idx="5958" formatCode="General">
                  <c:v>-8.2602586229720497E-4</c:v>
                </c:pt>
                <c:pt idx="5959" formatCode="General">
                  <c:v>-8.3482789052862101E-4</c:v>
                </c:pt>
                <c:pt idx="5960" formatCode="General">
                  <c:v>-8.3147131594493002E-4</c:v>
                </c:pt>
                <c:pt idx="5961" formatCode="General">
                  <c:v>-8.3294630417589898E-4</c:v>
                </c:pt>
                <c:pt idx="5962" formatCode="General">
                  <c:v>-8.23640003138215E-4</c:v>
                </c:pt>
                <c:pt idx="5963" formatCode="General">
                  <c:v>-8.34527859400958E-4</c:v>
                </c:pt>
                <c:pt idx="5964" formatCode="General">
                  <c:v>-8.2626854618952797E-4</c:v>
                </c:pt>
                <c:pt idx="5965" formatCode="General">
                  <c:v>-8.2912576843399298E-4</c:v>
                </c:pt>
                <c:pt idx="5966" formatCode="General">
                  <c:v>-8.3089588258740399E-4</c:v>
                </c:pt>
                <c:pt idx="5967" formatCode="General">
                  <c:v>-8.3898994437765198E-4</c:v>
                </c:pt>
                <c:pt idx="5968" formatCode="General">
                  <c:v>-8.3224044544772801E-4</c:v>
                </c:pt>
                <c:pt idx="5969" formatCode="General">
                  <c:v>-8.2992806167571202E-4</c:v>
                </c:pt>
                <c:pt idx="5970" formatCode="General">
                  <c:v>-8.1373749717354E-4</c:v>
                </c:pt>
                <c:pt idx="5971" formatCode="General">
                  <c:v>-8.3016637587606098E-4</c:v>
                </c:pt>
                <c:pt idx="5972" formatCode="General">
                  <c:v>-8.1346224037015503E-4</c:v>
                </c:pt>
                <c:pt idx="5973" formatCode="General">
                  <c:v>-8.3495096799498798E-4</c:v>
                </c:pt>
                <c:pt idx="5974" formatCode="General">
                  <c:v>-8.3142530138929699E-4</c:v>
                </c:pt>
                <c:pt idx="5975" formatCode="General">
                  <c:v>-8.30594971284425E-4</c:v>
                </c:pt>
                <c:pt idx="5976" formatCode="General">
                  <c:v>-8.2701463361482201E-4</c:v>
                </c:pt>
                <c:pt idx="5977" formatCode="General">
                  <c:v>-8.2559108539734705E-4</c:v>
                </c:pt>
                <c:pt idx="5978" formatCode="General">
                  <c:v>-8.1724064921907401E-4</c:v>
                </c:pt>
                <c:pt idx="5979" formatCode="General">
                  <c:v>-8.3978418277969296E-4</c:v>
                </c:pt>
                <c:pt idx="5980" formatCode="General">
                  <c:v>-8.3395352035566905E-4</c:v>
                </c:pt>
                <c:pt idx="5981" formatCode="General">
                  <c:v>-8.3562364710790596E-4</c:v>
                </c:pt>
                <c:pt idx="5982" formatCode="General">
                  <c:v>-8.2785959035238397E-4</c:v>
                </c:pt>
                <c:pt idx="5983" formatCode="General">
                  <c:v>-8.2773998835368099E-4</c:v>
                </c:pt>
                <c:pt idx="5984" formatCode="General">
                  <c:v>-8.2425145068662704E-4</c:v>
                </c:pt>
                <c:pt idx="5985" formatCode="General">
                  <c:v>-8.3147621164984104E-4</c:v>
                </c:pt>
                <c:pt idx="5986" formatCode="General">
                  <c:v>-8.2769108680957599E-4</c:v>
                </c:pt>
                <c:pt idx="5987" formatCode="General">
                  <c:v>-8.2821562947930601E-4</c:v>
                </c:pt>
                <c:pt idx="5988" formatCode="General">
                  <c:v>-8.1733190613501698E-4</c:v>
                </c:pt>
                <c:pt idx="5989" formatCode="General">
                  <c:v>-8.3851196367966104E-4</c:v>
                </c:pt>
                <c:pt idx="5990" formatCode="General">
                  <c:v>-8.3267264966088901E-4</c:v>
                </c:pt>
                <c:pt idx="5991" formatCode="General">
                  <c:v>-8.3061095013171697E-4</c:v>
                </c:pt>
                <c:pt idx="5992" formatCode="General">
                  <c:v>-8.3580052675219496E-4</c:v>
                </c:pt>
                <c:pt idx="5993" formatCode="General">
                  <c:v>-8.3209737921759695E-4</c:v>
                </c:pt>
                <c:pt idx="5994" formatCode="General">
                  <c:v>-8.3620470458545401E-4</c:v>
                </c:pt>
                <c:pt idx="5995" formatCode="General">
                  <c:v>-8.26720739279236E-4</c:v>
                </c:pt>
                <c:pt idx="5996" formatCode="General">
                  <c:v>-8.3161131865299299E-4</c:v>
                </c:pt>
                <c:pt idx="5997" formatCode="General">
                  <c:v>-8.2012521081002796E-4</c:v>
                </c:pt>
                <c:pt idx="5998" formatCode="General">
                  <c:v>-8.20994362439486E-4</c:v>
                </c:pt>
                <c:pt idx="5999" formatCode="General">
                  <c:v>-8.3229577403007499E-4</c:v>
                </c:pt>
                <c:pt idx="6000" formatCode="General">
                  <c:v>-8.2649730868238503E-4</c:v>
                </c:pt>
                <c:pt idx="6001" formatCode="General">
                  <c:v>-8.2529888368289403E-4</c:v>
                </c:pt>
                <c:pt idx="6002" formatCode="General">
                  <c:v>-8.2661787961656598E-4</c:v>
                </c:pt>
                <c:pt idx="6003" formatCode="General">
                  <c:v>-8.2954200827856995E-4</c:v>
                </c:pt>
                <c:pt idx="6004" formatCode="General">
                  <c:v>-8.2503336741401401E-4</c:v>
                </c:pt>
                <c:pt idx="6005" formatCode="General">
                  <c:v>-8.2920450454877098E-4</c:v>
                </c:pt>
                <c:pt idx="6006" formatCode="General">
                  <c:v>-8.2965012813196101E-4</c:v>
                </c:pt>
                <c:pt idx="6007" formatCode="General">
                  <c:v>-8.3581908348182195E-4</c:v>
                </c:pt>
                <c:pt idx="6008" formatCode="General">
                  <c:v>-8.23390487541622E-4</c:v>
                </c:pt>
                <c:pt idx="6009" formatCode="General">
                  <c:v>-8.2991742086435303E-4</c:v>
                </c:pt>
                <c:pt idx="6010" formatCode="General">
                  <c:v>-8.2464905811930396E-4</c:v>
                </c:pt>
                <c:pt idx="6011" formatCode="General">
                  <c:v>-8.2322177544229204E-4</c:v>
                </c:pt>
                <c:pt idx="6012" formatCode="General">
                  <c:v>-8.2540048018958504E-4</c:v>
                </c:pt>
                <c:pt idx="6013" formatCode="General">
                  <c:v>-8.2518721661819995E-4</c:v>
                </c:pt>
                <c:pt idx="6014" formatCode="General">
                  <c:v>-8.1785141334106003E-4</c:v>
                </c:pt>
                <c:pt idx="6015" formatCode="General">
                  <c:v>-8.2841234690239499E-4</c:v>
                </c:pt>
                <c:pt idx="6016" formatCode="General">
                  <c:v>-8.1941261704028697E-4</c:v>
                </c:pt>
                <c:pt idx="6017" formatCode="General">
                  <c:v>-8.2836487140863302E-4</c:v>
                </c:pt>
                <c:pt idx="6018" formatCode="General">
                  <c:v>-8.3957511687749798E-4</c:v>
                </c:pt>
                <c:pt idx="6019" formatCode="General">
                  <c:v>-8.2290851441039299E-4</c:v>
                </c:pt>
                <c:pt idx="6020" formatCode="General">
                  <c:v>-8.2877429083238704E-4</c:v>
                </c:pt>
                <c:pt idx="6021" formatCode="General">
                  <c:v>-8.2542519030552098E-4</c:v>
                </c:pt>
                <c:pt idx="6022" formatCode="General">
                  <c:v>-8.1159320059496197E-4</c:v>
                </c:pt>
                <c:pt idx="6023" formatCode="General">
                  <c:v>-8.2475688113242099E-4</c:v>
                </c:pt>
                <c:pt idx="6024" formatCode="General">
                  <c:v>-8.2756304321629796E-4</c:v>
                </c:pt>
                <c:pt idx="6025" formatCode="General">
                  <c:v>-8.12900666874157E-4</c:v>
                </c:pt>
                <c:pt idx="6026" formatCode="General">
                  <c:v>-8.3573526277649598E-4</c:v>
                </c:pt>
                <c:pt idx="6027" formatCode="General">
                  <c:v>-8.3024874926324597E-4</c:v>
                </c:pt>
                <c:pt idx="6028" formatCode="General">
                  <c:v>-8.3201043281735303E-4</c:v>
                </c:pt>
                <c:pt idx="6029" formatCode="General">
                  <c:v>-8.2715191981316697E-4</c:v>
                </c:pt>
                <c:pt idx="6030" formatCode="General">
                  <c:v>-8.2011582614458401E-4</c:v>
                </c:pt>
                <c:pt idx="6031" formatCode="General">
                  <c:v>-8.2423115686555497E-4</c:v>
                </c:pt>
                <c:pt idx="6032" formatCode="General">
                  <c:v>-8.2286204048708498E-4</c:v>
                </c:pt>
                <c:pt idx="6033" formatCode="General">
                  <c:v>-8.30841722111203E-4</c:v>
                </c:pt>
                <c:pt idx="6034" formatCode="General">
                  <c:v>-8.1925116799562599E-4</c:v>
                </c:pt>
                <c:pt idx="6035" formatCode="General">
                  <c:v>-8.3799637156481801E-4</c:v>
                </c:pt>
                <c:pt idx="6036" formatCode="General">
                  <c:v>-8.2025041009080096E-4</c:v>
                </c:pt>
                <c:pt idx="6037" formatCode="General">
                  <c:v>-8.2103653993530104E-4</c:v>
                </c:pt>
                <c:pt idx="6038" formatCode="General">
                  <c:v>-8.2022398739057905E-4</c:v>
                </c:pt>
                <c:pt idx="6039" formatCode="General">
                  <c:v>-8.2265125524816395E-4</c:v>
                </c:pt>
                <c:pt idx="6040" formatCode="General">
                  <c:v>-8.3261988879125104E-4</c:v>
                </c:pt>
                <c:pt idx="6041" formatCode="General">
                  <c:v>-8.1941413790959203E-4</c:v>
                </c:pt>
                <c:pt idx="6042" formatCode="General">
                  <c:v>-8.2541081824863904E-4</c:v>
                </c:pt>
                <c:pt idx="6043" formatCode="General">
                  <c:v>-8.2379423443596899E-4</c:v>
                </c:pt>
                <c:pt idx="6044" formatCode="General">
                  <c:v>-8.2326620923572197E-4</c:v>
                </c:pt>
                <c:pt idx="6045" formatCode="General">
                  <c:v>-8.2938477033327402E-4</c:v>
                </c:pt>
                <c:pt idx="6046" formatCode="General">
                  <c:v>-8.3400223770673497E-4</c:v>
                </c:pt>
                <c:pt idx="6047" formatCode="General">
                  <c:v>-8.2913744724800596E-4</c:v>
                </c:pt>
                <c:pt idx="6048" formatCode="General">
                  <c:v>-8.2709834463844903E-4</c:v>
                </c:pt>
                <c:pt idx="6049" formatCode="General">
                  <c:v>-8.2210628892910695E-4</c:v>
                </c:pt>
                <c:pt idx="6050" formatCode="General">
                  <c:v>-8.2271301520091397E-4</c:v>
                </c:pt>
                <c:pt idx="6051" formatCode="General">
                  <c:v>-8.2815677693982295E-4</c:v>
                </c:pt>
                <c:pt idx="6052" formatCode="General">
                  <c:v>-8.3168678747523302E-4</c:v>
                </c:pt>
                <c:pt idx="6053" formatCode="General">
                  <c:v>-8.24694551146219E-4</c:v>
                </c:pt>
                <c:pt idx="6054" formatCode="General">
                  <c:v>-8.2683687530679499E-4</c:v>
                </c:pt>
                <c:pt idx="6055" formatCode="General">
                  <c:v>-8.3406985399256297E-4</c:v>
                </c:pt>
                <c:pt idx="6056" formatCode="General">
                  <c:v>-8.2889945499695604E-4</c:v>
                </c:pt>
                <c:pt idx="6057" formatCode="General">
                  <c:v>-8.3054034633340797E-4</c:v>
                </c:pt>
                <c:pt idx="6058" formatCode="General">
                  <c:v>-8.2952151925614996E-4</c:v>
                </c:pt>
                <c:pt idx="6059" formatCode="General">
                  <c:v>-8.2134748815522202E-4</c:v>
                </c:pt>
                <c:pt idx="6060" formatCode="General">
                  <c:v>-8.3335160789179395E-4</c:v>
                </c:pt>
                <c:pt idx="6061" formatCode="General">
                  <c:v>-8.1895139976470295E-4</c:v>
                </c:pt>
                <c:pt idx="6062" formatCode="General">
                  <c:v>-8.25703730739162E-4</c:v>
                </c:pt>
                <c:pt idx="6063" formatCode="General">
                  <c:v>-8.2892132293915105E-4</c:v>
                </c:pt>
                <c:pt idx="6064" formatCode="General">
                  <c:v>-8.2574388353728303E-4</c:v>
                </c:pt>
                <c:pt idx="6065" formatCode="General">
                  <c:v>-8.1557016016542796E-4</c:v>
                </c:pt>
                <c:pt idx="6066" formatCode="General">
                  <c:v>-8.2315793881061999E-4</c:v>
                </c:pt>
                <c:pt idx="6067" formatCode="General">
                  <c:v>-8.1949043155797596E-4</c:v>
                </c:pt>
                <c:pt idx="6068" formatCode="General">
                  <c:v>-8.2969981334333901E-4</c:v>
                </c:pt>
                <c:pt idx="6069" formatCode="General">
                  <c:v>-8.2485880096906899E-4</c:v>
                </c:pt>
                <c:pt idx="6070" formatCode="General">
                  <c:v>-8.2317070627030496E-4</c:v>
                </c:pt>
                <c:pt idx="6071" formatCode="General">
                  <c:v>-8.2889886035546201E-4</c:v>
                </c:pt>
                <c:pt idx="6072" formatCode="General">
                  <c:v>-8.0880813439460205E-4</c:v>
                </c:pt>
                <c:pt idx="6073" formatCode="General">
                  <c:v>-8.1820317290177502E-4</c:v>
                </c:pt>
                <c:pt idx="6074" formatCode="General">
                  <c:v>-8.1323081363029201E-4</c:v>
                </c:pt>
                <c:pt idx="6075" formatCode="General">
                  <c:v>-8.2330853607429099E-4</c:v>
                </c:pt>
                <c:pt idx="6076" formatCode="General">
                  <c:v>-8.3475830850310902E-4</c:v>
                </c:pt>
                <c:pt idx="6077" formatCode="General">
                  <c:v>-8.33497402506474E-4</c:v>
                </c:pt>
                <c:pt idx="6078" formatCode="General">
                  <c:v>-8.2468802140471195E-4</c:v>
                </c:pt>
                <c:pt idx="6079" formatCode="General">
                  <c:v>-8.1587147760203596E-4</c:v>
                </c:pt>
                <c:pt idx="6080" formatCode="General">
                  <c:v>-8.1962619163472399E-4</c:v>
                </c:pt>
                <c:pt idx="6081" formatCode="General">
                  <c:v>-8.2377264444586805E-4</c:v>
                </c:pt>
                <c:pt idx="6082" formatCode="General">
                  <c:v>-8.3547083617942501E-4</c:v>
                </c:pt>
                <c:pt idx="6083" formatCode="General">
                  <c:v>-8.3226723319737496E-4</c:v>
                </c:pt>
                <c:pt idx="6084" formatCode="General">
                  <c:v>-8.3316895284366596E-4</c:v>
                </c:pt>
                <c:pt idx="6085" formatCode="General">
                  <c:v>-8.2437765714319495E-4</c:v>
                </c:pt>
                <c:pt idx="6086" formatCode="General">
                  <c:v>-8.2123573974142504E-4</c:v>
                </c:pt>
                <c:pt idx="6087" formatCode="General">
                  <c:v>-8.1994642956699905E-4</c:v>
                </c:pt>
                <c:pt idx="6088" formatCode="General">
                  <c:v>-8.2305441512647804E-4</c:v>
                </c:pt>
                <c:pt idx="6089" formatCode="General">
                  <c:v>-8.16767805895885E-4</c:v>
                </c:pt>
                <c:pt idx="6090" formatCode="General">
                  <c:v>-8.2013033196605899E-4</c:v>
                </c:pt>
                <c:pt idx="6091" formatCode="General">
                  <c:v>-8.3520167798244898E-4</c:v>
                </c:pt>
                <c:pt idx="6092" formatCode="General">
                  <c:v>-8.2340395826436099E-4</c:v>
                </c:pt>
                <c:pt idx="6093" formatCode="General">
                  <c:v>-8.2522778719993999E-4</c:v>
                </c:pt>
                <c:pt idx="6094" formatCode="General">
                  <c:v>-8.2126785663568403E-4</c:v>
                </c:pt>
                <c:pt idx="6095" formatCode="General">
                  <c:v>-8.1520214115405405E-4</c:v>
                </c:pt>
                <c:pt idx="6096" formatCode="General">
                  <c:v>-8.1732983409833196E-4</c:v>
                </c:pt>
                <c:pt idx="6097" formatCode="General">
                  <c:v>-8.2395821048853097E-4</c:v>
                </c:pt>
                <c:pt idx="6098" formatCode="General">
                  <c:v>-8.2584114695332203E-4</c:v>
                </c:pt>
                <c:pt idx="6099" formatCode="General">
                  <c:v>-8.2242467633769699E-4</c:v>
                </c:pt>
                <c:pt idx="6100" formatCode="General">
                  <c:v>-8.3281679317148195E-4</c:v>
                </c:pt>
                <c:pt idx="6101" formatCode="General">
                  <c:v>-8.1603744411405297E-4</c:v>
                </c:pt>
                <c:pt idx="6102" formatCode="General">
                  <c:v>-8.1372583718776004E-4</c:v>
                </c:pt>
                <c:pt idx="6103" formatCode="General">
                  <c:v>-8.1315714422409795E-4</c:v>
                </c:pt>
                <c:pt idx="6104" formatCode="General">
                  <c:v>-8.2553225150083505E-4</c:v>
                </c:pt>
                <c:pt idx="6105" formatCode="General">
                  <c:v>-8.1837864395321999E-4</c:v>
                </c:pt>
                <c:pt idx="6106" formatCode="General">
                  <c:v>-8.2225736463456501E-4</c:v>
                </c:pt>
                <c:pt idx="6107" formatCode="General">
                  <c:v>-8.2356273232938302E-4</c:v>
                </c:pt>
                <c:pt idx="6108" formatCode="General">
                  <c:v>-8.1355400821047795E-4</c:v>
                </c:pt>
                <c:pt idx="6109" formatCode="General">
                  <c:v>-8.2744329569981899E-4</c:v>
                </c:pt>
                <c:pt idx="6110" formatCode="General">
                  <c:v>-8.1890787692504203E-4</c:v>
                </c:pt>
                <c:pt idx="6111" formatCode="General">
                  <c:v>-8.2953296601208002E-4</c:v>
                </c:pt>
                <c:pt idx="6112" formatCode="General">
                  <c:v>-8.3159429843273703E-4</c:v>
                </c:pt>
                <c:pt idx="6113" formatCode="General">
                  <c:v>-8.2549388805141805E-4</c:v>
                </c:pt>
                <c:pt idx="6114" formatCode="General">
                  <c:v>-8.2157480926984899E-4</c:v>
                </c:pt>
                <c:pt idx="6115" formatCode="General">
                  <c:v>-8.3732271859734595E-4</c:v>
                </c:pt>
                <c:pt idx="6116" formatCode="General">
                  <c:v>-8.2328199006131205E-4</c:v>
                </c:pt>
                <c:pt idx="6117" formatCode="General">
                  <c:v>-8.2427617055283496E-4</c:v>
                </c:pt>
                <c:pt idx="6118" formatCode="General">
                  <c:v>-8.1050490519755404E-4</c:v>
                </c:pt>
                <c:pt idx="6119" formatCode="General">
                  <c:v>-8.2886673453255396E-4</c:v>
                </c:pt>
                <c:pt idx="6120" formatCode="General">
                  <c:v>-8.2092548029295701E-4</c:v>
                </c:pt>
                <c:pt idx="6121" formatCode="General">
                  <c:v>-8.1712051973825001E-4</c:v>
                </c:pt>
                <c:pt idx="6122" formatCode="General">
                  <c:v>-8.2420409228613895E-4</c:v>
                </c:pt>
                <c:pt idx="6123" formatCode="General">
                  <c:v>-8.1940980271540695E-4</c:v>
                </c:pt>
                <c:pt idx="6124" formatCode="General">
                  <c:v>-8.1647397551504902E-4</c:v>
                </c:pt>
                <c:pt idx="6125" formatCode="General">
                  <c:v>-8.0953404705866403E-4</c:v>
                </c:pt>
                <c:pt idx="6126" formatCode="General">
                  <c:v>-8.2558300399988404E-4</c:v>
                </c:pt>
                <c:pt idx="6127" formatCode="General">
                  <c:v>-8.2957312715736104E-4</c:v>
                </c:pt>
                <c:pt idx="6128" formatCode="General">
                  <c:v>-8.1601172982397605E-4</c:v>
                </c:pt>
                <c:pt idx="6129" formatCode="General">
                  <c:v>-8.1574659251362205E-4</c:v>
                </c:pt>
                <c:pt idx="6130" formatCode="General">
                  <c:v>-8.17045422681975E-4</c:v>
                </c:pt>
                <c:pt idx="6131" formatCode="General">
                  <c:v>-8.23581536439572E-4</c:v>
                </c:pt>
                <c:pt idx="6132" formatCode="General">
                  <c:v>-8.3537317915363804E-4</c:v>
                </c:pt>
                <c:pt idx="6133" formatCode="General">
                  <c:v>-8.2681750348352298E-4</c:v>
                </c:pt>
                <c:pt idx="6134" formatCode="General">
                  <c:v>-8.2154123301873805E-4</c:v>
                </c:pt>
                <c:pt idx="6135" formatCode="General">
                  <c:v>-8.2133797923153202E-4</c:v>
                </c:pt>
                <c:pt idx="6136" formatCode="General">
                  <c:v>-8.2744167541696102E-4</c:v>
                </c:pt>
                <c:pt idx="6137" formatCode="General">
                  <c:v>-8.2004287651711702E-4</c:v>
                </c:pt>
                <c:pt idx="6138" formatCode="General">
                  <c:v>-8.2653860295171702E-4</c:v>
                </c:pt>
                <c:pt idx="6139" formatCode="General">
                  <c:v>-8.1959211293796698E-4</c:v>
                </c:pt>
                <c:pt idx="6140" formatCode="General">
                  <c:v>-8.1519859845205695E-4</c:v>
                </c:pt>
                <c:pt idx="6141" formatCode="General">
                  <c:v>-8.0591124405957797E-4</c:v>
                </c:pt>
                <c:pt idx="6142" formatCode="General">
                  <c:v>-8.1949786930490397E-4</c:v>
                </c:pt>
                <c:pt idx="6143" formatCode="General">
                  <c:v>-8.17549130952228E-4</c:v>
                </c:pt>
                <c:pt idx="6144" formatCode="General">
                  <c:v>-8.2236442348460298E-4</c:v>
                </c:pt>
                <c:pt idx="6145" formatCode="General">
                  <c:v>-8.2194315928196804E-4</c:v>
                </c:pt>
                <c:pt idx="6146" formatCode="General">
                  <c:v>-8.16165379807961E-4</c:v>
                </c:pt>
                <c:pt idx="6147" formatCode="General">
                  <c:v>-8.1360426059452697E-4</c:v>
                </c:pt>
                <c:pt idx="6148" formatCode="General">
                  <c:v>-8.2546096323658899E-4</c:v>
                </c:pt>
                <c:pt idx="6149" formatCode="General">
                  <c:v>-8.1545517283902898E-4</c:v>
                </c:pt>
                <c:pt idx="6150" formatCode="General">
                  <c:v>-8.18201162633166E-4</c:v>
                </c:pt>
                <c:pt idx="6151" formatCode="General">
                  <c:v>-8.2523918872281804E-4</c:v>
                </c:pt>
                <c:pt idx="6152" formatCode="General">
                  <c:v>-8.2511800676586804E-4</c:v>
                </c:pt>
                <c:pt idx="6153" formatCode="General">
                  <c:v>-8.2479333456444905E-4</c:v>
                </c:pt>
                <c:pt idx="6154" formatCode="General">
                  <c:v>-8.1713316603119297E-4</c:v>
                </c:pt>
                <c:pt idx="6155" formatCode="General">
                  <c:v>-8.3110605688494995E-4</c:v>
                </c:pt>
                <c:pt idx="6156" formatCode="General">
                  <c:v>-8.1440300967429099E-4</c:v>
                </c:pt>
                <c:pt idx="6157" formatCode="General">
                  <c:v>-8.2558003733964496E-4</c:v>
                </c:pt>
                <c:pt idx="6158" formatCode="General">
                  <c:v>-8.1578559602196905E-4</c:v>
                </c:pt>
                <c:pt idx="6159" formatCode="General">
                  <c:v>-8.2322918980275096E-4</c:v>
                </c:pt>
                <c:pt idx="6160" formatCode="General">
                  <c:v>-8.1309763024130298E-4</c:v>
                </c:pt>
                <c:pt idx="6161" formatCode="General">
                  <c:v>-8.0998162244473202E-4</c:v>
                </c:pt>
                <c:pt idx="6162" formatCode="General">
                  <c:v>-8.1778871482466198E-4</c:v>
                </c:pt>
                <c:pt idx="6163" formatCode="General">
                  <c:v>-8.2640637405959104E-4</c:v>
                </c:pt>
                <c:pt idx="6164" formatCode="General">
                  <c:v>-8.23142336751324E-4</c:v>
                </c:pt>
                <c:pt idx="6165" formatCode="General">
                  <c:v>-8.1223129852328797E-4</c:v>
                </c:pt>
                <c:pt idx="6166" formatCode="General">
                  <c:v>-8.1913588984594598E-4</c:v>
                </c:pt>
                <c:pt idx="6167" formatCode="General">
                  <c:v>-8.2174618914324299E-4</c:v>
                </c:pt>
                <c:pt idx="6168" formatCode="General">
                  <c:v>-8.2560051790668304E-4</c:v>
                </c:pt>
                <c:pt idx="6169" formatCode="General">
                  <c:v>-8.2674780479935505E-4</c:v>
                </c:pt>
                <c:pt idx="6170" formatCode="General">
                  <c:v>-8.2575143414626701E-4</c:v>
                </c:pt>
                <c:pt idx="6171" formatCode="General">
                  <c:v>-8.2812145828678604E-4</c:v>
                </c:pt>
                <c:pt idx="6172" formatCode="General">
                  <c:v>-8.1950836543214997E-4</c:v>
                </c:pt>
                <c:pt idx="6173" formatCode="General">
                  <c:v>-8.1997187992381704E-4</c:v>
                </c:pt>
                <c:pt idx="6174" formatCode="General">
                  <c:v>-8.2286406551844199E-4</c:v>
                </c:pt>
                <c:pt idx="6175" formatCode="General">
                  <c:v>-8.15358938517684E-4</c:v>
                </c:pt>
                <c:pt idx="6176" formatCode="General">
                  <c:v>-8.2556520288005304E-4</c:v>
                </c:pt>
                <c:pt idx="6177" formatCode="General">
                  <c:v>-8.1501754893707995E-4</c:v>
                </c:pt>
                <c:pt idx="6178" formatCode="General">
                  <c:v>-8.1644781360526203E-4</c:v>
                </c:pt>
                <c:pt idx="6179" formatCode="General">
                  <c:v>-8.1701166930780295E-4</c:v>
                </c:pt>
                <c:pt idx="6180" formatCode="General">
                  <c:v>-8.2370051016003598E-4</c:v>
                </c:pt>
                <c:pt idx="6181" formatCode="General">
                  <c:v>-8.1761661963925805E-4</c:v>
                </c:pt>
                <c:pt idx="6182" formatCode="General">
                  <c:v>-8.1090155632321205E-4</c:v>
                </c:pt>
                <c:pt idx="6183" formatCode="General">
                  <c:v>-8.2675447948665705E-4</c:v>
                </c:pt>
                <c:pt idx="6184" formatCode="General">
                  <c:v>-8.13338652627018E-4</c:v>
                </c:pt>
                <c:pt idx="6185" formatCode="General">
                  <c:v>-8.1409481505125502E-4</c:v>
                </c:pt>
                <c:pt idx="6186" formatCode="General">
                  <c:v>-8.2720232369406501E-4</c:v>
                </c:pt>
                <c:pt idx="6187" formatCode="General">
                  <c:v>-8.2267059345149602E-4</c:v>
                </c:pt>
                <c:pt idx="6188" formatCode="General">
                  <c:v>-8.2138550367724899E-4</c:v>
                </c:pt>
                <c:pt idx="6189" formatCode="General">
                  <c:v>-8.1341736838768102E-4</c:v>
                </c:pt>
                <c:pt idx="6190" formatCode="General">
                  <c:v>-8.1339763437156102E-4</c:v>
                </c:pt>
                <c:pt idx="6191" formatCode="General">
                  <c:v>-8.2558507252709695E-4</c:v>
                </c:pt>
                <c:pt idx="6192" formatCode="General">
                  <c:v>-8.2668430453925401E-4</c:v>
                </c:pt>
                <c:pt idx="6193" formatCode="General">
                  <c:v>-8.32107008594232E-4</c:v>
                </c:pt>
                <c:pt idx="6194" formatCode="General">
                  <c:v>-8.2471370081463205E-4</c:v>
                </c:pt>
                <c:pt idx="6195" formatCode="General">
                  <c:v>-8.1881767552746405E-4</c:v>
                </c:pt>
                <c:pt idx="6196" formatCode="General">
                  <c:v>-8.3093530220188904E-4</c:v>
                </c:pt>
                <c:pt idx="6197" formatCode="General">
                  <c:v>-8.2531766036457205E-4</c:v>
                </c:pt>
                <c:pt idx="6198" formatCode="General">
                  <c:v>-8.1979167498861605E-4</c:v>
                </c:pt>
                <c:pt idx="6199" formatCode="General">
                  <c:v>-8.2113108332741204E-4</c:v>
                </c:pt>
                <c:pt idx="6200" formatCode="General">
                  <c:v>-8.1638919486968099E-4</c:v>
                </c:pt>
                <c:pt idx="6201" formatCode="General">
                  <c:v>-8.1982228708281997E-4</c:v>
                </c:pt>
                <c:pt idx="6202" formatCode="General">
                  <c:v>-8.0926195989645998E-4</c:v>
                </c:pt>
                <c:pt idx="6203" formatCode="General">
                  <c:v>-8.1952892899523602E-4</c:v>
                </c:pt>
                <c:pt idx="6204" formatCode="General">
                  <c:v>-8.0095453182111697E-4</c:v>
                </c:pt>
                <c:pt idx="6205" formatCode="General">
                  <c:v>-8.1951132649092596E-4</c:v>
                </c:pt>
                <c:pt idx="6206" formatCode="General">
                  <c:v>-8.1656472519703403E-4</c:v>
                </c:pt>
                <c:pt idx="6207" formatCode="General">
                  <c:v>-8.2126793193954104E-4</c:v>
                </c:pt>
                <c:pt idx="6208" formatCode="General">
                  <c:v>-8.2559527252542295E-4</c:v>
                </c:pt>
                <c:pt idx="6209" formatCode="General">
                  <c:v>-8.0977221146346496E-4</c:v>
                </c:pt>
                <c:pt idx="6210" formatCode="General">
                  <c:v>-8.1465406968673701E-4</c:v>
                </c:pt>
                <c:pt idx="6211" formatCode="General">
                  <c:v>-8.1759251475288996E-4</c:v>
                </c:pt>
                <c:pt idx="6212" formatCode="General">
                  <c:v>-8.2605144845725902E-4</c:v>
                </c:pt>
                <c:pt idx="6213" formatCode="General">
                  <c:v>-8.23411742143576E-4</c:v>
                </c:pt>
                <c:pt idx="6214" formatCode="General">
                  <c:v>-8.2469788553232802E-4</c:v>
                </c:pt>
                <c:pt idx="6215" formatCode="General">
                  <c:v>-8.2721022248955097E-4</c:v>
                </c:pt>
                <c:pt idx="6216" formatCode="General">
                  <c:v>-8.3535931090365204E-4</c:v>
                </c:pt>
                <c:pt idx="6217" formatCode="General">
                  <c:v>-8.1903553770348197E-4</c:v>
                </c:pt>
                <c:pt idx="6218" formatCode="General">
                  <c:v>-8.2325111976553397E-4</c:v>
                </c:pt>
                <c:pt idx="6219" formatCode="General">
                  <c:v>-8.2110159375180301E-4</c:v>
                </c:pt>
                <c:pt idx="6220" formatCode="General">
                  <c:v>-8.1996848889971002E-4</c:v>
                </c:pt>
                <c:pt idx="6221" formatCode="General">
                  <c:v>-8.2400423091570998E-4</c:v>
                </c:pt>
                <c:pt idx="6222" formatCode="General">
                  <c:v>-8.0943266055664401E-4</c:v>
                </c:pt>
                <c:pt idx="6223" formatCode="General">
                  <c:v>-8.09584850651312E-4</c:v>
                </c:pt>
                <c:pt idx="6224" formatCode="General">
                  <c:v>-8.2457393654003801E-4</c:v>
                </c:pt>
                <c:pt idx="6225" formatCode="General">
                  <c:v>-8.1481221935895899E-4</c:v>
                </c:pt>
                <c:pt idx="6226" formatCode="General">
                  <c:v>-8.2059763458750305E-4</c:v>
                </c:pt>
                <c:pt idx="6227" formatCode="General">
                  <c:v>-8.2697693920435696E-4</c:v>
                </c:pt>
                <c:pt idx="6228" formatCode="General">
                  <c:v>-8.15026876330051E-4</c:v>
                </c:pt>
                <c:pt idx="6229" formatCode="General">
                  <c:v>-8.2180271911794797E-4</c:v>
                </c:pt>
                <c:pt idx="6230" formatCode="General">
                  <c:v>-8.2570322482091504E-4</c:v>
                </c:pt>
                <c:pt idx="6231" formatCode="General">
                  <c:v>-8.1927006678342003E-4</c:v>
                </c:pt>
                <c:pt idx="6232" formatCode="General">
                  <c:v>-8.1968903876043298E-4</c:v>
                </c:pt>
                <c:pt idx="6233" formatCode="General">
                  <c:v>-8.1776485444059305E-4</c:v>
                </c:pt>
                <c:pt idx="6234" formatCode="General">
                  <c:v>-8.0702913980043795E-4</c:v>
                </c:pt>
                <c:pt idx="6235" formatCode="General">
                  <c:v>-8.2650190460431202E-4</c:v>
                </c:pt>
                <c:pt idx="6236" formatCode="General">
                  <c:v>-8.2345987218822802E-4</c:v>
                </c:pt>
                <c:pt idx="6237" formatCode="General">
                  <c:v>-8.2009778327758395E-4</c:v>
                </c:pt>
                <c:pt idx="6238" formatCode="General">
                  <c:v>-8.1554856152316003E-4</c:v>
                </c:pt>
                <c:pt idx="6239" formatCode="General">
                  <c:v>-8.20402163127067E-4</c:v>
                </c:pt>
                <c:pt idx="6240" formatCode="General">
                  <c:v>-8.1841097896135501E-4</c:v>
                </c:pt>
                <c:pt idx="6241" formatCode="General">
                  <c:v>-8.1332859189691103E-4</c:v>
                </c:pt>
                <c:pt idx="6242" formatCode="General">
                  <c:v>-8.1310641410595197E-4</c:v>
                </c:pt>
                <c:pt idx="6243" formatCode="General">
                  <c:v>-8.1152875052429305E-4</c:v>
                </c:pt>
                <c:pt idx="6244" formatCode="General">
                  <c:v>-8.2263410335271499E-4</c:v>
                </c:pt>
                <c:pt idx="6245" formatCode="General">
                  <c:v>-8.2361711126386304E-4</c:v>
                </c:pt>
                <c:pt idx="6246" formatCode="General">
                  <c:v>-8.2701774949719498E-4</c:v>
                </c:pt>
                <c:pt idx="6247" formatCode="General">
                  <c:v>-8.0755287835368905E-4</c:v>
                </c:pt>
                <c:pt idx="6248" formatCode="General">
                  <c:v>-8.0982703758556796E-4</c:v>
                </c:pt>
                <c:pt idx="6249" formatCode="General">
                  <c:v>-8.1114271669697102E-4</c:v>
                </c:pt>
                <c:pt idx="6250" formatCode="General">
                  <c:v>-8.35798546486368E-4</c:v>
                </c:pt>
                <c:pt idx="6251" formatCode="General">
                  <c:v>-8.2246480807661101E-4</c:v>
                </c:pt>
                <c:pt idx="6252" formatCode="General">
                  <c:v>-8.1093550785501698E-4</c:v>
                </c:pt>
                <c:pt idx="6253" formatCode="General">
                  <c:v>-8.1618580544439497E-4</c:v>
                </c:pt>
                <c:pt idx="6254" formatCode="General">
                  <c:v>-8.1898450065994799E-4</c:v>
                </c:pt>
                <c:pt idx="6255" formatCode="General">
                  <c:v>-8.1928358839643105E-4</c:v>
                </c:pt>
                <c:pt idx="6256" formatCode="General">
                  <c:v>-8.1351968263024602E-4</c:v>
                </c:pt>
                <c:pt idx="6257" formatCode="General">
                  <c:v>-8.1607102294006101E-4</c:v>
                </c:pt>
                <c:pt idx="6258" formatCode="General">
                  <c:v>-8.2686271880485595E-4</c:v>
                </c:pt>
                <c:pt idx="6259" formatCode="General">
                  <c:v>-8.2687359314458E-4</c:v>
                </c:pt>
                <c:pt idx="6260" formatCode="General">
                  <c:v>-8.3008121325255102E-4</c:v>
                </c:pt>
                <c:pt idx="6261" formatCode="General">
                  <c:v>-8.2064117571560005E-4</c:v>
                </c:pt>
                <c:pt idx="6262" formatCode="General">
                  <c:v>-8.2328387723070698E-4</c:v>
                </c:pt>
                <c:pt idx="6263" formatCode="General">
                  <c:v>-8.1655606083455698E-4</c:v>
                </c:pt>
                <c:pt idx="6264" formatCode="General">
                  <c:v>-8.1570113614909802E-4</c:v>
                </c:pt>
                <c:pt idx="6265" formatCode="General">
                  <c:v>-8.1401838328043095E-4</c:v>
                </c:pt>
                <c:pt idx="6266" formatCode="General">
                  <c:v>-8.1073268456161799E-4</c:v>
                </c:pt>
                <c:pt idx="6267" formatCode="General">
                  <c:v>-8.0822458465632798E-4</c:v>
                </c:pt>
                <c:pt idx="6268" formatCode="General">
                  <c:v>-8.0619728702680101E-4</c:v>
                </c:pt>
                <c:pt idx="6269" formatCode="General">
                  <c:v>-8.0998259643551697E-4</c:v>
                </c:pt>
                <c:pt idx="6270" formatCode="General">
                  <c:v>-8.1620990017406596E-4</c:v>
                </c:pt>
                <c:pt idx="6271" formatCode="General">
                  <c:v>-8.1824780853764496E-4</c:v>
                </c:pt>
                <c:pt idx="6272" formatCode="General">
                  <c:v>-8.1773159213562995E-4</c:v>
                </c:pt>
                <c:pt idx="6273" formatCode="General">
                  <c:v>-8.2069201597131198E-4</c:v>
                </c:pt>
                <c:pt idx="6274" formatCode="General">
                  <c:v>-8.10929431508992E-4</c:v>
                </c:pt>
                <c:pt idx="6275" formatCode="General">
                  <c:v>-8.1323127113194402E-4</c:v>
                </c:pt>
                <c:pt idx="6276" formatCode="General">
                  <c:v>-8.1712532871179295E-4</c:v>
                </c:pt>
                <c:pt idx="6277" formatCode="General">
                  <c:v>-8.1100965292599302E-4</c:v>
                </c:pt>
                <c:pt idx="6278" formatCode="General">
                  <c:v>-8.2692868218022105E-4</c:v>
                </c:pt>
                <c:pt idx="6279" formatCode="General">
                  <c:v>-8.2108120943830002E-4</c:v>
                </c:pt>
                <c:pt idx="6280" formatCode="General">
                  <c:v>-8.0590131804597696E-4</c:v>
                </c:pt>
                <c:pt idx="6281" formatCode="General">
                  <c:v>-8.1490110361770798E-4</c:v>
                </c:pt>
                <c:pt idx="6282" formatCode="General">
                  <c:v>-8.1792259412148899E-4</c:v>
                </c:pt>
                <c:pt idx="6283" formatCode="General">
                  <c:v>-8.1675069606542696E-4</c:v>
                </c:pt>
                <c:pt idx="6284" formatCode="General">
                  <c:v>-8.0829596308363302E-4</c:v>
                </c:pt>
                <c:pt idx="6285" formatCode="General">
                  <c:v>-8.1413797929306302E-4</c:v>
                </c:pt>
                <c:pt idx="6286" formatCode="General">
                  <c:v>-8.2226401813285E-4</c:v>
                </c:pt>
                <c:pt idx="6287" formatCode="General">
                  <c:v>-8.1911810699228599E-4</c:v>
                </c:pt>
                <c:pt idx="6288" formatCode="General">
                  <c:v>-8.1441003364482098E-4</c:v>
                </c:pt>
                <c:pt idx="6289" formatCode="General">
                  <c:v>-8.0716097459498503E-4</c:v>
                </c:pt>
                <c:pt idx="6290" formatCode="General">
                  <c:v>-8.0459007783182496E-4</c:v>
                </c:pt>
                <c:pt idx="6291" formatCode="General">
                  <c:v>-8.1665708085661105E-4</c:v>
                </c:pt>
                <c:pt idx="6292" formatCode="General">
                  <c:v>-8.1287108177468897E-4</c:v>
                </c:pt>
                <c:pt idx="6293" formatCode="General">
                  <c:v>-8.22992672379907E-4</c:v>
                </c:pt>
                <c:pt idx="6294" formatCode="General">
                  <c:v>-8.1804029536643402E-4</c:v>
                </c:pt>
                <c:pt idx="6295" formatCode="General">
                  <c:v>-8.1117236614143399E-4</c:v>
                </c:pt>
                <c:pt idx="6296" formatCode="General">
                  <c:v>-8.1581352541429202E-4</c:v>
                </c:pt>
                <c:pt idx="6297" formatCode="General">
                  <c:v>-8.0866599461637599E-4</c:v>
                </c:pt>
                <c:pt idx="6298" formatCode="General">
                  <c:v>-8.0404679759840496E-4</c:v>
                </c:pt>
                <c:pt idx="6299" formatCode="General">
                  <c:v>-8.1901076057166501E-4</c:v>
                </c:pt>
                <c:pt idx="6300" formatCode="General">
                  <c:v>-8.1461337922617298E-4</c:v>
                </c:pt>
                <c:pt idx="6301" formatCode="General">
                  <c:v>-8.1509116519903695E-4</c:v>
                </c:pt>
                <c:pt idx="6302" formatCode="General">
                  <c:v>-8.1829557575082996E-4</c:v>
                </c:pt>
                <c:pt idx="6303" formatCode="General">
                  <c:v>-8.1153110963361598E-4</c:v>
                </c:pt>
                <c:pt idx="6304" formatCode="General">
                  <c:v>-8.20238470900198E-4</c:v>
                </c:pt>
                <c:pt idx="6305" formatCode="General">
                  <c:v>-8.0443958945300496E-4</c:v>
                </c:pt>
                <c:pt idx="6306" formatCode="General">
                  <c:v>-8.1530087677443195E-4</c:v>
                </c:pt>
                <c:pt idx="6307" formatCode="General">
                  <c:v>-8.1350735129648603E-4</c:v>
                </c:pt>
                <c:pt idx="6308" formatCode="General">
                  <c:v>-8.0310643542704505E-4</c:v>
                </c:pt>
                <c:pt idx="6309" formatCode="General">
                  <c:v>-8.2131695417007595E-4</c:v>
                </c:pt>
                <c:pt idx="6310" formatCode="General">
                  <c:v>-8.1501428792328696E-4</c:v>
                </c:pt>
                <c:pt idx="6311" formatCode="General">
                  <c:v>-8.1722374792514397E-4</c:v>
                </c:pt>
                <c:pt idx="6312" formatCode="General">
                  <c:v>-8.0795833903059104E-4</c:v>
                </c:pt>
                <c:pt idx="6313" formatCode="General">
                  <c:v>-8.2093747627812598E-4</c:v>
                </c:pt>
                <c:pt idx="6314" formatCode="General">
                  <c:v>-8.1998879127666497E-4</c:v>
                </c:pt>
                <c:pt idx="6315" formatCode="General">
                  <c:v>-8.1616073004615397E-4</c:v>
                </c:pt>
                <c:pt idx="6316" formatCode="General">
                  <c:v>-8.0966216780586399E-4</c:v>
                </c:pt>
                <c:pt idx="6317" formatCode="General">
                  <c:v>-8.1566011396226503E-4</c:v>
                </c:pt>
                <c:pt idx="6318" formatCode="General">
                  <c:v>-8.2014611496275503E-4</c:v>
                </c:pt>
                <c:pt idx="6319" formatCode="General">
                  <c:v>-8.1939951746895002E-4</c:v>
                </c:pt>
                <c:pt idx="6320" formatCode="General">
                  <c:v>-8.2405487312402095E-4</c:v>
                </c:pt>
                <c:pt idx="6321" formatCode="General">
                  <c:v>-8.1555168025336901E-4</c:v>
                </c:pt>
                <c:pt idx="6322" formatCode="General">
                  <c:v>-8.1162073488009795E-4</c:v>
                </c:pt>
                <c:pt idx="6323" formatCode="General">
                  <c:v>-8.2885125989828705E-4</c:v>
                </c:pt>
                <c:pt idx="6324" formatCode="General">
                  <c:v>-8.2075811523509695E-4</c:v>
                </c:pt>
                <c:pt idx="6325" formatCode="General">
                  <c:v>-8.2171686693592095E-4</c:v>
                </c:pt>
                <c:pt idx="6326" formatCode="General">
                  <c:v>-8.2314327933429097E-4</c:v>
                </c:pt>
                <c:pt idx="6327" formatCode="General">
                  <c:v>-8.22725133911563E-4</c:v>
                </c:pt>
                <c:pt idx="6328" formatCode="General">
                  <c:v>-8.2233245046583298E-4</c:v>
                </c:pt>
                <c:pt idx="6329" formatCode="General">
                  <c:v>-8.2723181397043098E-4</c:v>
                </c:pt>
                <c:pt idx="6330" formatCode="General">
                  <c:v>-8.2059241395751798E-4</c:v>
                </c:pt>
                <c:pt idx="6331" formatCode="General">
                  <c:v>-8.1624943414517197E-4</c:v>
                </c:pt>
                <c:pt idx="6332" formatCode="General">
                  <c:v>-8.1984115965643204E-4</c:v>
                </c:pt>
                <c:pt idx="6333" formatCode="General">
                  <c:v>-8.1573516971392005E-4</c:v>
                </c:pt>
                <c:pt idx="6334" formatCode="General">
                  <c:v>-8.1171401164277903E-4</c:v>
                </c:pt>
                <c:pt idx="6335" formatCode="General">
                  <c:v>-8.3086515352245296E-4</c:v>
                </c:pt>
                <c:pt idx="6336" formatCode="General">
                  <c:v>-8.1771259192260995E-4</c:v>
                </c:pt>
                <c:pt idx="6337" formatCode="General">
                  <c:v>-8.2774127633645903E-4</c:v>
                </c:pt>
                <c:pt idx="6338" formatCode="General">
                  <c:v>-8.2070224503115496E-4</c:v>
                </c:pt>
                <c:pt idx="6339" formatCode="General">
                  <c:v>-8.1706938495089605E-4</c:v>
                </c:pt>
                <c:pt idx="6340" formatCode="General">
                  <c:v>-8.2418544429645505E-4</c:v>
                </c:pt>
                <c:pt idx="6341" formatCode="General">
                  <c:v>-8.0602247774157795E-4</c:v>
                </c:pt>
                <c:pt idx="6342" formatCode="General">
                  <c:v>-8.2002843365527704E-4</c:v>
                </c:pt>
                <c:pt idx="6343" formatCode="General">
                  <c:v>-8.1892913350245999E-4</c:v>
                </c:pt>
                <c:pt idx="6344" formatCode="General">
                  <c:v>-8.1318430512749402E-4</c:v>
                </c:pt>
                <c:pt idx="6345" formatCode="General">
                  <c:v>-8.1413290110108998E-4</c:v>
                </c:pt>
                <c:pt idx="6346" formatCode="General">
                  <c:v>-8.0870245150861696E-4</c:v>
                </c:pt>
                <c:pt idx="6347" formatCode="General">
                  <c:v>-8.1160538336776296E-4</c:v>
                </c:pt>
                <c:pt idx="6348" formatCode="General">
                  <c:v>-8.1676492462323799E-4</c:v>
                </c:pt>
                <c:pt idx="6349" formatCode="General">
                  <c:v>-8.0958369997588195E-4</c:v>
                </c:pt>
                <c:pt idx="6350" formatCode="General">
                  <c:v>-8.2300148324112102E-4</c:v>
                </c:pt>
                <c:pt idx="6351" formatCode="General">
                  <c:v>-8.1083235549744403E-4</c:v>
                </c:pt>
                <c:pt idx="6352" formatCode="General">
                  <c:v>-8.2418359437063E-4</c:v>
                </c:pt>
                <c:pt idx="6353" formatCode="General">
                  <c:v>-8.2489343613012295E-4</c:v>
                </c:pt>
                <c:pt idx="6354" formatCode="General">
                  <c:v>-8.1890715966551303E-4</c:v>
                </c:pt>
                <c:pt idx="6355" formatCode="General">
                  <c:v>-8.1952136249716404E-4</c:v>
                </c:pt>
                <c:pt idx="6356" formatCode="General">
                  <c:v>-8.1659973447561801E-4</c:v>
                </c:pt>
                <c:pt idx="6357" formatCode="General">
                  <c:v>-8.34191719615481E-4</c:v>
                </c:pt>
                <c:pt idx="6358" formatCode="General">
                  <c:v>-8.2277121924116095E-4</c:v>
                </c:pt>
                <c:pt idx="6359" formatCode="General">
                  <c:v>-8.1069150884053101E-4</c:v>
                </c:pt>
                <c:pt idx="6360" formatCode="General">
                  <c:v>-8.0240780584109697E-4</c:v>
                </c:pt>
                <c:pt idx="6361" formatCode="General">
                  <c:v>-8.2718794881542299E-4</c:v>
                </c:pt>
                <c:pt idx="6362" formatCode="General">
                  <c:v>-8.03946105631214E-4</c:v>
                </c:pt>
                <c:pt idx="6363" formatCode="General">
                  <c:v>-8.1400051305968995E-4</c:v>
                </c:pt>
                <c:pt idx="6364" formatCode="General">
                  <c:v>-8.2347945812173695E-4</c:v>
                </c:pt>
                <c:pt idx="6365" formatCode="General">
                  <c:v>-8.2157983787675898E-4</c:v>
                </c:pt>
                <c:pt idx="6366" formatCode="General">
                  <c:v>-8.1965022077408098E-4</c:v>
                </c:pt>
                <c:pt idx="6367" formatCode="General">
                  <c:v>-8.1613475698298599E-4</c:v>
                </c:pt>
                <c:pt idx="6368" formatCode="General">
                  <c:v>-8.2309448121690803E-4</c:v>
                </c:pt>
                <c:pt idx="6369" formatCode="General">
                  <c:v>-8.22559011847367E-4</c:v>
                </c:pt>
                <c:pt idx="6370" formatCode="General">
                  <c:v>-8.20112189865409E-4</c:v>
                </c:pt>
                <c:pt idx="6371" formatCode="General">
                  <c:v>-8.2397856036399604E-4</c:v>
                </c:pt>
                <c:pt idx="6372" formatCode="General">
                  <c:v>-8.0771086169064397E-4</c:v>
                </c:pt>
                <c:pt idx="6373" formatCode="General">
                  <c:v>-8.02372233253193E-4</c:v>
                </c:pt>
                <c:pt idx="6374" formatCode="General">
                  <c:v>-8.2767332089006898E-4</c:v>
                </c:pt>
                <c:pt idx="6375" formatCode="General">
                  <c:v>-8.1669913317560503E-4</c:v>
                </c:pt>
                <c:pt idx="6376" formatCode="General">
                  <c:v>-8.14884372163038E-4</c:v>
                </c:pt>
                <c:pt idx="6377" formatCode="General">
                  <c:v>-8.1477372971014601E-4</c:v>
                </c:pt>
                <c:pt idx="6378" formatCode="General">
                  <c:v>-8.2200683854146003E-4</c:v>
                </c:pt>
                <c:pt idx="6379" formatCode="General">
                  <c:v>-8.1814009073647505E-4</c:v>
                </c:pt>
                <c:pt idx="6380" formatCode="General">
                  <c:v>-8.1967146232457305E-4</c:v>
                </c:pt>
                <c:pt idx="6381" formatCode="General">
                  <c:v>-8.1481125346297405E-4</c:v>
                </c:pt>
                <c:pt idx="6382" formatCode="General">
                  <c:v>-8.1615624981561498E-4</c:v>
                </c:pt>
                <c:pt idx="6383" formatCode="General">
                  <c:v>-8.1814393931636798E-4</c:v>
                </c:pt>
                <c:pt idx="6384" formatCode="General">
                  <c:v>-8.1324838278708299E-4</c:v>
                </c:pt>
                <c:pt idx="6385" formatCode="General">
                  <c:v>-8.0651337120478297E-4</c:v>
                </c:pt>
                <c:pt idx="6386" formatCode="General">
                  <c:v>-8.1740216285843405E-4</c:v>
                </c:pt>
                <c:pt idx="6387" formatCode="General">
                  <c:v>-8.2270926810977898E-4</c:v>
                </c:pt>
                <c:pt idx="6388" formatCode="General">
                  <c:v>-8.1317172648335005E-4</c:v>
                </c:pt>
                <c:pt idx="6389" formatCode="General">
                  <c:v>-8.1847668914821197E-4</c:v>
                </c:pt>
                <c:pt idx="6390" formatCode="General">
                  <c:v>-8.1290589890183897E-4</c:v>
                </c:pt>
                <c:pt idx="6391" formatCode="General">
                  <c:v>-8.2066690974296201E-4</c:v>
                </c:pt>
                <c:pt idx="6392" formatCode="General">
                  <c:v>-8.1594249066509596E-4</c:v>
                </c:pt>
                <c:pt idx="6393" formatCode="General">
                  <c:v>-8.1668235546845404E-4</c:v>
                </c:pt>
                <c:pt idx="6394" formatCode="General">
                  <c:v>-8.1887517520099395E-4</c:v>
                </c:pt>
                <c:pt idx="6395" formatCode="General">
                  <c:v>-8.2013524093129905E-4</c:v>
                </c:pt>
                <c:pt idx="6396" formatCode="General">
                  <c:v>-8.0969655103642097E-4</c:v>
                </c:pt>
                <c:pt idx="6397" formatCode="General">
                  <c:v>-8.1235500916478401E-4</c:v>
                </c:pt>
                <c:pt idx="6398" formatCode="General">
                  <c:v>-8.1511470438325997E-4</c:v>
                </c:pt>
                <c:pt idx="6399" formatCode="General">
                  <c:v>-7.9524425722408596E-4</c:v>
                </c:pt>
                <c:pt idx="6400" formatCode="General">
                  <c:v>-8.1724188230907901E-4</c:v>
                </c:pt>
                <c:pt idx="6401" formatCode="General">
                  <c:v>-8.2427805419054204E-4</c:v>
                </c:pt>
                <c:pt idx="6402" formatCode="General">
                  <c:v>-8.2748492371671496E-4</c:v>
                </c:pt>
                <c:pt idx="6403" formatCode="General">
                  <c:v>-8.1366892731054804E-4</c:v>
                </c:pt>
                <c:pt idx="6404" formatCode="General">
                  <c:v>-8.1578862487804798E-4</c:v>
                </c:pt>
                <c:pt idx="6405" formatCode="General">
                  <c:v>-8.0726619410213904E-4</c:v>
                </c:pt>
                <c:pt idx="6406" formatCode="General">
                  <c:v>-8.1230877310796098E-4</c:v>
                </c:pt>
                <c:pt idx="6407" formatCode="General">
                  <c:v>-8.0983788858903004E-4</c:v>
                </c:pt>
                <c:pt idx="6408" formatCode="General">
                  <c:v>-8.0747742728364696E-4</c:v>
                </c:pt>
                <c:pt idx="6409" formatCode="General">
                  <c:v>-8.1424280390983005E-4</c:v>
                </c:pt>
                <c:pt idx="6410" formatCode="General">
                  <c:v>-8.1258148477868198E-4</c:v>
                </c:pt>
                <c:pt idx="6411" formatCode="General">
                  <c:v>-8.1870499597577501E-4</c:v>
                </c:pt>
                <c:pt idx="6412" formatCode="General">
                  <c:v>-8.2440300670171603E-4</c:v>
                </c:pt>
                <c:pt idx="6413" formatCode="General">
                  <c:v>-8.1633485483548901E-4</c:v>
                </c:pt>
                <c:pt idx="6414" formatCode="General">
                  <c:v>-8.1730181584735602E-4</c:v>
                </c:pt>
                <c:pt idx="6415" formatCode="General">
                  <c:v>-8.2306033412090696E-4</c:v>
                </c:pt>
                <c:pt idx="6416" formatCode="General">
                  <c:v>-8.1319917543379999E-4</c:v>
                </c:pt>
                <c:pt idx="6417" formatCode="General">
                  <c:v>-8.1727558371296903E-4</c:v>
                </c:pt>
                <c:pt idx="6418" formatCode="General">
                  <c:v>-8.1414703853339E-4</c:v>
                </c:pt>
                <c:pt idx="6419" formatCode="General">
                  <c:v>-8.1374242391606003E-4</c:v>
                </c:pt>
                <c:pt idx="6420" formatCode="General">
                  <c:v>-8.1767448227260998E-4</c:v>
                </c:pt>
                <c:pt idx="6421" formatCode="General">
                  <c:v>-8.0430971191181001E-4</c:v>
                </c:pt>
                <c:pt idx="6422" formatCode="General">
                  <c:v>-8.2096765081490102E-4</c:v>
                </c:pt>
                <c:pt idx="6423" formatCode="General">
                  <c:v>-8.1535489918726296E-4</c:v>
                </c:pt>
                <c:pt idx="6424" formatCode="General">
                  <c:v>-8.1417432652324299E-4</c:v>
                </c:pt>
                <c:pt idx="6425" formatCode="General">
                  <c:v>-8.0720205200933599E-4</c:v>
                </c:pt>
                <c:pt idx="6426" formatCode="General">
                  <c:v>-8.1978911819056304E-4</c:v>
                </c:pt>
                <c:pt idx="6427" formatCode="General">
                  <c:v>-8.1195071574174796E-4</c:v>
                </c:pt>
                <c:pt idx="6428" formatCode="General">
                  <c:v>-8.1712793685621995E-4</c:v>
                </c:pt>
                <c:pt idx="6429" formatCode="General">
                  <c:v>-8.1575291158023804E-4</c:v>
                </c:pt>
                <c:pt idx="6430" formatCode="General">
                  <c:v>-8.0719003996858796E-4</c:v>
                </c:pt>
                <c:pt idx="6431" formatCode="General">
                  <c:v>-8.1413592225251796E-4</c:v>
                </c:pt>
                <c:pt idx="6432" formatCode="General">
                  <c:v>-8.2692684074287003E-4</c:v>
                </c:pt>
                <c:pt idx="6433" formatCode="General">
                  <c:v>-8.1693139236410596E-4</c:v>
                </c:pt>
                <c:pt idx="6434" formatCode="General">
                  <c:v>-8.0990910303725704E-4</c:v>
                </c:pt>
                <c:pt idx="6435" formatCode="General">
                  <c:v>-8.0091183003486003E-4</c:v>
                </c:pt>
                <c:pt idx="6436" formatCode="General">
                  <c:v>-8.0705593679350604E-4</c:v>
                </c:pt>
                <c:pt idx="6437" formatCode="General">
                  <c:v>-8.19500421625377E-4</c:v>
                </c:pt>
                <c:pt idx="6438" formatCode="General">
                  <c:v>-8.1637206482627097E-4</c:v>
                </c:pt>
                <c:pt idx="6439" formatCode="General">
                  <c:v>-8.2304141328531596E-4</c:v>
                </c:pt>
                <c:pt idx="6440" formatCode="General">
                  <c:v>-8.19346957099451E-4</c:v>
                </c:pt>
                <c:pt idx="6441" formatCode="General">
                  <c:v>-8.1400428121893096E-4</c:v>
                </c:pt>
                <c:pt idx="6442" formatCode="General">
                  <c:v>-8.1930471274840205E-4</c:v>
                </c:pt>
                <c:pt idx="6443" formatCode="General">
                  <c:v>-8.2623664769334703E-4</c:v>
                </c:pt>
                <c:pt idx="6444" formatCode="General">
                  <c:v>-8.1189082269667696E-4</c:v>
                </c:pt>
                <c:pt idx="6445" formatCode="General">
                  <c:v>-8.0341227268135003E-4</c:v>
                </c:pt>
                <c:pt idx="6446" formatCode="General">
                  <c:v>-8.1655819301175501E-4</c:v>
                </c:pt>
                <c:pt idx="6447" formatCode="General">
                  <c:v>-8.1141637496751702E-4</c:v>
                </c:pt>
                <c:pt idx="6448" formatCode="General">
                  <c:v>-8.19019115318317E-4</c:v>
                </c:pt>
                <c:pt idx="6449" formatCode="General">
                  <c:v>-8.0531525459929805E-4</c:v>
                </c:pt>
                <c:pt idx="6450" formatCode="General">
                  <c:v>-8.2041770487503198E-4</c:v>
                </c:pt>
                <c:pt idx="6451" formatCode="General">
                  <c:v>-8.1636262325766895E-4</c:v>
                </c:pt>
                <c:pt idx="6452" formatCode="General">
                  <c:v>-8.2112295717563701E-4</c:v>
                </c:pt>
                <c:pt idx="6453" formatCode="General">
                  <c:v>-8.2089559032545105E-4</c:v>
                </c:pt>
                <c:pt idx="6454" formatCode="General">
                  <c:v>-8.2584640255529604E-4</c:v>
                </c:pt>
                <c:pt idx="6455" formatCode="General">
                  <c:v>-8.2270087227232305E-4</c:v>
                </c:pt>
                <c:pt idx="6456" formatCode="General">
                  <c:v>-8.0985607165630098E-4</c:v>
                </c:pt>
                <c:pt idx="6457" formatCode="General">
                  <c:v>-8.2013936092657303E-4</c:v>
                </c:pt>
                <c:pt idx="6458" formatCode="General">
                  <c:v>-8.1926231341838799E-4</c:v>
                </c:pt>
                <c:pt idx="6459" formatCode="General">
                  <c:v>-8.2218877526600098E-4</c:v>
                </c:pt>
                <c:pt idx="6460" formatCode="General">
                  <c:v>-8.15274700790975E-4</c:v>
                </c:pt>
                <c:pt idx="6461" formatCode="General">
                  <c:v>-8.14862595164957E-4</c:v>
                </c:pt>
                <c:pt idx="6462" formatCode="General">
                  <c:v>-8.1885808313370196E-4</c:v>
                </c:pt>
                <c:pt idx="6463" formatCode="General">
                  <c:v>-8.0657212735210095E-4</c:v>
                </c:pt>
                <c:pt idx="6464" formatCode="General">
                  <c:v>-8.1658406265323902E-4</c:v>
                </c:pt>
                <c:pt idx="6465" formatCode="General">
                  <c:v>-8.1303213578658195E-4</c:v>
                </c:pt>
                <c:pt idx="6466" formatCode="General">
                  <c:v>-8.0842682279596895E-4</c:v>
                </c:pt>
                <c:pt idx="6467" formatCode="General">
                  <c:v>-8.1173726302657403E-4</c:v>
                </c:pt>
                <c:pt idx="6468" formatCode="General">
                  <c:v>-8.2225182470712797E-4</c:v>
                </c:pt>
                <c:pt idx="6469" formatCode="General">
                  <c:v>-8.0790243929572099E-4</c:v>
                </c:pt>
                <c:pt idx="6470" formatCode="General">
                  <c:v>-8.1162100390866105E-4</c:v>
                </c:pt>
                <c:pt idx="6471" formatCode="General">
                  <c:v>-8.1276010387832298E-4</c:v>
                </c:pt>
                <c:pt idx="6472" formatCode="General">
                  <c:v>-8.1398392431557504E-4</c:v>
                </c:pt>
                <c:pt idx="6473" formatCode="General">
                  <c:v>-8.19923678414276E-4</c:v>
                </c:pt>
                <c:pt idx="6474" formatCode="General">
                  <c:v>-8.1302161415505302E-4</c:v>
                </c:pt>
                <c:pt idx="6475" formatCode="General">
                  <c:v>-8.2860404904234195E-4</c:v>
                </c:pt>
                <c:pt idx="6476" formatCode="General">
                  <c:v>-8.1190030900192599E-4</c:v>
                </c:pt>
                <c:pt idx="6477" formatCode="General">
                  <c:v>-8.1340379246225595E-4</c:v>
                </c:pt>
                <c:pt idx="6478" formatCode="General">
                  <c:v>-8.0561425599416203E-4</c:v>
                </c:pt>
                <c:pt idx="6479" formatCode="General">
                  <c:v>-8.1375632087138698E-4</c:v>
                </c:pt>
                <c:pt idx="6480" formatCode="General">
                  <c:v>-8.2048259236630204E-4</c:v>
                </c:pt>
                <c:pt idx="6481" formatCode="General">
                  <c:v>-8.1642296965041695E-4</c:v>
                </c:pt>
                <c:pt idx="6482" formatCode="General">
                  <c:v>-8.1216032719473303E-4</c:v>
                </c:pt>
                <c:pt idx="6483" formatCode="General">
                  <c:v>-8.1932810691965805E-4</c:v>
                </c:pt>
                <c:pt idx="6484" formatCode="General">
                  <c:v>-8.1178267996313304E-4</c:v>
                </c:pt>
                <c:pt idx="6485" formatCode="General">
                  <c:v>-8.0896386586378605E-4</c:v>
                </c:pt>
                <c:pt idx="6486" formatCode="General">
                  <c:v>-8.17836918793178E-4</c:v>
                </c:pt>
                <c:pt idx="6487" formatCode="General">
                  <c:v>-8.1102716317065003E-4</c:v>
                </c:pt>
                <c:pt idx="6488" formatCode="General">
                  <c:v>-8.1728476223376096E-4</c:v>
                </c:pt>
                <c:pt idx="6489" formatCode="General">
                  <c:v>-8.0871729220767898E-4</c:v>
                </c:pt>
                <c:pt idx="6490" formatCode="General">
                  <c:v>-8.2205630051592404E-4</c:v>
                </c:pt>
                <c:pt idx="6491" formatCode="General">
                  <c:v>-8.1676728584833202E-4</c:v>
                </c:pt>
                <c:pt idx="6492" formatCode="General">
                  <c:v>-8.0451711780779795E-4</c:v>
                </c:pt>
                <c:pt idx="6493" formatCode="General">
                  <c:v>-8.1421969298521905E-4</c:v>
                </c:pt>
                <c:pt idx="6494" formatCode="General">
                  <c:v>-8.2610879738628296E-4</c:v>
                </c:pt>
                <c:pt idx="6495" formatCode="General">
                  <c:v>-8.1974639150471503E-4</c:v>
                </c:pt>
                <c:pt idx="6496" formatCode="General">
                  <c:v>-8.2074139171196304E-4</c:v>
                </c:pt>
                <c:pt idx="6497" formatCode="General">
                  <c:v>-8.1498088801391596E-4</c:v>
                </c:pt>
                <c:pt idx="6498" formatCode="General">
                  <c:v>-8.1539310755118202E-4</c:v>
                </c:pt>
                <c:pt idx="6499" formatCode="General">
                  <c:v>-8.27460125999255E-4</c:v>
                </c:pt>
                <c:pt idx="6500" formatCode="General">
                  <c:v>-8.24548639409916E-4</c:v>
                </c:pt>
                <c:pt idx="6501" formatCode="General">
                  <c:v>-8.1936594278513302E-4</c:v>
                </c:pt>
                <c:pt idx="6502" formatCode="General">
                  <c:v>-8.06143172005525E-4</c:v>
                </c:pt>
                <c:pt idx="6503" formatCode="General">
                  <c:v>-8.1444749774644003E-4</c:v>
                </c:pt>
                <c:pt idx="6504" formatCode="General">
                  <c:v>-8.0909893207519205E-4</c:v>
                </c:pt>
                <c:pt idx="6505" formatCode="General">
                  <c:v>-8.1192372112356699E-4</c:v>
                </c:pt>
                <c:pt idx="6506" formatCode="General">
                  <c:v>-8.2286100815453698E-4</c:v>
                </c:pt>
                <c:pt idx="6507" formatCode="General">
                  <c:v>-8.1280908993258E-4</c:v>
                </c:pt>
                <c:pt idx="6508" formatCode="General">
                  <c:v>-8.2076897960714902E-4</c:v>
                </c:pt>
                <c:pt idx="6509" formatCode="General">
                  <c:v>-8.12885707535387E-4</c:v>
                </c:pt>
                <c:pt idx="6510" formatCode="General">
                  <c:v>-8.1472092203967704E-4</c:v>
                </c:pt>
                <c:pt idx="6511" formatCode="General">
                  <c:v>-8.0544646599680302E-4</c:v>
                </c:pt>
                <c:pt idx="6512" formatCode="General">
                  <c:v>-8.1167792897613399E-4</c:v>
                </c:pt>
                <c:pt idx="6513" formatCode="General">
                  <c:v>-8.0676297564654005E-4</c:v>
                </c:pt>
                <c:pt idx="6514" formatCode="General">
                  <c:v>-8.1869988857295002E-4</c:v>
                </c:pt>
                <c:pt idx="6515" formatCode="General">
                  <c:v>-8.1503151935236496E-4</c:v>
                </c:pt>
                <c:pt idx="6516" formatCode="General">
                  <c:v>-8.2129527529730903E-4</c:v>
                </c:pt>
                <c:pt idx="6517" formatCode="General">
                  <c:v>-8.1783330128174501E-4</c:v>
                </c:pt>
                <c:pt idx="6518" formatCode="General">
                  <c:v>-8.0957915995800999E-4</c:v>
                </c:pt>
                <c:pt idx="6519" formatCode="General">
                  <c:v>-8.0854979533664505E-4</c:v>
                </c:pt>
                <c:pt idx="6520" formatCode="General">
                  <c:v>-8.2392868482261802E-4</c:v>
                </c:pt>
                <c:pt idx="6521" formatCode="General">
                  <c:v>-8.1362819051863499E-4</c:v>
                </c:pt>
                <c:pt idx="6522" formatCode="General">
                  <c:v>-8.1275362576531298E-4</c:v>
                </c:pt>
                <c:pt idx="6523" formatCode="General">
                  <c:v>-8.0926778979159596E-4</c:v>
                </c:pt>
                <c:pt idx="6524" formatCode="General">
                  <c:v>-8.2451592109450595E-4</c:v>
                </c:pt>
                <c:pt idx="6525" formatCode="General">
                  <c:v>-8.0619592948102795E-4</c:v>
                </c:pt>
                <c:pt idx="6526" formatCode="General">
                  <c:v>-8.1375863764669601E-4</c:v>
                </c:pt>
                <c:pt idx="6527" formatCode="General">
                  <c:v>-8.2253132829930402E-4</c:v>
                </c:pt>
                <c:pt idx="6528" formatCode="General">
                  <c:v>-8.1303167272337698E-4</c:v>
                </c:pt>
                <c:pt idx="6529" formatCode="General">
                  <c:v>-8.12756831841834E-4</c:v>
                </c:pt>
                <c:pt idx="6530" formatCode="General">
                  <c:v>-8.1641342538506701E-4</c:v>
                </c:pt>
                <c:pt idx="6531" formatCode="General">
                  <c:v>-8.1720980618878896E-4</c:v>
                </c:pt>
                <c:pt idx="6532" formatCode="General">
                  <c:v>-8.0552404235861397E-4</c:v>
                </c:pt>
                <c:pt idx="6533" formatCode="General">
                  <c:v>-8.1732501181518396E-4</c:v>
                </c:pt>
                <c:pt idx="6534" formatCode="General">
                  <c:v>-8.1672666469307905E-4</c:v>
                </c:pt>
                <c:pt idx="6535" formatCode="General">
                  <c:v>-8.0033879440278199E-4</c:v>
                </c:pt>
                <c:pt idx="6536" formatCode="General">
                  <c:v>-8.0225111988909597E-4</c:v>
                </c:pt>
                <c:pt idx="6537" formatCode="General">
                  <c:v>-8.2277781099616499E-4</c:v>
                </c:pt>
                <c:pt idx="6538" formatCode="General">
                  <c:v>-7.9750512872554997E-4</c:v>
                </c:pt>
                <c:pt idx="6539" formatCode="General">
                  <c:v>-8.1729249904615895E-4</c:v>
                </c:pt>
                <c:pt idx="6540" formatCode="General">
                  <c:v>-8.02330422742802E-4</c:v>
                </c:pt>
                <c:pt idx="6541" formatCode="General">
                  <c:v>-8.1993411993857895E-4</c:v>
                </c:pt>
                <c:pt idx="6542" formatCode="General">
                  <c:v>-8.1851142939850304E-4</c:v>
                </c:pt>
                <c:pt idx="6543" formatCode="General">
                  <c:v>-8.1647137839482202E-4</c:v>
                </c:pt>
                <c:pt idx="6544" formatCode="General">
                  <c:v>-8.1441480783607002E-4</c:v>
                </c:pt>
                <c:pt idx="6545" formatCode="General">
                  <c:v>-8.1044703650656096E-4</c:v>
                </c:pt>
                <c:pt idx="6546" formatCode="General">
                  <c:v>-8.08259456877558E-4</c:v>
                </c:pt>
                <c:pt idx="6547" formatCode="General">
                  <c:v>-8.1716360820292897E-4</c:v>
                </c:pt>
                <c:pt idx="6548" formatCode="General">
                  <c:v>-8.2924191028834599E-4</c:v>
                </c:pt>
                <c:pt idx="6549" formatCode="General">
                  <c:v>-8.1461081343348095E-4</c:v>
                </c:pt>
                <c:pt idx="6550" formatCode="General">
                  <c:v>-8.1399458215948995E-4</c:v>
                </c:pt>
                <c:pt idx="6551" formatCode="General">
                  <c:v>-8.0814340133898103E-4</c:v>
                </c:pt>
                <c:pt idx="6552" formatCode="General">
                  <c:v>-8.0307046662511801E-4</c:v>
                </c:pt>
                <c:pt idx="6553" formatCode="General">
                  <c:v>-8.1073560960534703E-4</c:v>
                </c:pt>
                <c:pt idx="6554" formatCode="General">
                  <c:v>-8.1239283698232101E-4</c:v>
                </c:pt>
                <c:pt idx="6555" formatCode="General">
                  <c:v>-8.13536648837241E-4</c:v>
                </c:pt>
                <c:pt idx="6556" formatCode="General">
                  <c:v>-8.1163896330941102E-4</c:v>
                </c:pt>
                <c:pt idx="6557" formatCode="General">
                  <c:v>-8.2054499013198105E-4</c:v>
                </c:pt>
                <c:pt idx="6558" formatCode="General">
                  <c:v>-8.0337528209483897E-4</c:v>
                </c:pt>
                <c:pt idx="6559" formatCode="General">
                  <c:v>-8.21792277386628E-4</c:v>
                </c:pt>
                <c:pt idx="6560" formatCode="General">
                  <c:v>-7.9856412580011E-4</c:v>
                </c:pt>
                <c:pt idx="6561" formatCode="General">
                  <c:v>-8.1548829795852597E-4</c:v>
                </c:pt>
                <c:pt idx="6562" formatCode="General">
                  <c:v>-8.0926528054764001E-4</c:v>
                </c:pt>
                <c:pt idx="6563" formatCode="General">
                  <c:v>-8.10377874802066E-4</c:v>
                </c:pt>
                <c:pt idx="6564" formatCode="General">
                  <c:v>-8.1416137452983996E-4</c:v>
                </c:pt>
                <c:pt idx="6565" formatCode="General">
                  <c:v>-8.2991119674892197E-4</c:v>
                </c:pt>
                <c:pt idx="6566" formatCode="General">
                  <c:v>-8.0669977495732696E-4</c:v>
                </c:pt>
                <c:pt idx="6567" formatCode="General">
                  <c:v>-8.1719050714419803E-4</c:v>
                </c:pt>
                <c:pt idx="6568" formatCode="General">
                  <c:v>-7.9610509779916197E-4</c:v>
                </c:pt>
                <c:pt idx="6569" formatCode="General">
                  <c:v>-8.1741832347329599E-4</c:v>
                </c:pt>
                <c:pt idx="6570" formatCode="General">
                  <c:v>-8.0936781478301197E-4</c:v>
                </c:pt>
                <c:pt idx="6571" formatCode="General">
                  <c:v>-8.1564216768486295E-4</c:v>
                </c:pt>
                <c:pt idx="6572" formatCode="General">
                  <c:v>-7.9737327507660601E-4</c:v>
                </c:pt>
                <c:pt idx="6573" formatCode="General">
                  <c:v>-8.1229405118568002E-4</c:v>
                </c:pt>
                <c:pt idx="6574" formatCode="General">
                  <c:v>-8.0764999341711898E-4</c:v>
                </c:pt>
                <c:pt idx="6575" formatCode="General">
                  <c:v>-8.2028584113030096E-4</c:v>
                </c:pt>
                <c:pt idx="6576" formatCode="General">
                  <c:v>-8.1497615768353097E-4</c:v>
                </c:pt>
                <c:pt idx="6577" formatCode="General">
                  <c:v>-8.0451035910473502E-4</c:v>
                </c:pt>
                <c:pt idx="6578" formatCode="General">
                  <c:v>-8.1401363423896304E-4</c:v>
                </c:pt>
                <c:pt idx="6579" formatCode="General">
                  <c:v>-8.1440972580078795E-4</c:v>
                </c:pt>
                <c:pt idx="6580" formatCode="General">
                  <c:v>-8.1878094756712596E-4</c:v>
                </c:pt>
                <c:pt idx="6581" formatCode="General">
                  <c:v>-8.1335751953660396E-4</c:v>
                </c:pt>
                <c:pt idx="6582" formatCode="General">
                  <c:v>-8.1314474825758504E-4</c:v>
                </c:pt>
                <c:pt idx="6583" formatCode="General">
                  <c:v>-8.0670496646274403E-4</c:v>
                </c:pt>
                <c:pt idx="6584" formatCode="General">
                  <c:v>-8.1060836176573997E-4</c:v>
                </c:pt>
                <c:pt idx="6585" formatCode="General">
                  <c:v>-8.1414322732322299E-4</c:v>
                </c:pt>
                <c:pt idx="6586" formatCode="General">
                  <c:v>-8.1772495427341997E-4</c:v>
                </c:pt>
                <c:pt idx="6587" formatCode="General">
                  <c:v>-8.1017237648024201E-4</c:v>
                </c:pt>
                <c:pt idx="6588" formatCode="General">
                  <c:v>-8.0732085824743399E-4</c:v>
                </c:pt>
                <c:pt idx="6589" formatCode="General">
                  <c:v>-8.1449966787049599E-4</c:v>
                </c:pt>
                <c:pt idx="6590" formatCode="General">
                  <c:v>-8.1141027639246104E-4</c:v>
                </c:pt>
                <c:pt idx="6591" formatCode="General">
                  <c:v>-8.0711063287051098E-4</c:v>
                </c:pt>
                <c:pt idx="6592" formatCode="General">
                  <c:v>-8.0957407380242204E-4</c:v>
                </c:pt>
                <c:pt idx="6593" formatCode="General">
                  <c:v>-8.1780349843406104E-4</c:v>
                </c:pt>
                <c:pt idx="6594" formatCode="General">
                  <c:v>-8.1204597626280905E-4</c:v>
                </c:pt>
                <c:pt idx="6595" formatCode="General">
                  <c:v>-8.1130155984410798E-4</c:v>
                </c:pt>
                <c:pt idx="6596" formatCode="General">
                  <c:v>-8.1203186583560097E-4</c:v>
                </c:pt>
                <c:pt idx="6597" formatCode="General">
                  <c:v>-8.1493578618996201E-4</c:v>
                </c:pt>
                <c:pt idx="6598" formatCode="General">
                  <c:v>-8.0880600450605495E-4</c:v>
                </c:pt>
                <c:pt idx="6599" formatCode="General">
                  <c:v>-8.1394861501405096E-4</c:v>
                </c:pt>
                <c:pt idx="6600" formatCode="General">
                  <c:v>-8.09951608545288E-4</c:v>
                </c:pt>
                <c:pt idx="6601" formatCode="General">
                  <c:v>-8.1573931144451797E-4</c:v>
                </c:pt>
                <c:pt idx="6602" formatCode="General">
                  <c:v>-8.0229843877219101E-4</c:v>
                </c:pt>
                <c:pt idx="6603" formatCode="General">
                  <c:v>-8.1570652547898305E-4</c:v>
                </c:pt>
                <c:pt idx="6604" formatCode="General">
                  <c:v>-8.0928870359632597E-4</c:v>
                </c:pt>
                <c:pt idx="6605" formatCode="General">
                  <c:v>-8.1391451938618597E-4</c:v>
                </c:pt>
                <c:pt idx="6606" formatCode="General">
                  <c:v>-8.07154827386753E-4</c:v>
                </c:pt>
                <c:pt idx="6607" formatCode="General">
                  <c:v>-8.0837025668344901E-4</c:v>
                </c:pt>
                <c:pt idx="6608" formatCode="General">
                  <c:v>-8.1660744118210995E-4</c:v>
                </c:pt>
                <c:pt idx="6609" formatCode="General">
                  <c:v>-8.0504831841675395E-4</c:v>
                </c:pt>
                <c:pt idx="6610" formatCode="General">
                  <c:v>-8.1402892978379797E-4</c:v>
                </c:pt>
                <c:pt idx="6611" formatCode="General">
                  <c:v>-7.9756127740344301E-4</c:v>
                </c:pt>
                <c:pt idx="6612" formatCode="General">
                  <c:v>-8.1924628773455605E-4</c:v>
                </c:pt>
                <c:pt idx="6613" formatCode="General">
                  <c:v>-8.1980079414480903E-4</c:v>
                </c:pt>
                <c:pt idx="6614" formatCode="General">
                  <c:v>-8.2144475370378998E-4</c:v>
                </c:pt>
                <c:pt idx="6615" formatCode="General">
                  <c:v>-8.0645469403764199E-4</c:v>
                </c:pt>
                <c:pt idx="6616" formatCode="General">
                  <c:v>-8.0837930075134496E-4</c:v>
                </c:pt>
                <c:pt idx="6617" formatCode="General">
                  <c:v>-8.18000811856345E-4</c:v>
                </c:pt>
                <c:pt idx="6618" formatCode="General">
                  <c:v>-8.1402285295970099E-4</c:v>
                </c:pt>
                <c:pt idx="6619" formatCode="General">
                  <c:v>-8.1705365964285801E-4</c:v>
                </c:pt>
                <c:pt idx="6620" formatCode="General">
                  <c:v>-8.2493579525356304E-4</c:v>
                </c:pt>
                <c:pt idx="6621" formatCode="General">
                  <c:v>-8.1575660905605901E-4</c:v>
                </c:pt>
                <c:pt idx="6622" formatCode="General">
                  <c:v>-8.1461387450017101E-4</c:v>
                </c:pt>
                <c:pt idx="6623" formatCode="General">
                  <c:v>-8.1866771208735005E-4</c:v>
                </c:pt>
                <c:pt idx="6624" formatCode="General">
                  <c:v>-8.1461455227311403E-4</c:v>
                </c:pt>
                <c:pt idx="6625" formatCode="General">
                  <c:v>-8.2584218096281301E-4</c:v>
                </c:pt>
                <c:pt idx="6626" formatCode="General">
                  <c:v>-8.0989050278627796E-4</c:v>
                </c:pt>
                <c:pt idx="6627" formatCode="General">
                  <c:v>-8.1473460105837702E-4</c:v>
                </c:pt>
                <c:pt idx="6628" formatCode="General">
                  <c:v>-8.0587683717050899E-4</c:v>
                </c:pt>
                <c:pt idx="6629" formatCode="General">
                  <c:v>-8.0701037422589402E-4</c:v>
                </c:pt>
                <c:pt idx="6630" formatCode="General">
                  <c:v>-8.0953306353932699E-4</c:v>
                </c:pt>
                <c:pt idx="6631" formatCode="General">
                  <c:v>-8.0639385290701604E-4</c:v>
                </c:pt>
                <c:pt idx="6632" formatCode="General">
                  <c:v>-8.1131118995054303E-4</c:v>
                </c:pt>
                <c:pt idx="6633" formatCode="General">
                  <c:v>-8.0967113873498301E-4</c:v>
                </c:pt>
                <c:pt idx="6634" formatCode="General">
                  <c:v>-8.1013971929566305E-4</c:v>
                </c:pt>
                <c:pt idx="6635" formatCode="General">
                  <c:v>-8.0711202989121496E-4</c:v>
                </c:pt>
                <c:pt idx="6636" formatCode="General">
                  <c:v>-8.0796807329765001E-4</c:v>
                </c:pt>
                <c:pt idx="6637" formatCode="General">
                  <c:v>-7.9889429808715996E-4</c:v>
                </c:pt>
                <c:pt idx="6638" formatCode="General">
                  <c:v>-8.0083577681050997E-4</c:v>
                </c:pt>
                <c:pt idx="6639" formatCode="General">
                  <c:v>-8.1081934468627697E-4</c:v>
                </c:pt>
                <c:pt idx="6640" formatCode="General">
                  <c:v>-8.1879310109339196E-4</c:v>
                </c:pt>
                <c:pt idx="6641" formatCode="General">
                  <c:v>-8.0984667408859595E-4</c:v>
                </c:pt>
                <c:pt idx="6642" formatCode="General">
                  <c:v>-8.0704674354268896E-4</c:v>
                </c:pt>
                <c:pt idx="6643" formatCode="General">
                  <c:v>-8.1745526699687201E-4</c:v>
                </c:pt>
                <c:pt idx="6644" formatCode="General">
                  <c:v>-8.1364786193831502E-4</c:v>
                </c:pt>
                <c:pt idx="6645" formatCode="General">
                  <c:v>-8.1388491140203204E-4</c:v>
                </c:pt>
                <c:pt idx="6646" formatCode="General">
                  <c:v>-8.1368666872365597E-4</c:v>
                </c:pt>
                <c:pt idx="6647" formatCode="General">
                  <c:v>-8.2469359871809901E-4</c:v>
                </c:pt>
                <c:pt idx="6648" formatCode="General">
                  <c:v>-8.1032911267264697E-4</c:v>
                </c:pt>
                <c:pt idx="6649" formatCode="General">
                  <c:v>-8.1333039741864597E-4</c:v>
                </c:pt>
                <c:pt idx="6650" formatCode="General">
                  <c:v>-8.1205502714502495E-4</c:v>
                </c:pt>
                <c:pt idx="6651" formatCode="General">
                  <c:v>-7.9541368694695399E-4</c:v>
                </c:pt>
                <c:pt idx="6652" formatCode="General">
                  <c:v>-8.12395633197514E-4</c:v>
                </c:pt>
                <c:pt idx="6653" formatCode="General">
                  <c:v>-8.0957640900305202E-4</c:v>
                </c:pt>
                <c:pt idx="6654" formatCode="General">
                  <c:v>-8.0952495585974395E-4</c:v>
                </c:pt>
                <c:pt idx="6655" formatCode="General">
                  <c:v>-8.1809911184771596E-4</c:v>
                </c:pt>
                <c:pt idx="6656" formatCode="General">
                  <c:v>-8.1373043226346301E-4</c:v>
                </c:pt>
                <c:pt idx="6657" formatCode="General">
                  <c:v>-8.1230512679467104E-4</c:v>
                </c:pt>
                <c:pt idx="6658" formatCode="General">
                  <c:v>-8.0584292038311995E-4</c:v>
                </c:pt>
                <c:pt idx="6659" formatCode="General">
                  <c:v>-8.1215454940757102E-4</c:v>
                </c:pt>
                <c:pt idx="6660" formatCode="General">
                  <c:v>-7.9486908442641597E-4</c:v>
                </c:pt>
                <c:pt idx="6661" formatCode="General">
                  <c:v>-8.1133498086521797E-4</c:v>
                </c:pt>
                <c:pt idx="6662" formatCode="General">
                  <c:v>-8.1254062508504205E-4</c:v>
                </c:pt>
                <c:pt idx="6663" formatCode="General">
                  <c:v>-8.0309767107515401E-4</c:v>
                </c:pt>
                <c:pt idx="6664" formatCode="General">
                  <c:v>-8.0101240879708498E-4</c:v>
                </c:pt>
                <c:pt idx="6665" formatCode="General">
                  <c:v>-8.1975557722359599E-4</c:v>
                </c:pt>
                <c:pt idx="6666" formatCode="General">
                  <c:v>-8.0945058113084296E-4</c:v>
                </c:pt>
                <c:pt idx="6667" formatCode="General">
                  <c:v>-8.0861914645487796E-4</c:v>
                </c:pt>
                <c:pt idx="6668" formatCode="General">
                  <c:v>-8.0916757807847502E-4</c:v>
                </c:pt>
                <c:pt idx="6669" formatCode="General">
                  <c:v>-8.1438198190357395E-4</c:v>
                </c:pt>
                <c:pt idx="6670" formatCode="General">
                  <c:v>-8.0862351920241605E-4</c:v>
                </c:pt>
                <c:pt idx="6671" formatCode="General">
                  <c:v>-8.0205349561511497E-4</c:v>
                </c:pt>
                <c:pt idx="6672" formatCode="General">
                  <c:v>-8.0352023108923505E-4</c:v>
                </c:pt>
                <c:pt idx="6673" formatCode="General">
                  <c:v>-8.0545358572546295E-4</c:v>
                </c:pt>
                <c:pt idx="6674" formatCode="General">
                  <c:v>-8.1222150711883002E-4</c:v>
                </c:pt>
                <c:pt idx="6675" formatCode="General">
                  <c:v>-8.0960062954879499E-4</c:v>
                </c:pt>
                <c:pt idx="6676" formatCode="General">
                  <c:v>-8.1339181971991305E-4</c:v>
                </c:pt>
                <c:pt idx="6677" formatCode="General">
                  <c:v>-8.0778635951979198E-4</c:v>
                </c:pt>
                <c:pt idx="6678" formatCode="General">
                  <c:v>-8.0601301971267795E-4</c:v>
                </c:pt>
                <c:pt idx="6679" formatCode="General">
                  <c:v>-8.1334206847113999E-4</c:v>
                </c:pt>
                <c:pt idx="6680" formatCode="General">
                  <c:v>-8.1617241563088398E-4</c:v>
                </c:pt>
                <c:pt idx="6681" formatCode="General">
                  <c:v>-7.9625178816494801E-4</c:v>
                </c:pt>
                <c:pt idx="6682" formatCode="General">
                  <c:v>-8.1138599738879197E-4</c:v>
                </c:pt>
                <c:pt idx="6683" formatCode="General">
                  <c:v>-8.06350083722783E-4</c:v>
                </c:pt>
                <c:pt idx="6684" formatCode="General">
                  <c:v>-8.0285660700936195E-4</c:v>
                </c:pt>
                <c:pt idx="6685" formatCode="General">
                  <c:v>-7.96672972404671E-4</c:v>
                </c:pt>
                <c:pt idx="6686" formatCode="General">
                  <c:v>-8.1290867445848601E-4</c:v>
                </c:pt>
                <c:pt idx="6687" formatCode="General">
                  <c:v>-8.0814728737059905E-4</c:v>
                </c:pt>
                <c:pt idx="6688" formatCode="General">
                  <c:v>-8.10215357372731E-4</c:v>
                </c:pt>
                <c:pt idx="6689" formatCode="General">
                  <c:v>-8.05668064426428E-4</c:v>
                </c:pt>
                <c:pt idx="6690" formatCode="General">
                  <c:v>-8.0153209567427003E-4</c:v>
                </c:pt>
                <c:pt idx="6691" formatCode="General">
                  <c:v>-8.0056769853176202E-4</c:v>
                </c:pt>
                <c:pt idx="6692" formatCode="General">
                  <c:v>-7.96714544896308E-4</c:v>
                </c:pt>
                <c:pt idx="6693" formatCode="General">
                  <c:v>-8.0904447537739801E-4</c:v>
                </c:pt>
                <c:pt idx="6694" formatCode="General">
                  <c:v>-8.1744391351456895E-4</c:v>
                </c:pt>
                <c:pt idx="6695" formatCode="General">
                  <c:v>-8.0649995173799898E-4</c:v>
                </c:pt>
                <c:pt idx="6696" formatCode="General">
                  <c:v>-8.1825696758236097E-4</c:v>
                </c:pt>
                <c:pt idx="6697" formatCode="General">
                  <c:v>-8.1122399527004696E-4</c:v>
                </c:pt>
                <c:pt idx="6698" formatCode="General">
                  <c:v>-8.1412383512801203E-4</c:v>
                </c:pt>
                <c:pt idx="6699" formatCode="General">
                  <c:v>-8.0585615332725799E-4</c:v>
                </c:pt>
                <c:pt idx="6700" formatCode="General">
                  <c:v>-8.0892414778470302E-4</c:v>
                </c:pt>
                <c:pt idx="6701" formatCode="General">
                  <c:v>-8.1311733861662804E-4</c:v>
                </c:pt>
                <c:pt idx="6702" formatCode="General">
                  <c:v>-8.1367858344086102E-4</c:v>
                </c:pt>
                <c:pt idx="6703" formatCode="General">
                  <c:v>-8.0899466288020304E-4</c:v>
                </c:pt>
                <c:pt idx="6704" formatCode="General">
                  <c:v>-8.1322295464828604E-4</c:v>
                </c:pt>
                <c:pt idx="6705" formatCode="General">
                  <c:v>-8.0649954296750604E-4</c:v>
                </c:pt>
                <c:pt idx="6706" formatCode="General">
                  <c:v>-8.0373693091495796E-4</c:v>
                </c:pt>
                <c:pt idx="6707" formatCode="General">
                  <c:v>-8.0990735553395201E-4</c:v>
                </c:pt>
                <c:pt idx="6708" formatCode="General">
                  <c:v>-8.1426844096628903E-4</c:v>
                </c:pt>
                <c:pt idx="6709" formatCode="General">
                  <c:v>-8.0902807187809098E-4</c:v>
                </c:pt>
                <c:pt idx="6710" formatCode="General">
                  <c:v>-7.99154409124476E-4</c:v>
                </c:pt>
                <c:pt idx="6711" formatCode="General">
                  <c:v>-8.0626030783103296E-4</c:v>
                </c:pt>
                <c:pt idx="6712" formatCode="General">
                  <c:v>-8.0949231286285399E-4</c:v>
                </c:pt>
                <c:pt idx="6713" formatCode="General">
                  <c:v>-8.0856009541159805E-4</c:v>
                </c:pt>
                <c:pt idx="6714" formatCode="General">
                  <c:v>-8.1423341956717704E-4</c:v>
                </c:pt>
                <c:pt idx="6715" formatCode="General">
                  <c:v>-8.0856727695910197E-4</c:v>
                </c:pt>
                <c:pt idx="6716" formatCode="General">
                  <c:v>-8.1245129471404804E-4</c:v>
                </c:pt>
                <c:pt idx="6717" formatCode="General">
                  <c:v>-8.1275736092772596E-4</c:v>
                </c:pt>
                <c:pt idx="6718" formatCode="General">
                  <c:v>-8.0853068584891099E-4</c:v>
                </c:pt>
                <c:pt idx="6719" formatCode="General">
                  <c:v>-8.0132459331317795E-4</c:v>
                </c:pt>
                <c:pt idx="6720" formatCode="General">
                  <c:v>-7.9839413496116801E-4</c:v>
                </c:pt>
                <c:pt idx="6721" formatCode="General">
                  <c:v>-8.0381292742926695E-4</c:v>
                </c:pt>
                <c:pt idx="6722" formatCode="General">
                  <c:v>-8.0204856149180203E-4</c:v>
                </c:pt>
                <c:pt idx="6723" formatCode="General">
                  <c:v>-8.1198499070845795E-4</c:v>
                </c:pt>
                <c:pt idx="6724" formatCode="General">
                  <c:v>-8.1074447947364499E-4</c:v>
                </c:pt>
                <c:pt idx="6725" formatCode="General">
                  <c:v>-8.0668873254040503E-4</c:v>
                </c:pt>
                <c:pt idx="6726" formatCode="General">
                  <c:v>-8.0067464722384702E-4</c:v>
                </c:pt>
                <c:pt idx="6727" formatCode="General">
                  <c:v>-8.0516240536525601E-4</c:v>
                </c:pt>
                <c:pt idx="6728" formatCode="General">
                  <c:v>-8.0172348170783796E-4</c:v>
                </c:pt>
                <c:pt idx="6729" formatCode="General">
                  <c:v>-8.1168989816021503E-4</c:v>
                </c:pt>
                <c:pt idx="6730" formatCode="General">
                  <c:v>-8.0256975403341496E-4</c:v>
                </c:pt>
                <c:pt idx="6731" formatCode="General">
                  <c:v>-8.0767859003879998E-4</c:v>
                </c:pt>
                <c:pt idx="6732" formatCode="General">
                  <c:v>-8.0487458738389003E-4</c:v>
                </c:pt>
                <c:pt idx="6733" formatCode="General">
                  <c:v>-8.0603526208101605E-4</c:v>
                </c:pt>
                <c:pt idx="6734" formatCode="General">
                  <c:v>-8.0875119031034704E-4</c:v>
                </c:pt>
                <c:pt idx="6735" formatCode="General">
                  <c:v>-8.1408184926501002E-4</c:v>
                </c:pt>
                <c:pt idx="6736" formatCode="General">
                  <c:v>-8.0040884513558398E-4</c:v>
                </c:pt>
                <c:pt idx="6737" formatCode="General">
                  <c:v>-8.0255001085802397E-4</c:v>
                </c:pt>
                <c:pt idx="6738" formatCode="General">
                  <c:v>-8.10805662682964E-4</c:v>
                </c:pt>
                <c:pt idx="6739" formatCode="General">
                  <c:v>-8.1087772008818298E-4</c:v>
                </c:pt>
                <c:pt idx="6740" formatCode="General">
                  <c:v>-8.1092042186962899E-4</c:v>
                </c:pt>
                <c:pt idx="6741" formatCode="General">
                  <c:v>-8.0880969453432899E-4</c:v>
                </c:pt>
                <c:pt idx="6742" formatCode="General">
                  <c:v>-8.1011084817058396E-4</c:v>
                </c:pt>
                <c:pt idx="6743" formatCode="General">
                  <c:v>-8.0760478885680699E-4</c:v>
                </c:pt>
                <c:pt idx="6744" formatCode="General">
                  <c:v>-7.9752406097717999E-4</c:v>
                </c:pt>
                <c:pt idx="6745" formatCode="General">
                  <c:v>-8.1201701097142998E-4</c:v>
                </c:pt>
                <c:pt idx="6746" formatCode="General">
                  <c:v>-7.9958877841445101E-4</c:v>
                </c:pt>
                <c:pt idx="6747" formatCode="General">
                  <c:v>-8.0131702521425198E-4</c:v>
                </c:pt>
                <c:pt idx="6748" formatCode="General">
                  <c:v>-8.0047317072455798E-4</c:v>
                </c:pt>
                <c:pt idx="6749" formatCode="General">
                  <c:v>-8.1367563128740097E-4</c:v>
                </c:pt>
                <c:pt idx="6750" formatCode="General">
                  <c:v>-8.1274165345926398E-4</c:v>
                </c:pt>
                <c:pt idx="6751" formatCode="General">
                  <c:v>-8.0827858851271095E-4</c:v>
                </c:pt>
                <c:pt idx="6752" formatCode="General">
                  <c:v>-8.0792704032115999E-4</c:v>
                </c:pt>
                <c:pt idx="6753" formatCode="General">
                  <c:v>-8.1158132445832102E-4</c:v>
                </c:pt>
                <c:pt idx="6754" formatCode="General">
                  <c:v>-7.9756222336816503E-4</c:v>
                </c:pt>
                <c:pt idx="6755" formatCode="General">
                  <c:v>-8.1055809253014605E-4</c:v>
                </c:pt>
                <c:pt idx="6756" formatCode="General">
                  <c:v>-8.1066239245149803E-4</c:v>
                </c:pt>
                <c:pt idx="6757" formatCode="General">
                  <c:v>-8.0260604429191202E-4</c:v>
                </c:pt>
                <c:pt idx="6758" formatCode="General">
                  <c:v>-8.0029539121472199E-4</c:v>
                </c:pt>
                <c:pt idx="6759" formatCode="General">
                  <c:v>-8.0390073602786395E-4</c:v>
                </c:pt>
                <c:pt idx="6760" formatCode="General">
                  <c:v>-8.0766252676417905E-4</c:v>
                </c:pt>
                <c:pt idx="6761" formatCode="General">
                  <c:v>-8.0689595492825102E-4</c:v>
                </c:pt>
                <c:pt idx="6762" formatCode="General">
                  <c:v>-8.1018284147376502E-4</c:v>
                </c:pt>
                <c:pt idx="6763" formatCode="General">
                  <c:v>-8.1263372405136996E-4</c:v>
                </c:pt>
                <c:pt idx="6764" formatCode="General">
                  <c:v>-8.0789297332635695E-4</c:v>
                </c:pt>
                <c:pt idx="6765" formatCode="General">
                  <c:v>-8.0537902270347999E-4</c:v>
                </c:pt>
                <c:pt idx="6766" formatCode="General">
                  <c:v>-8.0754731121074005E-4</c:v>
                </c:pt>
                <c:pt idx="6767" formatCode="General">
                  <c:v>-8.0742630111846098E-4</c:v>
                </c:pt>
                <c:pt idx="6768" formatCode="General">
                  <c:v>-8.0856846760555103E-4</c:v>
                </c:pt>
                <c:pt idx="6769" formatCode="General">
                  <c:v>-8.1009501542547995E-4</c:v>
                </c:pt>
                <c:pt idx="6770" formatCode="General">
                  <c:v>-8.1100263095304503E-4</c:v>
                </c:pt>
                <c:pt idx="6771" formatCode="General">
                  <c:v>-8.06837551711481E-4</c:v>
                </c:pt>
                <c:pt idx="6772" formatCode="General">
                  <c:v>-8.1317525750500101E-4</c:v>
                </c:pt>
                <c:pt idx="6773" formatCode="General">
                  <c:v>-8.1267445240140301E-4</c:v>
                </c:pt>
                <c:pt idx="6774" formatCode="General">
                  <c:v>-8.0590075481797605E-4</c:v>
                </c:pt>
                <c:pt idx="6775" formatCode="General">
                  <c:v>-8.0064105472454103E-4</c:v>
                </c:pt>
                <c:pt idx="6776" formatCode="General">
                  <c:v>-8.0841582519618899E-4</c:v>
                </c:pt>
                <c:pt idx="6777" formatCode="General">
                  <c:v>-8.0098739291109501E-4</c:v>
                </c:pt>
                <c:pt idx="6778" formatCode="General">
                  <c:v>-8.1624733497501396E-4</c:v>
                </c:pt>
                <c:pt idx="6779" formatCode="General">
                  <c:v>-8.0307645090623098E-4</c:v>
                </c:pt>
                <c:pt idx="6780" formatCode="General">
                  <c:v>-7.98728386628827E-4</c:v>
                </c:pt>
                <c:pt idx="6781" formatCode="General">
                  <c:v>-8.140812243019E-4</c:v>
                </c:pt>
                <c:pt idx="6782" formatCode="General">
                  <c:v>-8.0646083326770001E-4</c:v>
                </c:pt>
                <c:pt idx="6783" formatCode="General">
                  <c:v>-8.0229712272478801E-4</c:v>
                </c:pt>
                <c:pt idx="6784" formatCode="General">
                  <c:v>-8.14522931719208E-4</c:v>
                </c:pt>
                <c:pt idx="6785" formatCode="General">
                  <c:v>-7.9787367855159203E-4</c:v>
                </c:pt>
                <c:pt idx="6786" formatCode="General">
                  <c:v>-8.0273611432510501E-4</c:v>
                </c:pt>
                <c:pt idx="6787" formatCode="General">
                  <c:v>-8.0764156131082801E-4</c:v>
                </c:pt>
                <c:pt idx="6788" formatCode="General">
                  <c:v>-8.0663055614414898E-4</c:v>
                </c:pt>
                <c:pt idx="6789" formatCode="General">
                  <c:v>-7.8877168829998197E-4</c:v>
                </c:pt>
                <c:pt idx="6790" formatCode="General">
                  <c:v>-8.1341036043180504E-4</c:v>
                </c:pt>
                <c:pt idx="6791" formatCode="General">
                  <c:v>-8.0721740211493005E-4</c:v>
                </c:pt>
                <c:pt idx="6792" formatCode="General">
                  <c:v>-8.0235662689733098E-4</c:v>
                </c:pt>
                <c:pt idx="6793" formatCode="General">
                  <c:v>-8.1086538873609303E-4</c:v>
                </c:pt>
                <c:pt idx="6794" formatCode="General">
                  <c:v>-7.9750304281800204E-4</c:v>
                </c:pt>
                <c:pt idx="6795" formatCode="General">
                  <c:v>-8.0598865749639901E-4</c:v>
                </c:pt>
                <c:pt idx="6796" formatCode="General">
                  <c:v>-8.0676231619457198E-4</c:v>
                </c:pt>
                <c:pt idx="6797" formatCode="General">
                  <c:v>-8.08849501659053E-4</c:v>
                </c:pt>
                <c:pt idx="6798" formatCode="General">
                  <c:v>-8.0223990254269103E-4</c:v>
                </c:pt>
                <c:pt idx="6799" formatCode="General">
                  <c:v>-8.0570362820810398E-4</c:v>
                </c:pt>
                <c:pt idx="6800" formatCode="General">
                  <c:v>-7.98742395375616E-4</c:v>
                </c:pt>
                <c:pt idx="6801" formatCode="General">
                  <c:v>-8.0868859751087596E-4</c:v>
                </c:pt>
                <c:pt idx="6802" formatCode="General">
                  <c:v>-8.0996002533673497E-4</c:v>
                </c:pt>
                <c:pt idx="6803" formatCode="General">
                  <c:v>-8.0983632735385396E-4</c:v>
                </c:pt>
                <c:pt idx="6804" formatCode="General">
                  <c:v>-8.0713338466451804E-4</c:v>
                </c:pt>
                <c:pt idx="6805" formatCode="General">
                  <c:v>-8.08342461880436E-4</c:v>
                </c:pt>
                <c:pt idx="6806" formatCode="General">
                  <c:v>-8.1364324092005101E-4</c:v>
                </c:pt>
                <c:pt idx="6807" formatCode="General">
                  <c:v>-7.9595226679348005E-4</c:v>
                </c:pt>
                <c:pt idx="6808" formatCode="General">
                  <c:v>-8.0650241745576197E-4</c:v>
                </c:pt>
                <c:pt idx="6809" formatCode="General">
                  <c:v>-8.08866205369457E-4</c:v>
                </c:pt>
                <c:pt idx="6810" formatCode="General">
                  <c:v>-7.9418693511973501E-4</c:v>
                </c:pt>
                <c:pt idx="6811" formatCode="General">
                  <c:v>-7.9813882262940903E-4</c:v>
                </c:pt>
                <c:pt idx="6812" formatCode="General">
                  <c:v>-8.0562379716835498E-4</c:v>
                </c:pt>
                <c:pt idx="6813" formatCode="General">
                  <c:v>-8.0063310542836399E-4</c:v>
                </c:pt>
                <c:pt idx="6814" formatCode="General">
                  <c:v>-8.1285534386169196E-4</c:v>
                </c:pt>
                <c:pt idx="6815" formatCode="General">
                  <c:v>-8.1939140570968703E-4</c:v>
                </c:pt>
                <c:pt idx="6816" formatCode="General">
                  <c:v>-7.9891002035177398E-4</c:v>
                </c:pt>
                <c:pt idx="6817" formatCode="General">
                  <c:v>-8.0360805892226196E-4</c:v>
                </c:pt>
                <c:pt idx="6818" formatCode="General">
                  <c:v>-8.0602331254529705E-4</c:v>
                </c:pt>
                <c:pt idx="6819" formatCode="General">
                  <c:v>-8.0680935246651498E-4</c:v>
                </c:pt>
                <c:pt idx="6820" formatCode="General">
                  <c:v>-8.0320462382182304E-4</c:v>
                </c:pt>
                <c:pt idx="6821" formatCode="General">
                  <c:v>-8.06819904721569E-4</c:v>
                </c:pt>
                <c:pt idx="6822" formatCode="General">
                  <c:v>-8.0786996370535099E-4</c:v>
                </c:pt>
                <c:pt idx="6823" formatCode="General">
                  <c:v>-8.2151735780927799E-4</c:v>
                </c:pt>
                <c:pt idx="6824" formatCode="General">
                  <c:v>-8.1780683122783301E-4</c:v>
                </c:pt>
                <c:pt idx="6825" formatCode="General">
                  <c:v>-8.0036572322905101E-4</c:v>
                </c:pt>
                <c:pt idx="6826" formatCode="General">
                  <c:v>-8.1015313185104601E-4</c:v>
                </c:pt>
                <c:pt idx="6827" formatCode="General">
                  <c:v>-8.0844882767025495E-4</c:v>
                </c:pt>
                <c:pt idx="6828" formatCode="General">
                  <c:v>-8.0466352155437397E-4</c:v>
                </c:pt>
                <c:pt idx="6829" formatCode="General">
                  <c:v>-8.0651199763485395E-4</c:v>
                </c:pt>
                <c:pt idx="6830" formatCode="General">
                  <c:v>-7.9848743033724204E-4</c:v>
                </c:pt>
                <c:pt idx="6831" formatCode="General">
                  <c:v>-8.1107301195206395E-4</c:v>
                </c:pt>
                <c:pt idx="6832" formatCode="General">
                  <c:v>-7.9456305301038599E-4</c:v>
                </c:pt>
                <c:pt idx="6833" formatCode="General">
                  <c:v>-8.0635768156805899E-4</c:v>
                </c:pt>
                <c:pt idx="6834" formatCode="General">
                  <c:v>-8.0691694916246897E-4</c:v>
                </c:pt>
                <c:pt idx="6835" formatCode="General">
                  <c:v>-8.02523400760816E-4</c:v>
                </c:pt>
                <c:pt idx="6836" formatCode="General">
                  <c:v>-8.1325156840525296E-4</c:v>
                </c:pt>
                <c:pt idx="6837" formatCode="General">
                  <c:v>-8.1124449898113498E-4</c:v>
                </c:pt>
                <c:pt idx="6838" formatCode="General">
                  <c:v>-8.0077076715987503E-4</c:v>
                </c:pt>
                <c:pt idx="6839" formatCode="General">
                  <c:v>-7.9714240555373895E-4</c:v>
                </c:pt>
                <c:pt idx="6840" formatCode="General">
                  <c:v>-8.0196322662034905E-4</c:v>
                </c:pt>
                <c:pt idx="6841" formatCode="General">
                  <c:v>-8.1168909569613698E-4</c:v>
                </c:pt>
                <c:pt idx="6842" formatCode="General">
                  <c:v>-7.8609798746226303E-4</c:v>
                </c:pt>
                <c:pt idx="6843" formatCode="General">
                  <c:v>-8.0404847683314797E-4</c:v>
                </c:pt>
                <c:pt idx="6844" formatCode="General">
                  <c:v>-8.0149180896576502E-4</c:v>
                </c:pt>
                <c:pt idx="6845" formatCode="General">
                  <c:v>-8.1503745731044896E-4</c:v>
                </c:pt>
                <c:pt idx="6846" formatCode="General">
                  <c:v>-8.0571625991885201E-4</c:v>
                </c:pt>
                <c:pt idx="6847" formatCode="General">
                  <c:v>-8.0764399769807003E-4</c:v>
                </c:pt>
                <c:pt idx="6848" formatCode="General">
                  <c:v>-8.0261341646570999E-4</c:v>
                </c:pt>
                <c:pt idx="6849" formatCode="General">
                  <c:v>-8.04924204210026E-4</c:v>
                </c:pt>
                <c:pt idx="6850" formatCode="General">
                  <c:v>-8.0166847733917704E-4</c:v>
                </c:pt>
                <c:pt idx="6851" formatCode="General">
                  <c:v>-8.0318381760073403E-4</c:v>
                </c:pt>
                <c:pt idx="6852" formatCode="General">
                  <c:v>-7.9513680273986102E-4</c:v>
                </c:pt>
                <c:pt idx="6853" formatCode="General">
                  <c:v>-8.1219179113125499E-4</c:v>
                </c:pt>
                <c:pt idx="6854" formatCode="General">
                  <c:v>-7.9974519529442205E-4</c:v>
                </c:pt>
                <c:pt idx="6855" formatCode="General">
                  <c:v>-8.1072221125344805E-4</c:v>
                </c:pt>
                <c:pt idx="6856" formatCode="General">
                  <c:v>-8.0697079794451098E-4</c:v>
                </c:pt>
                <c:pt idx="6857" formatCode="General">
                  <c:v>-8.0297726577657498E-4</c:v>
                </c:pt>
                <c:pt idx="6858" formatCode="General">
                  <c:v>-8.0809080349398795E-4</c:v>
                </c:pt>
                <c:pt idx="6859" formatCode="General">
                  <c:v>-8.0904269184691705E-4</c:v>
                </c:pt>
                <c:pt idx="6860" formatCode="General">
                  <c:v>-8.1199976652005803E-4</c:v>
                </c:pt>
                <c:pt idx="6861" formatCode="General">
                  <c:v>-8.1203070873424603E-4</c:v>
                </c:pt>
                <c:pt idx="6862" formatCode="General">
                  <c:v>-7.9378230054560699E-4</c:v>
                </c:pt>
                <c:pt idx="6863" formatCode="General">
                  <c:v>-8.1207882096458401E-4</c:v>
                </c:pt>
                <c:pt idx="6864" formatCode="General">
                  <c:v>-8.1260389511633995E-4</c:v>
                </c:pt>
                <c:pt idx="6865" formatCode="General">
                  <c:v>-8.0314431009104496E-4</c:v>
                </c:pt>
                <c:pt idx="6866" formatCode="General">
                  <c:v>-8.0109193906774997E-4</c:v>
                </c:pt>
                <c:pt idx="6867" formatCode="General">
                  <c:v>-8.0709469475874398E-4</c:v>
                </c:pt>
                <c:pt idx="6868" formatCode="General">
                  <c:v>-7.91143927390192E-4</c:v>
                </c:pt>
                <c:pt idx="6869" formatCode="General">
                  <c:v>-8.0714513841423797E-4</c:v>
                </c:pt>
                <c:pt idx="6870" formatCode="General">
                  <c:v>-7.9688521456200499E-4</c:v>
                </c:pt>
                <c:pt idx="6871" formatCode="General">
                  <c:v>-8.1232511556711298E-4</c:v>
                </c:pt>
                <c:pt idx="6872" formatCode="General">
                  <c:v>-8.1222420456049805E-4</c:v>
                </c:pt>
                <c:pt idx="6873" formatCode="General">
                  <c:v>-8.0621063194236803E-4</c:v>
                </c:pt>
                <c:pt idx="6874" formatCode="General">
                  <c:v>-8.1147486791606103E-4</c:v>
                </c:pt>
                <c:pt idx="6875" formatCode="General">
                  <c:v>-8.1679010082821803E-4</c:v>
                </c:pt>
                <c:pt idx="6876" formatCode="General">
                  <c:v>-7.8852551364369701E-4</c:v>
                </c:pt>
                <c:pt idx="6877" formatCode="General">
                  <c:v>-8.00678571886502E-4</c:v>
                </c:pt>
                <c:pt idx="6878" formatCode="General">
                  <c:v>-7.9932819005261197E-4</c:v>
                </c:pt>
                <c:pt idx="6879" formatCode="General">
                  <c:v>-7.93501188021496E-4</c:v>
                </c:pt>
                <c:pt idx="6880" formatCode="General">
                  <c:v>-8.1020525889515102E-4</c:v>
                </c:pt>
                <c:pt idx="6881" formatCode="General">
                  <c:v>-8.1094049523648801E-4</c:v>
                </c:pt>
                <c:pt idx="6882" formatCode="General">
                  <c:v>-8.0430177206189499E-4</c:v>
                </c:pt>
                <c:pt idx="6883" formatCode="General">
                  <c:v>-8.0802472336748002E-4</c:v>
                </c:pt>
                <c:pt idx="6884" formatCode="General">
                  <c:v>-8.1074332948555803E-4</c:v>
                </c:pt>
                <c:pt idx="6885" formatCode="General">
                  <c:v>-7.9916659230577997E-4</c:v>
                </c:pt>
                <c:pt idx="6886" formatCode="General">
                  <c:v>-8.1904400218749498E-4</c:v>
                </c:pt>
                <c:pt idx="6887" formatCode="General">
                  <c:v>-8.0509410416140196E-4</c:v>
                </c:pt>
                <c:pt idx="6888" formatCode="General">
                  <c:v>-8.0121478387136904E-4</c:v>
                </c:pt>
                <c:pt idx="6889" formatCode="General">
                  <c:v>-7.98909890601683E-4</c:v>
                </c:pt>
                <c:pt idx="6890" formatCode="General">
                  <c:v>-7.9542096058610298E-4</c:v>
                </c:pt>
                <c:pt idx="6891" formatCode="General">
                  <c:v>-7.9578340535464405E-4</c:v>
                </c:pt>
                <c:pt idx="6892" formatCode="General">
                  <c:v>-8.0892282749830101E-4</c:v>
                </c:pt>
                <c:pt idx="6893" formatCode="General">
                  <c:v>-8.0439272779540003E-4</c:v>
                </c:pt>
                <c:pt idx="6894" formatCode="General">
                  <c:v>-8.0580489480465401E-4</c:v>
                </c:pt>
                <c:pt idx="6895" formatCode="General">
                  <c:v>-8.0543475514286095E-4</c:v>
                </c:pt>
                <c:pt idx="6896" formatCode="General">
                  <c:v>-8.1143277057527899E-4</c:v>
                </c:pt>
                <c:pt idx="6897" formatCode="General">
                  <c:v>-8.1158542066632196E-4</c:v>
                </c:pt>
                <c:pt idx="6898" formatCode="General">
                  <c:v>-8.0000827753610104E-4</c:v>
                </c:pt>
                <c:pt idx="6899" formatCode="General">
                  <c:v>-8.0137558071686902E-4</c:v>
                </c:pt>
                <c:pt idx="6900" formatCode="General">
                  <c:v>-8.0306709757917095E-4</c:v>
                </c:pt>
                <c:pt idx="6901" formatCode="General">
                  <c:v>-8.0929522652662398E-4</c:v>
                </c:pt>
                <c:pt idx="6902" formatCode="General">
                  <c:v>-8.1095820183641496E-4</c:v>
                </c:pt>
                <c:pt idx="6903" formatCode="General">
                  <c:v>-8.0842264253625895E-4</c:v>
                </c:pt>
                <c:pt idx="6904" formatCode="General">
                  <c:v>-7.9580158644279705E-4</c:v>
                </c:pt>
                <c:pt idx="6905" formatCode="General">
                  <c:v>-8.0083942291837601E-4</c:v>
                </c:pt>
                <c:pt idx="6906" formatCode="General">
                  <c:v>-8.0442132291964105E-4</c:v>
                </c:pt>
                <c:pt idx="6907" formatCode="General">
                  <c:v>-8.0828995325167303E-4</c:v>
                </c:pt>
                <c:pt idx="6908" formatCode="General">
                  <c:v>-7.9721870220592604E-4</c:v>
                </c:pt>
                <c:pt idx="6909" formatCode="General">
                  <c:v>-7.99427155132467E-4</c:v>
                </c:pt>
                <c:pt idx="6910" formatCode="General">
                  <c:v>-8.0076911770673195E-4</c:v>
                </c:pt>
                <c:pt idx="6911" formatCode="General">
                  <c:v>-8.0812257803007095E-4</c:v>
                </c:pt>
                <c:pt idx="6912" formatCode="General">
                  <c:v>-8.1400494097946103E-4</c:v>
                </c:pt>
                <c:pt idx="6913" formatCode="General">
                  <c:v>-7.9260517554873998E-4</c:v>
                </c:pt>
                <c:pt idx="6914" formatCode="General">
                  <c:v>-7.9828097081779102E-4</c:v>
                </c:pt>
                <c:pt idx="6915" formatCode="General">
                  <c:v>-8.0088867281002398E-4</c:v>
                </c:pt>
                <c:pt idx="6916" formatCode="General">
                  <c:v>-8.07193074921298E-4</c:v>
                </c:pt>
                <c:pt idx="6917" formatCode="General">
                  <c:v>-8.0603549422732896E-4</c:v>
                </c:pt>
                <c:pt idx="6918" formatCode="General">
                  <c:v>-8.0855856646311005E-4</c:v>
                </c:pt>
                <c:pt idx="6919" formatCode="General">
                  <c:v>-8.0203842104812598E-4</c:v>
                </c:pt>
                <c:pt idx="6920" formatCode="General">
                  <c:v>-7.8630430589229602E-4</c:v>
                </c:pt>
                <c:pt idx="6921" formatCode="General">
                  <c:v>-8.0462519522038099E-4</c:v>
                </c:pt>
                <c:pt idx="6922" formatCode="General">
                  <c:v>-8.0486330238594903E-4</c:v>
                </c:pt>
                <c:pt idx="6923" formatCode="General">
                  <c:v>-8.1133871483332197E-4</c:v>
                </c:pt>
                <c:pt idx="6924" formatCode="General">
                  <c:v>-8.0439697334999097E-4</c:v>
                </c:pt>
                <c:pt idx="6925" formatCode="General">
                  <c:v>-8.0340870851871595E-4</c:v>
                </c:pt>
                <c:pt idx="6926" formatCode="General">
                  <c:v>-8.1077692209971497E-4</c:v>
                </c:pt>
                <c:pt idx="6927" formatCode="General">
                  <c:v>-8.0529848754333901E-4</c:v>
                </c:pt>
                <c:pt idx="6928" formatCode="General">
                  <c:v>-7.9409583429232802E-4</c:v>
                </c:pt>
                <c:pt idx="6929" formatCode="General">
                  <c:v>-8.0594812656433498E-4</c:v>
                </c:pt>
                <c:pt idx="6930" formatCode="General">
                  <c:v>-7.88795930681114E-4</c:v>
                </c:pt>
                <c:pt idx="6931" formatCode="General">
                  <c:v>-7.9423135851183801E-4</c:v>
                </c:pt>
                <c:pt idx="6932" formatCode="General">
                  <c:v>-7.9586327911514404E-4</c:v>
                </c:pt>
                <c:pt idx="6933" formatCode="General">
                  <c:v>-8.0643303006029405E-4</c:v>
                </c:pt>
                <c:pt idx="6934" formatCode="General">
                  <c:v>-8.0419913940886099E-4</c:v>
                </c:pt>
                <c:pt idx="6935" formatCode="General">
                  <c:v>-7.9920181902258601E-4</c:v>
                </c:pt>
                <c:pt idx="6936" formatCode="General">
                  <c:v>-8.0181228743585198E-4</c:v>
                </c:pt>
                <c:pt idx="6937" formatCode="General">
                  <c:v>-8.0569782573087297E-4</c:v>
                </c:pt>
                <c:pt idx="6938" formatCode="General">
                  <c:v>-7.9666406454497005E-4</c:v>
                </c:pt>
                <c:pt idx="6939" formatCode="General">
                  <c:v>-8.0488030257914501E-4</c:v>
                </c:pt>
                <c:pt idx="6940" formatCode="General">
                  <c:v>-8.02668337030753E-4</c:v>
                </c:pt>
                <c:pt idx="6941" formatCode="General">
                  <c:v>-8.0491129052943596E-4</c:v>
                </c:pt>
                <c:pt idx="6942" formatCode="General">
                  <c:v>-7.9884228665279798E-4</c:v>
                </c:pt>
                <c:pt idx="6943" formatCode="General">
                  <c:v>-8.0423800179824599E-4</c:v>
                </c:pt>
                <c:pt idx="6944" formatCode="General">
                  <c:v>-7.9900743003556295E-4</c:v>
                </c:pt>
                <c:pt idx="6945" formatCode="General">
                  <c:v>-8.0424730365416704E-4</c:v>
                </c:pt>
                <c:pt idx="6946" formatCode="General">
                  <c:v>-8.0609477479741398E-4</c:v>
                </c:pt>
                <c:pt idx="6947" formatCode="General">
                  <c:v>-7.9656059005458904E-4</c:v>
                </c:pt>
                <c:pt idx="6948" formatCode="General">
                  <c:v>-7.9677113374426495E-4</c:v>
                </c:pt>
                <c:pt idx="6949" formatCode="General">
                  <c:v>-7.9863259226647595E-4</c:v>
                </c:pt>
                <c:pt idx="6950" formatCode="General">
                  <c:v>-8.0638601674854404E-4</c:v>
                </c:pt>
                <c:pt idx="6951" formatCode="General">
                  <c:v>-8.0782362971383505E-4</c:v>
                </c:pt>
                <c:pt idx="6952" formatCode="General">
                  <c:v>-7.9613396300695399E-4</c:v>
                </c:pt>
                <c:pt idx="6953" formatCode="General">
                  <c:v>-7.88555102743636E-4</c:v>
                </c:pt>
                <c:pt idx="6954" formatCode="General">
                  <c:v>-8.0939175605927E-4</c:v>
                </c:pt>
                <c:pt idx="6955" formatCode="General">
                  <c:v>-8.0957619145337995E-4</c:v>
                </c:pt>
                <c:pt idx="6956" formatCode="General">
                  <c:v>-7.9983527238569195E-4</c:v>
                </c:pt>
                <c:pt idx="6957" formatCode="General">
                  <c:v>-8.0369162048225698E-4</c:v>
                </c:pt>
                <c:pt idx="6958" formatCode="General">
                  <c:v>-7.9962188987341501E-4</c:v>
                </c:pt>
                <c:pt idx="6959" formatCode="General">
                  <c:v>-8.0507604381088802E-4</c:v>
                </c:pt>
                <c:pt idx="6960" formatCode="General">
                  <c:v>-7.9674796040166097E-4</c:v>
                </c:pt>
                <c:pt idx="6961" formatCode="General">
                  <c:v>-8.0508752684613205E-4</c:v>
                </c:pt>
                <c:pt idx="6962" formatCode="General">
                  <c:v>-8.0256330509896102E-4</c:v>
                </c:pt>
                <c:pt idx="6963" formatCode="General">
                  <c:v>-8.0184120941098505E-4</c:v>
                </c:pt>
                <c:pt idx="6964" formatCode="General">
                  <c:v>-8.0256344186504104E-4</c:v>
                </c:pt>
                <c:pt idx="6965" formatCode="General">
                  <c:v>-8.03555738581498E-4</c:v>
                </c:pt>
                <c:pt idx="6966" formatCode="General">
                  <c:v>-7.98499640377235E-4</c:v>
                </c:pt>
                <c:pt idx="6967" formatCode="General">
                  <c:v>-8.0465756201812905E-4</c:v>
                </c:pt>
                <c:pt idx="6968" formatCode="General">
                  <c:v>-8.0687264135610303E-4</c:v>
                </c:pt>
                <c:pt idx="6969" formatCode="General">
                  <c:v>-8.1357070037150396E-4</c:v>
                </c:pt>
                <c:pt idx="6970" formatCode="General">
                  <c:v>-8.0401543896471001E-4</c:v>
                </c:pt>
                <c:pt idx="6971" formatCode="General">
                  <c:v>-8.1111662606122301E-4</c:v>
                </c:pt>
                <c:pt idx="6972" formatCode="General">
                  <c:v>-8.0146147092052897E-4</c:v>
                </c:pt>
                <c:pt idx="6973" formatCode="General">
                  <c:v>-7.9852504255153902E-4</c:v>
                </c:pt>
                <c:pt idx="6974" formatCode="General">
                  <c:v>-8.0044145093867002E-4</c:v>
                </c:pt>
                <c:pt idx="6975" formatCode="General">
                  <c:v>-8.07420038517547E-4</c:v>
                </c:pt>
                <c:pt idx="6976" formatCode="General">
                  <c:v>-8.0050424835769103E-4</c:v>
                </c:pt>
                <c:pt idx="6977" formatCode="General">
                  <c:v>-7.8908034143999298E-4</c:v>
                </c:pt>
                <c:pt idx="6978" formatCode="General">
                  <c:v>-7.9641094662204995E-4</c:v>
                </c:pt>
                <c:pt idx="6979" formatCode="General">
                  <c:v>-8.0104588197531397E-4</c:v>
                </c:pt>
                <c:pt idx="6980" formatCode="General">
                  <c:v>-7.9969749945993005E-4</c:v>
                </c:pt>
                <c:pt idx="6981" formatCode="General">
                  <c:v>-8.0654081291471396E-4</c:v>
                </c:pt>
                <c:pt idx="6982" formatCode="General">
                  <c:v>-8.0416591439309002E-4</c:v>
                </c:pt>
                <c:pt idx="6983" formatCode="General">
                  <c:v>-8.0775678148629004E-4</c:v>
                </c:pt>
                <c:pt idx="6984" formatCode="General">
                  <c:v>-8.0629133646622001E-4</c:v>
                </c:pt>
                <c:pt idx="6985" formatCode="General">
                  <c:v>-8.10826127678097E-4</c:v>
                </c:pt>
                <c:pt idx="6986" formatCode="General">
                  <c:v>-8.0638592270236803E-4</c:v>
                </c:pt>
                <c:pt idx="6987" formatCode="General">
                  <c:v>-7.9426850854547504E-4</c:v>
                </c:pt>
                <c:pt idx="6988" formatCode="General">
                  <c:v>-8.0294740996537895E-4</c:v>
                </c:pt>
                <c:pt idx="6989" formatCode="General">
                  <c:v>-7.9743700893361905E-4</c:v>
                </c:pt>
                <c:pt idx="6990" formatCode="General">
                  <c:v>-8.0118802710471397E-4</c:v>
                </c:pt>
                <c:pt idx="6991" formatCode="General">
                  <c:v>-8.0022972963881699E-4</c:v>
                </c:pt>
                <c:pt idx="6992" formatCode="General">
                  <c:v>-7.9618548220894696E-4</c:v>
                </c:pt>
                <c:pt idx="6993" formatCode="General">
                  <c:v>-8.0275145942894203E-4</c:v>
                </c:pt>
                <c:pt idx="6994" formatCode="General">
                  <c:v>-7.9750334751926095E-4</c:v>
                </c:pt>
                <c:pt idx="6995" formatCode="General">
                  <c:v>-7.9282195696919798E-4</c:v>
                </c:pt>
                <c:pt idx="6996" formatCode="General">
                  <c:v>-7.9359839183949798E-4</c:v>
                </c:pt>
                <c:pt idx="6997" formatCode="General">
                  <c:v>-8.0596471520906097E-4</c:v>
                </c:pt>
                <c:pt idx="6998" formatCode="General">
                  <c:v>-8.0395871639055995E-4</c:v>
                </c:pt>
                <c:pt idx="6999" formatCode="General">
                  <c:v>-8.0726978206781003E-4</c:v>
                </c:pt>
                <c:pt idx="7000" formatCode="General">
                  <c:v>-7.9420667855619202E-4</c:v>
                </c:pt>
                <c:pt idx="7001" formatCode="General">
                  <c:v>-8.0746721572454898E-4</c:v>
                </c:pt>
                <c:pt idx="7002" formatCode="General">
                  <c:v>-8.0618273471130602E-4</c:v>
                </c:pt>
                <c:pt idx="7003" formatCode="General">
                  <c:v>-7.9659235642617801E-4</c:v>
                </c:pt>
                <c:pt idx="7004" formatCode="General">
                  <c:v>-7.9802040626675405E-4</c:v>
                </c:pt>
                <c:pt idx="7005" formatCode="General">
                  <c:v>-7.9858260584636596E-4</c:v>
                </c:pt>
                <c:pt idx="7006" formatCode="General">
                  <c:v>-8.0115384313204398E-4</c:v>
                </c:pt>
                <c:pt idx="7007" formatCode="General">
                  <c:v>-8.1057061662008999E-4</c:v>
                </c:pt>
                <c:pt idx="7008" formatCode="General">
                  <c:v>-8.1136949063101795E-4</c:v>
                </c:pt>
                <c:pt idx="7009" formatCode="General">
                  <c:v>-8.0240178278103596E-4</c:v>
                </c:pt>
                <c:pt idx="7010" formatCode="General">
                  <c:v>-8.1028835561206198E-4</c:v>
                </c:pt>
                <c:pt idx="7011" formatCode="General">
                  <c:v>-7.9716401168953199E-4</c:v>
                </c:pt>
                <c:pt idx="7012" formatCode="General">
                  <c:v>-7.94457592410582E-4</c:v>
                </c:pt>
                <c:pt idx="7013" formatCode="General">
                  <c:v>-7.9967274734581996E-4</c:v>
                </c:pt>
                <c:pt idx="7014" formatCode="General">
                  <c:v>-8.0165119866276605E-4</c:v>
                </c:pt>
                <c:pt idx="7015" formatCode="General">
                  <c:v>-8.0550657072736901E-4</c:v>
                </c:pt>
                <c:pt idx="7016" formatCode="General">
                  <c:v>-8.0685161834458802E-4</c:v>
                </c:pt>
                <c:pt idx="7017" formatCode="General">
                  <c:v>-7.9343168165148801E-4</c:v>
                </c:pt>
                <c:pt idx="7018" formatCode="General">
                  <c:v>-8.0210959433560803E-4</c:v>
                </c:pt>
                <c:pt idx="7019" formatCode="General">
                  <c:v>-8.0693309638380298E-4</c:v>
                </c:pt>
                <c:pt idx="7020" formatCode="General">
                  <c:v>-8.0748343343009304E-4</c:v>
                </c:pt>
                <c:pt idx="7021" formatCode="General">
                  <c:v>-7.9667465534896198E-4</c:v>
                </c:pt>
                <c:pt idx="7022" formatCode="General">
                  <c:v>-7.9293009209410498E-4</c:v>
                </c:pt>
                <c:pt idx="7023" formatCode="General">
                  <c:v>-8.0683531496088398E-4</c:v>
                </c:pt>
                <c:pt idx="7024" formatCode="General">
                  <c:v>-8.0061024906311203E-4</c:v>
                </c:pt>
                <c:pt idx="7025" formatCode="General">
                  <c:v>-8.0520077254718904E-4</c:v>
                </c:pt>
                <c:pt idx="7026" formatCode="General">
                  <c:v>-8.08311835810332E-4</c:v>
                </c:pt>
                <c:pt idx="7027" formatCode="General">
                  <c:v>-8.0613784657027803E-4</c:v>
                </c:pt>
                <c:pt idx="7028" formatCode="General">
                  <c:v>-8.0582761873956095E-4</c:v>
                </c:pt>
                <c:pt idx="7029" formatCode="General">
                  <c:v>-8.0145954906004897E-4</c:v>
                </c:pt>
                <c:pt idx="7030" formatCode="General">
                  <c:v>-8.0582600872162601E-4</c:v>
                </c:pt>
                <c:pt idx="7031" formatCode="General">
                  <c:v>-8.0769022864843603E-4</c:v>
                </c:pt>
                <c:pt idx="7032" formatCode="General">
                  <c:v>-8.0984435031709401E-4</c:v>
                </c:pt>
                <c:pt idx="7033" formatCode="General">
                  <c:v>-8.0331403675399705E-4</c:v>
                </c:pt>
                <c:pt idx="7034" formatCode="General">
                  <c:v>-7.9962442855711696E-4</c:v>
                </c:pt>
                <c:pt idx="7035" formatCode="General">
                  <c:v>-8.0615450980185905E-4</c:v>
                </c:pt>
                <c:pt idx="7036" formatCode="General">
                  <c:v>-8.0673179039865005E-4</c:v>
                </c:pt>
                <c:pt idx="7037" formatCode="General">
                  <c:v>-8.01860463212468E-4</c:v>
                </c:pt>
                <c:pt idx="7038" formatCode="General">
                  <c:v>-8.0769099734567904E-4</c:v>
                </c:pt>
                <c:pt idx="7039" formatCode="General">
                  <c:v>-8.0293797724554803E-4</c:v>
                </c:pt>
                <c:pt idx="7040" formatCode="General">
                  <c:v>-7.9883976063724403E-4</c:v>
                </c:pt>
                <c:pt idx="7041" formatCode="General">
                  <c:v>-8.0473952203679601E-4</c:v>
                </c:pt>
                <c:pt idx="7042" formatCode="General">
                  <c:v>-7.9144347523355397E-4</c:v>
                </c:pt>
                <c:pt idx="7043" formatCode="General">
                  <c:v>-8.0069457785397096E-4</c:v>
                </c:pt>
                <c:pt idx="7044" formatCode="General">
                  <c:v>-7.9471708116321104E-4</c:v>
                </c:pt>
                <c:pt idx="7045" formatCode="General">
                  <c:v>-8.0350291531712905E-4</c:v>
                </c:pt>
                <c:pt idx="7046" formatCode="General">
                  <c:v>-8.0592639885140502E-4</c:v>
                </c:pt>
                <c:pt idx="7047" formatCode="General">
                  <c:v>-8.0709483882422E-4</c:v>
                </c:pt>
                <c:pt idx="7048" formatCode="General">
                  <c:v>-7.9174578819540202E-4</c:v>
                </c:pt>
                <c:pt idx="7049" formatCode="General">
                  <c:v>-7.9150149439237102E-4</c:v>
                </c:pt>
                <c:pt idx="7050" formatCode="General">
                  <c:v>-8.0412107128330595E-4</c:v>
                </c:pt>
                <c:pt idx="7051" formatCode="General">
                  <c:v>-7.9107727055125095E-4</c:v>
                </c:pt>
                <c:pt idx="7052" formatCode="General">
                  <c:v>-7.9700833490202396E-4</c:v>
                </c:pt>
                <c:pt idx="7053" formatCode="General">
                  <c:v>-8.0427512969546099E-4</c:v>
                </c:pt>
                <c:pt idx="7054" formatCode="General">
                  <c:v>-7.9339193215938197E-4</c:v>
                </c:pt>
                <c:pt idx="7055" formatCode="General">
                  <c:v>-8.0309941446153903E-4</c:v>
                </c:pt>
                <c:pt idx="7056" formatCode="General">
                  <c:v>-7.94700175750744E-4</c:v>
                </c:pt>
                <c:pt idx="7057" formatCode="General">
                  <c:v>-7.9528504076757905E-4</c:v>
                </c:pt>
                <c:pt idx="7058" formatCode="General">
                  <c:v>-8.0194623768153396E-4</c:v>
                </c:pt>
                <c:pt idx="7059" formatCode="General">
                  <c:v>-8.0718635301567799E-4</c:v>
                </c:pt>
                <c:pt idx="7060" formatCode="General">
                  <c:v>-7.96132505967346E-4</c:v>
                </c:pt>
                <c:pt idx="7061" formatCode="General">
                  <c:v>-8.0733019150739803E-4</c:v>
                </c:pt>
                <c:pt idx="7062" formatCode="General">
                  <c:v>-8.0405046825906396E-4</c:v>
                </c:pt>
                <c:pt idx="7063" formatCode="General">
                  <c:v>-7.9914628176900801E-4</c:v>
                </c:pt>
                <c:pt idx="7064" formatCode="General">
                  <c:v>-7.9170411953432499E-4</c:v>
                </c:pt>
                <c:pt idx="7065" formatCode="General">
                  <c:v>-8.0884425272270796E-4</c:v>
                </c:pt>
                <c:pt idx="7066" formatCode="General">
                  <c:v>-7.9776926102406297E-4</c:v>
                </c:pt>
                <c:pt idx="7067" formatCode="General">
                  <c:v>-7.9663563629030405E-4</c:v>
                </c:pt>
                <c:pt idx="7068" formatCode="General">
                  <c:v>-8.0443800844239E-4</c:v>
                </c:pt>
                <c:pt idx="7069" formatCode="General">
                  <c:v>-8.0398003661774002E-4</c:v>
                </c:pt>
                <c:pt idx="7070" formatCode="General">
                  <c:v>-8.0036342448376E-4</c:v>
                </c:pt>
                <c:pt idx="7071" formatCode="General">
                  <c:v>-8.0388835107587703E-4</c:v>
                </c:pt>
                <c:pt idx="7072" formatCode="General">
                  <c:v>-8.0229727754937399E-4</c:v>
                </c:pt>
                <c:pt idx="7073" formatCode="General">
                  <c:v>-8.0464945820055405E-4</c:v>
                </c:pt>
                <c:pt idx="7074" formatCode="General">
                  <c:v>-7.9941071207989805E-4</c:v>
                </c:pt>
                <c:pt idx="7075" formatCode="General">
                  <c:v>-7.97302865134993E-4</c:v>
                </c:pt>
                <c:pt idx="7076" formatCode="General">
                  <c:v>-8.07680001626281E-4</c:v>
                </c:pt>
                <c:pt idx="7077" formatCode="General">
                  <c:v>-7.9831957763072897E-4</c:v>
                </c:pt>
                <c:pt idx="7078" formatCode="General">
                  <c:v>-8.0594990805187602E-4</c:v>
                </c:pt>
                <c:pt idx="7079" formatCode="General">
                  <c:v>-7.9028089228416396E-4</c:v>
                </c:pt>
                <c:pt idx="7080" formatCode="General">
                  <c:v>-7.9243497015687395E-4</c:v>
                </c:pt>
                <c:pt idx="7081" formatCode="General">
                  <c:v>-7.9583152559863698E-4</c:v>
                </c:pt>
                <c:pt idx="7082" formatCode="General">
                  <c:v>-8.0448808290040097E-4</c:v>
                </c:pt>
                <c:pt idx="7083" formatCode="General">
                  <c:v>-8.0217466979751802E-4</c:v>
                </c:pt>
                <c:pt idx="7084" formatCode="General">
                  <c:v>-8.0472445457814904E-4</c:v>
                </c:pt>
                <c:pt idx="7085" formatCode="General">
                  <c:v>-7.9673496723560899E-4</c:v>
                </c:pt>
                <c:pt idx="7086" formatCode="General">
                  <c:v>-8.0679014946377398E-4</c:v>
                </c:pt>
                <c:pt idx="7087" formatCode="General">
                  <c:v>-7.9731325480430603E-4</c:v>
                </c:pt>
                <c:pt idx="7088" formatCode="General">
                  <c:v>-8.1280969130709301E-4</c:v>
                </c:pt>
                <c:pt idx="7089" formatCode="General">
                  <c:v>-7.9407914798305999E-4</c:v>
                </c:pt>
                <c:pt idx="7090" formatCode="General">
                  <c:v>-8.0414291100699303E-4</c:v>
                </c:pt>
                <c:pt idx="7091" formatCode="General">
                  <c:v>-8.0880907930863297E-4</c:v>
                </c:pt>
                <c:pt idx="7092" formatCode="General">
                  <c:v>-7.9851245758861297E-4</c:v>
                </c:pt>
                <c:pt idx="7093" formatCode="General">
                  <c:v>-8.02118779645489E-4</c:v>
                </c:pt>
                <c:pt idx="7094" formatCode="General">
                  <c:v>-8.0022149115109901E-4</c:v>
                </c:pt>
                <c:pt idx="7095" formatCode="General">
                  <c:v>-8.0421356478610896E-4</c:v>
                </c:pt>
                <c:pt idx="7096" formatCode="General">
                  <c:v>-7.9532863986285496E-4</c:v>
                </c:pt>
                <c:pt idx="7097" formatCode="General">
                  <c:v>-7.9863723420365803E-4</c:v>
                </c:pt>
                <c:pt idx="7098" formatCode="General">
                  <c:v>-7.8677629345206895E-4</c:v>
                </c:pt>
                <c:pt idx="7099" formatCode="General">
                  <c:v>-7.9084887803639004E-4</c:v>
                </c:pt>
                <c:pt idx="7100" formatCode="General">
                  <c:v>-8.0123608570337103E-4</c:v>
                </c:pt>
                <c:pt idx="7101" formatCode="General">
                  <c:v>-8.01655666597457E-4</c:v>
                </c:pt>
                <c:pt idx="7102" formatCode="General">
                  <c:v>-7.9294697324899896E-4</c:v>
                </c:pt>
                <c:pt idx="7103" formatCode="General">
                  <c:v>-7.9307491155084799E-4</c:v>
                </c:pt>
                <c:pt idx="7104" formatCode="General">
                  <c:v>-8.0186238699577297E-4</c:v>
                </c:pt>
                <c:pt idx="7105" formatCode="General">
                  <c:v>-7.9991459345726704E-4</c:v>
                </c:pt>
                <c:pt idx="7106" formatCode="General">
                  <c:v>-7.9580172351578304E-4</c:v>
                </c:pt>
                <c:pt idx="7107" formatCode="General">
                  <c:v>-7.9737710795898696E-4</c:v>
                </c:pt>
                <c:pt idx="7108" formatCode="General">
                  <c:v>-7.8978323128887104E-4</c:v>
                </c:pt>
                <c:pt idx="7109" formatCode="General">
                  <c:v>-8.0945795541085598E-4</c:v>
                </c:pt>
                <c:pt idx="7110" formatCode="General">
                  <c:v>-8.0288174536601595E-4</c:v>
                </c:pt>
                <c:pt idx="7111" formatCode="General">
                  <c:v>-7.9854661702852801E-4</c:v>
                </c:pt>
                <c:pt idx="7112" formatCode="General">
                  <c:v>-7.9755315561125598E-4</c:v>
                </c:pt>
                <c:pt idx="7113" formatCode="General">
                  <c:v>-7.9228169518987597E-4</c:v>
                </c:pt>
                <c:pt idx="7114" formatCode="General">
                  <c:v>-8.0672562590496902E-4</c:v>
                </c:pt>
                <c:pt idx="7115" formatCode="General">
                  <c:v>-7.9460725743208803E-4</c:v>
                </c:pt>
                <c:pt idx="7116" formatCode="General">
                  <c:v>-7.8638082794677E-4</c:v>
                </c:pt>
                <c:pt idx="7117" formatCode="General">
                  <c:v>-8.0520947592806799E-4</c:v>
                </c:pt>
                <c:pt idx="7118" formatCode="General">
                  <c:v>-8.0297751214329703E-4</c:v>
                </c:pt>
                <c:pt idx="7119" formatCode="General">
                  <c:v>-7.8556408623348096E-4</c:v>
                </c:pt>
                <c:pt idx="7120" formatCode="General">
                  <c:v>-8.0388418264690199E-4</c:v>
                </c:pt>
                <c:pt idx="7121" formatCode="General">
                  <c:v>-7.9150696160281396E-4</c:v>
                </c:pt>
                <c:pt idx="7122" formatCode="General">
                  <c:v>-8.0410781319342696E-4</c:v>
                </c:pt>
                <c:pt idx="7123" formatCode="General">
                  <c:v>-8.0653864578483401E-4</c:v>
                </c:pt>
                <c:pt idx="7124" formatCode="General">
                  <c:v>-8.0376616358991205E-4</c:v>
                </c:pt>
                <c:pt idx="7125" formatCode="General">
                  <c:v>-8.1056801710056002E-4</c:v>
                </c:pt>
                <c:pt idx="7126" formatCode="General">
                  <c:v>-7.9204765412310804E-4</c:v>
                </c:pt>
                <c:pt idx="7127" formatCode="General">
                  <c:v>-7.86309685216065E-4</c:v>
                </c:pt>
                <c:pt idx="7128" formatCode="General">
                  <c:v>-7.9395401568022603E-4</c:v>
                </c:pt>
                <c:pt idx="7129" formatCode="General">
                  <c:v>-7.9292299728890201E-4</c:v>
                </c:pt>
                <c:pt idx="7130" formatCode="General">
                  <c:v>-8.0123276327797005E-4</c:v>
                </c:pt>
                <c:pt idx="7131" formatCode="General">
                  <c:v>-7.8946142610556195E-4</c:v>
                </c:pt>
                <c:pt idx="7132" formatCode="General">
                  <c:v>-7.8814760689512704E-4</c:v>
                </c:pt>
                <c:pt idx="7133" formatCode="General">
                  <c:v>-8.0197689286825398E-4</c:v>
                </c:pt>
                <c:pt idx="7134" formatCode="General">
                  <c:v>-7.9015430119233295E-4</c:v>
                </c:pt>
                <c:pt idx="7135" formatCode="General">
                  <c:v>-7.9811159448747596E-4</c:v>
                </c:pt>
                <c:pt idx="7136" formatCode="General">
                  <c:v>-8.0431352667228496E-4</c:v>
                </c:pt>
                <c:pt idx="7137" formatCode="General">
                  <c:v>-7.97572391223042E-4</c:v>
                </c:pt>
                <c:pt idx="7138" formatCode="General">
                  <c:v>-7.9170924790846495E-4</c:v>
                </c:pt>
                <c:pt idx="7139" formatCode="General">
                  <c:v>-8.0224473631300799E-4</c:v>
                </c:pt>
                <c:pt idx="7140" formatCode="General">
                  <c:v>-8.0176621306225901E-4</c:v>
                </c:pt>
                <c:pt idx="7141" formatCode="General">
                  <c:v>-8.0583705873517504E-4</c:v>
                </c:pt>
                <c:pt idx="7142" formatCode="General">
                  <c:v>-7.9093105058009104E-4</c:v>
                </c:pt>
                <c:pt idx="7143" formatCode="General">
                  <c:v>-7.9344885330153E-4</c:v>
                </c:pt>
                <c:pt idx="7144" formatCode="General">
                  <c:v>-7.9365473659977399E-4</c:v>
                </c:pt>
                <c:pt idx="7145" formatCode="General">
                  <c:v>-8.0106217967588296E-4</c:v>
                </c:pt>
                <c:pt idx="7146" formatCode="General">
                  <c:v>-8.0521408865855701E-4</c:v>
                </c:pt>
                <c:pt idx="7147" formatCode="General">
                  <c:v>-7.9894321007075396E-4</c:v>
                </c:pt>
                <c:pt idx="7148" formatCode="General">
                  <c:v>-7.97083665178797E-4</c:v>
                </c:pt>
                <c:pt idx="7149" formatCode="General">
                  <c:v>-8.0005931808846604E-4</c:v>
                </c:pt>
                <c:pt idx="7150" formatCode="General">
                  <c:v>-8.0015863941996102E-4</c:v>
                </c:pt>
                <c:pt idx="7151" formatCode="General">
                  <c:v>-8.0581648020770899E-4</c:v>
                </c:pt>
                <c:pt idx="7152" formatCode="General">
                  <c:v>-7.92784051006194E-4</c:v>
                </c:pt>
                <c:pt idx="7153" formatCode="General">
                  <c:v>-7.9498998416251002E-4</c:v>
                </c:pt>
                <c:pt idx="7154" formatCode="General">
                  <c:v>-8.0082849024940797E-4</c:v>
                </c:pt>
                <c:pt idx="7155" formatCode="General">
                  <c:v>-7.8838928911869103E-4</c:v>
                </c:pt>
                <c:pt idx="7156" formatCode="General">
                  <c:v>-8.0044334601068795E-4</c:v>
                </c:pt>
                <c:pt idx="7157" formatCode="General">
                  <c:v>-8.0507735167657704E-4</c:v>
                </c:pt>
                <c:pt idx="7158" formatCode="General">
                  <c:v>-8.0137853216213798E-4</c:v>
                </c:pt>
                <c:pt idx="7159" formatCode="General">
                  <c:v>-7.9261810660398002E-4</c:v>
                </c:pt>
                <c:pt idx="7160" formatCode="General">
                  <c:v>-7.9389361214355302E-4</c:v>
                </c:pt>
                <c:pt idx="7161" formatCode="General">
                  <c:v>-7.9649332155713802E-4</c:v>
                </c:pt>
                <c:pt idx="7162" formatCode="General">
                  <c:v>-7.9018720650395296E-4</c:v>
                </c:pt>
                <c:pt idx="7163" formatCode="General">
                  <c:v>-7.8003318679701304E-4</c:v>
                </c:pt>
                <c:pt idx="7164" formatCode="General">
                  <c:v>-7.9155032574354403E-4</c:v>
                </c:pt>
                <c:pt idx="7165" formatCode="General">
                  <c:v>-8.0573631204518097E-4</c:v>
                </c:pt>
                <c:pt idx="7166" formatCode="General">
                  <c:v>-7.9914069819700504E-4</c:v>
                </c:pt>
                <c:pt idx="7167" formatCode="General">
                  <c:v>-7.9810232075089196E-4</c:v>
                </c:pt>
                <c:pt idx="7168" formatCode="General">
                  <c:v>-7.9463908950454199E-4</c:v>
                </c:pt>
                <c:pt idx="7169" formatCode="General">
                  <c:v>-7.9443709211109701E-4</c:v>
                </c:pt>
                <c:pt idx="7170" formatCode="General">
                  <c:v>-7.9415765331267195E-4</c:v>
                </c:pt>
                <c:pt idx="7171" formatCode="General">
                  <c:v>-7.9936081080620705E-4</c:v>
                </c:pt>
                <c:pt idx="7172" formatCode="General">
                  <c:v>-8.0518808431547298E-4</c:v>
                </c:pt>
                <c:pt idx="7173" formatCode="General">
                  <c:v>-7.9558355866435901E-4</c:v>
                </c:pt>
                <c:pt idx="7174" formatCode="General">
                  <c:v>-7.9842938904130505E-4</c:v>
                </c:pt>
                <c:pt idx="7175" formatCode="General">
                  <c:v>-8.0149949722347897E-4</c:v>
                </c:pt>
                <c:pt idx="7176" formatCode="General">
                  <c:v>-7.9084675686699496E-4</c:v>
                </c:pt>
                <c:pt idx="7177" formatCode="General">
                  <c:v>-7.9636080230293998E-4</c:v>
                </c:pt>
                <c:pt idx="7178" formatCode="General">
                  <c:v>-8.0073236369388801E-4</c:v>
                </c:pt>
                <c:pt idx="7179" formatCode="General">
                  <c:v>-7.9641222845379595E-4</c:v>
                </c:pt>
                <c:pt idx="7180" formatCode="General">
                  <c:v>-7.9903036398875195E-4</c:v>
                </c:pt>
                <c:pt idx="7181" formatCode="General">
                  <c:v>-7.9599915023767097E-4</c:v>
                </c:pt>
                <c:pt idx="7182" formatCode="General">
                  <c:v>-8.0562292800173305E-4</c:v>
                </c:pt>
                <c:pt idx="7183" formatCode="General">
                  <c:v>-7.9308045040769003E-4</c:v>
                </c:pt>
                <c:pt idx="7184" formatCode="General">
                  <c:v>-7.9041664451973798E-4</c:v>
                </c:pt>
                <c:pt idx="7185" formatCode="General">
                  <c:v>-8.0212277256891005E-4</c:v>
                </c:pt>
                <c:pt idx="7186" formatCode="General">
                  <c:v>-7.8807401937792097E-4</c:v>
                </c:pt>
                <c:pt idx="7187" formatCode="General">
                  <c:v>-8.0958207755663103E-4</c:v>
                </c:pt>
                <c:pt idx="7188" formatCode="General">
                  <c:v>-7.9758888578022598E-4</c:v>
                </c:pt>
                <c:pt idx="7189" formatCode="General">
                  <c:v>-8.1667170769259001E-4</c:v>
                </c:pt>
                <c:pt idx="7190" formatCode="General">
                  <c:v>-8.0233935716850495E-4</c:v>
                </c:pt>
                <c:pt idx="7191" formatCode="General">
                  <c:v>-7.9756439569163696E-4</c:v>
                </c:pt>
                <c:pt idx="7192" formatCode="General">
                  <c:v>-7.9360508129385399E-4</c:v>
                </c:pt>
                <c:pt idx="7193" formatCode="General">
                  <c:v>-8.0006792602895296E-4</c:v>
                </c:pt>
                <c:pt idx="7194" formatCode="General">
                  <c:v>-7.9473464393424096E-4</c:v>
                </c:pt>
                <c:pt idx="7195" formatCode="General">
                  <c:v>-7.9218449082728E-4</c:v>
                </c:pt>
                <c:pt idx="7196" formatCode="General">
                  <c:v>-7.9632769880843798E-4</c:v>
                </c:pt>
                <c:pt idx="7197" formatCode="General">
                  <c:v>-7.9394530479465805E-4</c:v>
                </c:pt>
                <c:pt idx="7198" formatCode="General">
                  <c:v>-7.9292136557001201E-4</c:v>
                </c:pt>
                <c:pt idx="7199" formatCode="General">
                  <c:v>-7.8330648106708103E-4</c:v>
                </c:pt>
                <c:pt idx="7200" formatCode="General">
                  <c:v>-7.9600295951590301E-4</c:v>
                </c:pt>
                <c:pt idx="7201" formatCode="General">
                  <c:v>-7.9394274804201403E-4</c:v>
                </c:pt>
                <c:pt idx="7202" formatCode="General">
                  <c:v>-8.0465314569791099E-4</c:v>
                </c:pt>
                <c:pt idx="7203" formatCode="General">
                  <c:v>-7.9705874910561501E-4</c:v>
                </c:pt>
                <c:pt idx="7204" formatCode="General">
                  <c:v>-7.8538446399333602E-4</c:v>
                </c:pt>
                <c:pt idx="7205" formatCode="General">
                  <c:v>-7.9339777467006295E-4</c:v>
                </c:pt>
                <c:pt idx="7206" formatCode="General">
                  <c:v>-7.8571174823082303E-4</c:v>
                </c:pt>
                <c:pt idx="7207" formatCode="General">
                  <c:v>-7.9897280556620901E-4</c:v>
                </c:pt>
                <c:pt idx="7208" formatCode="General">
                  <c:v>-8.0412297731091698E-4</c:v>
                </c:pt>
                <c:pt idx="7209" formatCode="General">
                  <c:v>-7.9500587182540798E-4</c:v>
                </c:pt>
                <c:pt idx="7210" formatCode="General">
                  <c:v>-7.9446684746136103E-4</c:v>
                </c:pt>
                <c:pt idx="7211" formatCode="General">
                  <c:v>-7.92560200874964E-4</c:v>
                </c:pt>
                <c:pt idx="7212" formatCode="General">
                  <c:v>-7.8969957218857597E-4</c:v>
                </c:pt>
                <c:pt idx="7213" formatCode="General">
                  <c:v>-7.9369330261180903E-4</c:v>
                </c:pt>
                <c:pt idx="7214" formatCode="General">
                  <c:v>-8.0331999058449804E-4</c:v>
                </c:pt>
                <c:pt idx="7215" formatCode="General">
                  <c:v>-8.00366612754987E-4</c:v>
                </c:pt>
                <c:pt idx="7216" formatCode="General">
                  <c:v>-7.9874014970539103E-4</c:v>
                </c:pt>
                <c:pt idx="7217" formatCode="General">
                  <c:v>-7.9347382067579896E-4</c:v>
                </c:pt>
                <c:pt idx="7218" formatCode="General">
                  <c:v>-7.8109296832044601E-4</c:v>
                </c:pt>
                <c:pt idx="7219" formatCode="General">
                  <c:v>-7.9179063189965999E-4</c:v>
                </c:pt>
                <c:pt idx="7220" formatCode="General">
                  <c:v>-7.7839932332314304E-4</c:v>
                </c:pt>
                <c:pt idx="7221" formatCode="General">
                  <c:v>-7.9647322664850499E-4</c:v>
                </c:pt>
                <c:pt idx="7222" formatCode="General">
                  <c:v>-7.8194142603333597E-4</c:v>
                </c:pt>
                <c:pt idx="7223" formatCode="General">
                  <c:v>-8.0034391933941202E-4</c:v>
                </c:pt>
                <c:pt idx="7224" formatCode="General">
                  <c:v>-7.9867469878101805E-4</c:v>
                </c:pt>
                <c:pt idx="7225" formatCode="General">
                  <c:v>-7.98044713993719E-4</c:v>
                </c:pt>
                <c:pt idx="7226" formatCode="General">
                  <c:v>-7.8664310096535702E-4</c:v>
                </c:pt>
                <c:pt idx="7227" formatCode="General">
                  <c:v>-7.9735741942506299E-4</c:v>
                </c:pt>
                <c:pt idx="7228" formatCode="General">
                  <c:v>-8.1170619114266803E-4</c:v>
                </c:pt>
                <c:pt idx="7229" formatCode="General">
                  <c:v>-7.8647542559490396E-4</c:v>
                </c:pt>
                <c:pt idx="7230" formatCode="General">
                  <c:v>-7.7885130661614003E-4</c:v>
                </c:pt>
                <c:pt idx="7231" formatCode="General">
                  <c:v>-7.8835144923942101E-4</c:v>
                </c:pt>
                <c:pt idx="7232" formatCode="General">
                  <c:v>-7.9443029302266998E-4</c:v>
                </c:pt>
                <c:pt idx="7233" formatCode="General">
                  <c:v>-7.8990271109729995E-4</c:v>
                </c:pt>
                <c:pt idx="7234" formatCode="General">
                  <c:v>-7.8707565918359002E-4</c:v>
                </c:pt>
                <c:pt idx="7235" formatCode="General">
                  <c:v>-7.8942421158520698E-4</c:v>
                </c:pt>
                <c:pt idx="7236" formatCode="General">
                  <c:v>-8.0165070734129404E-4</c:v>
                </c:pt>
                <c:pt idx="7237" formatCode="General">
                  <c:v>-7.9886019419499698E-4</c:v>
                </c:pt>
                <c:pt idx="7238" formatCode="General">
                  <c:v>-7.8822738418864798E-4</c:v>
                </c:pt>
                <c:pt idx="7239" formatCode="General">
                  <c:v>-7.9667507405595001E-4</c:v>
                </c:pt>
                <c:pt idx="7240" formatCode="General">
                  <c:v>-8.00195629877404E-4</c:v>
                </c:pt>
                <c:pt idx="7241" formatCode="General">
                  <c:v>-7.9885480949570397E-4</c:v>
                </c:pt>
                <c:pt idx="7242" formatCode="General">
                  <c:v>-8.0503155581472801E-4</c:v>
                </c:pt>
                <c:pt idx="7243" formatCode="General">
                  <c:v>-7.8782306015549495E-4</c:v>
                </c:pt>
                <c:pt idx="7244" formatCode="General">
                  <c:v>-7.8763320467354302E-4</c:v>
                </c:pt>
                <c:pt idx="7245" formatCode="General">
                  <c:v>-7.8252614463921702E-4</c:v>
                </c:pt>
                <c:pt idx="7246" formatCode="General">
                  <c:v>-7.9999465883368905E-4</c:v>
                </c:pt>
                <c:pt idx="7247" formatCode="General">
                  <c:v>-7.91130917100225E-4</c:v>
                </c:pt>
                <c:pt idx="7248" formatCode="General">
                  <c:v>-7.9339467118348401E-4</c:v>
                </c:pt>
                <c:pt idx="7249" formatCode="General">
                  <c:v>-7.9963335636475195E-4</c:v>
                </c:pt>
                <c:pt idx="7250" formatCode="General">
                  <c:v>-8.0332195559641403E-4</c:v>
                </c:pt>
                <c:pt idx="7251" formatCode="General">
                  <c:v>-7.9509733766128601E-4</c:v>
                </c:pt>
                <c:pt idx="7252" formatCode="General">
                  <c:v>-7.9678384163978805E-4</c:v>
                </c:pt>
                <c:pt idx="7253" formatCode="General">
                  <c:v>-7.9250422637914598E-4</c:v>
                </c:pt>
                <c:pt idx="7254" formatCode="General">
                  <c:v>-7.9216232520313104E-4</c:v>
                </c:pt>
                <c:pt idx="7255" formatCode="General">
                  <c:v>-7.8571094691058403E-4</c:v>
                </c:pt>
                <c:pt idx="7256" formatCode="General">
                  <c:v>-7.9367119081648601E-4</c:v>
                </c:pt>
                <c:pt idx="7257" formatCode="General">
                  <c:v>-7.9830704387005402E-4</c:v>
                </c:pt>
                <c:pt idx="7258" formatCode="General">
                  <c:v>-7.8419883745890295E-4</c:v>
                </c:pt>
                <c:pt idx="7259" formatCode="General">
                  <c:v>-7.98553134464746E-4</c:v>
                </c:pt>
                <c:pt idx="7260" formatCode="General">
                  <c:v>-8.0499383484952897E-4</c:v>
                </c:pt>
                <c:pt idx="7261" formatCode="General">
                  <c:v>-8.0437870384046802E-4</c:v>
                </c:pt>
                <c:pt idx="7262" formatCode="General">
                  <c:v>-7.9854818129995004E-4</c:v>
                </c:pt>
                <c:pt idx="7263" formatCode="General">
                  <c:v>-7.9544778106977604E-4</c:v>
                </c:pt>
                <c:pt idx="7264" formatCode="General">
                  <c:v>-7.9275110884663902E-4</c:v>
                </c:pt>
                <c:pt idx="7265" formatCode="General">
                  <c:v>-7.9422135419282905E-4</c:v>
                </c:pt>
                <c:pt idx="7266" formatCode="General">
                  <c:v>-8.0110261099659798E-4</c:v>
                </c:pt>
                <c:pt idx="7267" formatCode="General">
                  <c:v>-7.9581535923599702E-4</c:v>
                </c:pt>
                <c:pt idx="7268" formatCode="General">
                  <c:v>-7.9602841689843196E-4</c:v>
                </c:pt>
                <c:pt idx="7269" formatCode="General">
                  <c:v>-7.9668621114145199E-4</c:v>
                </c:pt>
                <c:pt idx="7270" formatCode="General">
                  <c:v>-8.0700154479936101E-4</c:v>
                </c:pt>
                <c:pt idx="7271" formatCode="General">
                  <c:v>-7.9765743703914197E-4</c:v>
                </c:pt>
                <c:pt idx="7272" formatCode="General">
                  <c:v>-7.9003022319179095E-4</c:v>
                </c:pt>
                <c:pt idx="7273" formatCode="General">
                  <c:v>-7.9448277391431295E-4</c:v>
                </c:pt>
                <c:pt idx="7274" formatCode="General">
                  <c:v>-7.8674054110959395E-4</c:v>
                </c:pt>
                <c:pt idx="7275" formatCode="General">
                  <c:v>-7.9759095843442605E-4</c:v>
                </c:pt>
                <c:pt idx="7276" formatCode="General">
                  <c:v>-7.9022618691828998E-4</c:v>
                </c:pt>
                <c:pt idx="7277" formatCode="General">
                  <c:v>-7.8862922772946799E-4</c:v>
                </c:pt>
                <c:pt idx="7278" formatCode="General">
                  <c:v>-7.9169053323324603E-4</c:v>
                </c:pt>
                <c:pt idx="7279" formatCode="General">
                  <c:v>-7.9785496718545799E-4</c:v>
                </c:pt>
                <c:pt idx="7280" formatCode="General">
                  <c:v>-8.0709402337849397E-4</c:v>
                </c:pt>
                <c:pt idx="7281" formatCode="General">
                  <c:v>-7.8541662706498895E-4</c:v>
                </c:pt>
                <c:pt idx="7282" formatCode="General">
                  <c:v>-7.8868109538277498E-4</c:v>
                </c:pt>
                <c:pt idx="7283" formatCode="General">
                  <c:v>-7.9664343102711296E-4</c:v>
                </c:pt>
                <c:pt idx="7284" formatCode="General">
                  <c:v>-7.9250775301266602E-4</c:v>
                </c:pt>
                <c:pt idx="7285" formatCode="General">
                  <c:v>-7.8829292128858297E-4</c:v>
                </c:pt>
                <c:pt idx="7286" formatCode="General">
                  <c:v>-7.8642578546084696E-4</c:v>
                </c:pt>
                <c:pt idx="7287" formatCode="General">
                  <c:v>-7.9750699585985705E-4</c:v>
                </c:pt>
                <c:pt idx="7288" formatCode="General">
                  <c:v>-7.9222997849648195E-4</c:v>
                </c:pt>
                <c:pt idx="7289" formatCode="General">
                  <c:v>-7.8718157425556896E-4</c:v>
                </c:pt>
                <c:pt idx="7290" formatCode="General">
                  <c:v>-7.9759020120853804E-4</c:v>
                </c:pt>
                <c:pt idx="7291" formatCode="General">
                  <c:v>-7.9488506180517605E-4</c:v>
                </c:pt>
                <c:pt idx="7292" formatCode="General">
                  <c:v>-7.8847386746160996E-4</c:v>
                </c:pt>
                <c:pt idx="7293" formatCode="General">
                  <c:v>-7.9718759459243701E-4</c:v>
                </c:pt>
                <c:pt idx="7294" formatCode="General">
                  <c:v>-8.0395805741623097E-4</c:v>
                </c:pt>
                <c:pt idx="7295" formatCode="General">
                  <c:v>-8.0273204655431402E-4</c:v>
                </c:pt>
                <c:pt idx="7296" formatCode="General">
                  <c:v>-7.9272652419433399E-4</c:v>
                </c:pt>
                <c:pt idx="7297" formatCode="General">
                  <c:v>-7.9466408638599205E-4</c:v>
                </c:pt>
                <c:pt idx="7298" formatCode="General">
                  <c:v>-8.0222109899452795E-4</c:v>
                </c:pt>
                <c:pt idx="7299" formatCode="General">
                  <c:v>-7.82549074529311E-4</c:v>
                </c:pt>
                <c:pt idx="7300" formatCode="General">
                  <c:v>-7.9085214164526104E-4</c:v>
                </c:pt>
                <c:pt idx="7301" formatCode="General">
                  <c:v>-7.8996187504547504E-4</c:v>
                </c:pt>
                <c:pt idx="7302" formatCode="General">
                  <c:v>-7.9599687651256705E-4</c:v>
                </c:pt>
                <c:pt idx="7303" formatCode="General">
                  <c:v>-8.0230715294380296E-4</c:v>
                </c:pt>
                <c:pt idx="7304" formatCode="General">
                  <c:v>-7.7872275892965298E-4</c:v>
                </c:pt>
                <c:pt idx="7305" formatCode="General">
                  <c:v>-8.0076444017328598E-4</c:v>
                </c:pt>
                <c:pt idx="7306" formatCode="General">
                  <c:v>-7.9067122441629897E-4</c:v>
                </c:pt>
                <c:pt idx="7307" formatCode="General">
                  <c:v>-8.0061568283808302E-4</c:v>
                </c:pt>
                <c:pt idx="7308" formatCode="General">
                  <c:v>-7.8855275605288304E-4</c:v>
                </c:pt>
                <c:pt idx="7309" formatCode="General">
                  <c:v>-7.87655394797902E-4</c:v>
                </c:pt>
                <c:pt idx="7310" formatCode="General">
                  <c:v>-7.9444023945119703E-4</c:v>
                </c:pt>
                <c:pt idx="7311" formatCode="General">
                  <c:v>-7.8815269356669504E-4</c:v>
                </c:pt>
                <c:pt idx="7312" formatCode="General">
                  <c:v>-7.8976642009401102E-4</c:v>
                </c:pt>
                <c:pt idx="7313" formatCode="General">
                  <c:v>-7.8815579105199801E-4</c:v>
                </c:pt>
                <c:pt idx="7314" formatCode="General">
                  <c:v>-7.9641884782473101E-4</c:v>
                </c:pt>
                <c:pt idx="7315" formatCode="General">
                  <c:v>-7.8240809858212495E-4</c:v>
                </c:pt>
                <c:pt idx="7316" formatCode="General">
                  <c:v>-7.9457630558369904E-4</c:v>
                </c:pt>
                <c:pt idx="7317" formatCode="General">
                  <c:v>-7.9866863881583399E-4</c:v>
                </c:pt>
                <c:pt idx="7318" formatCode="General">
                  <c:v>-7.88393444483361E-4</c:v>
                </c:pt>
                <c:pt idx="7319" formatCode="General">
                  <c:v>-7.9220470611631203E-4</c:v>
                </c:pt>
                <c:pt idx="7320" formatCode="General">
                  <c:v>-8.0372592445800595E-4</c:v>
                </c:pt>
                <c:pt idx="7321" formatCode="General">
                  <c:v>-7.9284410998639804E-4</c:v>
                </c:pt>
                <c:pt idx="7322" formatCode="General">
                  <c:v>-7.8954791698417396E-4</c:v>
                </c:pt>
                <c:pt idx="7323" formatCode="General">
                  <c:v>-7.9996649828401999E-4</c:v>
                </c:pt>
                <c:pt idx="7324" formatCode="General">
                  <c:v>-7.9573498437360399E-4</c:v>
                </c:pt>
                <c:pt idx="7325" formatCode="General">
                  <c:v>-7.9888654483390603E-4</c:v>
                </c:pt>
                <c:pt idx="7326" formatCode="General">
                  <c:v>-7.9141011032509399E-4</c:v>
                </c:pt>
                <c:pt idx="7327" formatCode="General">
                  <c:v>-7.7646104361991995E-4</c:v>
                </c:pt>
                <c:pt idx="7328" formatCode="General">
                  <c:v>-7.7977390935102101E-4</c:v>
                </c:pt>
                <c:pt idx="7329" formatCode="General">
                  <c:v>-7.9279658815967896E-4</c:v>
                </c:pt>
                <c:pt idx="7330" formatCode="General">
                  <c:v>-7.7163153969920595E-4</c:v>
                </c:pt>
                <c:pt idx="7331" formatCode="General">
                  <c:v>-7.9469735166941703E-4</c:v>
                </c:pt>
                <c:pt idx="7332" formatCode="General">
                  <c:v>-7.7808038278688097E-4</c:v>
                </c:pt>
                <c:pt idx="7333" formatCode="General">
                  <c:v>-7.9890186307650802E-4</c:v>
                </c:pt>
                <c:pt idx="7334" formatCode="General">
                  <c:v>-7.8699557461392596E-4</c:v>
                </c:pt>
                <c:pt idx="7335" formatCode="General">
                  <c:v>-7.8506531291910495E-4</c:v>
                </c:pt>
                <c:pt idx="7336" formatCode="General">
                  <c:v>-7.8876557839917402E-4</c:v>
                </c:pt>
                <c:pt idx="7337" formatCode="General">
                  <c:v>-7.9488246041505798E-4</c:v>
                </c:pt>
                <c:pt idx="7338" formatCode="General">
                  <c:v>-7.8962896705953001E-4</c:v>
                </c:pt>
                <c:pt idx="7339" formatCode="General">
                  <c:v>-7.9039316310756101E-4</c:v>
                </c:pt>
                <c:pt idx="7340" formatCode="General">
                  <c:v>-7.9989526278844401E-4</c:v>
                </c:pt>
                <c:pt idx="7341" formatCode="General">
                  <c:v>-7.9488236892814E-4</c:v>
                </c:pt>
                <c:pt idx="7342" formatCode="General">
                  <c:v>-8.06882587271834E-4</c:v>
                </c:pt>
                <c:pt idx="7343" formatCode="General">
                  <c:v>-7.8532073757646003E-4</c:v>
                </c:pt>
                <c:pt idx="7344" formatCode="General">
                  <c:v>-7.7660004001078203E-4</c:v>
                </c:pt>
                <c:pt idx="7345" formatCode="General">
                  <c:v>-7.8179487366512998E-4</c:v>
                </c:pt>
                <c:pt idx="7346" formatCode="General">
                  <c:v>-7.8042118210278001E-4</c:v>
                </c:pt>
                <c:pt idx="7347" formatCode="General">
                  <c:v>-7.8858940079653303E-4</c:v>
                </c:pt>
                <c:pt idx="7348" formatCode="General">
                  <c:v>-7.8848743757876905E-4</c:v>
                </c:pt>
                <c:pt idx="7349" formatCode="General">
                  <c:v>-8.02824762371409E-4</c:v>
                </c:pt>
                <c:pt idx="7350" formatCode="General">
                  <c:v>-7.9384500204409097E-4</c:v>
                </c:pt>
                <c:pt idx="7351" formatCode="General">
                  <c:v>-7.87855320559953E-4</c:v>
                </c:pt>
                <c:pt idx="7352" formatCode="General">
                  <c:v>-7.8960269959098197E-4</c:v>
                </c:pt>
                <c:pt idx="7353" formatCode="General">
                  <c:v>-7.7824819635342901E-4</c:v>
                </c:pt>
                <c:pt idx="7354" formatCode="General">
                  <c:v>-7.88239813409028E-4</c:v>
                </c:pt>
                <c:pt idx="7355" formatCode="General">
                  <c:v>-7.8605608375206695E-4</c:v>
                </c:pt>
                <c:pt idx="7356" formatCode="General">
                  <c:v>-7.8494651951537399E-4</c:v>
                </c:pt>
                <c:pt idx="7357" formatCode="General">
                  <c:v>-7.9514911708377105E-4</c:v>
                </c:pt>
                <c:pt idx="7358" formatCode="General">
                  <c:v>-7.9590069073311696E-4</c:v>
                </c:pt>
                <c:pt idx="7359" formatCode="General">
                  <c:v>-7.8439881273647703E-4</c:v>
                </c:pt>
                <c:pt idx="7360" formatCode="General">
                  <c:v>-7.8730681325217295E-4</c:v>
                </c:pt>
                <c:pt idx="7361" formatCode="General">
                  <c:v>-7.8736453954367399E-4</c:v>
                </c:pt>
                <c:pt idx="7362" formatCode="General">
                  <c:v>-7.8005412216319695E-4</c:v>
                </c:pt>
                <c:pt idx="7363" formatCode="General">
                  <c:v>-7.9064613592734403E-4</c:v>
                </c:pt>
                <c:pt idx="7364" formatCode="General">
                  <c:v>-7.8249482576593101E-4</c:v>
                </c:pt>
                <c:pt idx="7365" formatCode="General">
                  <c:v>-7.9151260694278604E-4</c:v>
                </c:pt>
                <c:pt idx="7366" formatCode="General">
                  <c:v>-7.85615146009025E-4</c:v>
                </c:pt>
                <c:pt idx="7367" formatCode="General">
                  <c:v>-7.9290158884778796E-4</c:v>
                </c:pt>
                <c:pt idx="7368" formatCode="General">
                  <c:v>-7.8830812245888205E-4</c:v>
                </c:pt>
                <c:pt idx="7369" formatCode="General">
                  <c:v>-7.9193489339015601E-4</c:v>
                </c:pt>
                <c:pt idx="7370" formatCode="General">
                  <c:v>-7.9222500724687099E-4</c:v>
                </c:pt>
                <c:pt idx="7371" formatCode="General">
                  <c:v>-7.7292516977697605E-4</c:v>
                </c:pt>
                <c:pt idx="7372" formatCode="General">
                  <c:v>-7.7939869588941103E-4</c:v>
                </c:pt>
                <c:pt idx="7373" formatCode="General">
                  <c:v>-8.0280735719281298E-4</c:v>
                </c:pt>
                <c:pt idx="7374" formatCode="General">
                  <c:v>-7.9523035730213098E-4</c:v>
                </c:pt>
                <c:pt idx="7375" formatCode="General">
                  <c:v>-8.0347198299080198E-4</c:v>
                </c:pt>
                <c:pt idx="7376" formatCode="General">
                  <c:v>-7.9403670017624199E-4</c:v>
                </c:pt>
                <c:pt idx="7377" formatCode="General">
                  <c:v>-7.9578270738224304E-4</c:v>
                </c:pt>
                <c:pt idx="7378" formatCode="General">
                  <c:v>-7.8429013435652101E-4</c:v>
                </c:pt>
                <c:pt idx="7379" formatCode="General">
                  <c:v>-7.9963333321845197E-4</c:v>
                </c:pt>
                <c:pt idx="7380" formatCode="General">
                  <c:v>-7.9626663170169996E-4</c:v>
                </c:pt>
                <c:pt idx="7381" formatCode="General">
                  <c:v>-8.0380729730883697E-4</c:v>
                </c:pt>
                <c:pt idx="7382" formatCode="General">
                  <c:v>-7.87202159355183E-4</c:v>
                </c:pt>
                <c:pt idx="7383" formatCode="General">
                  <c:v>-7.8353160747342201E-4</c:v>
                </c:pt>
                <c:pt idx="7384" formatCode="General">
                  <c:v>-7.77654282424833E-4</c:v>
                </c:pt>
                <c:pt idx="7385" formatCode="General">
                  <c:v>-7.8866250599192596E-4</c:v>
                </c:pt>
                <c:pt idx="7386" formatCode="General">
                  <c:v>-7.8011451984898097E-4</c:v>
                </c:pt>
                <c:pt idx="7387" formatCode="General">
                  <c:v>-7.9797008443761505E-4</c:v>
                </c:pt>
                <c:pt idx="7388" formatCode="General">
                  <c:v>-7.8956200665623703E-4</c:v>
                </c:pt>
                <c:pt idx="7389" formatCode="General">
                  <c:v>-7.9085469201217696E-4</c:v>
                </c:pt>
                <c:pt idx="7390" formatCode="General">
                  <c:v>-7.9352020092986599E-4</c:v>
                </c:pt>
                <c:pt idx="7391" formatCode="General">
                  <c:v>-7.96808474986396E-4</c:v>
                </c:pt>
                <c:pt idx="7392" formatCode="General">
                  <c:v>-7.9862436430291298E-4</c:v>
                </c:pt>
                <c:pt idx="7393" formatCode="General">
                  <c:v>-7.8660751746047002E-4</c:v>
                </c:pt>
                <c:pt idx="7394" formatCode="General">
                  <c:v>-7.7781882252857997E-4</c:v>
                </c:pt>
                <c:pt idx="7395" formatCode="General">
                  <c:v>-7.8463852167984704E-4</c:v>
                </c:pt>
                <c:pt idx="7396" formatCode="General">
                  <c:v>-7.8824313157191796E-4</c:v>
                </c:pt>
                <c:pt idx="7397" formatCode="General">
                  <c:v>-7.9262295738309705E-4</c:v>
                </c:pt>
                <c:pt idx="7398" formatCode="General">
                  <c:v>-7.8580258642815901E-4</c:v>
                </c:pt>
                <c:pt idx="7399" formatCode="General">
                  <c:v>-7.9255643629797499E-4</c:v>
                </c:pt>
                <c:pt idx="7400" formatCode="General">
                  <c:v>-7.9131916567271303E-4</c:v>
                </c:pt>
                <c:pt idx="7401" formatCode="General">
                  <c:v>-7.7298686189669304E-4</c:v>
                </c:pt>
                <c:pt idx="7402" formatCode="General">
                  <c:v>-7.8102330167278099E-4</c:v>
                </c:pt>
                <c:pt idx="7403" formatCode="General">
                  <c:v>-7.8599070664707698E-4</c:v>
                </c:pt>
                <c:pt idx="7404" formatCode="General">
                  <c:v>-7.8222726290877399E-4</c:v>
                </c:pt>
                <c:pt idx="7405" formatCode="General">
                  <c:v>-7.8842814669393096E-4</c:v>
                </c:pt>
                <c:pt idx="7406" formatCode="General">
                  <c:v>-7.8718642269399596E-4</c:v>
                </c:pt>
                <c:pt idx="7407" formatCode="General">
                  <c:v>-7.9341632308561698E-4</c:v>
                </c:pt>
                <c:pt idx="7408" formatCode="General">
                  <c:v>-7.8823297681975804E-4</c:v>
                </c:pt>
                <c:pt idx="7409" formatCode="General">
                  <c:v>-7.8171903606396903E-4</c:v>
                </c:pt>
                <c:pt idx="7410" formatCode="General">
                  <c:v>-7.8709271045565804E-4</c:v>
                </c:pt>
                <c:pt idx="7411" formatCode="General">
                  <c:v>-7.8456667517564705E-4</c:v>
                </c:pt>
                <c:pt idx="7412" formatCode="General">
                  <c:v>-7.99181306698651E-4</c:v>
                </c:pt>
                <c:pt idx="7413" formatCode="General">
                  <c:v>-7.8929896586787105E-4</c:v>
                </c:pt>
                <c:pt idx="7414" formatCode="General">
                  <c:v>-8.0035925263713696E-4</c:v>
                </c:pt>
                <c:pt idx="7415" formatCode="General">
                  <c:v>-7.9161764188711203E-4</c:v>
                </c:pt>
                <c:pt idx="7416" formatCode="General">
                  <c:v>-7.8869402227691495E-4</c:v>
                </c:pt>
                <c:pt idx="7417" formatCode="General">
                  <c:v>-7.9266743326559998E-4</c:v>
                </c:pt>
                <c:pt idx="7418" formatCode="General">
                  <c:v>-7.7733239133191202E-4</c:v>
                </c:pt>
                <c:pt idx="7419" formatCode="General">
                  <c:v>-7.8638709814435304E-4</c:v>
                </c:pt>
                <c:pt idx="7420" formatCode="General">
                  <c:v>-7.8062210799919403E-4</c:v>
                </c:pt>
                <c:pt idx="7421" formatCode="General">
                  <c:v>-7.83103259115744E-4</c:v>
                </c:pt>
                <c:pt idx="7422" formatCode="General">
                  <c:v>-7.7687712769820198E-4</c:v>
                </c:pt>
                <c:pt idx="7423" formatCode="General">
                  <c:v>-7.9137984873407796E-4</c:v>
                </c:pt>
                <c:pt idx="7424" formatCode="General">
                  <c:v>-7.9397219971511597E-4</c:v>
                </c:pt>
                <c:pt idx="7425" formatCode="General">
                  <c:v>-7.8271898910453499E-4</c:v>
                </c:pt>
                <c:pt idx="7426" formatCode="General">
                  <c:v>-7.7614549278149703E-4</c:v>
                </c:pt>
                <c:pt idx="7427" formatCode="General">
                  <c:v>-7.9430361177093502E-4</c:v>
                </c:pt>
                <c:pt idx="7428" formatCode="General">
                  <c:v>-7.8561383792397901E-4</c:v>
                </c:pt>
                <c:pt idx="7429" formatCode="General">
                  <c:v>-7.8989016378331603E-4</c:v>
                </c:pt>
                <c:pt idx="7430" formatCode="General">
                  <c:v>-7.88859960979017E-4</c:v>
                </c:pt>
                <c:pt idx="7431" formatCode="General">
                  <c:v>-7.9680095992213696E-4</c:v>
                </c:pt>
                <c:pt idx="7432" formatCode="General">
                  <c:v>-7.84859233410051E-4</c:v>
                </c:pt>
                <c:pt idx="7433" formatCode="General">
                  <c:v>-7.8907824078383604E-4</c:v>
                </c:pt>
                <c:pt idx="7434" formatCode="General">
                  <c:v>-7.8743464813028604E-4</c:v>
                </c:pt>
                <c:pt idx="7435" formatCode="General">
                  <c:v>-7.75104406211136E-4</c:v>
                </c:pt>
                <c:pt idx="7436" formatCode="General">
                  <c:v>-7.9655216919838595E-4</c:v>
                </c:pt>
                <c:pt idx="7437" formatCode="General">
                  <c:v>-7.9711294014500904E-4</c:v>
                </c:pt>
                <c:pt idx="7438" formatCode="General">
                  <c:v>-7.8579692555563697E-4</c:v>
                </c:pt>
                <c:pt idx="7439" formatCode="General">
                  <c:v>-7.8957286827308201E-4</c:v>
                </c:pt>
                <c:pt idx="7440" formatCode="General">
                  <c:v>-7.9970156533371798E-4</c:v>
                </c:pt>
                <c:pt idx="7441" formatCode="General">
                  <c:v>-7.9507545261970605E-4</c:v>
                </c:pt>
                <c:pt idx="7442" formatCode="General">
                  <c:v>-7.7839618421432001E-4</c:v>
                </c:pt>
                <c:pt idx="7443" formatCode="General">
                  <c:v>-7.7598203420625798E-4</c:v>
                </c:pt>
                <c:pt idx="7444" formatCode="General">
                  <c:v>-7.9795360910671798E-4</c:v>
                </c:pt>
                <c:pt idx="7445" formatCode="General">
                  <c:v>-8.0272691565621505E-4</c:v>
                </c:pt>
                <c:pt idx="7446" formatCode="General">
                  <c:v>-7.8609540744660597E-4</c:v>
                </c:pt>
                <c:pt idx="7447" formatCode="General">
                  <c:v>-7.8550007881917597E-4</c:v>
                </c:pt>
                <c:pt idx="7448" formatCode="General">
                  <c:v>-7.8929242765002903E-4</c:v>
                </c:pt>
                <c:pt idx="7449" formatCode="General">
                  <c:v>-7.9474821168054295E-4</c:v>
                </c:pt>
                <c:pt idx="7450" formatCode="General">
                  <c:v>-7.9769209488940397E-4</c:v>
                </c:pt>
                <c:pt idx="7451" formatCode="General">
                  <c:v>-7.9333804174830998E-4</c:v>
                </c:pt>
                <c:pt idx="7452" formatCode="General">
                  <c:v>-7.8512809913267999E-4</c:v>
                </c:pt>
                <c:pt idx="7453" formatCode="General">
                  <c:v>-7.8936647358630505E-4</c:v>
                </c:pt>
                <c:pt idx="7454" formatCode="General">
                  <c:v>-7.8894625548685802E-4</c:v>
                </c:pt>
                <c:pt idx="7455" formatCode="General">
                  <c:v>-7.9257523422162702E-4</c:v>
                </c:pt>
                <c:pt idx="7456" formatCode="General">
                  <c:v>-7.7922583727033502E-4</c:v>
                </c:pt>
                <c:pt idx="7457" formatCode="General">
                  <c:v>-7.8464530882650196E-4</c:v>
                </c:pt>
                <c:pt idx="7458" formatCode="General">
                  <c:v>-7.9112921986260599E-4</c:v>
                </c:pt>
                <c:pt idx="7459" formatCode="General">
                  <c:v>-7.9218867019278797E-4</c:v>
                </c:pt>
                <c:pt idx="7460" formatCode="General">
                  <c:v>-7.8943133838252702E-4</c:v>
                </c:pt>
                <c:pt idx="7461" formatCode="General">
                  <c:v>-7.8452613868748697E-4</c:v>
                </c:pt>
                <c:pt idx="7462" formatCode="General">
                  <c:v>-7.8915754203745601E-4</c:v>
                </c:pt>
                <c:pt idx="7463" formatCode="General">
                  <c:v>-7.7891235464045295E-4</c:v>
                </c:pt>
                <c:pt idx="7464" formatCode="General">
                  <c:v>-7.8662533039827601E-4</c:v>
                </c:pt>
                <c:pt idx="7465" formatCode="General">
                  <c:v>-7.9577539273926903E-4</c:v>
                </c:pt>
                <c:pt idx="7466" formatCode="General">
                  <c:v>-8.0013464686335605E-4</c:v>
                </c:pt>
                <c:pt idx="7467" formatCode="General">
                  <c:v>-7.8757293730464899E-4</c:v>
                </c:pt>
                <c:pt idx="7468" formatCode="General">
                  <c:v>-7.8667941823285599E-4</c:v>
                </c:pt>
                <c:pt idx="7469" formatCode="General">
                  <c:v>-7.8502115417549095E-4</c:v>
                </c:pt>
                <c:pt idx="7470" formatCode="General">
                  <c:v>-7.8454169291057498E-4</c:v>
                </c:pt>
                <c:pt idx="7471" formatCode="General">
                  <c:v>-7.8516450947559895E-4</c:v>
                </c:pt>
                <c:pt idx="7472" formatCode="General">
                  <c:v>-7.9926263663325503E-4</c:v>
                </c:pt>
                <c:pt idx="7473" formatCode="General">
                  <c:v>-7.9341125513155504E-4</c:v>
                </c:pt>
                <c:pt idx="7474" formatCode="General">
                  <c:v>-8.0489692580472101E-4</c:v>
                </c:pt>
                <c:pt idx="7475" formatCode="General">
                  <c:v>-7.9538712554963801E-4</c:v>
                </c:pt>
                <c:pt idx="7476" formatCode="General">
                  <c:v>-8.0002974340245402E-4</c:v>
                </c:pt>
                <c:pt idx="7477" formatCode="General">
                  <c:v>-7.9340597327473995E-4</c:v>
                </c:pt>
                <c:pt idx="7478" formatCode="General">
                  <c:v>-7.9535433790263205E-4</c:v>
                </c:pt>
                <c:pt idx="7479" formatCode="General">
                  <c:v>-7.9177538373714502E-4</c:v>
                </c:pt>
                <c:pt idx="7480" formatCode="General">
                  <c:v>-7.9009680541854805E-4</c:v>
                </c:pt>
                <c:pt idx="7481" formatCode="General">
                  <c:v>-7.90619772272176E-4</c:v>
                </c:pt>
                <c:pt idx="7482" formatCode="General">
                  <c:v>-7.8998775537250199E-4</c:v>
                </c:pt>
                <c:pt idx="7483" formatCode="General">
                  <c:v>-7.8567314465788503E-4</c:v>
                </c:pt>
                <c:pt idx="7484" formatCode="General">
                  <c:v>-7.9125965737914504E-4</c:v>
                </c:pt>
                <c:pt idx="7485" formatCode="General">
                  <c:v>-7.8513714834900798E-4</c:v>
                </c:pt>
                <c:pt idx="7486" formatCode="General">
                  <c:v>-7.9406995785539505E-4</c:v>
                </c:pt>
                <c:pt idx="7487" formatCode="General">
                  <c:v>-7.9494827911690696E-4</c:v>
                </c:pt>
                <c:pt idx="7488" formatCode="General">
                  <c:v>-7.8754944846159904E-4</c:v>
                </c:pt>
                <c:pt idx="7489" formatCode="General">
                  <c:v>-7.9031751542119305E-4</c:v>
                </c:pt>
                <c:pt idx="7490" formatCode="General">
                  <c:v>-7.94286651322545E-4</c:v>
                </c:pt>
                <c:pt idx="7491" formatCode="General">
                  <c:v>-7.8676673311078198E-4</c:v>
                </c:pt>
                <c:pt idx="7492" formatCode="General">
                  <c:v>-7.9490629395273797E-4</c:v>
                </c:pt>
                <c:pt idx="7493" formatCode="General">
                  <c:v>-7.9054203223170199E-4</c:v>
                </c:pt>
                <c:pt idx="7494" formatCode="General">
                  <c:v>-7.8282824290529696E-4</c:v>
                </c:pt>
                <c:pt idx="7495" formatCode="General">
                  <c:v>-7.8110679094309503E-4</c:v>
                </c:pt>
                <c:pt idx="7496" formatCode="General">
                  <c:v>-7.8839040975619504E-4</c:v>
                </c:pt>
                <c:pt idx="7497" formatCode="General">
                  <c:v>-7.7622313322404804E-4</c:v>
                </c:pt>
                <c:pt idx="7498" formatCode="General">
                  <c:v>-7.8290378379781902E-4</c:v>
                </c:pt>
                <c:pt idx="7499" formatCode="General">
                  <c:v>-7.9155524794098403E-4</c:v>
                </c:pt>
                <c:pt idx="7500" formatCode="General">
                  <c:v>-7.9347082221322004E-4</c:v>
                </c:pt>
                <c:pt idx="7501" formatCode="General">
                  <c:v>-7.8429703615763503E-4</c:v>
                </c:pt>
                <c:pt idx="7502" formatCode="General">
                  <c:v>-7.8942873972478501E-4</c:v>
                </c:pt>
                <c:pt idx="7503" formatCode="General">
                  <c:v>-7.9319016712680798E-4</c:v>
                </c:pt>
                <c:pt idx="7504" formatCode="General">
                  <c:v>-7.8551362657181803E-4</c:v>
                </c:pt>
                <c:pt idx="7505" formatCode="General">
                  <c:v>-7.8742341053795605E-4</c:v>
                </c:pt>
                <c:pt idx="7506" formatCode="General">
                  <c:v>-7.9338460268293899E-4</c:v>
                </c:pt>
                <c:pt idx="7507" formatCode="General">
                  <c:v>-7.7945299764768205E-4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835-4473-8E61-1337B4DEA5B0}"/>
            </c:ext>
          </c:extLst>
        </c:ser>
        <c:ser>
          <c:idx val="10"/>
          <c:order val="1"/>
          <c:tx>
            <c:v>down (Cu) PARALLEL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FF"/>
              </a:solidFill>
              <a:ln w="9525">
                <a:solidFill>
                  <a:srgbClr val="FF00FF"/>
                </a:solidFill>
              </a:ln>
              <a:effectLst/>
            </c:spPr>
          </c:marker>
          <c:xVal>
            <c:numRef>
              <c:f>data_Loop!$BJ$13:$BJ$1953</c:f>
              <c:numCache>
                <c:formatCode>General</c:formatCode>
                <c:ptCount val="1941"/>
                <c:pt idx="0">
                  <c:v>15000.101074218701</c:v>
                </c:pt>
                <c:pt idx="1">
                  <c:v>14998.150878906201</c:v>
                </c:pt>
                <c:pt idx="2">
                  <c:v>14992.660644531299</c:v>
                </c:pt>
                <c:pt idx="3">
                  <c:v>14981.2783203125</c:v>
                </c:pt>
                <c:pt idx="4">
                  <c:v>14968.908691406201</c:v>
                </c:pt>
                <c:pt idx="5">
                  <c:v>14955.568359375</c:v>
                </c:pt>
                <c:pt idx="6">
                  <c:v>14940.2607421875</c:v>
                </c:pt>
                <c:pt idx="7">
                  <c:v>14924.949707031299</c:v>
                </c:pt>
                <c:pt idx="8">
                  <c:v>14909.5966796875</c:v>
                </c:pt>
                <c:pt idx="9">
                  <c:v>14894.520019531299</c:v>
                </c:pt>
                <c:pt idx="10">
                  <c:v>14880.9267578125</c:v>
                </c:pt>
                <c:pt idx="11">
                  <c:v>14867.1455078125</c:v>
                </c:pt>
                <c:pt idx="12">
                  <c:v>14853.716308593799</c:v>
                </c:pt>
                <c:pt idx="13">
                  <c:v>14840.287109375</c:v>
                </c:pt>
                <c:pt idx="14">
                  <c:v>14825.587402343799</c:v>
                </c:pt>
                <c:pt idx="15">
                  <c:v>14811.239746093799</c:v>
                </c:pt>
                <c:pt idx="16">
                  <c:v>14796.666015625</c:v>
                </c:pt>
                <c:pt idx="17">
                  <c:v>14781.6396484375</c:v>
                </c:pt>
                <c:pt idx="18">
                  <c:v>14766.676269531299</c:v>
                </c:pt>
                <c:pt idx="19">
                  <c:v>14751.675292968701</c:v>
                </c:pt>
                <c:pt idx="20">
                  <c:v>14736.950683593799</c:v>
                </c:pt>
                <c:pt idx="21">
                  <c:v>14721.66015625</c:v>
                </c:pt>
                <c:pt idx="22">
                  <c:v>14706.5078125</c:v>
                </c:pt>
                <c:pt idx="23">
                  <c:v>14691.58203125</c:v>
                </c:pt>
                <c:pt idx="24">
                  <c:v>14676.556152343799</c:v>
                </c:pt>
                <c:pt idx="25">
                  <c:v>14661.580078125</c:v>
                </c:pt>
                <c:pt idx="26">
                  <c:v>14646.8681640625</c:v>
                </c:pt>
                <c:pt idx="27">
                  <c:v>14632.168457031299</c:v>
                </c:pt>
                <c:pt idx="28">
                  <c:v>14616.978515625</c:v>
                </c:pt>
                <c:pt idx="29">
                  <c:v>14601.90234375</c:v>
                </c:pt>
                <c:pt idx="30">
                  <c:v>14587.102050781299</c:v>
                </c:pt>
                <c:pt idx="31">
                  <c:v>14572.138183593799</c:v>
                </c:pt>
                <c:pt idx="32">
                  <c:v>14556.771972656201</c:v>
                </c:pt>
                <c:pt idx="33">
                  <c:v>14542.1357421875</c:v>
                </c:pt>
                <c:pt idx="34">
                  <c:v>14527.412109375</c:v>
                </c:pt>
                <c:pt idx="35">
                  <c:v>14512.2724609375</c:v>
                </c:pt>
                <c:pt idx="36">
                  <c:v>14497.0068359375</c:v>
                </c:pt>
                <c:pt idx="37">
                  <c:v>14481.703613281201</c:v>
                </c:pt>
                <c:pt idx="38">
                  <c:v>14466.929199218701</c:v>
                </c:pt>
                <c:pt idx="39">
                  <c:v>14452.229980468701</c:v>
                </c:pt>
                <c:pt idx="40">
                  <c:v>14437.60546875</c:v>
                </c:pt>
                <c:pt idx="41">
                  <c:v>14421.925292968701</c:v>
                </c:pt>
                <c:pt idx="42">
                  <c:v>14406.308105468701</c:v>
                </c:pt>
                <c:pt idx="43">
                  <c:v>14392.0986328125</c:v>
                </c:pt>
                <c:pt idx="44">
                  <c:v>14377.738769531299</c:v>
                </c:pt>
                <c:pt idx="45">
                  <c:v>14363.0400390625</c:v>
                </c:pt>
                <c:pt idx="46">
                  <c:v>14347.724609375</c:v>
                </c:pt>
                <c:pt idx="47">
                  <c:v>14332.8994140625</c:v>
                </c:pt>
                <c:pt idx="48">
                  <c:v>14317.168457031201</c:v>
                </c:pt>
                <c:pt idx="49">
                  <c:v>14302.318359375</c:v>
                </c:pt>
                <c:pt idx="50">
                  <c:v>14288.612792968799</c:v>
                </c:pt>
                <c:pt idx="51">
                  <c:v>14273.3095703125</c:v>
                </c:pt>
                <c:pt idx="52">
                  <c:v>14257.867675781299</c:v>
                </c:pt>
                <c:pt idx="53">
                  <c:v>14242.879394531299</c:v>
                </c:pt>
                <c:pt idx="54">
                  <c:v>14228.2431640625</c:v>
                </c:pt>
                <c:pt idx="55">
                  <c:v>14212.876953125</c:v>
                </c:pt>
                <c:pt idx="56">
                  <c:v>14197.674316406201</c:v>
                </c:pt>
                <c:pt idx="57">
                  <c:v>14182.999511718799</c:v>
                </c:pt>
                <c:pt idx="58">
                  <c:v>14168.249511718799</c:v>
                </c:pt>
                <c:pt idx="59">
                  <c:v>14153.5126953125</c:v>
                </c:pt>
                <c:pt idx="60">
                  <c:v>14138.499511718799</c:v>
                </c:pt>
                <c:pt idx="61">
                  <c:v>14122.630371093799</c:v>
                </c:pt>
                <c:pt idx="62">
                  <c:v>14107.805175781299</c:v>
                </c:pt>
                <c:pt idx="63">
                  <c:v>14093.810058593799</c:v>
                </c:pt>
                <c:pt idx="64">
                  <c:v>14078.947265625</c:v>
                </c:pt>
                <c:pt idx="65">
                  <c:v>14063.682128906201</c:v>
                </c:pt>
                <c:pt idx="66">
                  <c:v>14048.517089843799</c:v>
                </c:pt>
                <c:pt idx="67">
                  <c:v>14034.0068359375</c:v>
                </c:pt>
                <c:pt idx="68">
                  <c:v>14018.703613281201</c:v>
                </c:pt>
                <c:pt idx="69">
                  <c:v>14003.349609375</c:v>
                </c:pt>
                <c:pt idx="70">
                  <c:v>13988.876953125</c:v>
                </c:pt>
                <c:pt idx="71">
                  <c:v>13973.964355468701</c:v>
                </c:pt>
                <c:pt idx="72">
                  <c:v>13958.7744140625</c:v>
                </c:pt>
                <c:pt idx="73">
                  <c:v>13943.822753906201</c:v>
                </c:pt>
                <c:pt idx="74">
                  <c:v>13929.085449218701</c:v>
                </c:pt>
                <c:pt idx="75">
                  <c:v>13913.493652343701</c:v>
                </c:pt>
                <c:pt idx="76">
                  <c:v>13898.681152343701</c:v>
                </c:pt>
                <c:pt idx="77">
                  <c:v>13884.6982421875</c:v>
                </c:pt>
                <c:pt idx="78">
                  <c:v>13869.9111328125</c:v>
                </c:pt>
                <c:pt idx="79">
                  <c:v>13854.708984375</c:v>
                </c:pt>
                <c:pt idx="80">
                  <c:v>13839.2294921875</c:v>
                </c:pt>
                <c:pt idx="81">
                  <c:v>13824.001953125</c:v>
                </c:pt>
                <c:pt idx="82">
                  <c:v>13809.479003906201</c:v>
                </c:pt>
                <c:pt idx="83">
                  <c:v>13794.8427734375</c:v>
                </c:pt>
                <c:pt idx="84">
                  <c:v>13779.6279296875</c:v>
                </c:pt>
                <c:pt idx="85">
                  <c:v>13764.776855468701</c:v>
                </c:pt>
                <c:pt idx="86">
                  <c:v>13750.001464843799</c:v>
                </c:pt>
                <c:pt idx="87">
                  <c:v>13735.188964843799</c:v>
                </c:pt>
                <c:pt idx="88">
                  <c:v>13720.23828125</c:v>
                </c:pt>
                <c:pt idx="89">
                  <c:v>13705.224609375</c:v>
                </c:pt>
                <c:pt idx="90">
                  <c:v>13690.021972656299</c:v>
                </c:pt>
                <c:pt idx="91">
                  <c:v>13674.857421875</c:v>
                </c:pt>
                <c:pt idx="92">
                  <c:v>13660.1455078125</c:v>
                </c:pt>
                <c:pt idx="93">
                  <c:v>13645.2578125</c:v>
                </c:pt>
                <c:pt idx="94">
                  <c:v>13630.307128906201</c:v>
                </c:pt>
                <c:pt idx="95">
                  <c:v>13614.953125</c:v>
                </c:pt>
                <c:pt idx="96">
                  <c:v>13599.775878906201</c:v>
                </c:pt>
                <c:pt idx="97">
                  <c:v>13585.063964843799</c:v>
                </c:pt>
                <c:pt idx="98">
                  <c:v>13569.685546875</c:v>
                </c:pt>
                <c:pt idx="99">
                  <c:v>13554.873535156201</c:v>
                </c:pt>
                <c:pt idx="100">
                  <c:v>13540.03515625</c:v>
                </c:pt>
                <c:pt idx="101">
                  <c:v>13524.505859375</c:v>
                </c:pt>
                <c:pt idx="102">
                  <c:v>13509.869628906201</c:v>
                </c:pt>
                <c:pt idx="103">
                  <c:v>13495.635253906201</c:v>
                </c:pt>
                <c:pt idx="104">
                  <c:v>13480.5087890625</c:v>
                </c:pt>
                <c:pt idx="105">
                  <c:v>13465.4697265625</c:v>
                </c:pt>
                <c:pt idx="106">
                  <c:v>13450.720214843799</c:v>
                </c:pt>
                <c:pt idx="107">
                  <c:v>13435.681152343701</c:v>
                </c:pt>
                <c:pt idx="108">
                  <c:v>13420.691894531299</c:v>
                </c:pt>
                <c:pt idx="109">
                  <c:v>13405.615234375</c:v>
                </c:pt>
                <c:pt idx="110">
                  <c:v>13390.601074218701</c:v>
                </c:pt>
                <c:pt idx="111">
                  <c:v>13375.4619140625</c:v>
                </c:pt>
                <c:pt idx="112">
                  <c:v>13360.6748046875</c:v>
                </c:pt>
                <c:pt idx="113">
                  <c:v>13345.7236328125</c:v>
                </c:pt>
                <c:pt idx="114">
                  <c:v>13330.609375</c:v>
                </c:pt>
                <c:pt idx="115">
                  <c:v>13316.249511718799</c:v>
                </c:pt>
                <c:pt idx="116">
                  <c:v>13301.600097656299</c:v>
                </c:pt>
                <c:pt idx="117">
                  <c:v>13286.0458984375</c:v>
                </c:pt>
                <c:pt idx="118">
                  <c:v>13270.7431640625</c:v>
                </c:pt>
                <c:pt idx="119">
                  <c:v>13256.383300781299</c:v>
                </c:pt>
                <c:pt idx="120">
                  <c:v>13241.4072265625</c:v>
                </c:pt>
                <c:pt idx="121">
                  <c:v>13226.2548828125</c:v>
                </c:pt>
                <c:pt idx="122">
                  <c:v>13211.605957031201</c:v>
                </c:pt>
                <c:pt idx="123">
                  <c:v>13196.353515625</c:v>
                </c:pt>
                <c:pt idx="124">
                  <c:v>13181.238769531299</c:v>
                </c:pt>
                <c:pt idx="125">
                  <c:v>13166.7275390625</c:v>
                </c:pt>
                <c:pt idx="126">
                  <c:v>13152.153808593799</c:v>
                </c:pt>
                <c:pt idx="127">
                  <c:v>13136.951660156201</c:v>
                </c:pt>
                <c:pt idx="128">
                  <c:v>13121.98828125</c:v>
                </c:pt>
                <c:pt idx="129">
                  <c:v>13106.37109375</c:v>
                </c:pt>
                <c:pt idx="130">
                  <c:v>13090.8173828125</c:v>
                </c:pt>
                <c:pt idx="131">
                  <c:v>13076.733886718799</c:v>
                </c:pt>
                <c:pt idx="132">
                  <c:v>13062.0966796875</c:v>
                </c:pt>
                <c:pt idx="133">
                  <c:v>13046.981933593799</c:v>
                </c:pt>
                <c:pt idx="134">
                  <c:v>13032.056152343701</c:v>
                </c:pt>
                <c:pt idx="135">
                  <c:v>13016.288574218701</c:v>
                </c:pt>
                <c:pt idx="136">
                  <c:v>13001.2119140625</c:v>
                </c:pt>
                <c:pt idx="137">
                  <c:v>12987.2041015625</c:v>
                </c:pt>
                <c:pt idx="138">
                  <c:v>12972.341308593799</c:v>
                </c:pt>
                <c:pt idx="139">
                  <c:v>12956.9501953125</c:v>
                </c:pt>
                <c:pt idx="140">
                  <c:v>12941.7353515625</c:v>
                </c:pt>
                <c:pt idx="141">
                  <c:v>12927.362792968799</c:v>
                </c:pt>
                <c:pt idx="142">
                  <c:v>12912.524902343701</c:v>
                </c:pt>
                <c:pt idx="143">
                  <c:v>12897.296875</c:v>
                </c:pt>
                <c:pt idx="144">
                  <c:v>12882.7607421875</c:v>
                </c:pt>
                <c:pt idx="145">
                  <c:v>12867.708984375</c:v>
                </c:pt>
                <c:pt idx="146">
                  <c:v>12852.695800781299</c:v>
                </c:pt>
                <c:pt idx="147">
                  <c:v>12837.820800781299</c:v>
                </c:pt>
                <c:pt idx="148">
                  <c:v>12822.882324218701</c:v>
                </c:pt>
                <c:pt idx="149">
                  <c:v>12808.057128906201</c:v>
                </c:pt>
                <c:pt idx="150">
                  <c:v>12793.0810546875</c:v>
                </c:pt>
                <c:pt idx="151">
                  <c:v>12778.155761718799</c:v>
                </c:pt>
                <c:pt idx="152">
                  <c:v>12763.104003906201</c:v>
                </c:pt>
                <c:pt idx="153">
                  <c:v>12747.75</c:v>
                </c:pt>
                <c:pt idx="154">
                  <c:v>12732.472167968799</c:v>
                </c:pt>
                <c:pt idx="155">
                  <c:v>12718.037597656299</c:v>
                </c:pt>
                <c:pt idx="156">
                  <c:v>12703.589355468701</c:v>
                </c:pt>
                <c:pt idx="157">
                  <c:v>12688.009277343701</c:v>
                </c:pt>
                <c:pt idx="158">
                  <c:v>12672.9326171875</c:v>
                </c:pt>
                <c:pt idx="159">
                  <c:v>12658.660644531299</c:v>
                </c:pt>
                <c:pt idx="160">
                  <c:v>12643.345214843799</c:v>
                </c:pt>
                <c:pt idx="161">
                  <c:v>12627.677734375</c:v>
                </c:pt>
                <c:pt idx="162">
                  <c:v>12612.273925781299</c:v>
                </c:pt>
                <c:pt idx="163">
                  <c:v>12597.28515625</c:v>
                </c:pt>
                <c:pt idx="164">
                  <c:v>12583.0517578125</c:v>
                </c:pt>
                <c:pt idx="165">
                  <c:v>12568.8427734375</c:v>
                </c:pt>
                <c:pt idx="166">
                  <c:v>12553.954589843799</c:v>
                </c:pt>
                <c:pt idx="167">
                  <c:v>12538.2236328125</c:v>
                </c:pt>
                <c:pt idx="168">
                  <c:v>12523.020996093799</c:v>
                </c:pt>
                <c:pt idx="169">
                  <c:v>12508.4853515625</c:v>
                </c:pt>
                <c:pt idx="170">
                  <c:v>12493.4970703125</c:v>
                </c:pt>
                <c:pt idx="171">
                  <c:v>12478.270019531299</c:v>
                </c:pt>
                <c:pt idx="172">
                  <c:v>12463.482421875</c:v>
                </c:pt>
                <c:pt idx="173">
                  <c:v>12448.41796875</c:v>
                </c:pt>
                <c:pt idx="174">
                  <c:v>12433.277832031201</c:v>
                </c:pt>
                <c:pt idx="175">
                  <c:v>12418.741699218701</c:v>
                </c:pt>
                <c:pt idx="176">
                  <c:v>12403.967285156201</c:v>
                </c:pt>
                <c:pt idx="177">
                  <c:v>12389.205078125</c:v>
                </c:pt>
                <c:pt idx="178">
                  <c:v>12374.392578125</c:v>
                </c:pt>
                <c:pt idx="179">
                  <c:v>12358.624511718799</c:v>
                </c:pt>
                <c:pt idx="180">
                  <c:v>12342.7177734375</c:v>
                </c:pt>
                <c:pt idx="181">
                  <c:v>12328.3701171875</c:v>
                </c:pt>
                <c:pt idx="182">
                  <c:v>12313.544921875</c:v>
                </c:pt>
                <c:pt idx="183">
                  <c:v>12298.46875</c:v>
                </c:pt>
                <c:pt idx="184">
                  <c:v>12284.423339843799</c:v>
                </c:pt>
                <c:pt idx="185">
                  <c:v>12269.509765625</c:v>
                </c:pt>
                <c:pt idx="186">
                  <c:v>12254.231933593799</c:v>
                </c:pt>
                <c:pt idx="187">
                  <c:v>12239.293457031201</c:v>
                </c:pt>
                <c:pt idx="188">
                  <c:v>12224.342285156201</c:v>
                </c:pt>
                <c:pt idx="189">
                  <c:v>12209.052246093799</c:v>
                </c:pt>
                <c:pt idx="190">
                  <c:v>12194.1142578125</c:v>
                </c:pt>
                <c:pt idx="191">
                  <c:v>12179.7919921875</c:v>
                </c:pt>
                <c:pt idx="192">
                  <c:v>12164.740234375</c:v>
                </c:pt>
                <c:pt idx="193">
                  <c:v>12149.613769531299</c:v>
                </c:pt>
                <c:pt idx="194">
                  <c:v>12135.002441406201</c:v>
                </c:pt>
                <c:pt idx="195">
                  <c:v>12119.837402343701</c:v>
                </c:pt>
                <c:pt idx="196">
                  <c:v>12105.0751953125</c:v>
                </c:pt>
                <c:pt idx="197">
                  <c:v>12090.25</c:v>
                </c:pt>
                <c:pt idx="198">
                  <c:v>12074.947265625</c:v>
                </c:pt>
                <c:pt idx="199">
                  <c:v>12059.983886718799</c:v>
                </c:pt>
                <c:pt idx="200">
                  <c:v>12045.1708984375</c:v>
                </c:pt>
                <c:pt idx="201">
                  <c:v>12030.4462890625</c:v>
                </c:pt>
                <c:pt idx="202">
                  <c:v>12015.369628906201</c:v>
                </c:pt>
                <c:pt idx="203">
                  <c:v>12000.041015625</c:v>
                </c:pt>
                <c:pt idx="204">
                  <c:v>11984.6123046875</c:v>
                </c:pt>
                <c:pt idx="205">
                  <c:v>11969.913574218701</c:v>
                </c:pt>
                <c:pt idx="206">
                  <c:v>11955.5439453125</c:v>
                </c:pt>
                <c:pt idx="207">
                  <c:v>11940.821777343701</c:v>
                </c:pt>
                <c:pt idx="208">
                  <c:v>11925.7578125</c:v>
                </c:pt>
                <c:pt idx="209">
                  <c:v>11910.5302734375</c:v>
                </c:pt>
                <c:pt idx="210">
                  <c:v>11895.50390625</c:v>
                </c:pt>
                <c:pt idx="211">
                  <c:v>11880.5029296875</c:v>
                </c:pt>
                <c:pt idx="212">
                  <c:v>11865.564453125</c:v>
                </c:pt>
                <c:pt idx="213">
                  <c:v>11850.298828125</c:v>
                </c:pt>
                <c:pt idx="214">
                  <c:v>11835.28515625</c:v>
                </c:pt>
                <c:pt idx="215">
                  <c:v>11820.799316406201</c:v>
                </c:pt>
                <c:pt idx="216">
                  <c:v>11805.7978515625</c:v>
                </c:pt>
                <c:pt idx="217">
                  <c:v>11790.620605468701</c:v>
                </c:pt>
                <c:pt idx="218">
                  <c:v>11775.808105468701</c:v>
                </c:pt>
                <c:pt idx="219">
                  <c:v>11760.693847656299</c:v>
                </c:pt>
                <c:pt idx="220">
                  <c:v>11745.126953125</c:v>
                </c:pt>
                <c:pt idx="221">
                  <c:v>11730.2265625</c:v>
                </c:pt>
                <c:pt idx="222">
                  <c:v>11715.137207031201</c:v>
                </c:pt>
                <c:pt idx="223">
                  <c:v>11699.921875</c:v>
                </c:pt>
                <c:pt idx="224">
                  <c:v>11685.562011718799</c:v>
                </c:pt>
                <c:pt idx="225">
                  <c:v>11670.561035156201</c:v>
                </c:pt>
                <c:pt idx="226">
                  <c:v>11655.30859375</c:v>
                </c:pt>
                <c:pt idx="227">
                  <c:v>11640.7099609375</c:v>
                </c:pt>
                <c:pt idx="228">
                  <c:v>11625.104980468701</c:v>
                </c:pt>
                <c:pt idx="229">
                  <c:v>11609.298828125</c:v>
                </c:pt>
                <c:pt idx="230">
                  <c:v>11594.812988281201</c:v>
                </c:pt>
                <c:pt idx="231">
                  <c:v>11580.578613281201</c:v>
                </c:pt>
                <c:pt idx="232">
                  <c:v>11565.954589843799</c:v>
                </c:pt>
                <c:pt idx="233">
                  <c:v>11550.337402343701</c:v>
                </c:pt>
                <c:pt idx="234">
                  <c:v>11534.958984375</c:v>
                </c:pt>
                <c:pt idx="235">
                  <c:v>11520.070800781299</c:v>
                </c:pt>
                <c:pt idx="236">
                  <c:v>11505.421875</c:v>
                </c:pt>
                <c:pt idx="237">
                  <c:v>11491.062011718701</c:v>
                </c:pt>
                <c:pt idx="238">
                  <c:v>11476.211425781299</c:v>
                </c:pt>
                <c:pt idx="239">
                  <c:v>11460.682128906201</c:v>
                </c:pt>
                <c:pt idx="240">
                  <c:v>11444.964355468799</c:v>
                </c:pt>
                <c:pt idx="241">
                  <c:v>11430.126464843799</c:v>
                </c:pt>
                <c:pt idx="242">
                  <c:v>11415.4267578125</c:v>
                </c:pt>
                <c:pt idx="243">
                  <c:v>11400.8662109375</c:v>
                </c:pt>
                <c:pt idx="244">
                  <c:v>11386.1669921875</c:v>
                </c:pt>
                <c:pt idx="245">
                  <c:v>11370.537109375</c:v>
                </c:pt>
                <c:pt idx="246">
                  <c:v>11355.586425781299</c:v>
                </c:pt>
                <c:pt idx="247">
                  <c:v>11341.1884765625</c:v>
                </c:pt>
                <c:pt idx="248">
                  <c:v>11325.5078125</c:v>
                </c:pt>
                <c:pt idx="249">
                  <c:v>11309.7646484375</c:v>
                </c:pt>
                <c:pt idx="250">
                  <c:v>11295.505859375</c:v>
                </c:pt>
                <c:pt idx="251">
                  <c:v>11281.058105468799</c:v>
                </c:pt>
                <c:pt idx="252">
                  <c:v>11265.126464843799</c:v>
                </c:pt>
                <c:pt idx="253">
                  <c:v>11249.861328125</c:v>
                </c:pt>
                <c:pt idx="254">
                  <c:v>11235.828125</c:v>
                </c:pt>
                <c:pt idx="255">
                  <c:v>11221.166503906201</c:v>
                </c:pt>
                <c:pt idx="256">
                  <c:v>11206.127441406201</c:v>
                </c:pt>
                <c:pt idx="257">
                  <c:v>11190.9375</c:v>
                </c:pt>
                <c:pt idx="258">
                  <c:v>11175.584472656201</c:v>
                </c:pt>
                <c:pt idx="259">
                  <c:v>11160.834472656201</c:v>
                </c:pt>
                <c:pt idx="260">
                  <c:v>11146.16015625</c:v>
                </c:pt>
                <c:pt idx="261">
                  <c:v>11130.9326171875</c:v>
                </c:pt>
                <c:pt idx="262">
                  <c:v>11115.729980468799</c:v>
                </c:pt>
                <c:pt idx="263">
                  <c:v>11100.389160156201</c:v>
                </c:pt>
                <c:pt idx="264">
                  <c:v>11085.224609375</c:v>
                </c:pt>
                <c:pt idx="265">
                  <c:v>11070.32421875</c:v>
                </c:pt>
                <c:pt idx="266">
                  <c:v>11055.3359375</c:v>
                </c:pt>
                <c:pt idx="267">
                  <c:v>11041.013671875</c:v>
                </c:pt>
                <c:pt idx="268">
                  <c:v>11026.552734375</c:v>
                </c:pt>
                <c:pt idx="269">
                  <c:v>11011.287597656201</c:v>
                </c:pt>
                <c:pt idx="270">
                  <c:v>10995.884277343799</c:v>
                </c:pt>
                <c:pt idx="271">
                  <c:v>10980.3046875</c:v>
                </c:pt>
                <c:pt idx="272">
                  <c:v>10965.3037109375</c:v>
                </c:pt>
                <c:pt idx="273">
                  <c:v>10951.0693359375</c:v>
                </c:pt>
                <c:pt idx="274">
                  <c:v>10935.9169921875</c:v>
                </c:pt>
                <c:pt idx="275">
                  <c:v>10920.777832031201</c:v>
                </c:pt>
                <c:pt idx="276">
                  <c:v>10905.612792968799</c:v>
                </c:pt>
                <c:pt idx="277">
                  <c:v>10890.485839843799</c:v>
                </c:pt>
                <c:pt idx="278">
                  <c:v>10876.302246093799</c:v>
                </c:pt>
                <c:pt idx="279">
                  <c:v>10861.665527343799</c:v>
                </c:pt>
                <c:pt idx="280">
                  <c:v>10846.538574218701</c:v>
                </c:pt>
                <c:pt idx="281">
                  <c:v>10831.021972656201</c:v>
                </c:pt>
                <c:pt idx="282">
                  <c:v>10815.630859375</c:v>
                </c:pt>
                <c:pt idx="283">
                  <c:v>10800.755371093799</c:v>
                </c:pt>
                <c:pt idx="284">
                  <c:v>10786.030761718701</c:v>
                </c:pt>
                <c:pt idx="285">
                  <c:v>10771.318359375</c:v>
                </c:pt>
                <c:pt idx="286">
                  <c:v>10756.656738281299</c:v>
                </c:pt>
                <c:pt idx="287">
                  <c:v>10740.322753906201</c:v>
                </c:pt>
                <c:pt idx="288">
                  <c:v>10724.6298828125</c:v>
                </c:pt>
                <c:pt idx="289">
                  <c:v>10711.01171875</c:v>
                </c:pt>
                <c:pt idx="290">
                  <c:v>10696.752441406201</c:v>
                </c:pt>
                <c:pt idx="291">
                  <c:v>10681.8271484375</c:v>
                </c:pt>
                <c:pt idx="292">
                  <c:v>10666.788574218701</c:v>
                </c:pt>
                <c:pt idx="293">
                  <c:v>10651.925292968799</c:v>
                </c:pt>
                <c:pt idx="294">
                  <c:v>10636.345214843799</c:v>
                </c:pt>
                <c:pt idx="295">
                  <c:v>10621.1552734375</c:v>
                </c:pt>
                <c:pt idx="296">
                  <c:v>10606.707519531201</c:v>
                </c:pt>
                <c:pt idx="297">
                  <c:v>10591.5556640625</c:v>
                </c:pt>
                <c:pt idx="298">
                  <c:v>10576.453613281299</c:v>
                </c:pt>
                <c:pt idx="299">
                  <c:v>10561.628417968799</c:v>
                </c:pt>
                <c:pt idx="300">
                  <c:v>10545.923339843799</c:v>
                </c:pt>
                <c:pt idx="301">
                  <c:v>10530.2431640625</c:v>
                </c:pt>
                <c:pt idx="302">
                  <c:v>10516.0087890625</c:v>
                </c:pt>
                <c:pt idx="303">
                  <c:v>10501.044921875</c:v>
                </c:pt>
                <c:pt idx="304">
                  <c:v>10485.830078125</c:v>
                </c:pt>
                <c:pt idx="305">
                  <c:v>10471.671875</c:v>
                </c:pt>
                <c:pt idx="306">
                  <c:v>10456.4443359375</c:v>
                </c:pt>
                <c:pt idx="307">
                  <c:v>10441.153808593799</c:v>
                </c:pt>
                <c:pt idx="308">
                  <c:v>10426.643066406201</c:v>
                </c:pt>
                <c:pt idx="309">
                  <c:v>10411.365234375</c:v>
                </c:pt>
                <c:pt idx="310">
                  <c:v>10395.974121093799</c:v>
                </c:pt>
                <c:pt idx="311">
                  <c:v>10381.3623046875</c:v>
                </c:pt>
                <c:pt idx="312">
                  <c:v>10366.348144531201</c:v>
                </c:pt>
                <c:pt idx="313">
                  <c:v>10350.643066406201</c:v>
                </c:pt>
                <c:pt idx="314">
                  <c:v>10336.157714843799</c:v>
                </c:pt>
                <c:pt idx="315">
                  <c:v>10321.860839843799</c:v>
                </c:pt>
                <c:pt idx="316">
                  <c:v>10306.8095703125</c:v>
                </c:pt>
                <c:pt idx="317">
                  <c:v>10291.846191406201</c:v>
                </c:pt>
                <c:pt idx="318">
                  <c:v>10276.052246093799</c:v>
                </c:pt>
                <c:pt idx="319">
                  <c:v>10260.497558593799</c:v>
                </c:pt>
                <c:pt idx="320">
                  <c:v>10246.187988281299</c:v>
                </c:pt>
                <c:pt idx="321">
                  <c:v>10231.689453125</c:v>
                </c:pt>
                <c:pt idx="322">
                  <c:v>10216.512207031201</c:v>
                </c:pt>
                <c:pt idx="323">
                  <c:v>10201.725097656201</c:v>
                </c:pt>
                <c:pt idx="324">
                  <c:v>10187.1015625</c:v>
                </c:pt>
                <c:pt idx="325">
                  <c:v>10171.898925781299</c:v>
                </c:pt>
                <c:pt idx="326">
                  <c:v>10156.457519531201</c:v>
                </c:pt>
                <c:pt idx="327">
                  <c:v>10141.745605468799</c:v>
                </c:pt>
                <c:pt idx="328">
                  <c:v>10126.995605468799</c:v>
                </c:pt>
                <c:pt idx="329">
                  <c:v>10111.8310546875</c:v>
                </c:pt>
                <c:pt idx="330">
                  <c:v>10096.541015625</c:v>
                </c:pt>
                <c:pt idx="331">
                  <c:v>10081.615234375</c:v>
                </c:pt>
                <c:pt idx="332">
                  <c:v>10066.83984375</c:v>
                </c:pt>
                <c:pt idx="333">
                  <c:v>10051.951660156201</c:v>
                </c:pt>
                <c:pt idx="334">
                  <c:v>10036.92578125</c:v>
                </c:pt>
                <c:pt idx="335">
                  <c:v>10021.560058593799</c:v>
                </c:pt>
                <c:pt idx="336">
                  <c:v>10006.822753906201</c:v>
                </c:pt>
                <c:pt idx="337">
                  <c:v>9991.7587890625</c:v>
                </c:pt>
                <c:pt idx="338">
                  <c:v>9976.5185546875</c:v>
                </c:pt>
                <c:pt idx="339">
                  <c:v>9961.34130859375</c:v>
                </c:pt>
                <c:pt idx="340">
                  <c:v>9946.35302734375</c:v>
                </c:pt>
                <c:pt idx="341">
                  <c:v>9931.640625</c:v>
                </c:pt>
                <c:pt idx="342">
                  <c:v>9916.94091796875</c:v>
                </c:pt>
                <c:pt idx="343">
                  <c:v>9902.19140625</c:v>
                </c:pt>
                <c:pt idx="344">
                  <c:v>9886.486328125</c:v>
                </c:pt>
                <c:pt idx="345">
                  <c:v>9871.10791015625</c:v>
                </c:pt>
                <c:pt idx="346">
                  <c:v>9856.38330078125</c:v>
                </c:pt>
                <c:pt idx="347">
                  <c:v>9841.130859375</c:v>
                </c:pt>
                <c:pt idx="348">
                  <c:v>9826.720703125</c:v>
                </c:pt>
                <c:pt idx="349">
                  <c:v>9812.14697265625</c:v>
                </c:pt>
                <c:pt idx="350">
                  <c:v>9796.869140625</c:v>
                </c:pt>
                <c:pt idx="351">
                  <c:v>9782.0439453125</c:v>
                </c:pt>
                <c:pt idx="352">
                  <c:v>9766.904296875</c:v>
                </c:pt>
                <c:pt idx="353">
                  <c:v>9752.35546875</c:v>
                </c:pt>
                <c:pt idx="354">
                  <c:v>9737.7314453125</c:v>
                </c:pt>
                <c:pt idx="355">
                  <c:v>9721.47314453125</c:v>
                </c:pt>
                <c:pt idx="356">
                  <c:v>9706.509765625</c:v>
                </c:pt>
                <c:pt idx="357">
                  <c:v>9691.9609375</c:v>
                </c:pt>
                <c:pt idx="358">
                  <c:v>9676.67041015625</c:v>
                </c:pt>
                <c:pt idx="359">
                  <c:v>9662.0341796875</c:v>
                </c:pt>
                <c:pt idx="360">
                  <c:v>9647.18408203125</c:v>
                </c:pt>
                <c:pt idx="361">
                  <c:v>9631.8056640625</c:v>
                </c:pt>
                <c:pt idx="362">
                  <c:v>9616.60302734375</c:v>
                </c:pt>
                <c:pt idx="363">
                  <c:v>9602.25537109375</c:v>
                </c:pt>
                <c:pt idx="364">
                  <c:v>9587.25439453125</c:v>
                </c:pt>
                <c:pt idx="365">
                  <c:v>9572.3291015625</c:v>
                </c:pt>
                <c:pt idx="366">
                  <c:v>9557.0634765625</c:v>
                </c:pt>
                <c:pt idx="367">
                  <c:v>9541.3955078125</c:v>
                </c:pt>
                <c:pt idx="368">
                  <c:v>9526.0927734375</c:v>
                </c:pt>
                <c:pt idx="369">
                  <c:v>9511.74560546875</c:v>
                </c:pt>
                <c:pt idx="370">
                  <c:v>9497.78759765625</c:v>
                </c:pt>
                <c:pt idx="371">
                  <c:v>9482.23291015625</c:v>
                </c:pt>
                <c:pt idx="372">
                  <c:v>9466.93017578125</c:v>
                </c:pt>
                <c:pt idx="373">
                  <c:v>9451.18701171875</c:v>
                </c:pt>
                <c:pt idx="374">
                  <c:v>9434.6640625</c:v>
                </c:pt>
                <c:pt idx="375">
                  <c:v>9420.56787109375</c:v>
                </c:pt>
                <c:pt idx="376">
                  <c:v>9406.78662109375</c:v>
                </c:pt>
                <c:pt idx="377">
                  <c:v>9391.81103515625</c:v>
                </c:pt>
                <c:pt idx="378">
                  <c:v>9377.337890625</c:v>
                </c:pt>
                <c:pt idx="379">
                  <c:v>9361.9970703125</c:v>
                </c:pt>
                <c:pt idx="380">
                  <c:v>9346.70654296875</c:v>
                </c:pt>
                <c:pt idx="381">
                  <c:v>9332.384765625</c:v>
                </c:pt>
                <c:pt idx="382">
                  <c:v>9317.7734375</c:v>
                </c:pt>
                <c:pt idx="383">
                  <c:v>9302.796875</c:v>
                </c:pt>
                <c:pt idx="384">
                  <c:v>9287.50634765625</c:v>
                </c:pt>
                <c:pt idx="385">
                  <c:v>9272.279296875</c:v>
                </c:pt>
                <c:pt idx="386">
                  <c:v>9257.60546875</c:v>
                </c:pt>
                <c:pt idx="387">
                  <c:v>9242.79248046875</c:v>
                </c:pt>
                <c:pt idx="388">
                  <c:v>9227.7158203125</c:v>
                </c:pt>
                <c:pt idx="389">
                  <c:v>9212.46337890625</c:v>
                </c:pt>
                <c:pt idx="390">
                  <c:v>9197.32373046875</c:v>
                </c:pt>
                <c:pt idx="391">
                  <c:v>9182.88818359375</c:v>
                </c:pt>
                <c:pt idx="392">
                  <c:v>9167.88671875</c:v>
                </c:pt>
                <c:pt idx="393">
                  <c:v>9152.72216796875</c:v>
                </c:pt>
                <c:pt idx="394">
                  <c:v>9137.34375</c:v>
                </c:pt>
                <c:pt idx="395">
                  <c:v>9121.763671875</c:v>
                </c:pt>
                <c:pt idx="396">
                  <c:v>9107.02685546875</c:v>
                </c:pt>
                <c:pt idx="397">
                  <c:v>9092.6044921875</c:v>
                </c:pt>
                <c:pt idx="398">
                  <c:v>9077.892578125</c:v>
                </c:pt>
                <c:pt idx="399">
                  <c:v>9062.71484375</c:v>
                </c:pt>
                <c:pt idx="400">
                  <c:v>9047.31103515625</c:v>
                </c:pt>
                <c:pt idx="401">
                  <c:v>9032.31005859375</c:v>
                </c:pt>
                <c:pt idx="402">
                  <c:v>9017.57275390625</c:v>
                </c:pt>
                <c:pt idx="403">
                  <c:v>9002.16943359375</c:v>
                </c:pt>
                <c:pt idx="404">
                  <c:v>8987.18115234375</c:v>
                </c:pt>
                <c:pt idx="405">
                  <c:v>8972.64501953125</c:v>
                </c:pt>
                <c:pt idx="406">
                  <c:v>8956.49951171875</c:v>
                </c:pt>
                <c:pt idx="407">
                  <c:v>8940.58056640625</c:v>
                </c:pt>
                <c:pt idx="408">
                  <c:v>8925.66748046875</c:v>
                </c:pt>
                <c:pt idx="409">
                  <c:v>8910.38916015625</c:v>
                </c:pt>
                <c:pt idx="410">
                  <c:v>8896.4814453125</c:v>
                </c:pt>
                <c:pt idx="411">
                  <c:v>8882.83837890625</c:v>
                </c:pt>
                <c:pt idx="412">
                  <c:v>8867.96337890625</c:v>
                </c:pt>
                <c:pt idx="413">
                  <c:v>8852.94970703125</c:v>
                </c:pt>
                <c:pt idx="414">
                  <c:v>8837.82275390625</c:v>
                </c:pt>
                <c:pt idx="415">
                  <c:v>8823.13623046875</c:v>
                </c:pt>
                <c:pt idx="416">
                  <c:v>8807.8076171875</c:v>
                </c:pt>
                <c:pt idx="417">
                  <c:v>8792.15234375</c:v>
                </c:pt>
                <c:pt idx="418">
                  <c:v>8777.01318359375</c:v>
                </c:pt>
                <c:pt idx="419">
                  <c:v>8762.6787109375</c:v>
                </c:pt>
                <c:pt idx="420">
                  <c:v>8748.07958984375</c:v>
                </c:pt>
                <c:pt idx="421">
                  <c:v>8732.7763671875</c:v>
                </c:pt>
                <c:pt idx="422">
                  <c:v>8716.8193359375</c:v>
                </c:pt>
                <c:pt idx="423">
                  <c:v>8701.0634765625</c:v>
                </c:pt>
                <c:pt idx="424">
                  <c:v>8686.8046875</c:v>
                </c:pt>
                <c:pt idx="425">
                  <c:v>8672.21826171875</c:v>
                </c:pt>
                <c:pt idx="426">
                  <c:v>8657.619140625</c:v>
                </c:pt>
                <c:pt idx="427">
                  <c:v>8643.28466796875</c:v>
                </c:pt>
                <c:pt idx="428">
                  <c:v>8628.59765625</c:v>
                </c:pt>
                <c:pt idx="429">
                  <c:v>8613.23193359375</c:v>
                </c:pt>
                <c:pt idx="430">
                  <c:v>8597.7783203125</c:v>
                </c:pt>
                <c:pt idx="431">
                  <c:v>8582.44970703125</c:v>
                </c:pt>
                <c:pt idx="432">
                  <c:v>8567.54931640625</c:v>
                </c:pt>
                <c:pt idx="433">
                  <c:v>8553.27783203125</c:v>
                </c:pt>
                <c:pt idx="434">
                  <c:v>8538.18798828125</c:v>
                </c:pt>
                <c:pt idx="435">
                  <c:v>8522.8095703125</c:v>
                </c:pt>
                <c:pt idx="436">
                  <c:v>8507.77099609375</c:v>
                </c:pt>
                <c:pt idx="437">
                  <c:v>8492.2919921875</c:v>
                </c:pt>
                <c:pt idx="438">
                  <c:v>8476.62451171875</c:v>
                </c:pt>
                <c:pt idx="439">
                  <c:v>8462.07568359375</c:v>
                </c:pt>
                <c:pt idx="440">
                  <c:v>8447.31298828125</c:v>
                </c:pt>
                <c:pt idx="441">
                  <c:v>8431.29345703125</c:v>
                </c:pt>
                <c:pt idx="442">
                  <c:v>8417.02197265625</c:v>
                </c:pt>
                <c:pt idx="443">
                  <c:v>8403.41650390625</c:v>
                </c:pt>
                <c:pt idx="444">
                  <c:v>8388.16357421875</c:v>
                </c:pt>
                <c:pt idx="445">
                  <c:v>8373.01123046875</c:v>
                </c:pt>
                <c:pt idx="446">
                  <c:v>8358.61376953125</c:v>
                </c:pt>
                <c:pt idx="447">
                  <c:v>8343.537109375</c:v>
                </c:pt>
                <c:pt idx="448">
                  <c:v>8328.5859375</c:v>
                </c:pt>
                <c:pt idx="449">
                  <c:v>8313.40869140625</c:v>
                </c:pt>
                <c:pt idx="450">
                  <c:v>8297.9423828125</c:v>
                </c:pt>
                <c:pt idx="451">
                  <c:v>8283.10498046875</c:v>
                </c:pt>
                <c:pt idx="452">
                  <c:v>8268.36767578125</c:v>
                </c:pt>
                <c:pt idx="453">
                  <c:v>8253.466796875</c:v>
                </c:pt>
                <c:pt idx="454">
                  <c:v>8238.654296875</c:v>
                </c:pt>
                <c:pt idx="455">
                  <c:v>8223.31396484375</c:v>
                </c:pt>
                <c:pt idx="456">
                  <c:v>8207.82275390625</c:v>
                </c:pt>
                <c:pt idx="457">
                  <c:v>8193.27392578125</c:v>
                </c:pt>
                <c:pt idx="458">
                  <c:v>8178.6120605468705</c:v>
                </c:pt>
                <c:pt idx="459">
                  <c:v>8163.7868652343705</c:v>
                </c:pt>
                <c:pt idx="460">
                  <c:v>8148.58447265625</c:v>
                </c:pt>
                <c:pt idx="461">
                  <c:v>8133.6086425781205</c:v>
                </c:pt>
                <c:pt idx="462">
                  <c:v>8118.7204589843795</c:v>
                </c:pt>
                <c:pt idx="463">
                  <c:v>8103.41748046875</c:v>
                </c:pt>
                <c:pt idx="464">
                  <c:v>8088.4665527343705</c:v>
                </c:pt>
                <c:pt idx="465">
                  <c:v>8073.15087890625</c:v>
                </c:pt>
                <c:pt idx="466">
                  <c:v>8058.1999511718705</c:v>
                </c:pt>
                <c:pt idx="467">
                  <c:v>8043.80224609375</c:v>
                </c:pt>
                <c:pt idx="468">
                  <c:v>8028.9143066406205</c:v>
                </c:pt>
                <c:pt idx="469">
                  <c:v>8013.63671875</c:v>
                </c:pt>
                <c:pt idx="470">
                  <c:v>7998.2961425781205</c:v>
                </c:pt>
                <c:pt idx="471">
                  <c:v>7983.6845703125</c:v>
                </c:pt>
                <c:pt idx="472">
                  <c:v>7968.06689453125</c:v>
                </c:pt>
                <c:pt idx="473">
                  <c:v>7952.62548828125</c:v>
                </c:pt>
                <c:pt idx="474">
                  <c:v>7938.2780761718705</c:v>
                </c:pt>
                <c:pt idx="475">
                  <c:v>7923.00048828125</c:v>
                </c:pt>
                <c:pt idx="476">
                  <c:v>7908.20068359375</c:v>
                </c:pt>
                <c:pt idx="477">
                  <c:v>7893.5261230468705</c:v>
                </c:pt>
                <c:pt idx="478">
                  <c:v>7877.6320800781205</c:v>
                </c:pt>
                <c:pt idx="479">
                  <c:v>7862.0021972656295</c:v>
                </c:pt>
                <c:pt idx="480">
                  <c:v>7847.705078125</c:v>
                </c:pt>
                <c:pt idx="481">
                  <c:v>7833.3828125</c:v>
                </c:pt>
                <c:pt idx="482">
                  <c:v>7817.6271972656295</c:v>
                </c:pt>
                <c:pt idx="483">
                  <c:v>7802.9025878906295</c:v>
                </c:pt>
                <c:pt idx="484">
                  <c:v>7788.47998046875</c:v>
                </c:pt>
                <c:pt idx="485">
                  <c:v>7772.77490234375</c:v>
                </c:pt>
                <c:pt idx="486">
                  <c:v>7757.9621582031205</c:v>
                </c:pt>
                <c:pt idx="487">
                  <c:v>7743.6396484375</c:v>
                </c:pt>
                <c:pt idx="488">
                  <c:v>7728.7766113281295</c:v>
                </c:pt>
                <c:pt idx="489">
                  <c:v>7713.2724609375</c:v>
                </c:pt>
                <c:pt idx="490">
                  <c:v>7698.4475097656295</c:v>
                </c:pt>
                <c:pt idx="491">
                  <c:v>7682.9938964843795</c:v>
                </c:pt>
                <c:pt idx="492">
                  <c:v>7668.08056640625</c:v>
                </c:pt>
                <c:pt idx="493">
                  <c:v>7654.0349121093705</c:v>
                </c:pt>
                <c:pt idx="494">
                  <c:v>7639.0085449218795</c:v>
                </c:pt>
                <c:pt idx="495">
                  <c:v>7623.869140625</c:v>
                </c:pt>
                <c:pt idx="496">
                  <c:v>7608.365234375</c:v>
                </c:pt>
                <c:pt idx="497">
                  <c:v>7592.4333496093705</c:v>
                </c:pt>
                <c:pt idx="498">
                  <c:v>7577.1428222656295</c:v>
                </c:pt>
                <c:pt idx="499">
                  <c:v>7563.2355957031205</c:v>
                </c:pt>
                <c:pt idx="500">
                  <c:v>7548.29736328125</c:v>
                </c:pt>
                <c:pt idx="501">
                  <c:v>7532.95654296875</c:v>
                </c:pt>
                <c:pt idx="502">
                  <c:v>7518.3952636718705</c:v>
                </c:pt>
                <c:pt idx="503">
                  <c:v>7503.8342285156205</c:v>
                </c:pt>
                <c:pt idx="504">
                  <c:v>7488.90869140625</c:v>
                </c:pt>
                <c:pt idx="505">
                  <c:v>7473.4421386718705</c:v>
                </c:pt>
                <c:pt idx="506">
                  <c:v>7458.8684082031205</c:v>
                </c:pt>
                <c:pt idx="507">
                  <c:v>7444.35791015625</c:v>
                </c:pt>
                <c:pt idx="508">
                  <c:v>7428.5895996093705</c:v>
                </c:pt>
                <c:pt idx="509">
                  <c:v>7413.7644042968795</c:v>
                </c:pt>
                <c:pt idx="510">
                  <c:v>7398.5244140625</c:v>
                </c:pt>
                <c:pt idx="511">
                  <c:v>7382.869140625</c:v>
                </c:pt>
                <c:pt idx="512">
                  <c:v>7368.6220703125</c:v>
                </c:pt>
                <c:pt idx="513">
                  <c:v>7354.2497558593795</c:v>
                </c:pt>
                <c:pt idx="514">
                  <c:v>7339.6511230468705</c:v>
                </c:pt>
                <c:pt idx="515">
                  <c:v>7324.2224121093705</c:v>
                </c:pt>
                <c:pt idx="516">
                  <c:v>7309.12060546875</c:v>
                </c:pt>
                <c:pt idx="517">
                  <c:v>7294.43359375</c:v>
                </c:pt>
                <c:pt idx="518">
                  <c:v>7278.9924316406205</c:v>
                </c:pt>
                <c:pt idx="519">
                  <c:v>7263.9406738281295</c:v>
                </c:pt>
                <c:pt idx="520">
                  <c:v>7249.2033691406205</c:v>
                </c:pt>
                <c:pt idx="521">
                  <c:v>7234.39111328125</c:v>
                </c:pt>
                <c:pt idx="522">
                  <c:v>7218.76123046875</c:v>
                </c:pt>
                <c:pt idx="523">
                  <c:v>7203.6970214843795</c:v>
                </c:pt>
                <c:pt idx="524">
                  <c:v>7189.1989746093705</c:v>
                </c:pt>
                <c:pt idx="525">
                  <c:v>7174.1223144531295</c:v>
                </c:pt>
                <c:pt idx="526">
                  <c:v>7159.4099121093705</c:v>
                </c:pt>
                <c:pt idx="527">
                  <c:v>7144.2451171875</c:v>
                </c:pt>
                <c:pt idx="528">
                  <c:v>7128.9675292968795</c:v>
                </c:pt>
                <c:pt idx="529">
                  <c:v>7114.23046875</c:v>
                </c:pt>
                <c:pt idx="530">
                  <c:v>7098.8894042968795</c:v>
                </c:pt>
                <c:pt idx="531">
                  <c:v>7083.9260253906295</c:v>
                </c:pt>
                <c:pt idx="532">
                  <c:v>7069.5661621093705</c:v>
                </c:pt>
                <c:pt idx="533">
                  <c:v>7054.5270996093705</c:v>
                </c:pt>
                <c:pt idx="534">
                  <c:v>7039.73974609375</c:v>
                </c:pt>
                <c:pt idx="535">
                  <c:v>7025.0026855468705</c:v>
                </c:pt>
                <c:pt idx="536">
                  <c:v>7009.8508300781205</c:v>
                </c:pt>
                <c:pt idx="537">
                  <c:v>6994.4724121093705</c:v>
                </c:pt>
                <c:pt idx="538">
                  <c:v>6979.5842285156205</c:v>
                </c:pt>
                <c:pt idx="539">
                  <c:v>6964.7341308593795</c:v>
                </c:pt>
                <c:pt idx="540">
                  <c:v>6949.7453613281295</c:v>
                </c:pt>
                <c:pt idx="541">
                  <c:v>6934.3037109375</c:v>
                </c:pt>
                <c:pt idx="542">
                  <c:v>6919.1013183593795</c:v>
                </c:pt>
                <c:pt idx="543">
                  <c:v>6904.5905761718705</c:v>
                </c:pt>
                <c:pt idx="544">
                  <c:v>6889.6271972656295</c:v>
                </c:pt>
                <c:pt idx="545">
                  <c:v>6874.3996582031205</c:v>
                </c:pt>
                <c:pt idx="546">
                  <c:v>6859.5869140625</c:v>
                </c:pt>
                <c:pt idx="547">
                  <c:v>6844.8623046875</c:v>
                </c:pt>
                <c:pt idx="548">
                  <c:v>6829.3835449218795</c:v>
                </c:pt>
                <c:pt idx="549">
                  <c:v>6814.4580078125</c:v>
                </c:pt>
                <c:pt idx="550">
                  <c:v>6799.8967285156205</c:v>
                </c:pt>
                <c:pt idx="551">
                  <c:v>6784.7697753906295</c:v>
                </c:pt>
                <c:pt idx="552">
                  <c:v>6769.5925292968795</c:v>
                </c:pt>
                <c:pt idx="553">
                  <c:v>6754.7419433593795</c:v>
                </c:pt>
                <c:pt idx="554">
                  <c:v>6739.728515625</c:v>
                </c:pt>
                <c:pt idx="555">
                  <c:v>6724.6140136718705</c:v>
                </c:pt>
                <c:pt idx="556">
                  <c:v>6709.826171875</c:v>
                </c:pt>
                <c:pt idx="557">
                  <c:v>6694.3474121093705</c:v>
                </c:pt>
                <c:pt idx="558">
                  <c:v>6678.5791015625</c:v>
                </c:pt>
                <c:pt idx="559">
                  <c:v>6664.1311035156205</c:v>
                </c:pt>
                <c:pt idx="560">
                  <c:v>6649.4694824218795</c:v>
                </c:pt>
                <c:pt idx="561">
                  <c:v>6634.3173828125</c:v>
                </c:pt>
                <c:pt idx="562">
                  <c:v>6619.6936035156205</c:v>
                </c:pt>
                <c:pt idx="563">
                  <c:v>6604.416015625</c:v>
                </c:pt>
                <c:pt idx="564">
                  <c:v>6589.1130371093705</c:v>
                </c:pt>
                <c:pt idx="565">
                  <c:v>6574.5517578125</c:v>
                </c:pt>
                <c:pt idx="566">
                  <c:v>6559.3239746093705</c:v>
                </c:pt>
                <c:pt idx="567">
                  <c:v>6543.9958496093705</c:v>
                </c:pt>
                <c:pt idx="568">
                  <c:v>6529.5856933593795</c:v>
                </c:pt>
                <c:pt idx="569">
                  <c:v>6514.79833984375</c:v>
                </c:pt>
                <c:pt idx="570">
                  <c:v>6499.33203125</c:v>
                </c:pt>
                <c:pt idx="571">
                  <c:v>6484.45654296875</c:v>
                </c:pt>
                <c:pt idx="572">
                  <c:v>6469.794921875</c:v>
                </c:pt>
                <c:pt idx="573">
                  <c:v>6454.4919433593795</c:v>
                </c:pt>
                <c:pt idx="574">
                  <c:v>6439.1511230468705</c:v>
                </c:pt>
                <c:pt idx="575">
                  <c:v>6424.0993652343705</c:v>
                </c:pt>
                <c:pt idx="576">
                  <c:v>6409.1232910156205</c:v>
                </c:pt>
                <c:pt idx="577">
                  <c:v>6394.4616699218795</c:v>
                </c:pt>
                <c:pt idx="578">
                  <c:v>6379.43505859375</c:v>
                </c:pt>
                <c:pt idx="579">
                  <c:v>6363.31494140625</c:v>
                </c:pt>
                <c:pt idx="580">
                  <c:v>6348.6911621093705</c:v>
                </c:pt>
                <c:pt idx="581">
                  <c:v>6335.1484375</c:v>
                </c:pt>
                <c:pt idx="582">
                  <c:v>6320.423828125</c:v>
                </c:pt>
                <c:pt idx="583">
                  <c:v>6305.14599609375</c:v>
                </c:pt>
                <c:pt idx="584">
                  <c:v>6290.1198730468705</c:v>
                </c:pt>
                <c:pt idx="585">
                  <c:v>6273.9240722656295</c:v>
                </c:pt>
                <c:pt idx="586">
                  <c:v>6257.42626953125</c:v>
                </c:pt>
                <c:pt idx="587">
                  <c:v>6243.1291503906295</c:v>
                </c:pt>
                <c:pt idx="588">
                  <c:v>6229.0461425781205</c:v>
                </c:pt>
                <c:pt idx="589">
                  <c:v>6214.6359863281295</c:v>
                </c:pt>
                <c:pt idx="590">
                  <c:v>6200.212890625</c:v>
                </c:pt>
                <c:pt idx="591">
                  <c:v>6184.01708984375</c:v>
                </c:pt>
                <c:pt idx="592">
                  <c:v>6169.00341796875</c:v>
                </c:pt>
                <c:pt idx="593">
                  <c:v>6154.88232421875</c:v>
                </c:pt>
                <c:pt idx="594">
                  <c:v>6138.7116699218795</c:v>
                </c:pt>
                <c:pt idx="595">
                  <c:v>6124.06298828125</c:v>
                </c:pt>
                <c:pt idx="596">
                  <c:v>6110.1057128906295</c:v>
                </c:pt>
                <c:pt idx="597">
                  <c:v>6095.1169433593795</c:v>
                </c:pt>
                <c:pt idx="598">
                  <c:v>6080.1027832031205</c:v>
                </c:pt>
                <c:pt idx="599">
                  <c:v>6065.4033203125</c:v>
                </c:pt>
                <c:pt idx="600">
                  <c:v>6050.2263183593795</c:v>
                </c:pt>
                <c:pt idx="601">
                  <c:v>6034.50830078125</c:v>
                </c:pt>
                <c:pt idx="602">
                  <c:v>6019.8466796875</c:v>
                </c:pt>
                <c:pt idx="603">
                  <c:v>6004.908203125</c:v>
                </c:pt>
                <c:pt idx="604">
                  <c:v>5989.9567871093705</c:v>
                </c:pt>
                <c:pt idx="605">
                  <c:v>5975.34521484375</c:v>
                </c:pt>
                <c:pt idx="606">
                  <c:v>5959.9543457031205</c:v>
                </c:pt>
                <c:pt idx="607">
                  <c:v>5944.8776855468705</c:v>
                </c:pt>
                <c:pt idx="608">
                  <c:v>5930.4172363281295</c:v>
                </c:pt>
                <c:pt idx="609">
                  <c:v>5915.4411621093705</c:v>
                </c:pt>
                <c:pt idx="610">
                  <c:v>5900.2263183593795</c:v>
                </c:pt>
                <c:pt idx="611">
                  <c:v>5885.3762207031205</c:v>
                </c:pt>
                <c:pt idx="612">
                  <c:v>5870.2744140625</c:v>
                </c:pt>
                <c:pt idx="613">
                  <c:v>5855.3610839843795</c:v>
                </c:pt>
                <c:pt idx="614">
                  <c:v>5840.2214355468705</c:v>
                </c:pt>
                <c:pt idx="615">
                  <c:v>5824.41552734375</c:v>
                </c:pt>
                <c:pt idx="616">
                  <c:v>5809.4645996093705</c:v>
                </c:pt>
                <c:pt idx="617">
                  <c:v>5795.18017578125</c:v>
                </c:pt>
                <c:pt idx="618">
                  <c:v>5780.3928222656295</c:v>
                </c:pt>
                <c:pt idx="619">
                  <c:v>5765.5549316406205</c:v>
                </c:pt>
                <c:pt idx="620">
                  <c:v>5750.5031738281205</c:v>
                </c:pt>
                <c:pt idx="621">
                  <c:v>5734.7854003906295</c:v>
                </c:pt>
                <c:pt idx="622">
                  <c:v>5719.68359375</c:v>
                </c:pt>
                <c:pt idx="623">
                  <c:v>5705.0847167968705</c:v>
                </c:pt>
                <c:pt idx="624">
                  <c:v>5690.146484375</c:v>
                </c:pt>
                <c:pt idx="625">
                  <c:v>5675.3212890625</c:v>
                </c:pt>
                <c:pt idx="626">
                  <c:v>5660.7224121093705</c:v>
                </c:pt>
                <c:pt idx="627">
                  <c:v>5646.0607910156205</c:v>
                </c:pt>
                <c:pt idx="628">
                  <c:v>5630.00341796875</c:v>
                </c:pt>
                <c:pt idx="629">
                  <c:v>5614.7255859375</c:v>
                </c:pt>
                <c:pt idx="630">
                  <c:v>5600.8435058593705</c:v>
                </c:pt>
                <c:pt idx="631">
                  <c:v>5585.3518066406295</c:v>
                </c:pt>
                <c:pt idx="632">
                  <c:v>5570.3381347656205</c:v>
                </c:pt>
                <c:pt idx="633">
                  <c:v>5555.3747558593705</c:v>
                </c:pt>
                <c:pt idx="634">
                  <c:v>5539.84521484375</c:v>
                </c:pt>
                <c:pt idx="635">
                  <c:v>5525.158203125</c:v>
                </c:pt>
                <c:pt idx="636">
                  <c:v>5510.2199707031295</c:v>
                </c:pt>
                <c:pt idx="637">
                  <c:v>5495.0051269531295</c:v>
                </c:pt>
                <c:pt idx="638">
                  <c:v>5480.4567871093705</c:v>
                </c:pt>
                <c:pt idx="639">
                  <c:v>5465.6188964843795</c:v>
                </c:pt>
                <c:pt idx="640">
                  <c:v>5450.1145019531295</c:v>
                </c:pt>
                <c:pt idx="641">
                  <c:v>5435.427734375</c:v>
                </c:pt>
                <c:pt idx="642">
                  <c:v>5420.9169921875</c:v>
                </c:pt>
                <c:pt idx="643">
                  <c:v>5405.7021484375</c:v>
                </c:pt>
                <c:pt idx="644">
                  <c:v>5390.8645019531295</c:v>
                </c:pt>
                <c:pt idx="645">
                  <c:v>5376.0895996093705</c:v>
                </c:pt>
                <c:pt idx="646">
                  <c:v>5360.4343261718795</c:v>
                </c:pt>
                <c:pt idx="647">
                  <c:v>5345.42041015625</c:v>
                </c:pt>
                <c:pt idx="648">
                  <c:v>5330.8845214843795</c:v>
                </c:pt>
                <c:pt idx="649">
                  <c:v>5314.8146972656205</c:v>
                </c:pt>
                <c:pt idx="650">
                  <c:v>5299.2478027343795</c:v>
                </c:pt>
                <c:pt idx="651">
                  <c:v>5285.3278808593705</c:v>
                </c:pt>
                <c:pt idx="652">
                  <c:v>5269.7731933593705</c:v>
                </c:pt>
                <c:pt idx="653">
                  <c:v>5254.7971191406295</c:v>
                </c:pt>
                <c:pt idx="654">
                  <c:v>5241.0031738281205</c:v>
                </c:pt>
                <c:pt idx="655">
                  <c:v>5225.7883300781205</c:v>
                </c:pt>
                <c:pt idx="656">
                  <c:v>5210.72412109375</c:v>
                </c:pt>
                <c:pt idx="657">
                  <c:v>5196.0498046875</c:v>
                </c:pt>
                <c:pt idx="658">
                  <c:v>5180.6589355468705</c:v>
                </c:pt>
                <c:pt idx="659">
                  <c:v>5165.5822753906295</c:v>
                </c:pt>
                <c:pt idx="660">
                  <c:v>5151.1594238281205</c:v>
                </c:pt>
                <c:pt idx="661">
                  <c:v>5135.7053222656205</c:v>
                </c:pt>
                <c:pt idx="662">
                  <c:v>5120.5280761718795</c:v>
                </c:pt>
                <c:pt idx="663">
                  <c:v>5106.05517578125</c:v>
                </c:pt>
                <c:pt idx="664">
                  <c:v>5090.7521972656205</c:v>
                </c:pt>
                <c:pt idx="665">
                  <c:v>5074.9462890625</c:v>
                </c:pt>
                <c:pt idx="666">
                  <c:v>5060.2844238281205</c:v>
                </c:pt>
                <c:pt idx="667">
                  <c:v>5045.9873046875</c:v>
                </c:pt>
                <c:pt idx="668">
                  <c:v>5031.1496582031295</c:v>
                </c:pt>
                <c:pt idx="669">
                  <c:v>5016.29931640625</c:v>
                </c:pt>
                <c:pt idx="670">
                  <c:v>5000.87060546875</c:v>
                </c:pt>
                <c:pt idx="671">
                  <c:v>4985.85693359375</c:v>
                </c:pt>
                <c:pt idx="672">
                  <c:v>4971.13232421875</c:v>
                </c:pt>
                <c:pt idx="673">
                  <c:v>4956.09326171875</c:v>
                </c:pt>
                <c:pt idx="674">
                  <c:v>4940.9538574218795</c:v>
                </c:pt>
                <c:pt idx="675">
                  <c:v>4925.8269042968705</c:v>
                </c:pt>
                <c:pt idx="676">
                  <c:v>4910.92626953125</c:v>
                </c:pt>
                <c:pt idx="677">
                  <c:v>4896.2268066406295</c:v>
                </c:pt>
                <c:pt idx="678">
                  <c:v>4880.9362792968705</c:v>
                </c:pt>
                <c:pt idx="679">
                  <c:v>4865.39453125</c:v>
                </c:pt>
                <c:pt idx="680">
                  <c:v>4850.7077636718795</c:v>
                </c:pt>
                <c:pt idx="681">
                  <c:v>4835.052734375</c:v>
                </c:pt>
                <c:pt idx="682">
                  <c:v>4819.4479980468705</c:v>
                </c:pt>
                <c:pt idx="683">
                  <c:v>4805.3771972656205</c:v>
                </c:pt>
                <c:pt idx="684">
                  <c:v>4791.1682128906295</c:v>
                </c:pt>
                <c:pt idx="685">
                  <c:v>4776.40576171875</c:v>
                </c:pt>
                <c:pt idx="686">
                  <c:v>4761.5300292968705</c:v>
                </c:pt>
                <c:pt idx="687">
                  <c:v>4746.390625</c:v>
                </c:pt>
                <c:pt idx="688">
                  <c:v>4731.3896484375</c:v>
                </c:pt>
                <c:pt idx="689">
                  <c:v>4716.4890136718795</c:v>
                </c:pt>
                <c:pt idx="690">
                  <c:v>4700.9094238281205</c:v>
                </c:pt>
                <c:pt idx="691">
                  <c:v>4685.8327636718795</c:v>
                </c:pt>
                <c:pt idx="692">
                  <c:v>4671.3972167968705</c:v>
                </c:pt>
                <c:pt idx="693">
                  <c:v>4656.3708496093705</c:v>
                </c:pt>
                <c:pt idx="694">
                  <c:v>4640.95458984375</c:v>
                </c:pt>
                <c:pt idx="695">
                  <c:v>4625.6643066406295</c:v>
                </c:pt>
                <c:pt idx="696">
                  <c:v>4610.3112792968705</c:v>
                </c:pt>
                <c:pt idx="697">
                  <c:v>4595.5363769531295</c:v>
                </c:pt>
                <c:pt idx="698">
                  <c:v>4581.3020019531295</c:v>
                </c:pt>
                <c:pt idx="699">
                  <c:v>4566.2629394531295</c:v>
                </c:pt>
                <c:pt idx="700">
                  <c:v>4551.2868652343795</c:v>
                </c:pt>
                <c:pt idx="701">
                  <c:v>4536.2604980468705</c:v>
                </c:pt>
                <c:pt idx="702">
                  <c:v>4520.06494140625</c:v>
                </c:pt>
                <c:pt idx="703">
                  <c:v>4504.5231933593705</c:v>
                </c:pt>
                <c:pt idx="704">
                  <c:v>4490.41455078125</c:v>
                </c:pt>
                <c:pt idx="705">
                  <c:v>4476.4567871093705</c:v>
                </c:pt>
                <c:pt idx="706">
                  <c:v>4461.9084472656205</c:v>
                </c:pt>
                <c:pt idx="707">
                  <c:v>4445.76318359375</c:v>
                </c:pt>
                <c:pt idx="708">
                  <c:v>4430.787109375</c:v>
                </c:pt>
                <c:pt idx="709">
                  <c:v>4416.5778808593705</c:v>
                </c:pt>
                <c:pt idx="710">
                  <c:v>4401.4509277343795</c:v>
                </c:pt>
                <c:pt idx="711">
                  <c:v>4386.46240234375</c:v>
                </c:pt>
                <c:pt idx="712">
                  <c:v>4370.9206542968705</c:v>
                </c:pt>
                <c:pt idx="713">
                  <c:v>4355.7434082031295</c:v>
                </c:pt>
                <c:pt idx="714">
                  <c:v>4341.119140625</c:v>
                </c:pt>
                <c:pt idx="715">
                  <c:v>4326.0048828125</c:v>
                </c:pt>
                <c:pt idx="716">
                  <c:v>4310.8781738281205</c:v>
                </c:pt>
                <c:pt idx="717">
                  <c:v>4296.4426269531295</c:v>
                </c:pt>
                <c:pt idx="718">
                  <c:v>4282.0322265625</c:v>
                </c:pt>
                <c:pt idx="719">
                  <c:v>4266.6413574218795</c:v>
                </c:pt>
                <c:pt idx="720">
                  <c:v>4251.5773925781205</c:v>
                </c:pt>
                <c:pt idx="721">
                  <c:v>4237.1796875</c:v>
                </c:pt>
                <c:pt idx="722">
                  <c:v>4221.9270019531295</c:v>
                </c:pt>
                <c:pt idx="723">
                  <c:v>4206.611328125</c:v>
                </c:pt>
                <c:pt idx="724">
                  <c:v>4191.3962402343795</c:v>
                </c:pt>
                <c:pt idx="725">
                  <c:v>4175.9423828125</c:v>
                </c:pt>
                <c:pt idx="726">
                  <c:v>4160.5263671875</c:v>
                </c:pt>
                <c:pt idx="727">
                  <c:v>4146.2922363281205</c:v>
                </c:pt>
                <c:pt idx="728">
                  <c:v>4132.0705566406295</c:v>
                </c:pt>
                <c:pt idx="729">
                  <c:v>4116.62939453125</c:v>
                </c:pt>
                <c:pt idx="730">
                  <c:v>4101.48974609375</c:v>
                </c:pt>
                <c:pt idx="731">
                  <c:v>4086.86572265625</c:v>
                </c:pt>
                <c:pt idx="732">
                  <c:v>4072.1663818359398</c:v>
                </c:pt>
                <c:pt idx="733">
                  <c:v>4057.11474609375</c:v>
                </c:pt>
                <c:pt idx="734">
                  <c:v>4042.0885009765602</c:v>
                </c:pt>
                <c:pt idx="735">
                  <c:v>4026.72265625</c:v>
                </c:pt>
                <c:pt idx="736">
                  <c:v>4011.25610351562</c:v>
                </c:pt>
                <c:pt idx="737">
                  <c:v>3996.6070556640602</c:v>
                </c:pt>
                <c:pt idx="738">
                  <c:v>3981.744140625</c:v>
                </c:pt>
                <c:pt idx="739">
                  <c:v>3966.416015625</c:v>
                </c:pt>
                <c:pt idx="740">
                  <c:v>3951.5406494140602</c:v>
                </c:pt>
                <c:pt idx="741">
                  <c:v>3936.84130859375</c:v>
                </c:pt>
                <c:pt idx="742">
                  <c:v>3922.0537109375</c:v>
                </c:pt>
                <c:pt idx="743">
                  <c:v>3907.10278320313</c:v>
                </c:pt>
                <c:pt idx="744">
                  <c:v>3892.0889892578102</c:v>
                </c:pt>
                <c:pt idx="745">
                  <c:v>3876.4967041015602</c:v>
                </c:pt>
                <c:pt idx="746">
                  <c:v>3861.33227539063</c:v>
                </c:pt>
                <c:pt idx="747">
                  <c:v>3846.89697265625</c:v>
                </c:pt>
                <c:pt idx="748">
                  <c:v>3832.1597900390602</c:v>
                </c:pt>
                <c:pt idx="749">
                  <c:v>3817.12084960937</c:v>
                </c:pt>
                <c:pt idx="750">
                  <c:v>3801.90576171875</c:v>
                </c:pt>
                <c:pt idx="751">
                  <c:v>3786.9296875</c:v>
                </c:pt>
                <c:pt idx="752">
                  <c:v>3771.92846679687</c:v>
                </c:pt>
                <c:pt idx="753">
                  <c:v>3757.15356445313</c:v>
                </c:pt>
                <c:pt idx="754">
                  <c:v>3742.08959960937</c:v>
                </c:pt>
                <c:pt idx="755">
                  <c:v>3726.7237548828102</c:v>
                </c:pt>
                <c:pt idx="756">
                  <c:v>3711.7601318359398</c:v>
                </c:pt>
                <c:pt idx="757">
                  <c:v>3697.06079101562</c:v>
                </c:pt>
                <c:pt idx="758">
                  <c:v>3681.80810546875</c:v>
                </c:pt>
                <c:pt idx="759">
                  <c:v>3666.84448242188</c:v>
                </c:pt>
                <c:pt idx="760">
                  <c:v>3652.2708740234398</c:v>
                </c:pt>
                <c:pt idx="761">
                  <c:v>3637.11889648438</c:v>
                </c:pt>
                <c:pt idx="762">
                  <c:v>3622.16796875</c:v>
                </c:pt>
                <c:pt idx="763">
                  <c:v>3607.2923583984398</c:v>
                </c:pt>
                <c:pt idx="764">
                  <c:v>3591.92651367188</c:v>
                </c:pt>
                <c:pt idx="765">
                  <c:v>3576.79956054687</c:v>
                </c:pt>
                <c:pt idx="766">
                  <c:v>3562.27612304687</c:v>
                </c:pt>
                <c:pt idx="767">
                  <c:v>3547.4259033203102</c:v>
                </c:pt>
                <c:pt idx="768">
                  <c:v>3532.1983642578102</c:v>
                </c:pt>
                <c:pt idx="769">
                  <c:v>3517.02099609375</c:v>
                </c:pt>
                <c:pt idx="770">
                  <c:v>3501.16479492188</c:v>
                </c:pt>
                <c:pt idx="771">
                  <c:v>3485.2457275390602</c:v>
                </c:pt>
                <c:pt idx="772">
                  <c:v>3471.3385009765602</c:v>
                </c:pt>
                <c:pt idx="773">
                  <c:v>3457.2803955078102</c:v>
                </c:pt>
                <c:pt idx="774">
                  <c:v>3442.11572265625</c:v>
                </c:pt>
                <c:pt idx="775">
                  <c:v>3427.0767822265602</c:v>
                </c:pt>
                <c:pt idx="776">
                  <c:v>3411.912109375</c:v>
                </c:pt>
                <c:pt idx="777">
                  <c:v>3396.97387695313</c:v>
                </c:pt>
                <c:pt idx="778">
                  <c:v>3382.45043945313</c:v>
                </c:pt>
                <c:pt idx="779">
                  <c:v>3367.5748291015602</c:v>
                </c:pt>
                <c:pt idx="780">
                  <c:v>3352.1461181640602</c:v>
                </c:pt>
                <c:pt idx="781">
                  <c:v>3337.08203125</c:v>
                </c:pt>
                <c:pt idx="782">
                  <c:v>3322.470703125</c:v>
                </c:pt>
                <c:pt idx="783">
                  <c:v>3307.2431640625</c:v>
                </c:pt>
                <c:pt idx="784">
                  <c:v>3292.12866210937</c:v>
                </c:pt>
                <c:pt idx="785">
                  <c:v>3277.71850585937</c:v>
                </c:pt>
                <c:pt idx="786">
                  <c:v>3262.3778076171898</c:v>
                </c:pt>
                <c:pt idx="787">
                  <c:v>3247.08740234375</c:v>
                </c:pt>
                <c:pt idx="788">
                  <c:v>3232.2747802734398</c:v>
                </c:pt>
                <c:pt idx="789">
                  <c:v>3217.587890625</c:v>
                </c:pt>
                <c:pt idx="790">
                  <c:v>3202.73754882812</c:v>
                </c:pt>
                <c:pt idx="791">
                  <c:v>3187.5477294921898</c:v>
                </c:pt>
                <c:pt idx="792">
                  <c:v>3172.521484375</c:v>
                </c:pt>
                <c:pt idx="793">
                  <c:v>3157.4322509765602</c:v>
                </c:pt>
                <c:pt idx="794">
                  <c:v>3142.7957763671898</c:v>
                </c:pt>
                <c:pt idx="795">
                  <c:v>3127.8951416015602</c:v>
                </c:pt>
                <c:pt idx="796">
                  <c:v>3112.59204101562</c:v>
                </c:pt>
                <c:pt idx="797">
                  <c:v>3096.42138671875</c:v>
                </c:pt>
                <c:pt idx="798">
                  <c:v>3081.3824462890602</c:v>
                </c:pt>
                <c:pt idx="799">
                  <c:v>3067.70166015625</c:v>
                </c:pt>
                <c:pt idx="800">
                  <c:v>3052.7255859375</c:v>
                </c:pt>
                <c:pt idx="801">
                  <c:v>3037.498046875</c:v>
                </c:pt>
                <c:pt idx="802">
                  <c:v>3021.61669921875</c:v>
                </c:pt>
                <c:pt idx="803">
                  <c:v>3005.6473388671898</c:v>
                </c:pt>
                <c:pt idx="804">
                  <c:v>2990.7969970703102</c:v>
                </c:pt>
                <c:pt idx="805">
                  <c:v>2976.71362304687</c:v>
                </c:pt>
                <c:pt idx="806">
                  <c:v>2962.60522460937</c:v>
                </c:pt>
                <c:pt idx="807">
                  <c:v>2947.72973632812</c:v>
                </c:pt>
                <c:pt idx="808">
                  <c:v>2932.7159423828102</c:v>
                </c:pt>
                <c:pt idx="809">
                  <c:v>2918.06689453125</c:v>
                </c:pt>
                <c:pt idx="810">
                  <c:v>2902.7513427734398</c:v>
                </c:pt>
                <c:pt idx="811">
                  <c:v>2887.3099365234398</c:v>
                </c:pt>
                <c:pt idx="812">
                  <c:v>2872.7864990234398</c:v>
                </c:pt>
                <c:pt idx="813">
                  <c:v>2857.9110107421898</c:v>
                </c:pt>
                <c:pt idx="814">
                  <c:v>2842.6080322265602</c:v>
                </c:pt>
                <c:pt idx="815">
                  <c:v>2827.4559326171898</c:v>
                </c:pt>
                <c:pt idx="816">
                  <c:v>2811.73803710938</c:v>
                </c:pt>
                <c:pt idx="817">
                  <c:v>2796.8626708984398</c:v>
                </c:pt>
                <c:pt idx="818">
                  <c:v>2782.72900390625</c:v>
                </c:pt>
                <c:pt idx="819">
                  <c:v>2767.9415283203102</c:v>
                </c:pt>
                <c:pt idx="820">
                  <c:v>2753.2421875</c:v>
                </c:pt>
                <c:pt idx="821">
                  <c:v>2738.3289794921898</c:v>
                </c:pt>
                <c:pt idx="822">
                  <c:v>2723.1265869140602</c:v>
                </c:pt>
                <c:pt idx="823">
                  <c:v>2707.6474609375</c:v>
                </c:pt>
                <c:pt idx="824">
                  <c:v>2692.1180419921898</c:v>
                </c:pt>
                <c:pt idx="825">
                  <c:v>2677.7833251953102</c:v>
                </c:pt>
                <c:pt idx="826">
                  <c:v>2663.3480224609398</c:v>
                </c:pt>
                <c:pt idx="827">
                  <c:v>2648.03247070313</c:v>
                </c:pt>
                <c:pt idx="828">
                  <c:v>2633.05639648438</c:v>
                </c:pt>
                <c:pt idx="829">
                  <c:v>2618.1055908203102</c:v>
                </c:pt>
                <c:pt idx="830">
                  <c:v>2555.673828125</c:v>
                </c:pt>
                <c:pt idx="831">
                  <c:v>2503.7919921875</c:v>
                </c:pt>
                <c:pt idx="832">
                  <c:v>2494.6630859375</c:v>
                </c:pt>
                <c:pt idx="833">
                  <c:v>2479.9384765625</c:v>
                </c:pt>
                <c:pt idx="834">
                  <c:v>2466.6221923828102</c:v>
                </c:pt>
                <c:pt idx="835">
                  <c:v>2452.9791259765602</c:v>
                </c:pt>
                <c:pt idx="836">
                  <c:v>2438.3802490234398</c:v>
                </c:pt>
                <c:pt idx="837">
                  <c:v>2423.24072265625</c:v>
                </c:pt>
                <c:pt idx="838">
                  <c:v>2408.1263427734398</c:v>
                </c:pt>
                <c:pt idx="839">
                  <c:v>2392.6724853515602</c:v>
                </c:pt>
                <c:pt idx="840">
                  <c:v>2377.9478759765602</c:v>
                </c:pt>
                <c:pt idx="841">
                  <c:v>2362.783203125</c:v>
                </c:pt>
                <c:pt idx="842">
                  <c:v>2346.72583007813</c:v>
                </c:pt>
                <c:pt idx="843">
                  <c:v>2332.37841796875</c:v>
                </c:pt>
                <c:pt idx="844">
                  <c:v>2318.4334716796898</c:v>
                </c:pt>
                <c:pt idx="845">
                  <c:v>2303.21850585938</c:v>
                </c:pt>
                <c:pt idx="846">
                  <c:v>2287.90283203125</c:v>
                </c:pt>
                <c:pt idx="847">
                  <c:v>2272.90161132813</c:v>
                </c:pt>
                <c:pt idx="848">
                  <c:v>2258.0765380859398</c:v>
                </c:pt>
                <c:pt idx="849">
                  <c:v>2243.4149169921898</c:v>
                </c:pt>
                <c:pt idx="850">
                  <c:v>2228.60229492187</c:v>
                </c:pt>
                <c:pt idx="851">
                  <c:v>2214.02856445313</c:v>
                </c:pt>
                <c:pt idx="852">
                  <c:v>2198.95190429687</c:v>
                </c:pt>
                <c:pt idx="853">
                  <c:v>2183.1710205078102</c:v>
                </c:pt>
                <c:pt idx="854">
                  <c:v>2168.1572265625</c:v>
                </c:pt>
                <c:pt idx="855">
                  <c:v>2153.5081787109398</c:v>
                </c:pt>
                <c:pt idx="856">
                  <c:v>2138.49438476562</c:v>
                </c:pt>
                <c:pt idx="857">
                  <c:v>2123.2039794921898</c:v>
                </c:pt>
                <c:pt idx="858">
                  <c:v>2108.45434570313</c:v>
                </c:pt>
                <c:pt idx="859">
                  <c:v>2093.7423095703102</c:v>
                </c:pt>
                <c:pt idx="860">
                  <c:v>2078.06201171875</c:v>
                </c:pt>
                <c:pt idx="861">
                  <c:v>2062.7464599609398</c:v>
                </c:pt>
                <c:pt idx="862">
                  <c:v>2047.3303833007801</c:v>
                </c:pt>
                <c:pt idx="863">
                  <c:v>2032.0274047851599</c:v>
                </c:pt>
                <c:pt idx="864">
                  <c:v>2017.47875976562</c:v>
                </c:pt>
                <c:pt idx="865">
                  <c:v>2002.6787109375</c:v>
                </c:pt>
                <c:pt idx="866">
                  <c:v>1987.966796875</c:v>
                </c:pt>
                <c:pt idx="867">
                  <c:v>1973.3931274414099</c:v>
                </c:pt>
                <c:pt idx="868">
                  <c:v>1958.2536010742199</c:v>
                </c:pt>
                <c:pt idx="869">
                  <c:v>1942.82482910156</c:v>
                </c:pt>
                <c:pt idx="870">
                  <c:v>1928.1505737304699</c:v>
                </c:pt>
                <c:pt idx="871">
                  <c:v>1912.8475952148401</c:v>
                </c:pt>
                <c:pt idx="872">
                  <c:v>1897.72058105469</c:v>
                </c:pt>
                <c:pt idx="873">
                  <c:v>1883.4486694335901</c:v>
                </c:pt>
                <c:pt idx="874">
                  <c:v>1868.54809570313</c:v>
                </c:pt>
                <c:pt idx="875">
                  <c:v>1853.7229614257801</c:v>
                </c:pt>
                <c:pt idx="876">
                  <c:v>1838.5834350585901</c:v>
                </c:pt>
                <c:pt idx="877">
                  <c:v>1823.12951660156</c:v>
                </c:pt>
                <c:pt idx="878">
                  <c:v>1808.0025024414099</c:v>
                </c:pt>
                <c:pt idx="879">
                  <c:v>1793.31567382813</c:v>
                </c:pt>
                <c:pt idx="880">
                  <c:v>1777.86181640625</c:v>
                </c:pt>
                <c:pt idx="881">
                  <c:v>1762.25708007813</c:v>
                </c:pt>
                <c:pt idx="882">
                  <c:v>1748.1486206054699</c:v>
                </c:pt>
                <c:pt idx="883">
                  <c:v>1733.83898925781</c:v>
                </c:pt>
                <c:pt idx="884">
                  <c:v>1718.81274414062</c:v>
                </c:pt>
                <c:pt idx="885">
                  <c:v>1703.68579101562</c:v>
                </c:pt>
                <c:pt idx="886">
                  <c:v>1688.5462036132801</c:v>
                </c:pt>
                <c:pt idx="887">
                  <c:v>1673.6204223632801</c:v>
                </c:pt>
                <c:pt idx="888">
                  <c:v>1658.64440917969</c:v>
                </c:pt>
                <c:pt idx="889">
                  <c:v>1643.7186889648401</c:v>
                </c:pt>
                <c:pt idx="890">
                  <c:v>1628.8432006835901</c:v>
                </c:pt>
                <c:pt idx="891">
                  <c:v>1613.54016113281</c:v>
                </c:pt>
                <c:pt idx="892">
                  <c:v>1598.6898803710901</c:v>
                </c:pt>
                <c:pt idx="893">
                  <c:v>1583.87731933594</c:v>
                </c:pt>
                <c:pt idx="894">
                  <c:v>1568.76293945313</c:v>
                </c:pt>
                <c:pt idx="895">
                  <c:v>1553.5982055664099</c:v>
                </c:pt>
                <c:pt idx="896">
                  <c:v>1538.2826538085901</c:v>
                </c:pt>
                <c:pt idx="897">
                  <c:v>1523.58325195313</c:v>
                </c:pt>
                <c:pt idx="898">
                  <c:v>1508.90893554687</c:v>
                </c:pt>
                <c:pt idx="899">
                  <c:v>1494.0712280273401</c:v>
                </c:pt>
                <c:pt idx="900">
                  <c:v>1478.7682495117199</c:v>
                </c:pt>
                <c:pt idx="901">
                  <c:v>1463.3018188476599</c:v>
                </c:pt>
                <c:pt idx="902">
                  <c:v>1448.7406616210901</c:v>
                </c:pt>
                <c:pt idx="903">
                  <c:v>1433.7645874023401</c:v>
                </c:pt>
                <c:pt idx="904">
                  <c:v>1417.68200683594</c:v>
                </c:pt>
                <c:pt idx="905">
                  <c:v>1402.21557617188</c:v>
                </c:pt>
                <c:pt idx="906">
                  <c:v>1386.3467407226599</c:v>
                </c:pt>
                <c:pt idx="907">
                  <c:v>1370.4778442382801</c:v>
                </c:pt>
                <c:pt idx="908">
                  <c:v>1356.99816894531</c:v>
                </c:pt>
                <c:pt idx="909">
                  <c:v>1343.04064941406</c:v>
                </c:pt>
                <c:pt idx="910">
                  <c:v>1328.52978515625</c:v>
                </c:pt>
                <c:pt idx="911">
                  <c:v>1314.38366699219</c:v>
                </c:pt>
                <c:pt idx="912">
                  <c:v>1299.01782226562</c:v>
                </c:pt>
                <c:pt idx="913">
                  <c:v>1283.7273559570301</c:v>
                </c:pt>
                <c:pt idx="914">
                  <c:v>1269.16625976562</c:v>
                </c:pt>
                <c:pt idx="915">
                  <c:v>1254.1902465820301</c:v>
                </c:pt>
                <c:pt idx="916">
                  <c:v>1238.30883789062</c:v>
                </c:pt>
                <c:pt idx="917">
                  <c:v>1223.45849609375</c:v>
                </c:pt>
                <c:pt idx="918">
                  <c:v>1208.77160644531</c:v>
                </c:pt>
                <c:pt idx="919">
                  <c:v>1193.73266601562</c:v>
                </c:pt>
                <c:pt idx="920">
                  <c:v>1179.03332519531</c:v>
                </c:pt>
                <c:pt idx="921">
                  <c:v>1163.79321289062</c:v>
                </c:pt>
                <c:pt idx="922">
                  <c:v>1148.9679565429699</c:v>
                </c:pt>
                <c:pt idx="923">
                  <c:v>1134.369140625</c:v>
                </c:pt>
                <c:pt idx="924">
                  <c:v>1119.4308471679699</c:v>
                </c:pt>
                <c:pt idx="925">
                  <c:v>1104.0272827148401</c:v>
                </c:pt>
                <c:pt idx="926">
                  <c:v>1089.1015014648401</c:v>
                </c:pt>
                <c:pt idx="927">
                  <c:v>1074.0751342773401</c:v>
                </c:pt>
                <c:pt idx="928">
                  <c:v>1058.88537597656</c:v>
                </c:pt>
                <c:pt idx="929">
                  <c:v>1044.31164550781</c:v>
                </c:pt>
                <c:pt idx="930">
                  <c:v>1029.44873046875</c:v>
                </c:pt>
                <c:pt idx="931">
                  <c:v>1013.99487304688</c:v>
                </c:pt>
                <c:pt idx="932">
                  <c:v>998.90563964843795</c:v>
                </c:pt>
                <c:pt idx="933">
                  <c:v>984.08047485351597</c:v>
                </c:pt>
                <c:pt idx="934">
                  <c:v>968.764892578125</c:v>
                </c:pt>
                <c:pt idx="935">
                  <c:v>954.06549072265602</c:v>
                </c:pt>
                <c:pt idx="936">
                  <c:v>938.93853759765602</c:v>
                </c:pt>
                <c:pt idx="937">
                  <c:v>923.66070556640602</c:v>
                </c:pt>
                <c:pt idx="938">
                  <c:v>908.62176513671898</c:v>
                </c:pt>
                <c:pt idx="939">
                  <c:v>893.89718627929699</c:v>
                </c:pt>
                <c:pt idx="940">
                  <c:v>879.33612060546898</c:v>
                </c:pt>
                <c:pt idx="941">
                  <c:v>864.34747314453102</c:v>
                </c:pt>
                <c:pt idx="942">
                  <c:v>849.64804077148403</c:v>
                </c:pt>
                <c:pt idx="943">
                  <c:v>834.65939331054699</c:v>
                </c:pt>
                <c:pt idx="944">
                  <c:v>819.67074584960903</c:v>
                </c:pt>
                <c:pt idx="945">
                  <c:v>804.79528808593795</c:v>
                </c:pt>
                <c:pt idx="946">
                  <c:v>789.31628417968795</c:v>
                </c:pt>
                <c:pt idx="947">
                  <c:v>773.58578491210903</c:v>
                </c:pt>
                <c:pt idx="948">
                  <c:v>759.06237792968795</c:v>
                </c:pt>
                <c:pt idx="949">
                  <c:v>744.21206665039097</c:v>
                </c:pt>
                <c:pt idx="950">
                  <c:v>729.23599243164097</c:v>
                </c:pt>
                <c:pt idx="951">
                  <c:v>714.67489624023403</c:v>
                </c:pt>
                <c:pt idx="952">
                  <c:v>699.01983642578102</c:v>
                </c:pt>
                <c:pt idx="953">
                  <c:v>683.28927612304699</c:v>
                </c:pt>
                <c:pt idx="954">
                  <c:v>668.95452880859398</c:v>
                </c:pt>
                <c:pt idx="955">
                  <c:v>654.40603637695301</c:v>
                </c:pt>
                <c:pt idx="956">
                  <c:v>638.93954467773403</c:v>
                </c:pt>
                <c:pt idx="957">
                  <c:v>624.18981933593795</c:v>
                </c:pt>
                <c:pt idx="958">
                  <c:v>609.03775024414097</c:v>
                </c:pt>
                <c:pt idx="959">
                  <c:v>593.03057861328102</c:v>
                </c:pt>
                <c:pt idx="960">
                  <c:v>578.49462890625</c:v>
                </c:pt>
                <c:pt idx="961">
                  <c:v>564.54965209960903</c:v>
                </c:pt>
                <c:pt idx="962">
                  <c:v>549.49813842773403</c:v>
                </c:pt>
                <c:pt idx="963">
                  <c:v>534.19515991210903</c:v>
                </c:pt>
                <c:pt idx="964">
                  <c:v>519.18138122558605</c:v>
                </c:pt>
                <c:pt idx="965">
                  <c:v>503.58917236328102</c:v>
                </c:pt>
                <c:pt idx="966">
                  <c:v>488.77656555175798</c:v>
                </c:pt>
                <c:pt idx="967">
                  <c:v>474.61785888671898</c:v>
                </c:pt>
                <c:pt idx="968">
                  <c:v>459.46574401855497</c:v>
                </c:pt>
                <c:pt idx="969">
                  <c:v>443.57174682617199</c:v>
                </c:pt>
                <c:pt idx="970">
                  <c:v>428.39450073242199</c:v>
                </c:pt>
                <c:pt idx="971">
                  <c:v>414.42439270019503</c:v>
                </c:pt>
                <c:pt idx="972">
                  <c:v>399.5615234375</c:v>
                </c:pt>
                <c:pt idx="973">
                  <c:v>384.44715881347702</c:v>
                </c:pt>
                <c:pt idx="974">
                  <c:v>369.63456726074202</c:v>
                </c:pt>
                <c:pt idx="975">
                  <c:v>354.79681396484398</c:v>
                </c:pt>
                <c:pt idx="976">
                  <c:v>339.64469909667997</c:v>
                </c:pt>
                <c:pt idx="977">
                  <c:v>324.49259948730497</c:v>
                </c:pt>
                <c:pt idx="978">
                  <c:v>309.80577087402298</c:v>
                </c:pt>
                <c:pt idx="979">
                  <c:v>294.67881774902298</c:v>
                </c:pt>
                <c:pt idx="980">
                  <c:v>279.66502380371099</c:v>
                </c:pt>
                <c:pt idx="981">
                  <c:v>264.96560668945301</c:v>
                </c:pt>
                <c:pt idx="982">
                  <c:v>249.66261291503901</c:v>
                </c:pt>
                <c:pt idx="983">
                  <c:v>234.63625335693399</c:v>
                </c:pt>
                <c:pt idx="984">
                  <c:v>219.93683624267601</c:v>
                </c:pt>
                <c:pt idx="985">
                  <c:v>205.06137847900399</c:v>
                </c:pt>
                <c:pt idx="986">
                  <c:v>192.172904968262</c:v>
                </c:pt>
                <c:pt idx="987">
                  <c:v>133.72752380371099</c:v>
                </c:pt>
                <c:pt idx="988">
                  <c:v>79.947242736816406</c:v>
                </c:pt>
                <c:pt idx="989">
                  <c:v>70.918853759765597</c:v>
                </c:pt>
                <c:pt idx="990">
                  <c:v>54.471652984619098</c:v>
                </c:pt>
                <c:pt idx="991">
                  <c:v>39.420206069946303</c:v>
                </c:pt>
                <c:pt idx="992">
                  <c:v>24.7208137512207</c:v>
                </c:pt>
                <c:pt idx="993">
                  <c:v>9.83280253410339</c:v>
                </c:pt>
                <c:pt idx="994">
                  <c:v>-5.0426623821258501</c:v>
                </c:pt>
                <c:pt idx="995">
                  <c:v>-19.892943859100299</c:v>
                </c:pt>
                <c:pt idx="996">
                  <c:v>-35.925218582153299</c:v>
                </c:pt>
                <c:pt idx="997">
                  <c:v>-51.680887222290004</c:v>
                </c:pt>
                <c:pt idx="998">
                  <c:v>-65.286340713501005</c:v>
                </c:pt>
                <c:pt idx="999">
                  <c:v>-79.847442626953097</c:v>
                </c:pt>
                <c:pt idx="1000">
                  <c:v>-95.175582885742202</c:v>
                </c:pt>
                <c:pt idx="1001">
                  <c:v>-110.000751495361</c:v>
                </c:pt>
                <c:pt idx="1002">
                  <c:v>-125.49235534668</c:v>
                </c:pt>
                <c:pt idx="1003">
                  <c:v>-140.34266662597699</c:v>
                </c:pt>
                <c:pt idx="1004">
                  <c:v>-154.69001007080101</c:v>
                </c:pt>
                <c:pt idx="1005">
                  <c:v>-169.955284118652</c:v>
                </c:pt>
                <c:pt idx="1006">
                  <c:v>-185.11997222900399</c:v>
                </c:pt>
                <c:pt idx="1007">
                  <c:v>-200.599006652832</c:v>
                </c:pt>
                <c:pt idx="1008">
                  <c:v>-215.86427307128901</c:v>
                </c:pt>
                <c:pt idx="1009">
                  <c:v>-231.02894592285199</c:v>
                </c:pt>
                <c:pt idx="1010">
                  <c:v>-245.464302062988</c:v>
                </c:pt>
                <c:pt idx="1011">
                  <c:v>-260.15114593505899</c:v>
                </c:pt>
                <c:pt idx="1012">
                  <c:v>-275.57987976074202</c:v>
                </c:pt>
                <c:pt idx="1013">
                  <c:v>-290.00267028808599</c:v>
                </c:pt>
                <c:pt idx="1014">
                  <c:v>-305.04159545898398</c:v>
                </c:pt>
                <c:pt idx="1015">
                  <c:v>-320.34458923339798</c:v>
                </c:pt>
                <c:pt idx="1016">
                  <c:v>-334.85539245605497</c:v>
                </c:pt>
                <c:pt idx="1017">
                  <c:v>-349.50451660156199</c:v>
                </c:pt>
                <c:pt idx="1018">
                  <c:v>-364.83218383789102</c:v>
                </c:pt>
                <c:pt idx="1019">
                  <c:v>-380.14729309082003</c:v>
                </c:pt>
                <c:pt idx="1020">
                  <c:v>-395.43771362304699</c:v>
                </c:pt>
                <c:pt idx="1021">
                  <c:v>-411.47001647949202</c:v>
                </c:pt>
                <c:pt idx="1022">
                  <c:v>-427.06224060058599</c:v>
                </c:pt>
                <c:pt idx="1023">
                  <c:v>-441.29640197753901</c:v>
                </c:pt>
                <c:pt idx="1024">
                  <c:v>-456.14671325683599</c:v>
                </c:pt>
                <c:pt idx="1025">
                  <c:v>-470.74554443359398</c:v>
                </c:pt>
                <c:pt idx="1026">
                  <c:v>-485.45751953125</c:v>
                </c:pt>
                <c:pt idx="1027">
                  <c:v>-501.21318054199202</c:v>
                </c:pt>
                <c:pt idx="1028">
                  <c:v>-515.62341308593705</c:v>
                </c:pt>
                <c:pt idx="1029">
                  <c:v>-529.75698852539097</c:v>
                </c:pt>
                <c:pt idx="1030">
                  <c:v>-544.85879516601597</c:v>
                </c:pt>
                <c:pt idx="1031">
                  <c:v>-560.40069580078102</c:v>
                </c:pt>
                <c:pt idx="1032">
                  <c:v>-575.45217895507801</c:v>
                </c:pt>
                <c:pt idx="1033">
                  <c:v>-590.45339965820301</c:v>
                </c:pt>
                <c:pt idx="1034">
                  <c:v>-605.15283203125</c:v>
                </c:pt>
                <c:pt idx="1035">
                  <c:v>-619.58819580078102</c:v>
                </c:pt>
                <c:pt idx="1036">
                  <c:v>-634.89120483398403</c:v>
                </c:pt>
                <c:pt idx="1037">
                  <c:v>-649.67864990234398</c:v>
                </c:pt>
                <c:pt idx="1038">
                  <c:v>-665.11996459960903</c:v>
                </c:pt>
                <c:pt idx="1039">
                  <c:v>-681.68038940429699</c:v>
                </c:pt>
                <c:pt idx="1040">
                  <c:v>-696.22888183593795</c:v>
                </c:pt>
                <c:pt idx="1041">
                  <c:v>-709.846923828125</c:v>
                </c:pt>
                <c:pt idx="1042">
                  <c:v>-724.83557128906295</c:v>
                </c:pt>
                <c:pt idx="1043">
                  <c:v>-740.07379150390602</c:v>
                </c:pt>
                <c:pt idx="1044">
                  <c:v>-754.65911865234398</c:v>
                </c:pt>
                <c:pt idx="1045">
                  <c:v>-769.42236328125</c:v>
                </c:pt>
                <c:pt idx="1046">
                  <c:v>-784.87625122070301</c:v>
                </c:pt>
                <c:pt idx="1047">
                  <c:v>-800.17922973632801</c:v>
                </c:pt>
                <c:pt idx="1048">
                  <c:v>-814.74032592773403</c:v>
                </c:pt>
                <c:pt idx="1049">
                  <c:v>-829.30145263671898</c:v>
                </c:pt>
                <c:pt idx="1050">
                  <c:v>-844.35296630859398</c:v>
                </c:pt>
                <c:pt idx="1051">
                  <c:v>-859.55535888671898</c:v>
                </c:pt>
                <c:pt idx="1052">
                  <c:v>-874.69488525390602</c:v>
                </c:pt>
                <c:pt idx="1053">
                  <c:v>-889.53262329101597</c:v>
                </c:pt>
                <c:pt idx="1054">
                  <c:v>-904.65954589843795</c:v>
                </c:pt>
                <c:pt idx="1055">
                  <c:v>-919.61047363281295</c:v>
                </c:pt>
                <c:pt idx="1056">
                  <c:v>-934.68716430664097</c:v>
                </c:pt>
                <c:pt idx="1057">
                  <c:v>-949.53747558593795</c:v>
                </c:pt>
                <c:pt idx="1058">
                  <c:v>-964.24948120117199</c:v>
                </c:pt>
                <c:pt idx="1059">
                  <c:v>-979.40155029296898</c:v>
                </c:pt>
                <c:pt idx="1060">
                  <c:v>-994.15127563476597</c:v>
                </c:pt>
                <c:pt idx="1061">
                  <c:v>-1008.87585449219</c:v>
                </c:pt>
                <c:pt idx="1062">
                  <c:v>-1024.2919921875</c:v>
                </c:pt>
                <c:pt idx="1063">
                  <c:v>-1040.3242797851599</c:v>
                </c:pt>
                <c:pt idx="1064">
                  <c:v>-1055.17456054688</c:v>
                </c:pt>
                <c:pt idx="1065">
                  <c:v>-1069.3207397460901</c:v>
                </c:pt>
                <c:pt idx="1066">
                  <c:v>-1084.00756835938</c:v>
                </c:pt>
                <c:pt idx="1067">
                  <c:v>-1099.4111328125</c:v>
                </c:pt>
                <c:pt idx="1068">
                  <c:v>-1114.39978027344</c:v>
                </c:pt>
                <c:pt idx="1069">
                  <c:v>-1129.69018554688</c:v>
                </c:pt>
                <c:pt idx="1070">
                  <c:v>-1145.3075561523401</c:v>
                </c:pt>
                <c:pt idx="1071">
                  <c:v>-1159.57946777344</c:v>
                </c:pt>
                <c:pt idx="1072">
                  <c:v>-1174.45495605469</c:v>
                </c:pt>
                <c:pt idx="1073">
                  <c:v>-1189.79565429688</c:v>
                </c:pt>
                <c:pt idx="1074">
                  <c:v>-1204.3567504882801</c:v>
                </c:pt>
                <c:pt idx="1075">
                  <c:v>-1219.1693725585901</c:v>
                </c:pt>
                <c:pt idx="1076">
                  <c:v>-1234.3340454101599</c:v>
                </c:pt>
                <c:pt idx="1077">
                  <c:v>-1249.1718139648401</c:v>
                </c:pt>
                <c:pt idx="1078">
                  <c:v>-1263.87121582031</c:v>
                </c:pt>
                <c:pt idx="1079">
                  <c:v>-1279.19934082031</c:v>
                </c:pt>
                <c:pt idx="1080">
                  <c:v>-1294.36401367188</c:v>
                </c:pt>
                <c:pt idx="1081">
                  <c:v>-1309.0885620117199</c:v>
                </c:pt>
                <c:pt idx="1082">
                  <c:v>-1324.3538208007801</c:v>
                </c:pt>
                <c:pt idx="1083">
                  <c:v>-1339.6190795898401</c:v>
                </c:pt>
                <c:pt idx="1084">
                  <c:v>-1354.3185424804699</c:v>
                </c:pt>
                <c:pt idx="1085">
                  <c:v>-1368.91735839844</c:v>
                </c:pt>
                <c:pt idx="1086">
                  <c:v>-1384.4341430664099</c:v>
                </c:pt>
                <c:pt idx="1087">
                  <c:v>-1399.724609375</c:v>
                </c:pt>
                <c:pt idx="1088">
                  <c:v>-1414.97729492188</c:v>
                </c:pt>
                <c:pt idx="1089">
                  <c:v>-1429.8527221679699</c:v>
                </c:pt>
                <c:pt idx="1090">
                  <c:v>-1443.9862670898401</c:v>
                </c:pt>
                <c:pt idx="1091">
                  <c:v>-1459.38989257813</c:v>
                </c:pt>
                <c:pt idx="1092">
                  <c:v>-1474.83117675781</c:v>
                </c:pt>
                <c:pt idx="1093">
                  <c:v>-1489.5664672851599</c:v>
                </c:pt>
                <c:pt idx="1094">
                  <c:v>-1504.1005859375</c:v>
                </c:pt>
                <c:pt idx="1095">
                  <c:v>-1519.0891723632801</c:v>
                </c:pt>
                <c:pt idx="1096">
                  <c:v>-1534.1155395507801</c:v>
                </c:pt>
                <c:pt idx="1097">
                  <c:v>-1549.25512695313</c:v>
                </c:pt>
                <c:pt idx="1098">
                  <c:v>-1564.49523925781</c:v>
                </c:pt>
                <c:pt idx="1099">
                  <c:v>-1579.08142089844</c:v>
                </c:pt>
                <c:pt idx="1100">
                  <c:v>-1593.7305297851599</c:v>
                </c:pt>
                <c:pt idx="1101">
                  <c:v>-1609.1843872070301</c:v>
                </c:pt>
                <c:pt idx="1102">
                  <c:v>-1624.4370727539099</c:v>
                </c:pt>
                <c:pt idx="1103">
                  <c:v>-1639.1113891601599</c:v>
                </c:pt>
                <c:pt idx="1104">
                  <c:v>-1654.72875976562</c:v>
                </c:pt>
                <c:pt idx="1105">
                  <c:v>-1669.96887207031</c:v>
                </c:pt>
                <c:pt idx="1106">
                  <c:v>-1684.41674804687</c:v>
                </c:pt>
                <c:pt idx="1107">
                  <c:v>-1699.24194335938</c:v>
                </c:pt>
                <c:pt idx="1108">
                  <c:v>-1714.20544433594</c:v>
                </c:pt>
                <c:pt idx="1109">
                  <c:v>-1729.1814575195301</c:v>
                </c:pt>
                <c:pt idx="1110">
                  <c:v>-1743.9060668945301</c:v>
                </c:pt>
                <c:pt idx="1111">
                  <c:v>-1758.9450073242199</c:v>
                </c:pt>
                <c:pt idx="1112">
                  <c:v>-1774.2479858398401</c:v>
                </c:pt>
                <c:pt idx="1113">
                  <c:v>-1788.92224121094</c:v>
                </c:pt>
                <c:pt idx="1114">
                  <c:v>-1803.81030273438</c:v>
                </c:pt>
                <c:pt idx="1115">
                  <c:v>-1818.82409667969</c:v>
                </c:pt>
                <c:pt idx="1116">
                  <c:v>-1833.6618041992199</c:v>
                </c:pt>
                <c:pt idx="1117">
                  <c:v>-1848.96484375</c:v>
                </c:pt>
                <c:pt idx="1118">
                  <c:v>-1864.74572753906</c:v>
                </c:pt>
                <c:pt idx="1119">
                  <c:v>-1879.935546875</c:v>
                </c:pt>
                <c:pt idx="1120">
                  <c:v>-1894.59716796875</c:v>
                </c:pt>
                <c:pt idx="1121">
                  <c:v>-1956.06066894531</c:v>
                </c:pt>
                <c:pt idx="1122">
                  <c:v>-2007.640625</c:v>
                </c:pt>
                <c:pt idx="1123">
                  <c:v>-2017.0840454101599</c:v>
                </c:pt>
                <c:pt idx="1124">
                  <c:v>-2033.15405273438</c:v>
                </c:pt>
                <c:pt idx="1125">
                  <c:v>-2047.22473144531</c:v>
                </c:pt>
                <c:pt idx="1126">
                  <c:v>-2061.2828369140602</c:v>
                </c:pt>
                <c:pt idx="1127">
                  <c:v>-2075.2403564453102</c:v>
                </c:pt>
                <c:pt idx="1128">
                  <c:v>-2088.88354492187</c:v>
                </c:pt>
                <c:pt idx="1129">
                  <c:v>-2104.03564453125</c:v>
                </c:pt>
                <c:pt idx="1130">
                  <c:v>-2119.36376953125</c:v>
                </c:pt>
                <c:pt idx="1131">
                  <c:v>-2134.0003662109398</c:v>
                </c:pt>
                <c:pt idx="1132">
                  <c:v>-2149.0015869140602</c:v>
                </c:pt>
                <c:pt idx="1133">
                  <c:v>-2164.0655517578102</c:v>
                </c:pt>
                <c:pt idx="1134">
                  <c:v>-2179.23022460938</c:v>
                </c:pt>
                <c:pt idx="1135">
                  <c:v>-2194.00512695313</c:v>
                </c:pt>
                <c:pt idx="1136">
                  <c:v>-2208.85546875</c:v>
                </c:pt>
                <c:pt idx="1137">
                  <c:v>-2224.3345947265602</c:v>
                </c:pt>
                <c:pt idx="1138">
                  <c:v>-2239.0340576171898</c:v>
                </c:pt>
                <c:pt idx="1139">
                  <c:v>-2253.5447998046898</c:v>
                </c:pt>
                <c:pt idx="1140">
                  <c:v>-2269.0740966796898</c:v>
                </c:pt>
                <c:pt idx="1141">
                  <c:v>-2284.4273681640602</c:v>
                </c:pt>
                <c:pt idx="1142">
                  <c:v>-2298.9884033203102</c:v>
                </c:pt>
                <c:pt idx="1143">
                  <c:v>-2313.9644775390602</c:v>
                </c:pt>
                <c:pt idx="1144">
                  <c:v>-2328.953125</c:v>
                </c:pt>
                <c:pt idx="1145">
                  <c:v>-2343.8160400390602</c:v>
                </c:pt>
                <c:pt idx="1146">
                  <c:v>-2359.2322998046898</c:v>
                </c:pt>
                <c:pt idx="1147">
                  <c:v>-2373.89404296875</c:v>
                </c:pt>
                <c:pt idx="1148">
                  <c:v>-2388.48022460938</c:v>
                </c:pt>
                <c:pt idx="1149">
                  <c:v>-2403.95922851562</c:v>
                </c:pt>
                <c:pt idx="1150">
                  <c:v>-2419.7149658203102</c:v>
                </c:pt>
                <c:pt idx="1151">
                  <c:v>-2434.41430664062</c:v>
                </c:pt>
                <c:pt idx="1152">
                  <c:v>-2448.97534179687</c:v>
                </c:pt>
                <c:pt idx="1153">
                  <c:v>-2464.15258789062</c:v>
                </c:pt>
                <c:pt idx="1154">
                  <c:v>-2478.9149169921898</c:v>
                </c:pt>
                <c:pt idx="1155">
                  <c:v>-2494.5574951171898</c:v>
                </c:pt>
                <c:pt idx="1156">
                  <c:v>-2509.8604736328102</c:v>
                </c:pt>
                <c:pt idx="1157">
                  <c:v>-2524.1448974609398</c:v>
                </c:pt>
                <c:pt idx="1158">
                  <c:v>-2538.9072265625</c:v>
                </c:pt>
                <c:pt idx="1159">
                  <c:v>-2554.60009765625</c:v>
                </c:pt>
                <c:pt idx="1160">
                  <c:v>-2569.33715820313</c:v>
                </c:pt>
                <c:pt idx="1161">
                  <c:v>-2584.3382568359398</c:v>
                </c:pt>
                <c:pt idx="1162">
                  <c:v>-2599.9681396484398</c:v>
                </c:pt>
                <c:pt idx="1163">
                  <c:v>-2614.328125</c:v>
                </c:pt>
                <c:pt idx="1164">
                  <c:v>-2628.8389892578102</c:v>
                </c:pt>
                <c:pt idx="1165">
                  <c:v>-2643.7772216796898</c:v>
                </c:pt>
                <c:pt idx="1166">
                  <c:v>-2659.04248046875</c:v>
                </c:pt>
                <c:pt idx="1167">
                  <c:v>-2673.99340820313</c:v>
                </c:pt>
                <c:pt idx="1168">
                  <c:v>-2688.7054443359398</c:v>
                </c:pt>
                <c:pt idx="1169">
                  <c:v>-2704.00854492187</c:v>
                </c:pt>
                <c:pt idx="1170">
                  <c:v>-2719.3995361328102</c:v>
                </c:pt>
                <c:pt idx="1171">
                  <c:v>-2734.30004882813</c:v>
                </c:pt>
                <c:pt idx="1172">
                  <c:v>-2748.9869384765602</c:v>
                </c:pt>
                <c:pt idx="1173">
                  <c:v>-2763.72412109375</c:v>
                </c:pt>
                <c:pt idx="1174">
                  <c:v>-2778.7630615234398</c:v>
                </c:pt>
                <c:pt idx="1175">
                  <c:v>-2794.15405273438</c:v>
                </c:pt>
                <c:pt idx="1176">
                  <c:v>-2809.4443359375</c:v>
                </c:pt>
                <c:pt idx="1177">
                  <c:v>-2824.19409179687</c:v>
                </c:pt>
                <c:pt idx="1178">
                  <c:v>-2838.71752929687</c:v>
                </c:pt>
                <c:pt idx="1179">
                  <c:v>-2853.4547119140602</c:v>
                </c:pt>
                <c:pt idx="1180">
                  <c:v>-2868.4810791015602</c:v>
                </c:pt>
                <c:pt idx="1181">
                  <c:v>-2883.6583251953102</c:v>
                </c:pt>
                <c:pt idx="1182">
                  <c:v>-2899.4139404296898</c:v>
                </c:pt>
                <c:pt idx="1183">
                  <c:v>-2914.47802734375</c:v>
                </c:pt>
                <c:pt idx="1184">
                  <c:v>-2929.61767578125</c:v>
                </c:pt>
                <c:pt idx="1185">
                  <c:v>-2944.9583740234398</c:v>
                </c:pt>
                <c:pt idx="1186">
                  <c:v>-2958.92846679687</c:v>
                </c:pt>
                <c:pt idx="1187">
                  <c:v>-2974.2314453125</c:v>
                </c:pt>
                <c:pt idx="1188">
                  <c:v>-2990.86352539063</c:v>
                </c:pt>
                <c:pt idx="1189">
                  <c:v>-3004.9681396484398</c:v>
                </c:pt>
                <c:pt idx="1190">
                  <c:v>-3018.8629150390602</c:v>
                </c:pt>
                <c:pt idx="1191">
                  <c:v>-3034.0150146484398</c:v>
                </c:pt>
                <c:pt idx="1192">
                  <c:v>-3048.8526611328102</c:v>
                </c:pt>
                <c:pt idx="1193">
                  <c:v>-3063.8917236328102</c:v>
                </c:pt>
                <c:pt idx="1194">
                  <c:v>-3079.0439453125</c:v>
                </c:pt>
                <c:pt idx="1195">
                  <c:v>-3094.2337646484398</c:v>
                </c:pt>
                <c:pt idx="1196">
                  <c:v>-3109.0084228515602</c:v>
                </c:pt>
                <c:pt idx="1197">
                  <c:v>-3123.9718017578102</c:v>
                </c:pt>
                <c:pt idx="1198">
                  <c:v>-3139.2371826171898</c:v>
                </c:pt>
                <c:pt idx="1199">
                  <c:v>-3154.3265380859398</c:v>
                </c:pt>
                <c:pt idx="1200">
                  <c:v>-3168.9378662109398</c:v>
                </c:pt>
                <c:pt idx="1201">
                  <c:v>-3184.3790283203102</c:v>
                </c:pt>
                <c:pt idx="1202">
                  <c:v>-3199.5186767578102</c:v>
                </c:pt>
                <c:pt idx="1203">
                  <c:v>-3214.1300048828102</c:v>
                </c:pt>
                <c:pt idx="1204">
                  <c:v>-3229.15625</c:v>
                </c:pt>
                <c:pt idx="1205">
                  <c:v>-3244.27075195313</c:v>
                </c:pt>
                <c:pt idx="1206">
                  <c:v>-3259.6114501953102</c:v>
                </c:pt>
                <c:pt idx="1207">
                  <c:v>-3274.2479248046898</c:v>
                </c:pt>
                <c:pt idx="1208">
                  <c:v>-3289.08569335937</c:v>
                </c:pt>
                <c:pt idx="1209">
                  <c:v>-3304.36352539063</c:v>
                </c:pt>
                <c:pt idx="1210">
                  <c:v>-3319.7042236328102</c:v>
                </c:pt>
                <c:pt idx="1211">
                  <c:v>-3334.59228515625</c:v>
                </c:pt>
                <c:pt idx="1212">
                  <c:v>-3349.1534423828102</c:v>
                </c:pt>
                <c:pt idx="1213">
                  <c:v>-3364.16723632812</c:v>
                </c:pt>
                <c:pt idx="1214">
                  <c:v>-3379.5582275390602</c:v>
                </c:pt>
                <c:pt idx="1215">
                  <c:v>-3394.6348876953102</c:v>
                </c:pt>
                <c:pt idx="1216">
                  <c:v>-3408.99487304687</c:v>
                </c:pt>
                <c:pt idx="1217">
                  <c:v>-3424.0966796875</c:v>
                </c:pt>
                <c:pt idx="1218">
                  <c:v>-3439.2236328125</c:v>
                </c:pt>
                <c:pt idx="1219">
                  <c:v>-3453.6842041015602</c:v>
                </c:pt>
                <c:pt idx="1220">
                  <c:v>-3468.53442382812</c:v>
                </c:pt>
                <c:pt idx="1221">
                  <c:v>-3483.787109375</c:v>
                </c:pt>
                <c:pt idx="1222">
                  <c:v>-3499.1278076171898</c:v>
                </c:pt>
                <c:pt idx="1223">
                  <c:v>-3514.7578125</c:v>
                </c:pt>
                <c:pt idx="1224">
                  <c:v>-3526.439453125</c:v>
                </c:pt>
                <c:pt idx="1225">
                  <c:v>-3588.89599609375</c:v>
                </c:pt>
                <c:pt idx="1226">
                  <c:v>-3643.14184570313</c:v>
                </c:pt>
                <c:pt idx="1227">
                  <c:v>-3650.76196289063</c:v>
                </c:pt>
                <c:pt idx="1228">
                  <c:v>-3665.712890625</c:v>
                </c:pt>
                <c:pt idx="1229">
                  <c:v>-3681.29248046875</c:v>
                </c:pt>
                <c:pt idx="1230">
                  <c:v>-3695.1871337890602</c:v>
                </c:pt>
                <c:pt idx="1231">
                  <c:v>-3709.30810546875</c:v>
                </c:pt>
                <c:pt idx="1232">
                  <c:v>-3724.4979248046898</c:v>
                </c:pt>
                <c:pt idx="1233">
                  <c:v>-3739.3358154296898</c:v>
                </c:pt>
                <c:pt idx="1234">
                  <c:v>-3754.2364501953102</c:v>
                </c:pt>
                <c:pt idx="1235">
                  <c:v>-3769.55200195313</c:v>
                </c:pt>
                <c:pt idx="1236">
                  <c:v>-3784.67895507812</c:v>
                </c:pt>
                <c:pt idx="1237">
                  <c:v>-3799.0892333984398</c:v>
                </c:pt>
                <c:pt idx="1238">
                  <c:v>-3814.12817382812</c:v>
                </c:pt>
                <c:pt idx="1239">
                  <c:v>-3829.3304443359398</c:v>
                </c:pt>
                <c:pt idx="1240">
                  <c:v>-3843.9166259765602</c:v>
                </c:pt>
                <c:pt idx="1241">
                  <c:v>-3859.24487304687</c:v>
                </c:pt>
                <c:pt idx="1242">
                  <c:v>-3874.8497314453102</c:v>
                </c:pt>
                <c:pt idx="1243">
                  <c:v>-3889.5867919921898</c:v>
                </c:pt>
                <c:pt idx="1244">
                  <c:v>-3904.62573242188</c:v>
                </c:pt>
                <c:pt idx="1245">
                  <c:v>-3920.5322265625</c:v>
                </c:pt>
                <c:pt idx="1246">
                  <c:v>-3935.1436767578102</c:v>
                </c:pt>
                <c:pt idx="1247">
                  <c:v>-3949.3402099609398</c:v>
                </c:pt>
                <c:pt idx="1248">
                  <c:v>-3964.4293212890602</c:v>
                </c:pt>
                <c:pt idx="1249">
                  <c:v>-3979.4808349609398</c:v>
                </c:pt>
                <c:pt idx="1250">
                  <c:v>-3994.947265625</c:v>
                </c:pt>
                <c:pt idx="1251">
                  <c:v>-4010.72802734375</c:v>
                </c:pt>
                <c:pt idx="1252">
                  <c:v>-4025.0628662109398</c:v>
                </c:pt>
                <c:pt idx="1253">
                  <c:v>-4039.3348388671898</c:v>
                </c:pt>
                <c:pt idx="1254">
                  <c:v>-4054.47436523438</c:v>
                </c:pt>
                <c:pt idx="1255">
                  <c:v>-4069.3623046875</c:v>
                </c:pt>
                <c:pt idx="1256">
                  <c:v>-4084.4892578125</c:v>
                </c:pt>
                <c:pt idx="1257">
                  <c:v>-4099.7923583984402</c:v>
                </c:pt>
                <c:pt idx="1258">
                  <c:v>-4114.5673828125</c:v>
                </c:pt>
                <c:pt idx="1259">
                  <c:v>-4129.392578125</c:v>
                </c:pt>
                <c:pt idx="1260">
                  <c:v>-4144.5068359375</c:v>
                </c:pt>
                <c:pt idx="1261">
                  <c:v>-4159.4072265625</c:v>
                </c:pt>
                <c:pt idx="1262">
                  <c:v>-4174.119140625</c:v>
                </c:pt>
                <c:pt idx="1263">
                  <c:v>-4189.1706542968705</c:v>
                </c:pt>
                <c:pt idx="1264">
                  <c:v>-4204.3854980468705</c:v>
                </c:pt>
                <c:pt idx="1265">
                  <c:v>-4219.0471191406295</c:v>
                </c:pt>
                <c:pt idx="1266">
                  <c:v>-4234.06103515625</c:v>
                </c:pt>
                <c:pt idx="1267">
                  <c:v>-4249.2385253906295</c:v>
                </c:pt>
                <c:pt idx="1268">
                  <c:v>-4264.0764160156205</c:v>
                </c:pt>
                <c:pt idx="1269">
                  <c:v>-4279.4045410156205</c:v>
                </c:pt>
                <c:pt idx="1270">
                  <c:v>-4294.4306640625</c:v>
                </c:pt>
                <c:pt idx="1271">
                  <c:v>-4309.19287109375</c:v>
                </c:pt>
                <c:pt idx="1272">
                  <c:v>-4324.5085449218795</c:v>
                </c:pt>
                <c:pt idx="1273">
                  <c:v>-4339.4970703125</c:v>
                </c:pt>
                <c:pt idx="1274">
                  <c:v>-4354.3474121093705</c:v>
                </c:pt>
                <c:pt idx="1275">
                  <c:v>-4369.60009765625</c:v>
                </c:pt>
                <c:pt idx="1276">
                  <c:v>-4384.52587890625</c:v>
                </c:pt>
                <c:pt idx="1277">
                  <c:v>-4399.5900878906295</c:v>
                </c:pt>
                <c:pt idx="1278">
                  <c:v>-4414.57861328125</c:v>
                </c:pt>
                <c:pt idx="1279">
                  <c:v>-4429.4289550781205</c:v>
                </c:pt>
                <c:pt idx="1280">
                  <c:v>-4444.4050292968705</c:v>
                </c:pt>
                <c:pt idx="1281">
                  <c:v>-4458.9914550781205</c:v>
                </c:pt>
                <c:pt idx="1282">
                  <c:v>-4474.2189941406295</c:v>
                </c:pt>
                <c:pt idx="1283">
                  <c:v>-4489.66015625</c:v>
                </c:pt>
                <c:pt idx="1284">
                  <c:v>-4504.4602050781205</c:v>
                </c:pt>
                <c:pt idx="1285">
                  <c:v>-4519.1848144531295</c:v>
                </c:pt>
                <c:pt idx="1286">
                  <c:v>-4534.8146972656205</c:v>
                </c:pt>
                <c:pt idx="1287">
                  <c:v>-4550.0546875</c:v>
                </c:pt>
                <c:pt idx="1288">
                  <c:v>-4564.779296875</c:v>
                </c:pt>
                <c:pt idx="1289">
                  <c:v>-4579.6799316406295</c:v>
                </c:pt>
                <c:pt idx="1290">
                  <c:v>-4594.7189941406295</c:v>
                </c:pt>
                <c:pt idx="1291">
                  <c:v>-4609.73291015625</c:v>
                </c:pt>
                <c:pt idx="1292">
                  <c:v>-4625.3879394531295</c:v>
                </c:pt>
                <c:pt idx="1293">
                  <c:v>-4640.9423828125</c:v>
                </c:pt>
                <c:pt idx="1294">
                  <c:v>-4655.1513671875</c:v>
                </c:pt>
                <c:pt idx="1295">
                  <c:v>-4669.3225097656205</c:v>
                </c:pt>
                <c:pt idx="1296">
                  <c:v>-4684.1477050781205</c:v>
                </c:pt>
                <c:pt idx="1297">
                  <c:v>-4699.6394042968705</c:v>
                </c:pt>
                <c:pt idx="1298">
                  <c:v>-4714.5397949218795</c:v>
                </c:pt>
                <c:pt idx="1299">
                  <c:v>-4729.4655761718795</c:v>
                </c:pt>
                <c:pt idx="1300">
                  <c:v>-4745.3093261718795</c:v>
                </c:pt>
                <c:pt idx="1301">
                  <c:v>-4760.2854003906295</c:v>
                </c:pt>
                <c:pt idx="1302">
                  <c:v>-4774.68310546875</c:v>
                </c:pt>
                <c:pt idx="1303">
                  <c:v>-4790.0363769531295</c:v>
                </c:pt>
                <c:pt idx="1304">
                  <c:v>-4805.3269042968705</c:v>
                </c:pt>
                <c:pt idx="1305">
                  <c:v>-4820.78076171875</c:v>
                </c:pt>
                <c:pt idx="1306">
                  <c:v>-4836.5363769531295</c:v>
                </c:pt>
                <c:pt idx="1307">
                  <c:v>-4850.5441894531295</c:v>
                </c:pt>
                <c:pt idx="1308">
                  <c:v>-4864.31298828125</c:v>
                </c:pt>
                <c:pt idx="1309">
                  <c:v>-4879.5656738281205</c:v>
                </c:pt>
                <c:pt idx="1310">
                  <c:v>-4895.6105957031295</c:v>
                </c:pt>
                <c:pt idx="1311">
                  <c:v>-4910.6999511718795</c:v>
                </c:pt>
                <c:pt idx="1312">
                  <c:v>-4924.7834472656205</c:v>
                </c:pt>
                <c:pt idx="1313">
                  <c:v>-4939.9230957031295</c:v>
                </c:pt>
                <c:pt idx="1314">
                  <c:v>-4954.79833984375</c:v>
                </c:pt>
                <c:pt idx="1315">
                  <c:v>-4969.333984375</c:v>
                </c:pt>
                <c:pt idx="1316">
                  <c:v>-4984.9514160156205</c:v>
                </c:pt>
                <c:pt idx="1317">
                  <c:v>-5000.103515625</c:v>
                </c:pt>
                <c:pt idx="1318">
                  <c:v>-5015.0671386718795</c:v>
                </c:pt>
                <c:pt idx="1319">
                  <c:v>-5030.5712890625</c:v>
                </c:pt>
                <c:pt idx="1320">
                  <c:v>-5045.2956542968705</c:v>
                </c:pt>
                <c:pt idx="1321">
                  <c:v>-5059.7060546875</c:v>
                </c:pt>
                <c:pt idx="1322">
                  <c:v>-5075.28564453125</c:v>
                </c:pt>
                <c:pt idx="1323">
                  <c:v>-5090.71435546875</c:v>
                </c:pt>
                <c:pt idx="1324">
                  <c:v>-5105.07421875</c:v>
                </c:pt>
                <c:pt idx="1325">
                  <c:v>-5119.8112792968705</c:v>
                </c:pt>
                <c:pt idx="1326">
                  <c:v>-5134.7370605468705</c:v>
                </c:pt>
                <c:pt idx="1327">
                  <c:v>-5149.67529296875</c:v>
                </c:pt>
                <c:pt idx="1328">
                  <c:v>-5164.5634765625</c:v>
                </c:pt>
                <c:pt idx="1329">
                  <c:v>-5179.2001953125</c:v>
                </c:pt>
                <c:pt idx="1330">
                  <c:v>-5241.4431152343795</c:v>
                </c:pt>
                <c:pt idx="1331">
                  <c:v>-5296.93408203125</c:v>
                </c:pt>
                <c:pt idx="1332">
                  <c:v>-5303.5104980468705</c:v>
                </c:pt>
                <c:pt idx="1333">
                  <c:v>-5316.53759765625</c:v>
                </c:pt>
                <c:pt idx="1334">
                  <c:v>-5331.2492675781205</c:v>
                </c:pt>
                <c:pt idx="1335">
                  <c:v>-5345.2568359375</c:v>
                </c:pt>
                <c:pt idx="1336">
                  <c:v>-5359.5163574218795</c:v>
                </c:pt>
                <c:pt idx="1337">
                  <c:v>-5373.9895019531295</c:v>
                </c:pt>
                <c:pt idx="1338">
                  <c:v>-5431.9069824218795</c:v>
                </c:pt>
                <c:pt idx="1339">
                  <c:v>-5484.279296875</c:v>
                </c:pt>
                <c:pt idx="1340">
                  <c:v>-5493.7351074218795</c:v>
                </c:pt>
                <c:pt idx="1341">
                  <c:v>-5509.80517578125</c:v>
                </c:pt>
                <c:pt idx="1342">
                  <c:v>-5524.9069824218795</c:v>
                </c:pt>
                <c:pt idx="1343">
                  <c:v>-5540.5495605468705</c:v>
                </c:pt>
                <c:pt idx="1344">
                  <c:v>-5556.3806152343795</c:v>
                </c:pt>
                <c:pt idx="1345">
                  <c:v>-5570.6022949218795</c:v>
                </c:pt>
                <c:pt idx="1346">
                  <c:v>-5584.9873046875</c:v>
                </c:pt>
                <c:pt idx="1347">
                  <c:v>-5600.1267089843795</c:v>
                </c:pt>
                <c:pt idx="1348">
                  <c:v>-5614.8134765625</c:v>
                </c:pt>
                <c:pt idx="1349">
                  <c:v>-5630.041015625</c:v>
                </c:pt>
                <c:pt idx="1350">
                  <c:v>-5645.3693847656205</c:v>
                </c:pt>
                <c:pt idx="1351">
                  <c:v>-5660.0437011718795</c:v>
                </c:pt>
                <c:pt idx="1352">
                  <c:v>-5674.7556152343795</c:v>
                </c:pt>
                <c:pt idx="1353">
                  <c:v>-5689.9831542968705</c:v>
                </c:pt>
                <c:pt idx="1354">
                  <c:v>-5705.8142089843795</c:v>
                </c:pt>
                <c:pt idx="1355">
                  <c:v>-5720.626953125</c:v>
                </c:pt>
                <c:pt idx="1356">
                  <c:v>-5735.5778808593705</c:v>
                </c:pt>
                <c:pt idx="1357">
                  <c:v>-5751.50927734375</c:v>
                </c:pt>
                <c:pt idx="1358">
                  <c:v>-5765.6428222656295</c:v>
                </c:pt>
                <c:pt idx="1359">
                  <c:v>-5779.44970703125</c:v>
                </c:pt>
                <c:pt idx="1360">
                  <c:v>-5794.5769042968795</c:v>
                </c:pt>
                <c:pt idx="1361">
                  <c:v>-5810.3952636718705</c:v>
                </c:pt>
                <c:pt idx="1362">
                  <c:v>-5825.6101074218795</c:v>
                </c:pt>
                <c:pt idx="1363">
                  <c:v>-5840.1965332031205</c:v>
                </c:pt>
                <c:pt idx="1364">
                  <c:v>-5855.046875</c:v>
                </c:pt>
                <c:pt idx="1365">
                  <c:v>-5869.7209472656295</c:v>
                </c:pt>
                <c:pt idx="1366">
                  <c:v>-5884.7219238281295</c:v>
                </c:pt>
                <c:pt idx="1367">
                  <c:v>-5900.4523925781205</c:v>
                </c:pt>
                <c:pt idx="1368">
                  <c:v>-5915.8435058593795</c:v>
                </c:pt>
                <c:pt idx="1369">
                  <c:v>-5930.455078125</c:v>
                </c:pt>
                <c:pt idx="1370">
                  <c:v>-5945.11669921875</c:v>
                </c:pt>
                <c:pt idx="1371">
                  <c:v>-5959.9921875</c:v>
                </c:pt>
                <c:pt idx="1372">
                  <c:v>-5975.4384765625</c:v>
                </c:pt>
                <c:pt idx="1373">
                  <c:v>-5991.65185546875</c:v>
                </c:pt>
                <c:pt idx="1374">
                  <c:v>-6006.3386230468705</c:v>
                </c:pt>
                <c:pt idx="1375">
                  <c:v>-6020.30859375</c:v>
                </c:pt>
                <c:pt idx="1376">
                  <c:v>-6035.10888671875</c:v>
                </c:pt>
                <c:pt idx="1377">
                  <c:v>-6049.9089355468705</c:v>
                </c:pt>
                <c:pt idx="1378">
                  <c:v>-6065.2497558593795</c:v>
                </c:pt>
                <c:pt idx="1379">
                  <c:v>-6080.9045410156205</c:v>
                </c:pt>
                <c:pt idx="1380">
                  <c:v>-6095.716796875</c:v>
                </c:pt>
                <c:pt idx="1381">
                  <c:v>-6110.32861328125</c:v>
                </c:pt>
                <c:pt idx="1382">
                  <c:v>-6125.4182128906295</c:v>
                </c:pt>
                <c:pt idx="1383">
                  <c:v>-6140.80908203125</c:v>
                </c:pt>
                <c:pt idx="1384">
                  <c:v>-6156.0109863281295</c:v>
                </c:pt>
                <c:pt idx="1385">
                  <c:v>-6171.80419921875</c:v>
                </c:pt>
                <c:pt idx="1386">
                  <c:v>-6187.87451171875</c:v>
                </c:pt>
                <c:pt idx="1387">
                  <c:v>-6201.4045410156205</c:v>
                </c:pt>
                <c:pt idx="1388">
                  <c:v>-6215.55078125</c:v>
                </c:pt>
                <c:pt idx="1389">
                  <c:v>-6231.77197265625</c:v>
                </c:pt>
                <c:pt idx="1390">
                  <c:v>-6246.4963378906295</c:v>
                </c:pt>
                <c:pt idx="1391">
                  <c:v>-6260.6169433593795</c:v>
                </c:pt>
                <c:pt idx="1392">
                  <c:v>-6275.6687011718705</c:v>
                </c:pt>
                <c:pt idx="1393">
                  <c:v>-6290.3811035156205</c:v>
                </c:pt>
                <c:pt idx="1394">
                  <c:v>-6305.6838378906295</c:v>
                </c:pt>
                <c:pt idx="1395">
                  <c:v>-6321.5021972656295</c:v>
                </c:pt>
                <c:pt idx="1396">
                  <c:v>-6336.41552734375</c:v>
                </c:pt>
                <c:pt idx="1397">
                  <c:v>-6350.8635253906295</c:v>
                </c:pt>
                <c:pt idx="1398">
                  <c:v>-6365.814453125</c:v>
                </c:pt>
                <c:pt idx="1399">
                  <c:v>-6381.1171875</c:v>
                </c:pt>
                <c:pt idx="1400">
                  <c:v>-6396.130859375</c:v>
                </c:pt>
                <c:pt idx="1401">
                  <c:v>-6410.7424316406205</c:v>
                </c:pt>
                <c:pt idx="1402">
                  <c:v>-6425.5803222656295</c:v>
                </c:pt>
                <c:pt idx="1403">
                  <c:v>-6441.248046875</c:v>
                </c:pt>
                <c:pt idx="1404">
                  <c:v>-6456.1735839843795</c:v>
                </c:pt>
                <c:pt idx="1405">
                  <c:v>-6470.7346191406205</c:v>
                </c:pt>
                <c:pt idx="1406">
                  <c:v>-6485.8994140625</c:v>
                </c:pt>
                <c:pt idx="1407">
                  <c:v>-6501.240234375</c:v>
                </c:pt>
                <c:pt idx="1408">
                  <c:v>-6516.53076171875</c:v>
                </c:pt>
                <c:pt idx="1409">
                  <c:v>-6530.9030761718705</c:v>
                </c:pt>
                <c:pt idx="1410">
                  <c:v>-6545.6276855468705</c:v>
                </c:pt>
                <c:pt idx="1411">
                  <c:v>-6560.830078125</c:v>
                </c:pt>
                <c:pt idx="1412">
                  <c:v>-6576.06982421875</c:v>
                </c:pt>
                <c:pt idx="1413">
                  <c:v>-6591.259765625</c:v>
                </c:pt>
                <c:pt idx="1414">
                  <c:v>-6605.9846191406205</c:v>
                </c:pt>
                <c:pt idx="1415">
                  <c:v>-6621.18701171875</c:v>
                </c:pt>
                <c:pt idx="1416">
                  <c:v>-6636.3894042968795</c:v>
                </c:pt>
                <c:pt idx="1417">
                  <c:v>-6651.7551269531295</c:v>
                </c:pt>
                <c:pt idx="1418">
                  <c:v>-6667.25927734375</c:v>
                </c:pt>
                <c:pt idx="1419">
                  <c:v>-6683.9833984375</c:v>
                </c:pt>
                <c:pt idx="1420">
                  <c:v>-6699.1730957031205</c:v>
                </c:pt>
                <c:pt idx="1421">
                  <c:v>-6712.33837890625</c:v>
                </c:pt>
                <c:pt idx="1422">
                  <c:v>-6726.7109375</c:v>
                </c:pt>
                <c:pt idx="1423">
                  <c:v>-6741.208984375</c:v>
                </c:pt>
                <c:pt idx="1424">
                  <c:v>-6755.9084472656295</c:v>
                </c:pt>
                <c:pt idx="1425">
                  <c:v>-6771.5886230468705</c:v>
                </c:pt>
                <c:pt idx="1426">
                  <c:v>-6786.8037109375</c:v>
                </c:pt>
                <c:pt idx="1427">
                  <c:v>-6801.2644042968795</c:v>
                </c:pt>
                <c:pt idx="1428">
                  <c:v>-6816.90673828125</c:v>
                </c:pt>
                <c:pt idx="1429">
                  <c:v>-6833.0146484375</c:v>
                </c:pt>
                <c:pt idx="1430">
                  <c:v>-6847.46240234375</c:v>
                </c:pt>
                <c:pt idx="1431">
                  <c:v>-6862.513671875</c:v>
                </c:pt>
                <c:pt idx="1432">
                  <c:v>-6878.244140625</c:v>
                </c:pt>
                <c:pt idx="1433">
                  <c:v>-6891.5856933593795</c:v>
                </c:pt>
                <c:pt idx="1434">
                  <c:v>-6906.2224121093705</c:v>
                </c:pt>
                <c:pt idx="1435">
                  <c:v>-6922.56884765625</c:v>
                </c:pt>
                <c:pt idx="1436">
                  <c:v>-6937.6455078125</c:v>
                </c:pt>
                <c:pt idx="1437">
                  <c:v>-6951.82958984375</c:v>
                </c:pt>
                <c:pt idx="1438">
                  <c:v>-6966.84326171875</c:v>
                </c:pt>
                <c:pt idx="1439">
                  <c:v>-6982.08349609375</c:v>
                </c:pt>
                <c:pt idx="1440">
                  <c:v>-6996.63232421875</c:v>
                </c:pt>
                <c:pt idx="1441">
                  <c:v>-7011.5329589843795</c:v>
                </c:pt>
                <c:pt idx="1442">
                  <c:v>-7026.408203125</c:v>
                </c:pt>
                <c:pt idx="1443">
                  <c:v>-7041.5476074218795</c:v>
                </c:pt>
                <c:pt idx="1444">
                  <c:v>-7057.01416015625</c:v>
                </c:pt>
                <c:pt idx="1445">
                  <c:v>-7072.1032714843795</c:v>
                </c:pt>
                <c:pt idx="1446">
                  <c:v>-7086.8781738281295</c:v>
                </c:pt>
                <c:pt idx="1447">
                  <c:v>-7102.0681152343705</c:v>
                </c:pt>
                <c:pt idx="1448">
                  <c:v>-7117.0314941406205</c:v>
                </c:pt>
                <c:pt idx="1449">
                  <c:v>-7132.33447265625</c:v>
                </c:pt>
                <c:pt idx="1450">
                  <c:v>-7147.68798828125</c:v>
                </c:pt>
                <c:pt idx="1451">
                  <c:v>-7162.8400878906295</c:v>
                </c:pt>
                <c:pt idx="1452">
                  <c:v>-7178.5705566406205</c:v>
                </c:pt>
                <c:pt idx="1453">
                  <c:v>-7192.7038574218795</c:v>
                </c:pt>
                <c:pt idx="1454">
                  <c:v>-7206.91259765625</c:v>
                </c:pt>
                <c:pt idx="1455">
                  <c:v>-7222.203125</c:v>
                </c:pt>
                <c:pt idx="1456">
                  <c:v>-7237.27978515625</c:v>
                </c:pt>
                <c:pt idx="1457">
                  <c:v>-7252.21826171875</c:v>
                </c:pt>
                <c:pt idx="1458">
                  <c:v>-7267.09375</c:v>
                </c:pt>
                <c:pt idx="1459">
                  <c:v>-7282.38427734375</c:v>
                </c:pt>
                <c:pt idx="1460">
                  <c:v>-7297.3479003906295</c:v>
                </c:pt>
                <c:pt idx="1461">
                  <c:v>-7312.1103515625</c:v>
                </c:pt>
                <c:pt idx="1462">
                  <c:v>-7327.5266113281295</c:v>
                </c:pt>
                <c:pt idx="1463">
                  <c:v>-7343.0302734375</c:v>
                </c:pt>
                <c:pt idx="1464">
                  <c:v>-7357.7800292968795</c:v>
                </c:pt>
                <c:pt idx="1465">
                  <c:v>-7372.5927734375</c:v>
                </c:pt>
                <c:pt idx="1466">
                  <c:v>-7388.4992675781205</c:v>
                </c:pt>
                <c:pt idx="1467">
                  <c:v>-7403.3747558593795</c:v>
                </c:pt>
                <c:pt idx="1468">
                  <c:v>-7417.7473144531295</c:v>
                </c:pt>
                <c:pt idx="1469">
                  <c:v>-7432.623046875</c:v>
                </c:pt>
                <c:pt idx="1470">
                  <c:v>-7447.2971191406205</c:v>
                </c:pt>
                <c:pt idx="1471">
                  <c:v>-7462.5244140625</c:v>
                </c:pt>
                <c:pt idx="1472">
                  <c:v>-7477.3620605468705</c:v>
                </c:pt>
                <c:pt idx="1473">
                  <c:v>-7492.2375488281295</c:v>
                </c:pt>
                <c:pt idx="1474">
                  <c:v>-7507.4274902343705</c:v>
                </c:pt>
                <c:pt idx="1475">
                  <c:v>-7522.5166015625</c:v>
                </c:pt>
                <c:pt idx="1476">
                  <c:v>-7537.5808105468705</c:v>
                </c:pt>
                <c:pt idx="1477">
                  <c:v>-7552.4060058593795</c:v>
                </c:pt>
                <c:pt idx="1478">
                  <c:v>-7567.6711425781205</c:v>
                </c:pt>
                <c:pt idx="1479">
                  <c:v>-7583.28857421875</c:v>
                </c:pt>
                <c:pt idx="1480">
                  <c:v>-7597.8876953125</c:v>
                </c:pt>
                <c:pt idx="1481">
                  <c:v>-7612.2351074218795</c:v>
                </c:pt>
                <c:pt idx="1482">
                  <c:v>-7627.78955078125</c:v>
                </c:pt>
                <c:pt idx="1483">
                  <c:v>-7643.7590332031205</c:v>
                </c:pt>
                <c:pt idx="1484">
                  <c:v>-7658.3449707031205</c:v>
                </c:pt>
                <c:pt idx="1485">
                  <c:v>-7672.7551269531295</c:v>
                </c:pt>
                <c:pt idx="1486">
                  <c:v>-7687.9453125</c:v>
                </c:pt>
                <c:pt idx="1487">
                  <c:v>-7702.82080078125</c:v>
                </c:pt>
                <c:pt idx="1488">
                  <c:v>-7718.1484375</c:v>
                </c:pt>
                <c:pt idx="1489">
                  <c:v>-7734.2814941406205</c:v>
                </c:pt>
                <c:pt idx="1490">
                  <c:v>-7749.6223144531295</c:v>
                </c:pt>
                <c:pt idx="1491">
                  <c:v>-7763.56689453125</c:v>
                </c:pt>
                <c:pt idx="1492">
                  <c:v>-7778.59326171875</c:v>
                </c:pt>
                <c:pt idx="1493">
                  <c:v>-7793.8083496093705</c:v>
                </c:pt>
                <c:pt idx="1494">
                  <c:v>-7807.9167480468705</c:v>
                </c:pt>
                <c:pt idx="1495">
                  <c:v>-7822.7419433593795</c:v>
                </c:pt>
                <c:pt idx="1496">
                  <c:v>-7838.384765625</c:v>
                </c:pt>
                <c:pt idx="1497">
                  <c:v>-7853.57470703125</c:v>
                </c:pt>
                <c:pt idx="1498">
                  <c:v>-7868.3869628906295</c:v>
                </c:pt>
                <c:pt idx="1499">
                  <c:v>-7883.3125</c:v>
                </c:pt>
                <c:pt idx="1500">
                  <c:v>-7897.4462890625</c:v>
                </c:pt>
                <c:pt idx="1501">
                  <c:v>-7960.5065917968795</c:v>
                </c:pt>
                <c:pt idx="1502">
                  <c:v>-8016.525390625</c:v>
                </c:pt>
                <c:pt idx="1503">
                  <c:v>-8023.8435058593795</c:v>
                </c:pt>
                <c:pt idx="1504">
                  <c:v>-8037.6628417968795</c:v>
                </c:pt>
                <c:pt idx="1505">
                  <c:v>-8052.91552734375</c:v>
                </c:pt>
                <c:pt idx="1506">
                  <c:v>-8066.697265625</c:v>
                </c:pt>
                <c:pt idx="1507">
                  <c:v>-8081.7614746093705</c:v>
                </c:pt>
                <c:pt idx="1508">
                  <c:v>-8096.4733886718705</c:v>
                </c:pt>
                <c:pt idx="1509">
                  <c:v>-8109.4377441406205</c:v>
                </c:pt>
                <c:pt idx="1510">
                  <c:v>-8123.52099609375</c:v>
                </c:pt>
                <c:pt idx="1511">
                  <c:v>-8138.7482910156205</c:v>
                </c:pt>
                <c:pt idx="1512">
                  <c:v>-8153.6740722656295</c:v>
                </c:pt>
                <c:pt idx="1513">
                  <c:v>-8168.1975097656295</c:v>
                </c:pt>
                <c:pt idx="1514">
                  <c:v>-8183.5002441406205</c:v>
                </c:pt>
                <c:pt idx="1515">
                  <c:v>-8198.7780761718695</c:v>
                </c:pt>
                <c:pt idx="1516">
                  <c:v>-8213.603515625</c:v>
                </c:pt>
                <c:pt idx="1517">
                  <c:v>-8228.4287109375</c:v>
                </c:pt>
                <c:pt idx="1518">
                  <c:v>-8243.3037109375</c:v>
                </c:pt>
                <c:pt idx="1519">
                  <c:v>-8258.51904296875</c:v>
                </c:pt>
                <c:pt idx="1520">
                  <c:v>-8273.87255859375</c:v>
                </c:pt>
                <c:pt idx="1521">
                  <c:v>-8288.8232421875</c:v>
                </c:pt>
                <c:pt idx="1522">
                  <c:v>-8303.82470703125</c:v>
                </c:pt>
                <c:pt idx="1523">
                  <c:v>-8319.1025390625</c:v>
                </c:pt>
                <c:pt idx="1524">
                  <c:v>-8333.83935546875</c:v>
                </c:pt>
                <c:pt idx="1525">
                  <c:v>-8348.53857421875</c:v>
                </c:pt>
                <c:pt idx="1526">
                  <c:v>-8363.5654296875</c:v>
                </c:pt>
                <c:pt idx="1527">
                  <c:v>-8378.6044921875</c:v>
                </c:pt>
                <c:pt idx="1528">
                  <c:v>-8393.693359375</c:v>
                </c:pt>
                <c:pt idx="1529">
                  <c:v>-8408.55615234375</c:v>
                </c:pt>
                <c:pt idx="1530">
                  <c:v>-8424.1484375</c:v>
                </c:pt>
                <c:pt idx="1531">
                  <c:v>-8439.33837890625</c:v>
                </c:pt>
                <c:pt idx="1532">
                  <c:v>-8453.62255859375</c:v>
                </c:pt>
                <c:pt idx="1533">
                  <c:v>-8468.96337890625</c:v>
                </c:pt>
                <c:pt idx="1534">
                  <c:v>-8485.36083984375</c:v>
                </c:pt>
                <c:pt idx="1535">
                  <c:v>-8499.97216796875</c:v>
                </c:pt>
                <c:pt idx="1536">
                  <c:v>-8514.26904296875</c:v>
                </c:pt>
                <c:pt idx="1537">
                  <c:v>-8529.29541015625</c:v>
                </c:pt>
                <c:pt idx="1538">
                  <c:v>-8543.99462890625</c:v>
                </c:pt>
                <c:pt idx="1539">
                  <c:v>-8559.34765625</c:v>
                </c:pt>
                <c:pt idx="1540">
                  <c:v>-8574.248046875</c:v>
                </c:pt>
                <c:pt idx="1541">
                  <c:v>-8588.97265625</c:v>
                </c:pt>
                <c:pt idx="1542">
                  <c:v>-8603.81103515625</c:v>
                </c:pt>
                <c:pt idx="1543">
                  <c:v>-8619.03857421875</c:v>
                </c:pt>
                <c:pt idx="1544">
                  <c:v>-8634.81884765625</c:v>
                </c:pt>
                <c:pt idx="1545">
                  <c:v>-8649.59375</c:v>
                </c:pt>
                <c:pt idx="1546">
                  <c:v>-8664.20556640625</c:v>
                </c:pt>
                <c:pt idx="1547">
                  <c:v>-8679.9990234375</c:v>
                </c:pt>
                <c:pt idx="1548">
                  <c:v>-8695.314453125</c:v>
                </c:pt>
                <c:pt idx="1549">
                  <c:v>-8710.2529296875</c:v>
                </c:pt>
                <c:pt idx="1550">
                  <c:v>-8725.41748046875</c:v>
                </c:pt>
                <c:pt idx="1551">
                  <c:v>-8739.6767578125</c:v>
                </c:pt>
                <c:pt idx="1552">
                  <c:v>-8754.47705078125</c:v>
                </c:pt>
                <c:pt idx="1553">
                  <c:v>-8769.56591796875</c:v>
                </c:pt>
                <c:pt idx="1554">
                  <c:v>-8784.7177734375</c:v>
                </c:pt>
                <c:pt idx="1555">
                  <c:v>-8800.3232421875</c:v>
                </c:pt>
                <c:pt idx="1556">
                  <c:v>-8815.81494140625</c:v>
                </c:pt>
                <c:pt idx="1557">
                  <c:v>-8830.3251953125</c:v>
                </c:pt>
                <c:pt idx="1558">
                  <c:v>-8844.77294921875</c:v>
                </c:pt>
                <c:pt idx="1559">
                  <c:v>-8859.9501953125</c:v>
                </c:pt>
                <c:pt idx="1560">
                  <c:v>-8875.44189453125</c:v>
                </c:pt>
                <c:pt idx="1561">
                  <c:v>-8890.732421875</c:v>
                </c:pt>
                <c:pt idx="1562">
                  <c:v>-8906.04833984375</c:v>
                </c:pt>
                <c:pt idx="1563">
                  <c:v>-8921.48974609375</c:v>
                </c:pt>
                <c:pt idx="1564">
                  <c:v>-8936.25146484375</c:v>
                </c:pt>
                <c:pt idx="1565">
                  <c:v>-8951.79345703125</c:v>
                </c:pt>
                <c:pt idx="1566">
                  <c:v>-8966.01513671875</c:v>
                </c:pt>
                <c:pt idx="1567">
                  <c:v>-8979.6328125</c:v>
                </c:pt>
                <c:pt idx="1568">
                  <c:v>-8994.96142578125</c:v>
                </c:pt>
                <c:pt idx="1569">
                  <c:v>-9010.1640625</c:v>
                </c:pt>
                <c:pt idx="1570">
                  <c:v>-9024.837890625</c:v>
                </c:pt>
                <c:pt idx="1571">
                  <c:v>-9039.9267578125</c:v>
                </c:pt>
                <c:pt idx="1572">
                  <c:v>-9055.6826171875</c:v>
                </c:pt>
                <c:pt idx="1573">
                  <c:v>-9070.49560546875</c:v>
                </c:pt>
                <c:pt idx="1574">
                  <c:v>-9084.7548828125</c:v>
                </c:pt>
                <c:pt idx="1575">
                  <c:v>-9100.42236328125</c:v>
                </c:pt>
                <c:pt idx="1576">
                  <c:v>-9115.3857421875</c:v>
                </c:pt>
                <c:pt idx="1577">
                  <c:v>-9130.07275390625</c:v>
                </c:pt>
                <c:pt idx="1578">
                  <c:v>-9145.31298828125</c:v>
                </c:pt>
                <c:pt idx="1579">
                  <c:v>-9160.490234375</c:v>
                </c:pt>
                <c:pt idx="1580">
                  <c:v>-9175.69287109375</c:v>
                </c:pt>
                <c:pt idx="1581">
                  <c:v>-9190.744140625</c:v>
                </c:pt>
                <c:pt idx="1582">
                  <c:v>-9206.28564453125</c:v>
                </c:pt>
                <c:pt idx="1583">
                  <c:v>-9221.3876953125</c:v>
                </c:pt>
                <c:pt idx="1584">
                  <c:v>-9236.615234375</c:v>
                </c:pt>
                <c:pt idx="1585">
                  <c:v>-9251.138671875</c:v>
                </c:pt>
                <c:pt idx="1586">
                  <c:v>-9265.33544921875</c:v>
                </c:pt>
                <c:pt idx="1587">
                  <c:v>-9280.85205078125</c:v>
                </c:pt>
                <c:pt idx="1588">
                  <c:v>-9295.53857421875</c:v>
                </c:pt>
                <c:pt idx="1589">
                  <c:v>-9310.37646484375</c:v>
                </c:pt>
                <c:pt idx="1590">
                  <c:v>-9325.943359375</c:v>
                </c:pt>
                <c:pt idx="1591">
                  <c:v>-9340.90673828125</c:v>
                </c:pt>
                <c:pt idx="1592">
                  <c:v>-9355.77001953125</c:v>
                </c:pt>
                <c:pt idx="1593">
                  <c:v>-9370.7333984375</c:v>
                </c:pt>
                <c:pt idx="1594">
                  <c:v>-9385.58349609375</c:v>
                </c:pt>
                <c:pt idx="1595">
                  <c:v>-9400.345703125</c:v>
                </c:pt>
                <c:pt idx="1596">
                  <c:v>-9415.34716796875</c:v>
                </c:pt>
                <c:pt idx="1597">
                  <c:v>-9430.70068359375</c:v>
                </c:pt>
                <c:pt idx="1598">
                  <c:v>-9445.58837890625</c:v>
                </c:pt>
                <c:pt idx="1599">
                  <c:v>-9460.5517578125</c:v>
                </c:pt>
                <c:pt idx="1600">
                  <c:v>-9475.7919921875</c:v>
                </c:pt>
                <c:pt idx="1601">
                  <c:v>-9490.57958984375</c:v>
                </c:pt>
                <c:pt idx="1602">
                  <c:v>-9505.93310546875</c:v>
                </c:pt>
                <c:pt idx="1603">
                  <c:v>-9520.93408203125</c:v>
                </c:pt>
                <c:pt idx="1604">
                  <c:v>-9535.74658203125</c:v>
                </c:pt>
                <c:pt idx="1605">
                  <c:v>-9550.974609375</c:v>
                </c:pt>
                <c:pt idx="1606">
                  <c:v>-9566.5419921875</c:v>
                </c:pt>
                <c:pt idx="1607">
                  <c:v>-9582.0205078125</c:v>
                </c:pt>
                <c:pt idx="1608">
                  <c:v>-9597.46142578125</c:v>
                </c:pt>
                <c:pt idx="1609">
                  <c:v>-9612.1357421875</c:v>
                </c:pt>
                <c:pt idx="1610">
                  <c:v>-9625.87939453125</c:v>
                </c:pt>
                <c:pt idx="1611">
                  <c:v>-9641.13232421875</c:v>
                </c:pt>
                <c:pt idx="1612">
                  <c:v>-9656.3974609375</c:v>
                </c:pt>
                <c:pt idx="1613">
                  <c:v>-9670.98388671875</c:v>
                </c:pt>
                <c:pt idx="1614">
                  <c:v>-9685.93505859375</c:v>
                </c:pt>
                <c:pt idx="1615">
                  <c:v>-9701.21240234375</c:v>
                </c:pt>
                <c:pt idx="1616">
                  <c:v>-9716.1630859375</c:v>
                </c:pt>
                <c:pt idx="1617">
                  <c:v>-9731.3408203125</c:v>
                </c:pt>
                <c:pt idx="1618">
                  <c:v>-9746.568359375</c:v>
                </c:pt>
                <c:pt idx="1619">
                  <c:v>-9761.8837890625</c:v>
                </c:pt>
                <c:pt idx="1620">
                  <c:v>-9776.62109375</c:v>
                </c:pt>
                <c:pt idx="1621">
                  <c:v>-9791.4462890625</c:v>
                </c:pt>
                <c:pt idx="1622">
                  <c:v>-9806.44775390625</c:v>
                </c:pt>
                <c:pt idx="1623">
                  <c:v>-9821.67529296875</c:v>
                </c:pt>
                <c:pt idx="1624">
                  <c:v>-9838.8642578125</c:v>
                </c:pt>
                <c:pt idx="1625">
                  <c:v>-9853.2744140625</c:v>
                </c:pt>
                <c:pt idx="1626">
                  <c:v>-9867.1064453125</c:v>
                </c:pt>
                <c:pt idx="1627">
                  <c:v>-9882.623046875</c:v>
                </c:pt>
                <c:pt idx="1628">
                  <c:v>-9896.75634765625</c:v>
                </c:pt>
                <c:pt idx="1629">
                  <c:v>-9911.15380859375</c:v>
                </c:pt>
                <c:pt idx="1630">
                  <c:v>-9926.70849609375</c:v>
                </c:pt>
                <c:pt idx="1631">
                  <c:v>-9942.2001953125</c:v>
                </c:pt>
                <c:pt idx="1632">
                  <c:v>-9957.46533203125</c:v>
                </c:pt>
                <c:pt idx="1633">
                  <c:v>-9971.951171875</c:v>
                </c:pt>
                <c:pt idx="1634">
                  <c:v>-9986.4619140625</c:v>
                </c:pt>
                <c:pt idx="1635">
                  <c:v>-10001.513183593799</c:v>
                </c:pt>
                <c:pt idx="1636">
                  <c:v>-10016.225097656201</c:v>
                </c:pt>
                <c:pt idx="1637">
                  <c:v>-10031.893066406201</c:v>
                </c:pt>
                <c:pt idx="1638">
                  <c:v>-10047.648925781299</c:v>
                </c:pt>
                <c:pt idx="1639">
                  <c:v>-10063.3291015625</c:v>
                </c:pt>
                <c:pt idx="1640">
                  <c:v>-10079.1728515625</c:v>
                </c:pt>
                <c:pt idx="1641">
                  <c:v>-10092.815917968799</c:v>
                </c:pt>
                <c:pt idx="1642">
                  <c:v>-10106.37109375</c:v>
                </c:pt>
                <c:pt idx="1643">
                  <c:v>-10121.623535156201</c:v>
                </c:pt>
                <c:pt idx="1644">
                  <c:v>-10136.7001953125</c:v>
                </c:pt>
                <c:pt idx="1645">
                  <c:v>-10151.525390625</c:v>
                </c:pt>
                <c:pt idx="1646">
                  <c:v>-10167.0673828125</c:v>
                </c:pt>
                <c:pt idx="1647">
                  <c:v>-10182.583984375</c:v>
                </c:pt>
                <c:pt idx="1648">
                  <c:v>-10197.056640625</c:v>
                </c:pt>
                <c:pt idx="1649">
                  <c:v>-10211.630859375</c:v>
                </c:pt>
                <c:pt idx="1650">
                  <c:v>-10227.1982421875</c:v>
                </c:pt>
                <c:pt idx="1651">
                  <c:v>-10242.2998046875</c:v>
                </c:pt>
                <c:pt idx="1652">
                  <c:v>-10257.2255859375</c:v>
                </c:pt>
                <c:pt idx="1653">
                  <c:v>-10272.227050781299</c:v>
                </c:pt>
                <c:pt idx="1654">
                  <c:v>-10286.750488281299</c:v>
                </c:pt>
                <c:pt idx="1655">
                  <c:v>-10301.8271484375</c:v>
                </c:pt>
                <c:pt idx="1656">
                  <c:v>-10317.3564453125</c:v>
                </c:pt>
                <c:pt idx="1657">
                  <c:v>-10332.118652343799</c:v>
                </c:pt>
                <c:pt idx="1658">
                  <c:v>-10346.654296875</c:v>
                </c:pt>
                <c:pt idx="1659">
                  <c:v>-10361.831542968799</c:v>
                </c:pt>
                <c:pt idx="1660">
                  <c:v>-10377.4111328125</c:v>
                </c:pt>
                <c:pt idx="1661">
                  <c:v>-10392.273925781299</c:v>
                </c:pt>
                <c:pt idx="1662">
                  <c:v>-10406.910644531201</c:v>
                </c:pt>
                <c:pt idx="1663">
                  <c:v>-10422.364746093799</c:v>
                </c:pt>
                <c:pt idx="1664">
                  <c:v>-10437.5546875</c:v>
                </c:pt>
                <c:pt idx="1665">
                  <c:v>-10452.644042968799</c:v>
                </c:pt>
                <c:pt idx="1666">
                  <c:v>-10467.456542968799</c:v>
                </c:pt>
                <c:pt idx="1667">
                  <c:v>-10482.356933593799</c:v>
                </c:pt>
                <c:pt idx="1668">
                  <c:v>-10497.282714843799</c:v>
                </c:pt>
                <c:pt idx="1669">
                  <c:v>-10512.24609375</c:v>
                </c:pt>
                <c:pt idx="1670">
                  <c:v>-10528.15234375</c:v>
                </c:pt>
                <c:pt idx="1671">
                  <c:v>-10544.7255859375</c:v>
                </c:pt>
                <c:pt idx="1672">
                  <c:v>-10559.0859375</c:v>
                </c:pt>
                <c:pt idx="1673">
                  <c:v>-10572.4775390625</c:v>
                </c:pt>
                <c:pt idx="1674">
                  <c:v>-10587.969238281299</c:v>
                </c:pt>
                <c:pt idx="1675">
                  <c:v>-10603.0458984375</c:v>
                </c:pt>
                <c:pt idx="1676">
                  <c:v>-10617.908691406201</c:v>
                </c:pt>
                <c:pt idx="1677">
                  <c:v>-10632.771484375</c:v>
                </c:pt>
                <c:pt idx="1678">
                  <c:v>-10647.4453125</c:v>
                </c:pt>
                <c:pt idx="1679">
                  <c:v>-10662.735839843799</c:v>
                </c:pt>
                <c:pt idx="1680">
                  <c:v>-10677.900878906201</c:v>
                </c:pt>
                <c:pt idx="1681">
                  <c:v>-10692.839355468799</c:v>
                </c:pt>
                <c:pt idx="1682">
                  <c:v>-10707.689453125</c:v>
                </c:pt>
                <c:pt idx="1683">
                  <c:v>-10722.6025390625</c:v>
                </c:pt>
                <c:pt idx="1684">
                  <c:v>-10737.943359375</c:v>
                </c:pt>
                <c:pt idx="1685">
                  <c:v>-10753.2841796875</c:v>
                </c:pt>
                <c:pt idx="1686">
                  <c:v>-10768.486816406201</c:v>
                </c:pt>
                <c:pt idx="1687">
                  <c:v>-10784.279785156201</c:v>
                </c:pt>
                <c:pt idx="1688">
                  <c:v>-10799.381347656201</c:v>
                </c:pt>
                <c:pt idx="1689">
                  <c:v>-10813.7666015625</c:v>
                </c:pt>
                <c:pt idx="1690">
                  <c:v>-10828.428222656201</c:v>
                </c:pt>
                <c:pt idx="1691">
                  <c:v>-10842.825683593799</c:v>
                </c:pt>
                <c:pt idx="1692">
                  <c:v>-10857.676269531201</c:v>
                </c:pt>
                <c:pt idx="1693">
                  <c:v>-10872.7529296875</c:v>
                </c:pt>
                <c:pt idx="1694">
                  <c:v>-10887.9677734375</c:v>
                </c:pt>
                <c:pt idx="1695">
                  <c:v>-10903.1826171875</c:v>
                </c:pt>
                <c:pt idx="1696">
                  <c:v>-10917.693359375</c:v>
                </c:pt>
                <c:pt idx="1697">
                  <c:v>-10933.185058593799</c:v>
                </c:pt>
                <c:pt idx="1698">
                  <c:v>-10949.1416015625</c:v>
                </c:pt>
                <c:pt idx="1699">
                  <c:v>-10964.721191406201</c:v>
                </c:pt>
                <c:pt idx="1700">
                  <c:v>-10979.270019531201</c:v>
                </c:pt>
                <c:pt idx="1701">
                  <c:v>-10994.158203125</c:v>
                </c:pt>
                <c:pt idx="1702">
                  <c:v>-11008.731933593799</c:v>
                </c:pt>
                <c:pt idx="1703">
                  <c:v>-11022.714355468799</c:v>
                </c:pt>
                <c:pt idx="1704">
                  <c:v>-11037.8037109375</c:v>
                </c:pt>
                <c:pt idx="1705">
                  <c:v>-11053.4716796875</c:v>
                </c:pt>
                <c:pt idx="1706">
                  <c:v>-11068.724121093799</c:v>
                </c:pt>
                <c:pt idx="1707">
                  <c:v>-11083.109375</c:v>
                </c:pt>
                <c:pt idx="1708">
                  <c:v>-11097.8720703125</c:v>
                </c:pt>
                <c:pt idx="1709">
                  <c:v>-11113.526855468799</c:v>
                </c:pt>
                <c:pt idx="1710">
                  <c:v>-11129.608886718701</c:v>
                </c:pt>
                <c:pt idx="1711">
                  <c:v>-11144.647949218701</c:v>
                </c:pt>
                <c:pt idx="1712">
                  <c:v>-11159.096191406201</c:v>
                </c:pt>
                <c:pt idx="1713">
                  <c:v>-11173.519042968799</c:v>
                </c:pt>
                <c:pt idx="1714">
                  <c:v>-11188.218261718701</c:v>
                </c:pt>
                <c:pt idx="1715">
                  <c:v>-11449.7275390625</c:v>
                </c:pt>
                <c:pt idx="1716">
                  <c:v>-11642.9951171875</c:v>
                </c:pt>
                <c:pt idx="1717">
                  <c:v>-11652.5263671875</c:v>
                </c:pt>
                <c:pt idx="1718">
                  <c:v>-11668.784667968799</c:v>
                </c:pt>
                <c:pt idx="1719">
                  <c:v>-11684.200683593799</c:v>
                </c:pt>
                <c:pt idx="1720">
                  <c:v>-11699.6044921875</c:v>
                </c:pt>
                <c:pt idx="1721">
                  <c:v>-11714.2158203125</c:v>
                </c:pt>
                <c:pt idx="1722">
                  <c:v>-11729.2802734375</c:v>
                </c:pt>
                <c:pt idx="1723">
                  <c:v>-11744.759765625</c:v>
                </c:pt>
                <c:pt idx="1724">
                  <c:v>-11759.509277343701</c:v>
                </c:pt>
                <c:pt idx="1725">
                  <c:v>-11774.560546875</c:v>
                </c:pt>
                <c:pt idx="1726">
                  <c:v>-11790.228515625</c:v>
                </c:pt>
                <c:pt idx="1727">
                  <c:v>-11805.305175781299</c:v>
                </c:pt>
                <c:pt idx="1728">
                  <c:v>-11820.205078125</c:v>
                </c:pt>
                <c:pt idx="1729">
                  <c:v>-11834.804199218701</c:v>
                </c:pt>
                <c:pt idx="1730">
                  <c:v>-11849.3779296875</c:v>
                </c:pt>
                <c:pt idx="1731">
                  <c:v>-11865.447753906201</c:v>
                </c:pt>
                <c:pt idx="1732">
                  <c:v>-11880.4365234375</c:v>
                </c:pt>
                <c:pt idx="1733">
                  <c:v>-11894.4443359375</c:v>
                </c:pt>
                <c:pt idx="1734">
                  <c:v>-11910.036621093799</c:v>
                </c:pt>
                <c:pt idx="1735">
                  <c:v>-11925.289550781299</c:v>
                </c:pt>
                <c:pt idx="1736">
                  <c:v>-11940.115234375</c:v>
                </c:pt>
                <c:pt idx="1737">
                  <c:v>-11955.606933593799</c:v>
                </c:pt>
                <c:pt idx="1738">
                  <c:v>-11970.544921875</c:v>
                </c:pt>
                <c:pt idx="1739">
                  <c:v>-11985.3701171875</c:v>
                </c:pt>
                <c:pt idx="1740">
                  <c:v>-12000.673339843799</c:v>
                </c:pt>
                <c:pt idx="1741">
                  <c:v>-12015.75</c:v>
                </c:pt>
                <c:pt idx="1742">
                  <c:v>-12030.210449218701</c:v>
                </c:pt>
                <c:pt idx="1743">
                  <c:v>-12044.658691406201</c:v>
                </c:pt>
                <c:pt idx="1744">
                  <c:v>-12060.6279296875</c:v>
                </c:pt>
                <c:pt idx="1745">
                  <c:v>-12076.2197265625</c:v>
                </c:pt>
                <c:pt idx="1746">
                  <c:v>-12090.78125</c:v>
                </c:pt>
                <c:pt idx="1747">
                  <c:v>-12105.392578125</c:v>
                </c:pt>
                <c:pt idx="1748">
                  <c:v>-12119.7021484375</c:v>
                </c:pt>
                <c:pt idx="1749">
                  <c:v>-12134.766113281201</c:v>
                </c:pt>
                <c:pt idx="1750">
                  <c:v>-12150.3583984375</c:v>
                </c:pt>
                <c:pt idx="1751">
                  <c:v>-12165.171386718799</c:v>
                </c:pt>
                <c:pt idx="1752">
                  <c:v>-12179.794921875</c:v>
                </c:pt>
                <c:pt idx="1753">
                  <c:v>-12194.896484375</c:v>
                </c:pt>
                <c:pt idx="1754">
                  <c:v>-12210.689941406201</c:v>
                </c:pt>
                <c:pt idx="1755">
                  <c:v>-12225.955566406201</c:v>
                </c:pt>
                <c:pt idx="1756">
                  <c:v>-12240.881347656299</c:v>
                </c:pt>
                <c:pt idx="1757">
                  <c:v>-12255.769042968799</c:v>
                </c:pt>
                <c:pt idx="1758">
                  <c:v>-12270.217285156201</c:v>
                </c:pt>
                <c:pt idx="1759">
                  <c:v>-12285.3447265625</c:v>
                </c:pt>
                <c:pt idx="1760">
                  <c:v>-12301.1005859375</c:v>
                </c:pt>
                <c:pt idx="1761">
                  <c:v>-12315.837402343701</c:v>
                </c:pt>
                <c:pt idx="1762">
                  <c:v>-12330.197265625</c:v>
                </c:pt>
                <c:pt idx="1763">
                  <c:v>-12345.8525390625</c:v>
                </c:pt>
                <c:pt idx="1764">
                  <c:v>-12360.765136718799</c:v>
                </c:pt>
                <c:pt idx="1765">
                  <c:v>-12375.0244140625</c:v>
                </c:pt>
                <c:pt idx="1766">
                  <c:v>-12390.3408203125</c:v>
                </c:pt>
                <c:pt idx="1767">
                  <c:v>-12405.60546875</c:v>
                </c:pt>
                <c:pt idx="1768">
                  <c:v>-12420.3798828125</c:v>
                </c:pt>
                <c:pt idx="1769">
                  <c:v>-12435.896972656299</c:v>
                </c:pt>
                <c:pt idx="1770">
                  <c:v>-12451.3505859375</c:v>
                </c:pt>
                <c:pt idx="1771">
                  <c:v>-12465.761230468701</c:v>
                </c:pt>
                <c:pt idx="1772">
                  <c:v>-12480.4736328125</c:v>
                </c:pt>
                <c:pt idx="1773">
                  <c:v>-12495.6376953125</c:v>
                </c:pt>
                <c:pt idx="1774">
                  <c:v>-12510.32421875</c:v>
                </c:pt>
                <c:pt idx="1775">
                  <c:v>-12525.174316406201</c:v>
                </c:pt>
                <c:pt idx="1776">
                  <c:v>-12540.91796875</c:v>
                </c:pt>
                <c:pt idx="1777">
                  <c:v>-12556.762207031201</c:v>
                </c:pt>
                <c:pt idx="1778">
                  <c:v>-12572.3037109375</c:v>
                </c:pt>
                <c:pt idx="1779">
                  <c:v>-12586.7265625</c:v>
                </c:pt>
                <c:pt idx="1780">
                  <c:v>-12600.6591796875</c:v>
                </c:pt>
                <c:pt idx="1781">
                  <c:v>-12615.898925781299</c:v>
                </c:pt>
                <c:pt idx="1782">
                  <c:v>-12630.9755859375</c:v>
                </c:pt>
                <c:pt idx="1783">
                  <c:v>-12645.461425781299</c:v>
                </c:pt>
                <c:pt idx="1784">
                  <c:v>-12661.015625</c:v>
                </c:pt>
                <c:pt idx="1785">
                  <c:v>-12676.34375</c:v>
                </c:pt>
                <c:pt idx="1786">
                  <c:v>-12690.7919921875</c:v>
                </c:pt>
                <c:pt idx="1787">
                  <c:v>-12705.7177734375</c:v>
                </c:pt>
                <c:pt idx="1788">
                  <c:v>-12720.982421875</c:v>
                </c:pt>
                <c:pt idx="1789">
                  <c:v>-12736.134765625</c:v>
                </c:pt>
                <c:pt idx="1790">
                  <c:v>-12750.620605468701</c:v>
                </c:pt>
                <c:pt idx="1791">
                  <c:v>-12766.07421875</c:v>
                </c:pt>
                <c:pt idx="1792">
                  <c:v>-12781.541015625</c:v>
                </c:pt>
                <c:pt idx="1793">
                  <c:v>-12796.001464843799</c:v>
                </c:pt>
                <c:pt idx="1794">
                  <c:v>-12811.140625</c:v>
                </c:pt>
                <c:pt idx="1795">
                  <c:v>-12826.7080078125</c:v>
                </c:pt>
                <c:pt idx="1796">
                  <c:v>-12841.445800781299</c:v>
                </c:pt>
                <c:pt idx="1797">
                  <c:v>-12855.931152343701</c:v>
                </c:pt>
                <c:pt idx="1798">
                  <c:v>-12871.145996093799</c:v>
                </c:pt>
                <c:pt idx="1799">
                  <c:v>-12885.8955078125</c:v>
                </c:pt>
                <c:pt idx="1800">
                  <c:v>-12900.758300781299</c:v>
                </c:pt>
                <c:pt idx="1801">
                  <c:v>-12916.237792968799</c:v>
                </c:pt>
                <c:pt idx="1802">
                  <c:v>-12931.213378906201</c:v>
                </c:pt>
                <c:pt idx="1803">
                  <c:v>-12946.000488281201</c:v>
                </c:pt>
                <c:pt idx="1804">
                  <c:v>-12961.039550781299</c:v>
                </c:pt>
                <c:pt idx="1805">
                  <c:v>-12976.292480468701</c:v>
                </c:pt>
                <c:pt idx="1806">
                  <c:v>-12991.3310546875</c:v>
                </c:pt>
                <c:pt idx="1807">
                  <c:v>-13005.979980468701</c:v>
                </c:pt>
                <c:pt idx="1808">
                  <c:v>-13021.6103515625</c:v>
                </c:pt>
                <c:pt idx="1809">
                  <c:v>-13036.725097656299</c:v>
                </c:pt>
                <c:pt idx="1810">
                  <c:v>-13051.034667968799</c:v>
                </c:pt>
                <c:pt idx="1811">
                  <c:v>-13066.173828125</c:v>
                </c:pt>
                <c:pt idx="1812">
                  <c:v>-13081.7783203125</c:v>
                </c:pt>
                <c:pt idx="1813">
                  <c:v>-13097.068847656299</c:v>
                </c:pt>
                <c:pt idx="1814">
                  <c:v>-13112.095703125</c:v>
                </c:pt>
                <c:pt idx="1815">
                  <c:v>-13126.895996093799</c:v>
                </c:pt>
                <c:pt idx="1816">
                  <c:v>-13141.7333984375</c:v>
                </c:pt>
                <c:pt idx="1817">
                  <c:v>-13156.973144531299</c:v>
                </c:pt>
                <c:pt idx="1818">
                  <c:v>-13172.213378906201</c:v>
                </c:pt>
                <c:pt idx="1819">
                  <c:v>-13187.0009765625</c:v>
                </c:pt>
                <c:pt idx="1820">
                  <c:v>-13201.939453125</c:v>
                </c:pt>
                <c:pt idx="1821">
                  <c:v>-13217.3935546875</c:v>
                </c:pt>
                <c:pt idx="1822">
                  <c:v>-13232.04296875</c:v>
                </c:pt>
                <c:pt idx="1823">
                  <c:v>-13246.490722656299</c:v>
                </c:pt>
                <c:pt idx="1824">
                  <c:v>-13261.579589843799</c:v>
                </c:pt>
                <c:pt idx="1825">
                  <c:v>-13276.65625</c:v>
                </c:pt>
                <c:pt idx="1826">
                  <c:v>-13292.0849609375</c:v>
                </c:pt>
                <c:pt idx="1827">
                  <c:v>-13307.4755859375</c:v>
                </c:pt>
                <c:pt idx="1828">
                  <c:v>-13322.1123046875</c:v>
                </c:pt>
                <c:pt idx="1829">
                  <c:v>-13337.478515625</c:v>
                </c:pt>
                <c:pt idx="1830">
                  <c:v>-13353.12109375</c:v>
                </c:pt>
                <c:pt idx="1831">
                  <c:v>-13367.707519531299</c:v>
                </c:pt>
                <c:pt idx="1832">
                  <c:v>-13382.092285156201</c:v>
                </c:pt>
                <c:pt idx="1833">
                  <c:v>-13396.652832031201</c:v>
                </c:pt>
                <c:pt idx="1834">
                  <c:v>-13411.767089843799</c:v>
                </c:pt>
                <c:pt idx="1835">
                  <c:v>-13427.095703125</c:v>
                </c:pt>
                <c:pt idx="1836">
                  <c:v>-13442.4111328125</c:v>
                </c:pt>
                <c:pt idx="1837">
                  <c:v>-13457.9150390625</c:v>
                </c:pt>
                <c:pt idx="1838">
                  <c:v>-13472.626953125</c:v>
                </c:pt>
                <c:pt idx="1839">
                  <c:v>-13487.427246093799</c:v>
                </c:pt>
                <c:pt idx="1840">
                  <c:v>-13502.4541015625</c:v>
                </c:pt>
                <c:pt idx="1841">
                  <c:v>-13517.316894531299</c:v>
                </c:pt>
                <c:pt idx="1842">
                  <c:v>-13533.462402343701</c:v>
                </c:pt>
                <c:pt idx="1843">
                  <c:v>-13550.236328125</c:v>
                </c:pt>
                <c:pt idx="1844">
                  <c:v>-13564.382324218701</c:v>
                </c:pt>
                <c:pt idx="1845">
                  <c:v>-13578.000488281201</c:v>
                </c:pt>
                <c:pt idx="1846">
                  <c:v>-13593.6806640625</c:v>
                </c:pt>
                <c:pt idx="1847">
                  <c:v>-13608.0654296875</c:v>
                </c:pt>
                <c:pt idx="1848">
                  <c:v>-13622.2744140625</c:v>
                </c:pt>
                <c:pt idx="1849">
                  <c:v>-13638.118652343701</c:v>
                </c:pt>
                <c:pt idx="1850">
                  <c:v>-13652.780761718799</c:v>
                </c:pt>
                <c:pt idx="1851">
                  <c:v>-13667.1787109375</c:v>
                </c:pt>
                <c:pt idx="1852">
                  <c:v>-13682.720703125</c:v>
                </c:pt>
                <c:pt idx="1853">
                  <c:v>-13697.884765625</c:v>
                </c:pt>
                <c:pt idx="1854">
                  <c:v>-13712.49609375</c:v>
                </c:pt>
                <c:pt idx="1855">
                  <c:v>-13728.000488281201</c:v>
                </c:pt>
                <c:pt idx="1856">
                  <c:v>-13742.7880859375</c:v>
                </c:pt>
                <c:pt idx="1857">
                  <c:v>-13757.273925781299</c:v>
                </c:pt>
                <c:pt idx="1858">
                  <c:v>-13772.7900390625</c:v>
                </c:pt>
                <c:pt idx="1859">
                  <c:v>-13787.9794921875</c:v>
                </c:pt>
                <c:pt idx="1860">
                  <c:v>-13802.767089843799</c:v>
                </c:pt>
                <c:pt idx="1861">
                  <c:v>-13818.045410156201</c:v>
                </c:pt>
                <c:pt idx="1862">
                  <c:v>-13833.4111328125</c:v>
                </c:pt>
                <c:pt idx="1863">
                  <c:v>-13848.0224609375</c:v>
                </c:pt>
                <c:pt idx="1864">
                  <c:v>-13862.9736328125</c:v>
                </c:pt>
                <c:pt idx="1865">
                  <c:v>-13877.8486328125</c:v>
                </c:pt>
                <c:pt idx="1866">
                  <c:v>-13892.82421875</c:v>
                </c:pt>
                <c:pt idx="1867">
                  <c:v>-13908.064941406201</c:v>
                </c:pt>
                <c:pt idx="1868">
                  <c:v>-13922.9912109375</c:v>
                </c:pt>
                <c:pt idx="1869">
                  <c:v>-13937.6650390625</c:v>
                </c:pt>
                <c:pt idx="1870">
                  <c:v>-13952.452636718799</c:v>
                </c:pt>
                <c:pt idx="1871">
                  <c:v>-13967.667480468701</c:v>
                </c:pt>
                <c:pt idx="1872">
                  <c:v>-13982.89453125</c:v>
                </c:pt>
                <c:pt idx="1873">
                  <c:v>-13997.87109375</c:v>
                </c:pt>
                <c:pt idx="1874">
                  <c:v>-14012.859863281201</c:v>
                </c:pt>
                <c:pt idx="1875">
                  <c:v>-14028.678222656299</c:v>
                </c:pt>
                <c:pt idx="1876">
                  <c:v>-14044.031738281201</c:v>
                </c:pt>
                <c:pt idx="1877">
                  <c:v>-14058.84375</c:v>
                </c:pt>
                <c:pt idx="1878">
                  <c:v>-14073.869628906201</c:v>
                </c:pt>
                <c:pt idx="1879">
                  <c:v>-14088.2802734375</c:v>
                </c:pt>
                <c:pt idx="1880">
                  <c:v>-14102.955078125</c:v>
                </c:pt>
                <c:pt idx="1881">
                  <c:v>-14118.169921875</c:v>
                </c:pt>
                <c:pt idx="1882">
                  <c:v>-14133.095703125</c:v>
                </c:pt>
                <c:pt idx="1883">
                  <c:v>-14148.159667968799</c:v>
                </c:pt>
                <c:pt idx="1884">
                  <c:v>-14164.1669921875</c:v>
                </c:pt>
                <c:pt idx="1885">
                  <c:v>-14179.5078125</c:v>
                </c:pt>
                <c:pt idx="1886">
                  <c:v>-14193.414550781299</c:v>
                </c:pt>
                <c:pt idx="1887">
                  <c:v>-14207.736816406201</c:v>
                </c:pt>
                <c:pt idx="1888">
                  <c:v>-14223.090332031201</c:v>
                </c:pt>
                <c:pt idx="1889">
                  <c:v>-14238.531738281201</c:v>
                </c:pt>
                <c:pt idx="1890">
                  <c:v>-14254.324707031201</c:v>
                </c:pt>
                <c:pt idx="1891">
                  <c:v>-14270.470214843799</c:v>
                </c:pt>
                <c:pt idx="1892">
                  <c:v>-14284.591308593799</c:v>
                </c:pt>
                <c:pt idx="1893">
                  <c:v>-14298.511230468701</c:v>
                </c:pt>
                <c:pt idx="1894">
                  <c:v>-14313.676269531299</c:v>
                </c:pt>
                <c:pt idx="1895">
                  <c:v>-14328.42578125</c:v>
                </c:pt>
                <c:pt idx="1896">
                  <c:v>-14343.552246093799</c:v>
                </c:pt>
                <c:pt idx="1897">
                  <c:v>-14359.534667968799</c:v>
                </c:pt>
                <c:pt idx="1898">
                  <c:v>-14374.662109375</c:v>
                </c:pt>
                <c:pt idx="1899">
                  <c:v>-14388.7822265625</c:v>
                </c:pt>
                <c:pt idx="1900">
                  <c:v>-14403.632324218701</c:v>
                </c:pt>
                <c:pt idx="1901">
                  <c:v>-14418.570800781299</c:v>
                </c:pt>
                <c:pt idx="1902">
                  <c:v>-14433.521484375</c:v>
                </c:pt>
                <c:pt idx="1903">
                  <c:v>-14449.642089843799</c:v>
                </c:pt>
                <c:pt idx="1904">
                  <c:v>-14465.0078125</c:v>
                </c:pt>
                <c:pt idx="1905">
                  <c:v>-14479.0029296875</c:v>
                </c:pt>
                <c:pt idx="1906">
                  <c:v>-14493.7529296875</c:v>
                </c:pt>
                <c:pt idx="1907">
                  <c:v>-14508.98046875</c:v>
                </c:pt>
                <c:pt idx="1908">
                  <c:v>-14523.8935546875</c:v>
                </c:pt>
                <c:pt idx="1909">
                  <c:v>-14538.970214843799</c:v>
                </c:pt>
                <c:pt idx="1910">
                  <c:v>-14554.047363281201</c:v>
                </c:pt>
                <c:pt idx="1911">
                  <c:v>-14569.111328125</c:v>
                </c:pt>
                <c:pt idx="1912">
                  <c:v>-14584.7158203125</c:v>
                </c:pt>
                <c:pt idx="1913">
                  <c:v>-14599.289550781299</c:v>
                </c:pt>
                <c:pt idx="1914">
                  <c:v>-14613.511230468701</c:v>
                </c:pt>
                <c:pt idx="1915">
                  <c:v>-14629.19140625</c:v>
                </c:pt>
                <c:pt idx="1916">
                  <c:v>-14644.557128906201</c:v>
                </c:pt>
                <c:pt idx="1917">
                  <c:v>-14658.841308593799</c:v>
                </c:pt>
                <c:pt idx="1918">
                  <c:v>-14673.817871093799</c:v>
                </c:pt>
                <c:pt idx="1919">
                  <c:v>-14689.05859375</c:v>
                </c:pt>
                <c:pt idx="1920">
                  <c:v>-14704.247558593799</c:v>
                </c:pt>
                <c:pt idx="1921">
                  <c:v>-14719.1982421875</c:v>
                </c:pt>
                <c:pt idx="1922">
                  <c:v>-14734.0361328125</c:v>
                </c:pt>
                <c:pt idx="1923">
                  <c:v>-14748.9248046875</c:v>
                </c:pt>
                <c:pt idx="1924">
                  <c:v>-14763.888671875</c:v>
                </c:pt>
                <c:pt idx="1925">
                  <c:v>-14779.2158203125</c:v>
                </c:pt>
                <c:pt idx="1926">
                  <c:v>-14794.330078125</c:v>
                </c:pt>
                <c:pt idx="1927">
                  <c:v>-14809.306640625</c:v>
                </c:pt>
                <c:pt idx="1928">
                  <c:v>-14823.830566406201</c:v>
                </c:pt>
                <c:pt idx="1929">
                  <c:v>-14838.693359375</c:v>
                </c:pt>
                <c:pt idx="1930">
                  <c:v>-14854.096191406201</c:v>
                </c:pt>
                <c:pt idx="1931">
                  <c:v>-14869.072265625</c:v>
                </c:pt>
                <c:pt idx="1932">
                  <c:v>-14883.9482421875</c:v>
                </c:pt>
                <c:pt idx="1933">
                  <c:v>-14899.1884765625</c:v>
                </c:pt>
                <c:pt idx="1934">
                  <c:v>-14914.491699218701</c:v>
                </c:pt>
                <c:pt idx="1935">
                  <c:v>-14929.995605468701</c:v>
                </c:pt>
                <c:pt idx="1936">
                  <c:v>-14945.763183593799</c:v>
                </c:pt>
                <c:pt idx="1937">
                  <c:v>-14959.9599609375</c:v>
                </c:pt>
                <c:pt idx="1938">
                  <c:v>-14973.942871093799</c:v>
                </c:pt>
                <c:pt idx="1939">
                  <c:v>-14987.956542968701</c:v>
                </c:pt>
                <c:pt idx="1940">
                  <c:v>-15000.257324218701</c:v>
                </c:pt>
              </c:numCache>
            </c:numRef>
          </c:xVal>
          <c:yVal>
            <c:numRef>
              <c:f>data_Loop!$BK$13:$BK$1953</c:f>
              <c:numCache>
                <c:formatCode>General</c:formatCode>
                <c:ptCount val="1941"/>
                <c:pt idx="0">
                  <c:v>-7.7023961371273204E-4</c:v>
                </c:pt>
                <c:pt idx="1">
                  <c:v>-7.6655367780052101E-4</c:v>
                </c:pt>
                <c:pt idx="2">
                  <c:v>-7.7478485213239399E-4</c:v>
                </c:pt>
                <c:pt idx="3">
                  <c:v>-7.5648109430039902E-4</c:v>
                </c:pt>
                <c:pt idx="4">
                  <c:v>-7.5876855172635801E-4</c:v>
                </c:pt>
                <c:pt idx="5">
                  <c:v>-7.4323357352737895E-4</c:v>
                </c:pt>
                <c:pt idx="6">
                  <c:v>-7.2779212523183304E-4</c:v>
                </c:pt>
                <c:pt idx="7">
                  <c:v>-7.2651363258862301E-4</c:v>
                </c:pt>
                <c:pt idx="8">
                  <c:v>-7.2365207377360396E-4</c:v>
                </c:pt>
                <c:pt idx="9">
                  <c:v>-7.1138372080800703E-4</c:v>
                </c:pt>
                <c:pt idx="10">
                  <c:v>-6.9941793298323996E-4</c:v>
                </c:pt>
                <c:pt idx="11">
                  <c:v>-6.7851137511376104E-4</c:v>
                </c:pt>
                <c:pt idx="12">
                  <c:v>-6.7144227775261503E-4</c:v>
                </c:pt>
                <c:pt idx="13">
                  <c:v>-6.52916883018837E-4</c:v>
                </c:pt>
                <c:pt idx="14">
                  <c:v>-6.5594433413262304E-4</c:v>
                </c:pt>
                <c:pt idx="15">
                  <c:v>-6.4340468631424804E-4</c:v>
                </c:pt>
                <c:pt idx="16">
                  <c:v>-6.4996972403476403E-4</c:v>
                </c:pt>
                <c:pt idx="17">
                  <c:v>-6.1920884569590295E-4</c:v>
                </c:pt>
                <c:pt idx="18">
                  <c:v>-6.2066001216318201E-4</c:v>
                </c:pt>
                <c:pt idx="19">
                  <c:v>-6.0334112831648805E-4</c:v>
                </c:pt>
                <c:pt idx="20">
                  <c:v>-5.8180633770227102E-4</c:v>
                </c:pt>
                <c:pt idx="21">
                  <c:v>-5.8294283710935398E-4</c:v>
                </c:pt>
                <c:pt idx="22">
                  <c:v>-5.64414827610296E-4</c:v>
                </c:pt>
                <c:pt idx="23">
                  <c:v>-5.6449647083095305E-4</c:v>
                </c:pt>
                <c:pt idx="24">
                  <c:v>-5.5692726710802496E-4</c:v>
                </c:pt>
                <c:pt idx="25">
                  <c:v>-5.4337858981464403E-4</c:v>
                </c:pt>
                <c:pt idx="26">
                  <c:v>-5.4721600870371104E-4</c:v>
                </c:pt>
                <c:pt idx="27">
                  <c:v>-5.22171316129762E-4</c:v>
                </c:pt>
                <c:pt idx="28">
                  <c:v>-5.1790939316404504E-4</c:v>
                </c:pt>
                <c:pt idx="29">
                  <c:v>-5.0832206703679101E-4</c:v>
                </c:pt>
                <c:pt idx="30">
                  <c:v>-4.9830280555436795E-4</c:v>
                </c:pt>
                <c:pt idx="31">
                  <c:v>-4.8984199326932299E-4</c:v>
                </c:pt>
                <c:pt idx="32">
                  <c:v>-4.6117076705537598E-4</c:v>
                </c:pt>
                <c:pt idx="33">
                  <c:v>-4.6154611079099797E-4</c:v>
                </c:pt>
                <c:pt idx="34">
                  <c:v>-4.4938848957639798E-4</c:v>
                </c:pt>
                <c:pt idx="35">
                  <c:v>-4.3208785029802302E-4</c:v>
                </c:pt>
                <c:pt idx="36">
                  <c:v>-4.32891885659761E-4</c:v>
                </c:pt>
                <c:pt idx="37">
                  <c:v>-4.0118407398173102E-4</c:v>
                </c:pt>
                <c:pt idx="38">
                  <c:v>-4.02539989970363E-4</c:v>
                </c:pt>
                <c:pt idx="39">
                  <c:v>-3.9957086645097398E-4</c:v>
                </c:pt>
                <c:pt idx="40">
                  <c:v>-3.7882536921012E-4</c:v>
                </c:pt>
                <c:pt idx="41">
                  <c:v>-3.9157809365286401E-4</c:v>
                </c:pt>
                <c:pt idx="42">
                  <c:v>-3.7633026053877499E-4</c:v>
                </c:pt>
                <c:pt idx="43">
                  <c:v>-3.5592150726409502E-4</c:v>
                </c:pt>
                <c:pt idx="44">
                  <c:v>-3.5103395215116802E-4</c:v>
                </c:pt>
                <c:pt idx="45">
                  <c:v>-3.4178918242937001E-4</c:v>
                </c:pt>
                <c:pt idx="46">
                  <c:v>-3.2634751804020101E-4</c:v>
                </c:pt>
                <c:pt idx="47">
                  <c:v>-3.3274253103297299E-4</c:v>
                </c:pt>
                <c:pt idx="48">
                  <c:v>-3.1775201535110101E-4</c:v>
                </c:pt>
                <c:pt idx="49">
                  <c:v>-3.1012306376696099E-4</c:v>
                </c:pt>
                <c:pt idx="50">
                  <c:v>-2.90741660491513E-4</c:v>
                </c:pt>
                <c:pt idx="51">
                  <c:v>-2.7453941933801502E-4</c:v>
                </c:pt>
                <c:pt idx="52">
                  <c:v>-2.7521428128681098E-4</c:v>
                </c:pt>
                <c:pt idx="53">
                  <c:v>-2.6410376794034902E-4</c:v>
                </c:pt>
                <c:pt idx="54">
                  <c:v>-2.6768184588182799E-4</c:v>
                </c:pt>
                <c:pt idx="55">
                  <c:v>-2.57329329409314E-4</c:v>
                </c:pt>
                <c:pt idx="56">
                  <c:v>-2.38981952991046E-4</c:v>
                </c:pt>
                <c:pt idx="57">
                  <c:v>-2.3521633743763001E-4</c:v>
                </c:pt>
                <c:pt idx="58">
                  <c:v>-2.4182299244065401E-4</c:v>
                </c:pt>
                <c:pt idx="59">
                  <c:v>-2.08499750955443E-4</c:v>
                </c:pt>
                <c:pt idx="60">
                  <c:v>-2.1929785618279301E-4</c:v>
                </c:pt>
                <c:pt idx="61">
                  <c:v>-2.1294370552078299E-4</c:v>
                </c:pt>
                <c:pt idx="62">
                  <c:v>-1.8926667272455101E-4</c:v>
                </c:pt>
                <c:pt idx="63">
                  <c:v>-1.9099437424410201E-4</c:v>
                </c:pt>
                <c:pt idx="64">
                  <c:v>-1.8513517433269101E-4</c:v>
                </c:pt>
                <c:pt idx="65">
                  <c:v>-1.72670984772745E-4</c:v>
                </c:pt>
                <c:pt idx="66">
                  <c:v>-1.6611405344848099E-4</c:v>
                </c:pt>
                <c:pt idx="67">
                  <c:v>-1.6503157925580001E-4</c:v>
                </c:pt>
                <c:pt idx="68">
                  <c:v>-1.5119920511221701E-4</c:v>
                </c:pt>
                <c:pt idx="69">
                  <c:v>-1.2762602217635701E-4</c:v>
                </c:pt>
                <c:pt idx="70">
                  <c:v>-1.2552093491685401E-4</c:v>
                </c:pt>
                <c:pt idx="71">
                  <c:v>-1.09552634604561E-4</c:v>
                </c:pt>
                <c:pt idx="72">
                  <c:v>-1.11860099565242E-4</c:v>
                </c:pt>
                <c:pt idx="73">
                  <c:v>-1.1724092308192001E-4</c:v>
                </c:pt>
                <c:pt idx="74">
                  <c:v>-1.09828516650164E-4</c:v>
                </c:pt>
                <c:pt idx="75" formatCode="0.00E+00">
                  <c:v>-9.7702561841685407E-5</c:v>
                </c:pt>
                <c:pt idx="76" formatCode="0.00E+00">
                  <c:v>-8.73292985832504E-5</c:v>
                </c:pt>
                <c:pt idx="77" formatCode="0.00E+00">
                  <c:v>-9.2456089982027699E-5</c:v>
                </c:pt>
                <c:pt idx="78" formatCode="0.00E+00">
                  <c:v>-7.48619096708867E-5</c:v>
                </c:pt>
                <c:pt idx="79" formatCode="0.00E+00">
                  <c:v>-7.4310337673545997E-5</c:v>
                </c:pt>
                <c:pt idx="80" formatCode="0.00E+00">
                  <c:v>-7.0366917839598605E-5</c:v>
                </c:pt>
                <c:pt idx="81" formatCode="0.00E+00">
                  <c:v>-5.1755701110541099E-5</c:v>
                </c:pt>
                <c:pt idx="82" formatCode="0.00E+00">
                  <c:v>-5.1008635669931403E-5</c:v>
                </c:pt>
                <c:pt idx="83" formatCode="0.00E+00">
                  <c:v>-4.3840641188629901E-5</c:v>
                </c:pt>
                <c:pt idx="84" formatCode="0.00E+00">
                  <c:v>-4.1606407119134399E-5</c:v>
                </c:pt>
                <c:pt idx="85" formatCode="0.00E+00">
                  <c:v>-3.7437574756403198E-5</c:v>
                </c:pt>
                <c:pt idx="86" formatCode="0.00E+00">
                  <c:v>-2.6630902688006799E-5</c:v>
                </c:pt>
                <c:pt idx="87" formatCode="0.00E+00">
                  <c:v>-2.54019561361104E-5</c:v>
                </c:pt>
                <c:pt idx="88" formatCode="0.00E+00">
                  <c:v>-1.82373143028741E-5</c:v>
                </c:pt>
                <c:pt idx="89" formatCode="0.00E+00">
                  <c:v>-5.5252378612940001E-6</c:v>
                </c:pt>
                <c:pt idx="90" formatCode="0.00E+00">
                  <c:v>-9.3271266254702299E-6</c:v>
                </c:pt>
                <c:pt idx="91" formatCode="0.00E+00">
                  <c:v>9.5285290417722799E-6</c:v>
                </c:pt>
                <c:pt idx="92" formatCode="0.00E+00">
                  <c:v>1.3206838155958701E-5</c:v>
                </c:pt>
                <c:pt idx="93" formatCode="0.00E+00">
                  <c:v>2.2423235317295199E-5</c:v>
                </c:pt>
                <c:pt idx="94" formatCode="0.00E+00">
                  <c:v>1.8661617170203001E-5</c:v>
                </c:pt>
                <c:pt idx="95" formatCode="0.00E+00">
                  <c:v>2.7543119621982201E-5</c:v>
                </c:pt>
                <c:pt idx="96" formatCode="0.00E+00">
                  <c:v>5.0130939093090701E-5</c:v>
                </c:pt>
                <c:pt idx="97" formatCode="0.00E+00">
                  <c:v>4.1233383768233802E-5</c:v>
                </c:pt>
                <c:pt idx="98" formatCode="0.00E+00">
                  <c:v>4.8237605622628299E-5</c:v>
                </c:pt>
                <c:pt idx="99" formatCode="0.00E+00">
                  <c:v>4.47339298889957E-5</c:v>
                </c:pt>
                <c:pt idx="100" formatCode="0.00E+00">
                  <c:v>6.6525511257749804E-5</c:v>
                </c:pt>
                <c:pt idx="101" formatCode="0.00E+00">
                  <c:v>6.0992605218908201E-5</c:v>
                </c:pt>
                <c:pt idx="102" formatCode="0.00E+00">
                  <c:v>7.8253254867430001E-5</c:v>
                </c:pt>
                <c:pt idx="103" formatCode="0.00E+00">
                  <c:v>8.0645921684945594E-5</c:v>
                </c:pt>
                <c:pt idx="104" formatCode="0.00E+00">
                  <c:v>7.6760808107569797E-5</c:v>
                </c:pt>
                <c:pt idx="105" formatCode="0.00E+00">
                  <c:v>7.5884340198269804E-5</c:v>
                </c:pt>
                <c:pt idx="106">
                  <c:v>1.02930132854016E-4</c:v>
                </c:pt>
                <c:pt idx="107">
                  <c:v>1.0181749053572799E-4</c:v>
                </c:pt>
                <c:pt idx="108" formatCode="0.00E+00">
                  <c:v>8.6983559951579696E-5</c:v>
                </c:pt>
                <c:pt idx="109">
                  <c:v>1.0506831746617E-4</c:v>
                </c:pt>
                <c:pt idx="110">
                  <c:v>1.1103573635387999E-4</c:v>
                </c:pt>
                <c:pt idx="111">
                  <c:v>1.18640916754521E-4</c:v>
                </c:pt>
                <c:pt idx="112">
                  <c:v>1.2169764084500601E-4</c:v>
                </c:pt>
                <c:pt idx="113">
                  <c:v>1.2209542894017501E-4</c:v>
                </c:pt>
                <c:pt idx="114">
                  <c:v>1.2910394345100399E-4</c:v>
                </c:pt>
                <c:pt idx="115">
                  <c:v>1.24342413576942E-4</c:v>
                </c:pt>
                <c:pt idx="116">
                  <c:v>1.47541503908483E-4</c:v>
                </c:pt>
                <c:pt idx="117">
                  <c:v>1.49932600039521E-4</c:v>
                </c:pt>
                <c:pt idx="118">
                  <c:v>1.3615754030301999E-4</c:v>
                </c:pt>
                <c:pt idx="119">
                  <c:v>1.4035721357653699E-4</c:v>
                </c:pt>
                <c:pt idx="120">
                  <c:v>1.5037322716903099E-4</c:v>
                </c:pt>
                <c:pt idx="121">
                  <c:v>1.4952626265515601E-4</c:v>
                </c:pt>
                <c:pt idx="122">
                  <c:v>1.5771666944820701E-4</c:v>
                </c:pt>
                <c:pt idx="123">
                  <c:v>1.7238233336759799E-4</c:v>
                </c:pt>
                <c:pt idx="124">
                  <c:v>1.8132581798349499E-4</c:v>
                </c:pt>
                <c:pt idx="125">
                  <c:v>1.75897268972076E-4</c:v>
                </c:pt>
                <c:pt idx="126">
                  <c:v>1.66780596274306E-4</c:v>
                </c:pt>
                <c:pt idx="127">
                  <c:v>1.7324693956757199E-4</c:v>
                </c:pt>
                <c:pt idx="128">
                  <c:v>1.8479964534385599E-4</c:v>
                </c:pt>
                <c:pt idx="129">
                  <c:v>1.8108149023762001E-4</c:v>
                </c:pt>
                <c:pt idx="130">
                  <c:v>1.88435190958107E-4</c:v>
                </c:pt>
                <c:pt idx="131">
                  <c:v>1.9446120313651401E-4</c:v>
                </c:pt>
                <c:pt idx="132">
                  <c:v>1.87338001415268E-4</c:v>
                </c:pt>
                <c:pt idx="133">
                  <c:v>1.943643578755E-4</c:v>
                </c:pt>
                <c:pt idx="134">
                  <c:v>2.0007295054047601E-4</c:v>
                </c:pt>
                <c:pt idx="135">
                  <c:v>2.0399344803748401E-4</c:v>
                </c:pt>
                <c:pt idx="136">
                  <c:v>2.02523724735963E-4</c:v>
                </c:pt>
                <c:pt idx="137">
                  <c:v>2.14196195745261E-4</c:v>
                </c:pt>
                <c:pt idx="138">
                  <c:v>2.10079074546931E-4</c:v>
                </c:pt>
                <c:pt idx="139">
                  <c:v>2.1680348556457599E-4</c:v>
                </c:pt>
                <c:pt idx="140">
                  <c:v>2.1456700315729399E-4</c:v>
                </c:pt>
                <c:pt idx="141">
                  <c:v>2.0415725459505199E-4</c:v>
                </c:pt>
                <c:pt idx="142">
                  <c:v>2.2243525861527001E-4</c:v>
                </c:pt>
                <c:pt idx="143">
                  <c:v>2.2234979803180399E-4</c:v>
                </c:pt>
                <c:pt idx="144">
                  <c:v>2.23450220697172E-4</c:v>
                </c:pt>
                <c:pt idx="145">
                  <c:v>2.25014469547753E-4</c:v>
                </c:pt>
                <c:pt idx="146">
                  <c:v>2.2270496061995901E-4</c:v>
                </c:pt>
                <c:pt idx="147">
                  <c:v>2.2689008630617501E-4</c:v>
                </c:pt>
                <c:pt idx="148">
                  <c:v>2.2647500004605001E-4</c:v>
                </c:pt>
                <c:pt idx="149">
                  <c:v>2.3099517886276499E-4</c:v>
                </c:pt>
                <c:pt idx="150">
                  <c:v>2.3418160079444699E-4</c:v>
                </c:pt>
                <c:pt idx="151">
                  <c:v>2.4287162615383801E-4</c:v>
                </c:pt>
                <c:pt idx="152">
                  <c:v>2.3851848069316901E-4</c:v>
                </c:pt>
                <c:pt idx="153">
                  <c:v>2.44224740737939E-4</c:v>
                </c:pt>
                <c:pt idx="154">
                  <c:v>2.5224772122421797E-4</c:v>
                </c:pt>
                <c:pt idx="155">
                  <c:v>2.4702395650626999E-4</c:v>
                </c:pt>
                <c:pt idx="156">
                  <c:v>2.51946797572629E-4</c:v>
                </c:pt>
                <c:pt idx="157">
                  <c:v>2.4527340852445001E-4</c:v>
                </c:pt>
                <c:pt idx="158">
                  <c:v>2.5654866589199801E-4</c:v>
                </c:pt>
                <c:pt idx="159">
                  <c:v>2.5625424847572597E-4</c:v>
                </c:pt>
                <c:pt idx="160">
                  <c:v>2.5449653277028101E-4</c:v>
                </c:pt>
                <c:pt idx="161">
                  <c:v>2.5448832028278497E-4</c:v>
                </c:pt>
                <c:pt idx="162">
                  <c:v>2.6537907322017498E-4</c:v>
                </c:pt>
                <c:pt idx="163">
                  <c:v>2.6016967077701399E-4</c:v>
                </c:pt>
                <c:pt idx="164">
                  <c:v>2.6569621244326599E-4</c:v>
                </c:pt>
                <c:pt idx="165">
                  <c:v>2.67323368020458E-4</c:v>
                </c:pt>
                <c:pt idx="166">
                  <c:v>2.65228463824387E-4</c:v>
                </c:pt>
                <c:pt idx="167">
                  <c:v>2.6799634058486402E-4</c:v>
                </c:pt>
                <c:pt idx="168">
                  <c:v>2.6681039219370799E-4</c:v>
                </c:pt>
                <c:pt idx="169">
                  <c:v>2.70346208928906E-4</c:v>
                </c:pt>
                <c:pt idx="170">
                  <c:v>2.8423938710356799E-4</c:v>
                </c:pt>
                <c:pt idx="171">
                  <c:v>2.74099629847656E-4</c:v>
                </c:pt>
                <c:pt idx="172">
                  <c:v>2.8737284257475198E-4</c:v>
                </c:pt>
                <c:pt idx="173">
                  <c:v>2.8029989460986001E-4</c:v>
                </c:pt>
                <c:pt idx="174">
                  <c:v>2.7667141796535198E-4</c:v>
                </c:pt>
                <c:pt idx="175">
                  <c:v>2.7924538736320798E-4</c:v>
                </c:pt>
                <c:pt idx="176">
                  <c:v>2.8294612607496699E-4</c:v>
                </c:pt>
                <c:pt idx="177">
                  <c:v>2.8227781759995502E-4</c:v>
                </c:pt>
                <c:pt idx="178">
                  <c:v>2.82565367686609E-4</c:v>
                </c:pt>
                <c:pt idx="179">
                  <c:v>2.8784489716771403E-4</c:v>
                </c:pt>
                <c:pt idx="180">
                  <c:v>2.8999679201564702E-4</c:v>
                </c:pt>
                <c:pt idx="181">
                  <c:v>2.9364387171336101E-4</c:v>
                </c:pt>
                <c:pt idx="182">
                  <c:v>2.89698966364164E-4</c:v>
                </c:pt>
                <c:pt idx="183">
                  <c:v>2.9873216494517602E-4</c:v>
                </c:pt>
                <c:pt idx="184">
                  <c:v>3.0583632923682799E-4</c:v>
                </c:pt>
                <c:pt idx="185">
                  <c:v>2.96445890013514E-4</c:v>
                </c:pt>
                <c:pt idx="186">
                  <c:v>2.9343572403823598E-4</c:v>
                </c:pt>
                <c:pt idx="187">
                  <c:v>2.9702904696470798E-4</c:v>
                </c:pt>
                <c:pt idx="188">
                  <c:v>3.0898839224640398E-4</c:v>
                </c:pt>
                <c:pt idx="189">
                  <c:v>3.0616056197597599E-4</c:v>
                </c:pt>
                <c:pt idx="190">
                  <c:v>3.0696995234996802E-4</c:v>
                </c:pt>
                <c:pt idx="191">
                  <c:v>3.05459546395987E-4</c:v>
                </c:pt>
                <c:pt idx="192">
                  <c:v>3.0214828420213602E-4</c:v>
                </c:pt>
                <c:pt idx="193">
                  <c:v>3.1044318666328101E-4</c:v>
                </c:pt>
                <c:pt idx="194">
                  <c:v>3.0744493856822897E-4</c:v>
                </c:pt>
                <c:pt idx="195">
                  <c:v>3.1383057242868201E-4</c:v>
                </c:pt>
                <c:pt idx="196">
                  <c:v>3.2265093679518402E-4</c:v>
                </c:pt>
                <c:pt idx="197">
                  <c:v>3.1678303522051802E-4</c:v>
                </c:pt>
                <c:pt idx="198">
                  <c:v>3.2181767093517099E-4</c:v>
                </c:pt>
                <c:pt idx="199">
                  <c:v>3.1531548660703601E-4</c:v>
                </c:pt>
                <c:pt idx="200">
                  <c:v>3.1378358307380201E-4</c:v>
                </c:pt>
                <c:pt idx="201">
                  <c:v>3.1648845705604597E-4</c:v>
                </c:pt>
                <c:pt idx="202">
                  <c:v>3.10510143016606E-4</c:v>
                </c:pt>
                <c:pt idx="203">
                  <c:v>3.16758855276563E-4</c:v>
                </c:pt>
                <c:pt idx="204">
                  <c:v>3.1496013947383697E-4</c:v>
                </c:pt>
                <c:pt idx="205">
                  <c:v>3.0946504872917801E-4</c:v>
                </c:pt>
                <c:pt idx="206">
                  <c:v>3.2609317429638202E-4</c:v>
                </c:pt>
                <c:pt idx="207">
                  <c:v>3.2310646358179099E-4</c:v>
                </c:pt>
                <c:pt idx="208">
                  <c:v>3.2302547011611201E-4</c:v>
                </c:pt>
                <c:pt idx="209">
                  <c:v>3.1849800673473599E-4</c:v>
                </c:pt>
                <c:pt idx="210">
                  <c:v>3.1718208992625801E-4</c:v>
                </c:pt>
                <c:pt idx="211">
                  <c:v>3.1720127306983901E-4</c:v>
                </c:pt>
                <c:pt idx="212">
                  <c:v>3.2937783067174997E-4</c:v>
                </c:pt>
                <c:pt idx="213">
                  <c:v>3.1937007687408303E-4</c:v>
                </c:pt>
                <c:pt idx="214">
                  <c:v>3.2741849276731599E-4</c:v>
                </c:pt>
                <c:pt idx="215">
                  <c:v>3.3060648878073301E-4</c:v>
                </c:pt>
                <c:pt idx="216">
                  <c:v>3.2281825734430298E-4</c:v>
                </c:pt>
                <c:pt idx="217">
                  <c:v>3.31299683283688E-4</c:v>
                </c:pt>
                <c:pt idx="218">
                  <c:v>3.3325443571776401E-4</c:v>
                </c:pt>
                <c:pt idx="219">
                  <c:v>3.40063021589978E-4</c:v>
                </c:pt>
                <c:pt idx="220">
                  <c:v>3.3035988344269401E-4</c:v>
                </c:pt>
                <c:pt idx="221">
                  <c:v>3.3057068992725202E-4</c:v>
                </c:pt>
                <c:pt idx="222">
                  <c:v>3.4826569278867202E-4</c:v>
                </c:pt>
                <c:pt idx="223">
                  <c:v>3.4098305399351902E-4</c:v>
                </c:pt>
                <c:pt idx="224">
                  <c:v>3.3383719687249901E-4</c:v>
                </c:pt>
                <c:pt idx="225">
                  <c:v>3.3943528005365401E-4</c:v>
                </c:pt>
                <c:pt idx="226">
                  <c:v>3.3822053668891198E-4</c:v>
                </c:pt>
                <c:pt idx="227">
                  <c:v>3.3899535966617301E-4</c:v>
                </c:pt>
                <c:pt idx="228">
                  <c:v>3.4583615101103498E-4</c:v>
                </c:pt>
                <c:pt idx="229">
                  <c:v>3.4350998291534897E-4</c:v>
                </c:pt>
                <c:pt idx="230">
                  <c:v>3.3624049774704602E-4</c:v>
                </c:pt>
                <c:pt idx="231">
                  <c:v>3.4749295482650402E-4</c:v>
                </c:pt>
                <c:pt idx="232">
                  <c:v>3.4123313725980902E-4</c:v>
                </c:pt>
                <c:pt idx="233">
                  <c:v>3.3668834861327201E-4</c:v>
                </c:pt>
                <c:pt idx="234">
                  <c:v>3.38929887582987E-4</c:v>
                </c:pt>
                <c:pt idx="235">
                  <c:v>3.4439365250972601E-4</c:v>
                </c:pt>
                <c:pt idx="236">
                  <c:v>3.4359515066678897E-4</c:v>
                </c:pt>
                <c:pt idx="237">
                  <c:v>3.44743701215473E-4</c:v>
                </c:pt>
                <c:pt idx="238">
                  <c:v>3.46011173148527E-4</c:v>
                </c:pt>
                <c:pt idx="239">
                  <c:v>3.5296242507329401E-4</c:v>
                </c:pt>
                <c:pt idx="240">
                  <c:v>3.6370626946782998E-4</c:v>
                </c:pt>
                <c:pt idx="241">
                  <c:v>3.57312061449909E-4</c:v>
                </c:pt>
                <c:pt idx="242">
                  <c:v>3.5077205498646298E-4</c:v>
                </c:pt>
                <c:pt idx="243">
                  <c:v>3.4489797609839898E-4</c:v>
                </c:pt>
                <c:pt idx="244">
                  <c:v>3.5010298288828002E-4</c:v>
                </c:pt>
                <c:pt idx="245">
                  <c:v>3.4724437923359101E-4</c:v>
                </c:pt>
                <c:pt idx="246">
                  <c:v>3.47934453895825E-4</c:v>
                </c:pt>
                <c:pt idx="247">
                  <c:v>3.5037941578003399E-4</c:v>
                </c:pt>
                <c:pt idx="248">
                  <c:v>3.5701923849100698E-4</c:v>
                </c:pt>
                <c:pt idx="249">
                  <c:v>3.59938860011913E-4</c:v>
                </c:pt>
                <c:pt idx="250">
                  <c:v>3.4644740286239698E-4</c:v>
                </c:pt>
                <c:pt idx="251">
                  <c:v>3.4631424775107098E-4</c:v>
                </c:pt>
                <c:pt idx="252">
                  <c:v>3.60316020445982E-4</c:v>
                </c:pt>
                <c:pt idx="253">
                  <c:v>3.5978529669110202E-4</c:v>
                </c:pt>
                <c:pt idx="254">
                  <c:v>3.7092287318544098E-4</c:v>
                </c:pt>
                <c:pt idx="255">
                  <c:v>3.57390637273287E-4</c:v>
                </c:pt>
                <c:pt idx="256">
                  <c:v>3.7135315026160502E-4</c:v>
                </c:pt>
                <c:pt idx="257">
                  <c:v>3.66377972124908E-4</c:v>
                </c:pt>
                <c:pt idx="258">
                  <c:v>3.6500823332329802E-4</c:v>
                </c:pt>
                <c:pt idx="259">
                  <c:v>3.6415313381342901E-4</c:v>
                </c:pt>
                <c:pt idx="260">
                  <c:v>3.5334423342299898E-4</c:v>
                </c:pt>
                <c:pt idx="261">
                  <c:v>3.5616224649572198E-4</c:v>
                </c:pt>
                <c:pt idx="262">
                  <c:v>3.7428434472915701E-4</c:v>
                </c:pt>
                <c:pt idx="263">
                  <c:v>3.70387574665493E-4</c:v>
                </c:pt>
                <c:pt idx="264">
                  <c:v>3.6147429862559401E-4</c:v>
                </c:pt>
                <c:pt idx="265">
                  <c:v>3.6094896447743698E-4</c:v>
                </c:pt>
                <c:pt idx="266">
                  <c:v>3.6875007768327999E-4</c:v>
                </c:pt>
                <c:pt idx="267">
                  <c:v>3.6779544923925297E-4</c:v>
                </c:pt>
                <c:pt idx="268">
                  <c:v>3.6352882679995701E-4</c:v>
                </c:pt>
                <c:pt idx="269">
                  <c:v>3.8003850397064502E-4</c:v>
                </c:pt>
                <c:pt idx="270">
                  <c:v>3.7129830615023997E-4</c:v>
                </c:pt>
                <c:pt idx="271">
                  <c:v>3.6904597423936201E-4</c:v>
                </c:pt>
                <c:pt idx="272">
                  <c:v>3.6660486431197402E-4</c:v>
                </c:pt>
                <c:pt idx="273">
                  <c:v>3.7829531485382602E-4</c:v>
                </c:pt>
                <c:pt idx="274">
                  <c:v>3.7283315223912001E-4</c:v>
                </c:pt>
                <c:pt idx="275">
                  <c:v>3.7127303146201402E-4</c:v>
                </c:pt>
                <c:pt idx="276">
                  <c:v>3.82528831875361E-4</c:v>
                </c:pt>
                <c:pt idx="277">
                  <c:v>3.7935443293783298E-4</c:v>
                </c:pt>
                <c:pt idx="278">
                  <c:v>3.8567243331538497E-4</c:v>
                </c:pt>
                <c:pt idx="279">
                  <c:v>3.7148889181936202E-4</c:v>
                </c:pt>
                <c:pt idx="280">
                  <c:v>3.6644842627469302E-4</c:v>
                </c:pt>
                <c:pt idx="281">
                  <c:v>3.7522630005035402E-4</c:v>
                </c:pt>
                <c:pt idx="282">
                  <c:v>3.8214871852391101E-4</c:v>
                </c:pt>
                <c:pt idx="283">
                  <c:v>3.8701653670642302E-4</c:v>
                </c:pt>
                <c:pt idx="284">
                  <c:v>3.8811746194157201E-4</c:v>
                </c:pt>
                <c:pt idx="285">
                  <c:v>3.7934543857449102E-4</c:v>
                </c:pt>
                <c:pt idx="286">
                  <c:v>3.80074166732705E-4</c:v>
                </c:pt>
                <c:pt idx="287">
                  <c:v>3.7963879239118599E-4</c:v>
                </c:pt>
                <c:pt idx="288">
                  <c:v>3.85789100964616E-4</c:v>
                </c:pt>
                <c:pt idx="289">
                  <c:v>3.8069117052672502E-4</c:v>
                </c:pt>
                <c:pt idx="290">
                  <c:v>3.7758327731655201E-4</c:v>
                </c:pt>
                <c:pt idx="291">
                  <c:v>3.8496538673993698E-4</c:v>
                </c:pt>
                <c:pt idx="292">
                  <c:v>3.73602013742141E-4</c:v>
                </c:pt>
                <c:pt idx="293">
                  <c:v>3.8006243086093701E-4</c:v>
                </c:pt>
                <c:pt idx="294">
                  <c:v>3.79100516753402E-4</c:v>
                </c:pt>
                <c:pt idx="295">
                  <c:v>3.7365637799758803E-4</c:v>
                </c:pt>
                <c:pt idx="296">
                  <c:v>3.79854422833132E-4</c:v>
                </c:pt>
                <c:pt idx="297">
                  <c:v>3.8034045256764602E-4</c:v>
                </c:pt>
                <c:pt idx="298">
                  <c:v>3.8080242538999598E-4</c:v>
                </c:pt>
                <c:pt idx="299">
                  <c:v>3.7293122325669201E-4</c:v>
                </c:pt>
                <c:pt idx="300">
                  <c:v>3.7872418020629302E-4</c:v>
                </c:pt>
                <c:pt idx="301">
                  <c:v>3.8726964744331801E-4</c:v>
                </c:pt>
                <c:pt idx="302">
                  <c:v>3.85679563071648E-4</c:v>
                </c:pt>
                <c:pt idx="303">
                  <c:v>3.8807612040085498E-4</c:v>
                </c:pt>
                <c:pt idx="304">
                  <c:v>3.8708713214240801E-4</c:v>
                </c:pt>
                <c:pt idx="305">
                  <c:v>3.9426832558602502E-4</c:v>
                </c:pt>
                <c:pt idx="306">
                  <c:v>3.8238671866664401E-4</c:v>
                </c:pt>
                <c:pt idx="307">
                  <c:v>3.8891319749086601E-4</c:v>
                </c:pt>
                <c:pt idx="308">
                  <c:v>3.8957702051418302E-4</c:v>
                </c:pt>
                <c:pt idx="309">
                  <c:v>3.8850739201301901E-4</c:v>
                </c:pt>
                <c:pt idx="310">
                  <c:v>3.97894182534817E-4</c:v>
                </c:pt>
                <c:pt idx="311">
                  <c:v>3.8161261736464501E-4</c:v>
                </c:pt>
                <c:pt idx="312">
                  <c:v>3.89891037172919E-4</c:v>
                </c:pt>
                <c:pt idx="313">
                  <c:v>3.9855132055157999E-4</c:v>
                </c:pt>
                <c:pt idx="314">
                  <c:v>3.9377464669252099E-4</c:v>
                </c:pt>
                <c:pt idx="315">
                  <c:v>4.02090815523701E-4</c:v>
                </c:pt>
                <c:pt idx="316">
                  <c:v>4.0278830769473602E-4</c:v>
                </c:pt>
                <c:pt idx="317">
                  <c:v>3.9098570968489001E-4</c:v>
                </c:pt>
                <c:pt idx="318">
                  <c:v>3.9586314653239699E-4</c:v>
                </c:pt>
                <c:pt idx="319">
                  <c:v>4.0681799874136898E-4</c:v>
                </c:pt>
                <c:pt idx="320">
                  <c:v>4.1204950241770602E-4</c:v>
                </c:pt>
                <c:pt idx="321">
                  <c:v>3.97111649694374E-4</c:v>
                </c:pt>
                <c:pt idx="322">
                  <c:v>3.9801293925067799E-4</c:v>
                </c:pt>
                <c:pt idx="323">
                  <c:v>4.0334553694794498E-4</c:v>
                </c:pt>
                <c:pt idx="324">
                  <c:v>3.9361466963158198E-4</c:v>
                </c:pt>
                <c:pt idx="325">
                  <c:v>3.9606312694010398E-4</c:v>
                </c:pt>
                <c:pt idx="326">
                  <c:v>3.9741383902514401E-4</c:v>
                </c:pt>
                <c:pt idx="327">
                  <c:v>4.0146791004590801E-4</c:v>
                </c:pt>
                <c:pt idx="328">
                  <c:v>3.9275254077065602E-4</c:v>
                </c:pt>
                <c:pt idx="329">
                  <c:v>4.1002495588744699E-4</c:v>
                </c:pt>
                <c:pt idx="330">
                  <c:v>4.0437161393354598E-4</c:v>
                </c:pt>
                <c:pt idx="331">
                  <c:v>4.0146678698270102E-4</c:v>
                </c:pt>
                <c:pt idx="332">
                  <c:v>4.0705768104397702E-4</c:v>
                </c:pt>
                <c:pt idx="333">
                  <c:v>4.1234355665955099E-4</c:v>
                </c:pt>
                <c:pt idx="334">
                  <c:v>4.0893911531132601E-4</c:v>
                </c:pt>
                <c:pt idx="335">
                  <c:v>4.0438838914229601E-4</c:v>
                </c:pt>
                <c:pt idx="336">
                  <c:v>4.1930350136786801E-4</c:v>
                </c:pt>
                <c:pt idx="337">
                  <c:v>4.1067118342058898E-4</c:v>
                </c:pt>
                <c:pt idx="338">
                  <c:v>4.2017234363100903E-4</c:v>
                </c:pt>
                <c:pt idx="339">
                  <c:v>4.0485072240359701E-4</c:v>
                </c:pt>
                <c:pt idx="340">
                  <c:v>4.1983479790401598E-4</c:v>
                </c:pt>
                <c:pt idx="341">
                  <c:v>4.1298051326804403E-4</c:v>
                </c:pt>
                <c:pt idx="342">
                  <c:v>4.1415479741162899E-4</c:v>
                </c:pt>
                <c:pt idx="343">
                  <c:v>4.14799635563734E-4</c:v>
                </c:pt>
                <c:pt idx="344">
                  <c:v>4.1772044344755901E-4</c:v>
                </c:pt>
                <c:pt idx="345">
                  <c:v>4.14384001478724E-4</c:v>
                </c:pt>
                <c:pt idx="346">
                  <c:v>3.9749897937041201E-4</c:v>
                </c:pt>
                <c:pt idx="347">
                  <c:v>4.2423453652974203E-4</c:v>
                </c:pt>
                <c:pt idx="348">
                  <c:v>4.1291667962468399E-4</c:v>
                </c:pt>
                <c:pt idx="349">
                  <c:v>4.1243537394797399E-4</c:v>
                </c:pt>
                <c:pt idx="350">
                  <c:v>4.0400171485810898E-4</c:v>
                </c:pt>
                <c:pt idx="351">
                  <c:v>4.1638759327541501E-4</c:v>
                </c:pt>
                <c:pt idx="352">
                  <c:v>4.1847351709667601E-4</c:v>
                </c:pt>
                <c:pt idx="353">
                  <c:v>4.1955815322027799E-4</c:v>
                </c:pt>
                <c:pt idx="354">
                  <c:v>4.08767205940737E-4</c:v>
                </c:pt>
                <c:pt idx="355">
                  <c:v>4.0619289429396E-4</c:v>
                </c:pt>
                <c:pt idx="356">
                  <c:v>4.2009752365089801E-4</c:v>
                </c:pt>
                <c:pt idx="357">
                  <c:v>4.3042642534432002E-4</c:v>
                </c:pt>
                <c:pt idx="358">
                  <c:v>4.2230273098218499E-4</c:v>
                </c:pt>
                <c:pt idx="359">
                  <c:v>4.3119969230457798E-4</c:v>
                </c:pt>
                <c:pt idx="360">
                  <c:v>4.1808516965338401E-4</c:v>
                </c:pt>
                <c:pt idx="361">
                  <c:v>4.1963460559200401E-4</c:v>
                </c:pt>
                <c:pt idx="362">
                  <c:v>4.13443754208375E-4</c:v>
                </c:pt>
                <c:pt idx="363">
                  <c:v>4.2999115295044198E-4</c:v>
                </c:pt>
                <c:pt idx="364">
                  <c:v>4.3164799657032502E-4</c:v>
                </c:pt>
                <c:pt idx="365">
                  <c:v>4.1867495529100901E-4</c:v>
                </c:pt>
                <c:pt idx="366">
                  <c:v>4.2622093530145602E-4</c:v>
                </c:pt>
                <c:pt idx="367">
                  <c:v>4.3595078055681401E-4</c:v>
                </c:pt>
                <c:pt idx="368">
                  <c:v>4.3093920153489302E-4</c:v>
                </c:pt>
                <c:pt idx="369">
                  <c:v>4.2606935316991199E-4</c:v>
                </c:pt>
                <c:pt idx="370">
                  <c:v>4.3003445096834598E-4</c:v>
                </c:pt>
                <c:pt idx="371">
                  <c:v>4.29128119612294E-4</c:v>
                </c:pt>
                <c:pt idx="372">
                  <c:v>4.36021717257149E-4</c:v>
                </c:pt>
                <c:pt idx="373">
                  <c:v>4.2740216596957197E-4</c:v>
                </c:pt>
                <c:pt idx="374">
                  <c:v>4.3246027891771799E-4</c:v>
                </c:pt>
                <c:pt idx="375">
                  <c:v>4.2618911085189E-4</c:v>
                </c:pt>
                <c:pt idx="376">
                  <c:v>4.4255381700957099E-4</c:v>
                </c:pt>
                <c:pt idx="377">
                  <c:v>4.1745341890944102E-4</c:v>
                </c:pt>
                <c:pt idx="378">
                  <c:v>4.26909019036678E-4</c:v>
                </c:pt>
                <c:pt idx="379">
                  <c:v>4.2958693035211097E-4</c:v>
                </c:pt>
                <c:pt idx="380">
                  <c:v>4.3938553961817603E-4</c:v>
                </c:pt>
                <c:pt idx="381">
                  <c:v>4.22022651235062E-4</c:v>
                </c:pt>
                <c:pt idx="382">
                  <c:v>4.3083240269890002E-4</c:v>
                </c:pt>
                <c:pt idx="383">
                  <c:v>4.4824844199186601E-4</c:v>
                </c:pt>
                <c:pt idx="384">
                  <c:v>4.4596173388750701E-4</c:v>
                </c:pt>
                <c:pt idx="385">
                  <c:v>4.4047402223657001E-4</c:v>
                </c:pt>
                <c:pt idx="386">
                  <c:v>4.2699760419796898E-4</c:v>
                </c:pt>
                <c:pt idx="387">
                  <c:v>4.3666185875685602E-4</c:v>
                </c:pt>
                <c:pt idx="388">
                  <c:v>4.4073907828003198E-4</c:v>
                </c:pt>
                <c:pt idx="389">
                  <c:v>4.4481973457970701E-4</c:v>
                </c:pt>
                <c:pt idx="390">
                  <c:v>4.3599225177157202E-4</c:v>
                </c:pt>
                <c:pt idx="391">
                  <c:v>4.32192097803687E-4</c:v>
                </c:pt>
                <c:pt idx="392">
                  <c:v>4.3148864874824902E-4</c:v>
                </c:pt>
                <c:pt idx="393">
                  <c:v>4.4091280093697501E-4</c:v>
                </c:pt>
                <c:pt idx="394">
                  <c:v>4.4326600943216099E-4</c:v>
                </c:pt>
                <c:pt idx="395">
                  <c:v>4.3694067146463203E-4</c:v>
                </c:pt>
                <c:pt idx="396">
                  <c:v>4.5552891570814301E-4</c:v>
                </c:pt>
                <c:pt idx="397">
                  <c:v>4.4207875744232202E-4</c:v>
                </c:pt>
                <c:pt idx="398">
                  <c:v>4.3716827832638298E-4</c:v>
                </c:pt>
                <c:pt idx="399">
                  <c:v>4.4736112912123997E-4</c:v>
                </c:pt>
                <c:pt idx="400">
                  <c:v>4.3952596051536702E-4</c:v>
                </c:pt>
                <c:pt idx="401">
                  <c:v>4.3468787577611201E-4</c:v>
                </c:pt>
                <c:pt idx="402">
                  <c:v>4.4275782015048599E-4</c:v>
                </c:pt>
                <c:pt idx="403">
                  <c:v>4.50546285628994E-4</c:v>
                </c:pt>
                <c:pt idx="404">
                  <c:v>4.4786566141516502E-4</c:v>
                </c:pt>
                <c:pt idx="405">
                  <c:v>4.4924443265985598E-4</c:v>
                </c:pt>
                <c:pt idx="406">
                  <c:v>4.4672428279631101E-4</c:v>
                </c:pt>
                <c:pt idx="407">
                  <c:v>4.4518422033250902E-4</c:v>
                </c:pt>
                <c:pt idx="408">
                  <c:v>4.5675033329293802E-4</c:v>
                </c:pt>
                <c:pt idx="409">
                  <c:v>4.4876362828740097E-4</c:v>
                </c:pt>
                <c:pt idx="410">
                  <c:v>4.5208085730714698E-4</c:v>
                </c:pt>
                <c:pt idx="411">
                  <c:v>4.4985625626542598E-4</c:v>
                </c:pt>
                <c:pt idx="412">
                  <c:v>4.5324939851693302E-4</c:v>
                </c:pt>
                <c:pt idx="413">
                  <c:v>4.4568708525101898E-4</c:v>
                </c:pt>
                <c:pt idx="414">
                  <c:v>4.5278337199102799E-4</c:v>
                </c:pt>
                <c:pt idx="415">
                  <c:v>4.5665606190975499E-4</c:v>
                </c:pt>
                <c:pt idx="416">
                  <c:v>4.4885010765514E-4</c:v>
                </c:pt>
                <c:pt idx="417">
                  <c:v>4.5876304792987198E-4</c:v>
                </c:pt>
                <c:pt idx="418">
                  <c:v>4.5657281501419402E-4</c:v>
                </c:pt>
                <c:pt idx="419">
                  <c:v>4.5244013930481998E-4</c:v>
                </c:pt>
                <c:pt idx="420">
                  <c:v>4.55728839710059E-4</c:v>
                </c:pt>
                <c:pt idx="421">
                  <c:v>4.5244675353295902E-4</c:v>
                </c:pt>
                <c:pt idx="422">
                  <c:v>4.4541196529566599E-4</c:v>
                </c:pt>
                <c:pt idx="423">
                  <c:v>4.6334855025108898E-4</c:v>
                </c:pt>
                <c:pt idx="424">
                  <c:v>4.5498938611714302E-4</c:v>
                </c:pt>
                <c:pt idx="425">
                  <c:v>4.5986941254017797E-4</c:v>
                </c:pt>
                <c:pt idx="426">
                  <c:v>4.6016872418180502E-4</c:v>
                </c:pt>
                <c:pt idx="427">
                  <c:v>4.5234693657473097E-4</c:v>
                </c:pt>
                <c:pt idx="428">
                  <c:v>4.5618669952777102E-4</c:v>
                </c:pt>
                <c:pt idx="429">
                  <c:v>4.6948847347595902E-4</c:v>
                </c:pt>
                <c:pt idx="430">
                  <c:v>4.6049733704900397E-4</c:v>
                </c:pt>
                <c:pt idx="431">
                  <c:v>4.5560689103517398E-4</c:v>
                </c:pt>
                <c:pt idx="432">
                  <c:v>4.59064186817857E-4</c:v>
                </c:pt>
                <c:pt idx="433">
                  <c:v>4.68615556807806E-4</c:v>
                </c:pt>
                <c:pt idx="434">
                  <c:v>4.6695526730268299E-4</c:v>
                </c:pt>
                <c:pt idx="435">
                  <c:v>4.6445289924696402E-4</c:v>
                </c:pt>
                <c:pt idx="436">
                  <c:v>4.66808448046247E-4</c:v>
                </c:pt>
                <c:pt idx="437">
                  <c:v>4.7362879183992601E-4</c:v>
                </c:pt>
                <c:pt idx="438">
                  <c:v>4.7460979481130197E-4</c:v>
                </c:pt>
                <c:pt idx="439">
                  <c:v>4.6650032844534802E-4</c:v>
                </c:pt>
                <c:pt idx="440">
                  <c:v>4.6874913619307398E-4</c:v>
                </c:pt>
                <c:pt idx="441">
                  <c:v>4.7930449630973198E-4</c:v>
                </c:pt>
                <c:pt idx="442">
                  <c:v>4.6794016511384699E-4</c:v>
                </c:pt>
                <c:pt idx="443">
                  <c:v>4.72446353933067E-4</c:v>
                </c:pt>
                <c:pt idx="444">
                  <c:v>4.6713280148348297E-4</c:v>
                </c:pt>
                <c:pt idx="445">
                  <c:v>4.6447286757086899E-4</c:v>
                </c:pt>
                <c:pt idx="446">
                  <c:v>4.6816660278328602E-4</c:v>
                </c:pt>
                <c:pt idx="447">
                  <c:v>4.6840818118090499E-4</c:v>
                </c:pt>
                <c:pt idx="448">
                  <c:v>4.68512308953729E-4</c:v>
                </c:pt>
                <c:pt idx="449">
                  <c:v>4.6852624146217998E-4</c:v>
                </c:pt>
                <c:pt idx="450">
                  <c:v>4.7056459292275102E-4</c:v>
                </c:pt>
                <c:pt idx="451">
                  <c:v>4.7098521073993998E-4</c:v>
                </c:pt>
                <c:pt idx="452">
                  <c:v>4.8243698826845198E-4</c:v>
                </c:pt>
                <c:pt idx="453">
                  <c:v>4.8771624229298197E-4</c:v>
                </c:pt>
                <c:pt idx="454">
                  <c:v>4.74431300717701E-4</c:v>
                </c:pt>
                <c:pt idx="455">
                  <c:v>4.7575058212233302E-4</c:v>
                </c:pt>
                <c:pt idx="456">
                  <c:v>4.7196730558149799E-4</c:v>
                </c:pt>
                <c:pt idx="457">
                  <c:v>4.76055559832506E-4</c:v>
                </c:pt>
                <c:pt idx="458">
                  <c:v>4.7461289140496001E-4</c:v>
                </c:pt>
                <c:pt idx="459">
                  <c:v>4.8017617996948698E-4</c:v>
                </c:pt>
                <c:pt idx="460">
                  <c:v>4.69358766629528E-4</c:v>
                </c:pt>
                <c:pt idx="461">
                  <c:v>4.7717582585884299E-4</c:v>
                </c:pt>
                <c:pt idx="462">
                  <c:v>4.7963906222952001E-4</c:v>
                </c:pt>
                <c:pt idx="463">
                  <c:v>4.78433814940946E-4</c:v>
                </c:pt>
                <c:pt idx="464">
                  <c:v>4.7672915582489098E-4</c:v>
                </c:pt>
                <c:pt idx="465">
                  <c:v>4.8641772275796399E-4</c:v>
                </c:pt>
                <c:pt idx="466">
                  <c:v>4.8128862545415501E-4</c:v>
                </c:pt>
                <c:pt idx="467">
                  <c:v>4.9257204746920005E-4</c:v>
                </c:pt>
                <c:pt idx="468">
                  <c:v>4.8759776547954199E-4</c:v>
                </c:pt>
                <c:pt idx="469">
                  <c:v>4.7927975877234502E-4</c:v>
                </c:pt>
                <c:pt idx="470">
                  <c:v>4.8868034528563105E-4</c:v>
                </c:pt>
                <c:pt idx="471">
                  <c:v>4.8364576689163602E-4</c:v>
                </c:pt>
                <c:pt idx="472">
                  <c:v>4.8652791034433301E-4</c:v>
                </c:pt>
                <c:pt idx="473">
                  <c:v>4.8846189340031004E-4</c:v>
                </c:pt>
                <c:pt idx="474">
                  <c:v>4.8508127766601301E-4</c:v>
                </c:pt>
                <c:pt idx="475">
                  <c:v>4.8906318751232205E-4</c:v>
                </c:pt>
                <c:pt idx="476">
                  <c:v>4.9847741581669595E-4</c:v>
                </c:pt>
                <c:pt idx="477">
                  <c:v>4.9042621091873297E-4</c:v>
                </c:pt>
                <c:pt idx="478">
                  <c:v>4.8998688417762996E-4</c:v>
                </c:pt>
                <c:pt idx="479">
                  <c:v>4.8532875196950997E-4</c:v>
                </c:pt>
                <c:pt idx="480">
                  <c:v>4.9373210405226895E-4</c:v>
                </c:pt>
                <c:pt idx="481">
                  <c:v>4.9195175217326499E-4</c:v>
                </c:pt>
                <c:pt idx="482">
                  <c:v>4.9665702524930597E-4</c:v>
                </c:pt>
                <c:pt idx="483">
                  <c:v>5.0152137190823402E-4</c:v>
                </c:pt>
                <c:pt idx="484">
                  <c:v>5.0687890484074096E-4</c:v>
                </c:pt>
                <c:pt idx="485">
                  <c:v>4.9160098161200004E-4</c:v>
                </c:pt>
                <c:pt idx="486">
                  <c:v>5.0295245243354102E-4</c:v>
                </c:pt>
                <c:pt idx="487">
                  <c:v>4.9966925614913695E-4</c:v>
                </c:pt>
                <c:pt idx="488">
                  <c:v>4.9451140724047203E-4</c:v>
                </c:pt>
                <c:pt idx="489">
                  <c:v>5.0081240331983597E-4</c:v>
                </c:pt>
                <c:pt idx="490">
                  <c:v>5.0470087228184004E-4</c:v>
                </c:pt>
                <c:pt idx="491">
                  <c:v>5.0062299490895095E-4</c:v>
                </c:pt>
                <c:pt idx="492">
                  <c:v>4.9988776374951997E-4</c:v>
                </c:pt>
                <c:pt idx="493">
                  <c:v>4.9899506890335103E-4</c:v>
                </c:pt>
                <c:pt idx="494">
                  <c:v>5.0126625735802605E-4</c:v>
                </c:pt>
                <c:pt idx="495">
                  <c:v>5.0663751277992897E-4</c:v>
                </c:pt>
                <c:pt idx="496">
                  <c:v>5.0173906373142797E-4</c:v>
                </c:pt>
                <c:pt idx="497">
                  <c:v>5.0623184410614598E-4</c:v>
                </c:pt>
                <c:pt idx="498">
                  <c:v>5.0449768087513895E-4</c:v>
                </c:pt>
                <c:pt idx="499">
                  <c:v>5.1217981526859003E-4</c:v>
                </c:pt>
                <c:pt idx="500">
                  <c:v>5.0587582798116597E-4</c:v>
                </c:pt>
                <c:pt idx="501">
                  <c:v>5.1665281001145205E-4</c:v>
                </c:pt>
                <c:pt idx="502">
                  <c:v>5.0890095212765998E-4</c:v>
                </c:pt>
                <c:pt idx="503">
                  <c:v>5.1600045538695099E-4</c:v>
                </c:pt>
                <c:pt idx="504">
                  <c:v>5.14050642422653E-4</c:v>
                </c:pt>
                <c:pt idx="505">
                  <c:v>5.0844686865791303E-4</c:v>
                </c:pt>
                <c:pt idx="506">
                  <c:v>5.0996261072543104E-4</c:v>
                </c:pt>
                <c:pt idx="507">
                  <c:v>5.0670367284070096E-4</c:v>
                </c:pt>
                <c:pt idx="508">
                  <c:v>5.1380037560789496E-4</c:v>
                </c:pt>
                <c:pt idx="509">
                  <c:v>5.2015621173336502E-4</c:v>
                </c:pt>
                <c:pt idx="510">
                  <c:v>5.1490964107458505E-4</c:v>
                </c:pt>
                <c:pt idx="511">
                  <c:v>5.18582928088415E-4</c:v>
                </c:pt>
                <c:pt idx="512">
                  <c:v>5.2557061726647095E-4</c:v>
                </c:pt>
                <c:pt idx="513">
                  <c:v>5.1787401067184696E-4</c:v>
                </c:pt>
                <c:pt idx="514">
                  <c:v>5.1632011750785795E-4</c:v>
                </c:pt>
                <c:pt idx="515">
                  <c:v>5.0785503607274796E-4</c:v>
                </c:pt>
                <c:pt idx="516">
                  <c:v>5.1833346019019698E-4</c:v>
                </c:pt>
                <c:pt idx="517">
                  <c:v>5.2778023337254096E-4</c:v>
                </c:pt>
                <c:pt idx="518">
                  <c:v>5.2238920429211399E-4</c:v>
                </c:pt>
                <c:pt idx="519">
                  <c:v>5.1866497407461703E-4</c:v>
                </c:pt>
                <c:pt idx="520">
                  <c:v>5.2270494933457203E-4</c:v>
                </c:pt>
                <c:pt idx="521">
                  <c:v>5.2904056494797603E-4</c:v>
                </c:pt>
                <c:pt idx="522">
                  <c:v>5.2492518206651603E-4</c:v>
                </c:pt>
                <c:pt idx="523">
                  <c:v>5.3007990689275797E-4</c:v>
                </c:pt>
                <c:pt idx="524">
                  <c:v>5.2813128992914801E-4</c:v>
                </c:pt>
                <c:pt idx="525">
                  <c:v>5.1539178137565604E-4</c:v>
                </c:pt>
                <c:pt idx="526">
                  <c:v>5.2013243825373698E-4</c:v>
                </c:pt>
                <c:pt idx="527">
                  <c:v>5.2068143186995001E-4</c:v>
                </c:pt>
                <c:pt idx="528">
                  <c:v>5.2942261551612395E-4</c:v>
                </c:pt>
                <c:pt idx="529">
                  <c:v>5.2267779001483495E-4</c:v>
                </c:pt>
                <c:pt idx="530">
                  <c:v>5.2986608040015001E-4</c:v>
                </c:pt>
                <c:pt idx="531">
                  <c:v>5.3283312989932104E-4</c:v>
                </c:pt>
                <c:pt idx="532">
                  <c:v>5.3166231381435603E-4</c:v>
                </c:pt>
                <c:pt idx="533">
                  <c:v>5.3073228065151105E-4</c:v>
                </c:pt>
                <c:pt idx="534">
                  <c:v>5.35534269707356E-4</c:v>
                </c:pt>
                <c:pt idx="535">
                  <c:v>5.2972530123976305E-4</c:v>
                </c:pt>
                <c:pt idx="536">
                  <c:v>5.4216733349789898E-4</c:v>
                </c:pt>
                <c:pt idx="537">
                  <c:v>5.3429667989239897E-4</c:v>
                </c:pt>
                <c:pt idx="538">
                  <c:v>5.3453170317665404E-4</c:v>
                </c:pt>
                <c:pt idx="539">
                  <c:v>5.2952250252888302E-4</c:v>
                </c:pt>
                <c:pt idx="540">
                  <c:v>5.3192430808382302E-4</c:v>
                </c:pt>
                <c:pt idx="541">
                  <c:v>5.36132715382944E-4</c:v>
                </c:pt>
                <c:pt idx="542">
                  <c:v>5.4068009434025401E-4</c:v>
                </c:pt>
                <c:pt idx="543">
                  <c:v>5.3641287334971102E-4</c:v>
                </c:pt>
                <c:pt idx="544">
                  <c:v>5.3648554086879903E-4</c:v>
                </c:pt>
                <c:pt idx="545">
                  <c:v>5.3297837496207705E-4</c:v>
                </c:pt>
                <c:pt idx="546">
                  <c:v>5.4099627588883995E-4</c:v>
                </c:pt>
                <c:pt idx="547">
                  <c:v>5.4982537170618199E-4</c:v>
                </c:pt>
                <c:pt idx="548">
                  <c:v>5.4553319902072401E-4</c:v>
                </c:pt>
                <c:pt idx="549">
                  <c:v>5.4411032300462998E-4</c:v>
                </c:pt>
                <c:pt idx="550">
                  <c:v>5.3659865561238296E-4</c:v>
                </c:pt>
                <c:pt idx="551">
                  <c:v>5.3840491310067204E-4</c:v>
                </c:pt>
                <c:pt idx="552">
                  <c:v>5.4692382711005595E-4</c:v>
                </c:pt>
                <c:pt idx="553">
                  <c:v>5.4749523530335899E-4</c:v>
                </c:pt>
                <c:pt idx="554">
                  <c:v>5.43490971357028E-4</c:v>
                </c:pt>
                <c:pt idx="555">
                  <c:v>5.40482095950081E-4</c:v>
                </c:pt>
                <c:pt idx="556">
                  <c:v>5.5033855055990999E-4</c:v>
                </c:pt>
                <c:pt idx="557">
                  <c:v>5.5139957468736199E-4</c:v>
                </c:pt>
                <c:pt idx="558">
                  <c:v>5.4827561144851495E-4</c:v>
                </c:pt>
                <c:pt idx="559">
                  <c:v>5.4615646287426995E-4</c:v>
                </c:pt>
                <c:pt idx="560">
                  <c:v>5.5513503357231203E-4</c:v>
                </c:pt>
                <c:pt idx="561">
                  <c:v>5.4457220027967403E-4</c:v>
                </c:pt>
                <c:pt idx="562">
                  <c:v>5.4809571621398695E-4</c:v>
                </c:pt>
                <c:pt idx="563">
                  <c:v>5.4536236228029797E-4</c:v>
                </c:pt>
                <c:pt idx="564">
                  <c:v>5.5128215422158401E-4</c:v>
                </c:pt>
                <c:pt idx="565">
                  <c:v>5.5543581866702096E-4</c:v>
                </c:pt>
                <c:pt idx="566">
                  <c:v>5.4802679859272099E-4</c:v>
                </c:pt>
                <c:pt idx="567">
                  <c:v>5.5457792187175602E-4</c:v>
                </c:pt>
                <c:pt idx="568">
                  <c:v>5.5185644501267502E-4</c:v>
                </c:pt>
                <c:pt idx="569">
                  <c:v>5.5585769032781996E-4</c:v>
                </c:pt>
                <c:pt idx="570">
                  <c:v>5.5172281175816897E-4</c:v>
                </c:pt>
                <c:pt idx="571">
                  <c:v>5.5631667872287397E-4</c:v>
                </c:pt>
                <c:pt idx="572">
                  <c:v>5.5449276369067598E-4</c:v>
                </c:pt>
                <c:pt idx="573">
                  <c:v>5.6760949004076996E-4</c:v>
                </c:pt>
                <c:pt idx="574">
                  <c:v>5.5962671099239096E-4</c:v>
                </c:pt>
                <c:pt idx="575">
                  <c:v>5.5579565606264701E-4</c:v>
                </c:pt>
                <c:pt idx="576">
                  <c:v>5.5980603401142501E-4</c:v>
                </c:pt>
                <c:pt idx="577">
                  <c:v>5.6209228110998396E-4</c:v>
                </c:pt>
                <c:pt idx="578">
                  <c:v>5.5490734973357499E-4</c:v>
                </c:pt>
                <c:pt idx="579">
                  <c:v>5.6597592017339205E-4</c:v>
                </c:pt>
                <c:pt idx="580">
                  <c:v>5.6349983398689101E-4</c:v>
                </c:pt>
                <c:pt idx="581">
                  <c:v>5.63439793757278E-4</c:v>
                </c:pt>
                <c:pt idx="582">
                  <c:v>5.6941318194987905E-4</c:v>
                </c:pt>
                <c:pt idx="583">
                  <c:v>5.6410051280216705E-4</c:v>
                </c:pt>
                <c:pt idx="584">
                  <c:v>5.7178590117237804E-4</c:v>
                </c:pt>
                <c:pt idx="585">
                  <c:v>5.7941107553905705E-4</c:v>
                </c:pt>
                <c:pt idx="586">
                  <c:v>5.6761487914362501E-4</c:v>
                </c:pt>
                <c:pt idx="587">
                  <c:v>5.67650434486648E-4</c:v>
                </c:pt>
                <c:pt idx="588">
                  <c:v>5.7149540738681904E-4</c:v>
                </c:pt>
                <c:pt idx="589">
                  <c:v>5.7079099528089497E-4</c:v>
                </c:pt>
                <c:pt idx="590">
                  <c:v>5.6620541536604404E-4</c:v>
                </c:pt>
                <c:pt idx="591">
                  <c:v>5.7472803902390004E-4</c:v>
                </c:pt>
                <c:pt idx="592">
                  <c:v>5.68632761716057E-4</c:v>
                </c:pt>
                <c:pt idx="593">
                  <c:v>5.7507530891301201E-4</c:v>
                </c:pt>
                <c:pt idx="594">
                  <c:v>5.67285844973897E-4</c:v>
                </c:pt>
                <c:pt idx="595">
                  <c:v>5.7382755211153103E-4</c:v>
                </c:pt>
                <c:pt idx="596">
                  <c:v>5.7228057474655698E-4</c:v>
                </c:pt>
                <c:pt idx="597">
                  <c:v>5.7726632357381802E-4</c:v>
                </c:pt>
                <c:pt idx="598">
                  <c:v>5.7638196549457898E-4</c:v>
                </c:pt>
                <c:pt idx="599">
                  <c:v>5.7509977353552896E-4</c:v>
                </c:pt>
                <c:pt idx="600">
                  <c:v>5.7063279901703901E-4</c:v>
                </c:pt>
                <c:pt idx="601">
                  <c:v>5.73524104382419E-4</c:v>
                </c:pt>
                <c:pt idx="602">
                  <c:v>5.7997180839158E-4</c:v>
                </c:pt>
                <c:pt idx="603">
                  <c:v>5.7751852739765805E-4</c:v>
                </c:pt>
                <c:pt idx="604">
                  <c:v>5.8228341870430198E-4</c:v>
                </c:pt>
                <c:pt idx="605">
                  <c:v>5.7715821965893105E-4</c:v>
                </c:pt>
                <c:pt idx="606">
                  <c:v>5.8829600433487803E-4</c:v>
                </c:pt>
                <c:pt idx="607">
                  <c:v>5.7871153490087195E-4</c:v>
                </c:pt>
                <c:pt idx="608">
                  <c:v>5.7895879333850196E-4</c:v>
                </c:pt>
                <c:pt idx="609">
                  <c:v>5.8222584122156204E-4</c:v>
                </c:pt>
                <c:pt idx="610">
                  <c:v>5.8303459201510801E-4</c:v>
                </c:pt>
                <c:pt idx="611">
                  <c:v>5.8892725167862103E-4</c:v>
                </c:pt>
                <c:pt idx="612">
                  <c:v>5.8862745762313805E-4</c:v>
                </c:pt>
                <c:pt idx="613">
                  <c:v>5.9072092039099701E-4</c:v>
                </c:pt>
                <c:pt idx="614">
                  <c:v>5.8891697800340199E-4</c:v>
                </c:pt>
                <c:pt idx="615">
                  <c:v>5.8848806500311896E-4</c:v>
                </c:pt>
                <c:pt idx="616">
                  <c:v>5.94675490304524E-4</c:v>
                </c:pt>
                <c:pt idx="617">
                  <c:v>5.9376640802319696E-4</c:v>
                </c:pt>
                <c:pt idx="618">
                  <c:v>5.9495436248989798E-4</c:v>
                </c:pt>
                <c:pt idx="619">
                  <c:v>5.9478321941155705E-4</c:v>
                </c:pt>
                <c:pt idx="620">
                  <c:v>5.8938778980806501E-4</c:v>
                </c:pt>
                <c:pt idx="621">
                  <c:v>5.9708423079267198E-4</c:v>
                </c:pt>
                <c:pt idx="622">
                  <c:v>5.9815988044138204E-4</c:v>
                </c:pt>
                <c:pt idx="623">
                  <c:v>5.9414683680684499E-4</c:v>
                </c:pt>
                <c:pt idx="624">
                  <c:v>6.0350078967551896E-4</c:v>
                </c:pt>
                <c:pt idx="625">
                  <c:v>6.00629788508993E-4</c:v>
                </c:pt>
                <c:pt idx="626">
                  <c:v>6.0006433651795302E-4</c:v>
                </c:pt>
                <c:pt idx="627">
                  <c:v>5.9698546220356597E-4</c:v>
                </c:pt>
                <c:pt idx="628">
                  <c:v>6.0497782804586899E-4</c:v>
                </c:pt>
                <c:pt idx="629">
                  <c:v>5.9994384827398298E-4</c:v>
                </c:pt>
                <c:pt idx="630">
                  <c:v>6.0518217216751896E-4</c:v>
                </c:pt>
                <c:pt idx="631">
                  <c:v>6.0201899298702698E-4</c:v>
                </c:pt>
                <c:pt idx="632">
                  <c:v>5.9570328961653697E-4</c:v>
                </c:pt>
                <c:pt idx="633">
                  <c:v>6.0300712067266004E-4</c:v>
                </c:pt>
                <c:pt idx="634">
                  <c:v>6.1061264864190501E-4</c:v>
                </c:pt>
                <c:pt idx="635">
                  <c:v>6.0125038838389504E-4</c:v>
                </c:pt>
                <c:pt idx="636">
                  <c:v>6.0712175078990005E-4</c:v>
                </c:pt>
                <c:pt idx="637">
                  <c:v>6.0919083208104004E-4</c:v>
                </c:pt>
                <c:pt idx="638">
                  <c:v>6.0740356307909297E-4</c:v>
                </c:pt>
                <c:pt idx="639">
                  <c:v>6.1146212493853197E-4</c:v>
                </c:pt>
                <c:pt idx="640">
                  <c:v>6.1985595446419301E-4</c:v>
                </c:pt>
                <c:pt idx="641">
                  <c:v>6.1645867450138602E-4</c:v>
                </c:pt>
                <c:pt idx="642">
                  <c:v>6.08290382499903E-4</c:v>
                </c:pt>
                <c:pt idx="643">
                  <c:v>6.2022572742028098E-4</c:v>
                </c:pt>
                <c:pt idx="644">
                  <c:v>6.1459255965758402E-4</c:v>
                </c:pt>
                <c:pt idx="645">
                  <c:v>6.1463349458330103E-4</c:v>
                </c:pt>
                <c:pt idx="646">
                  <c:v>6.1357219021703001E-4</c:v>
                </c:pt>
                <c:pt idx="647">
                  <c:v>6.1941789994855202E-4</c:v>
                </c:pt>
                <c:pt idx="648">
                  <c:v>6.1674595672653201E-4</c:v>
                </c:pt>
                <c:pt idx="649">
                  <c:v>6.1881403025890603E-4</c:v>
                </c:pt>
                <c:pt idx="650">
                  <c:v>6.2020886481171001E-4</c:v>
                </c:pt>
                <c:pt idx="651">
                  <c:v>6.2011427962994296E-4</c:v>
                </c:pt>
                <c:pt idx="652">
                  <c:v>6.2700949708944099E-4</c:v>
                </c:pt>
                <c:pt idx="653">
                  <c:v>6.2288924398846101E-4</c:v>
                </c:pt>
                <c:pt idx="654">
                  <c:v>6.2033309461817802E-4</c:v>
                </c:pt>
                <c:pt idx="655">
                  <c:v>6.2405753021975104E-4</c:v>
                </c:pt>
                <c:pt idx="656">
                  <c:v>6.2311247165448597E-4</c:v>
                </c:pt>
                <c:pt idx="657">
                  <c:v>6.2247111756309401E-4</c:v>
                </c:pt>
                <c:pt idx="658">
                  <c:v>6.2656347183317996E-4</c:v>
                </c:pt>
                <c:pt idx="659">
                  <c:v>6.2356656984936202E-4</c:v>
                </c:pt>
                <c:pt idx="660">
                  <c:v>6.2598837398953298E-4</c:v>
                </c:pt>
                <c:pt idx="661">
                  <c:v>6.2897096714699895E-4</c:v>
                </c:pt>
                <c:pt idx="662">
                  <c:v>6.2675741869603501E-4</c:v>
                </c:pt>
                <c:pt idx="663">
                  <c:v>6.32778146796923E-4</c:v>
                </c:pt>
                <c:pt idx="664">
                  <c:v>6.3659380410753302E-4</c:v>
                </c:pt>
                <c:pt idx="665">
                  <c:v>6.3008674241510799E-4</c:v>
                </c:pt>
                <c:pt idx="666">
                  <c:v>6.3263178887003595E-4</c:v>
                </c:pt>
                <c:pt idx="667">
                  <c:v>6.3790702807031002E-4</c:v>
                </c:pt>
                <c:pt idx="668">
                  <c:v>6.3221612948163495E-4</c:v>
                </c:pt>
                <c:pt idx="669">
                  <c:v>6.3252161019741098E-4</c:v>
                </c:pt>
                <c:pt idx="670">
                  <c:v>6.3541482484266905E-4</c:v>
                </c:pt>
                <c:pt idx="671">
                  <c:v>6.3948897144816205E-4</c:v>
                </c:pt>
                <c:pt idx="672">
                  <c:v>6.3230948318842596E-4</c:v>
                </c:pt>
                <c:pt idx="673">
                  <c:v>6.4022484683483099E-4</c:v>
                </c:pt>
                <c:pt idx="674">
                  <c:v>6.4150710918615798E-4</c:v>
                </c:pt>
                <c:pt idx="675">
                  <c:v>6.3801617584876495E-4</c:v>
                </c:pt>
                <c:pt idx="676">
                  <c:v>6.4303788515222902E-4</c:v>
                </c:pt>
                <c:pt idx="677">
                  <c:v>6.4021682226332696E-4</c:v>
                </c:pt>
                <c:pt idx="678">
                  <c:v>6.4085390305882795E-4</c:v>
                </c:pt>
                <c:pt idx="679">
                  <c:v>6.3930475713190604E-4</c:v>
                </c:pt>
                <c:pt idx="680">
                  <c:v>6.4051287845469005E-4</c:v>
                </c:pt>
                <c:pt idx="681">
                  <c:v>6.4867680126324699E-4</c:v>
                </c:pt>
                <c:pt idx="682">
                  <c:v>6.3880283945295501E-4</c:v>
                </c:pt>
                <c:pt idx="683">
                  <c:v>6.4598095500855096E-4</c:v>
                </c:pt>
                <c:pt idx="684">
                  <c:v>6.4716837406895598E-4</c:v>
                </c:pt>
                <c:pt idx="685">
                  <c:v>6.5256599973483997E-4</c:v>
                </c:pt>
                <c:pt idx="686">
                  <c:v>6.5284244131092698E-4</c:v>
                </c:pt>
                <c:pt idx="687">
                  <c:v>6.4656933603606805E-4</c:v>
                </c:pt>
                <c:pt idx="688">
                  <c:v>6.5193771826841599E-4</c:v>
                </c:pt>
                <c:pt idx="689">
                  <c:v>6.4902939899302901E-4</c:v>
                </c:pt>
                <c:pt idx="690">
                  <c:v>6.5646544043372504E-4</c:v>
                </c:pt>
                <c:pt idx="691">
                  <c:v>6.5072355986713895E-4</c:v>
                </c:pt>
                <c:pt idx="692">
                  <c:v>6.5258724561234897E-4</c:v>
                </c:pt>
                <c:pt idx="693">
                  <c:v>6.5310260954484301E-4</c:v>
                </c:pt>
                <c:pt idx="694">
                  <c:v>6.5330409824574396E-4</c:v>
                </c:pt>
                <c:pt idx="695">
                  <c:v>6.61511900376579E-4</c:v>
                </c:pt>
                <c:pt idx="696">
                  <c:v>6.5645465646412297E-4</c:v>
                </c:pt>
                <c:pt idx="697">
                  <c:v>6.5911945586219901E-4</c:v>
                </c:pt>
                <c:pt idx="698">
                  <c:v>6.5595148073173599E-4</c:v>
                </c:pt>
                <c:pt idx="699">
                  <c:v>6.5795735365676699E-4</c:v>
                </c:pt>
                <c:pt idx="700">
                  <c:v>6.6515330276173499E-4</c:v>
                </c:pt>
                <c:pt idx="701">
                  <c:v>6.6546773877080103E-4</c:v>
                </c:pt>
                <c:pt idx="702">
                  <c:v>6.6543967237241001E-4</c:v>
                </c:pt>
                <c:pt idx="703">
                  <c:v>6.6704899170119095E-4</c:v>
                </c:pt>
                <c:pt idx="704">
                  <c:v>6.6544740301561405E-4</c:v>
                </c:pt>
                <c:pt idx="705">
                  <c:v>6.6724803034566799E-4</c:v>
                </c:pt>
                <c:pt idx="706">
                  <c:v>6.6810236454724402E-4</c:v>
                </c:pt>
                <c:pt idx="707">
                  <c:v>6.6892117705320603E-4</c:v>
                </c:pt>
                <c:pt idx="708">
                  <c:v>6.7020754875605105E-4</c:v>
                </c:pt>
                <c:pt idx="709">
                  <c:v>6.7049123384582601E-4</c:v>
                </c:pt>
                <c:pt idx="710">
                  <c:v>6.7165595322192897E-4</c:v>
                </c:pt>
                <c:pt idx="711">
                  <c:v>6.75798366589025E-4</c:v>
                </c:pt>
                <c:pt idx="712">
                  <c:v>6.7489677875958495E-4</c:v>
                </c:pt>
                <c:pt idx="713">
                  <c:v>6.8081752755916596E-4</c:v>
                </c:pt>
                <c:pt idx="714">
                  <c:v>6.7822056934529801E-4</c:v>
                </c:pt>
                <c:pt idx="715">
                  <c:v>6.7662845857479996E-4</c:v>
                </c:pt>
                <c:pt idx="716">
                  <c:v>6.7874584001221801E-4</c:v>
                </c:pt>
                <c:pt idx="717">
                  <c:v>6.8195449526703498E-4</c:v>
                </c:pt>
                <c:pt idx="718">
                  <c:v>6.8274195209249398E-4</c:v>
                </c:pt>
                <c:pt idx="719">
                  <c:v>6.8410286586875302E-4</c:v>
                </c:pt>
                <c:pt idx="720">
                  <c:v>6.8430433339894598E-4</c:v>
                </c:pt>
                <c:pt idx="721">
                  <c:v>6.8240641300901705E-4</c:v>
                </c:pt>
                <c:pt idx="722">
                  <c:v>6.8454648407325995E-4</c:v>
                </c:pt>
                <c:pt idx="723">
                  <c:v>6.8570193994433096E-4</c:v>
                </c:pt>
                <c:pt idx="724">
                  <c:v>6.8613739294764802E-4</c:v>
                </c:pt>
                <c:pt idx="725">
                  <c:v>6.8863635508932097E-4</c:v>
                </c:pt>
                <c:pt idx="726">
                  <c:v>6.9379305514046701E-4</c:v>
                </c:pt>
                <c:pt idx="727">
                  <c:v>6.9108423084358796E-4</c:v>
                </c:pt>
                <c:pt idx="728">
                  <c:v>6.9128007910465301E-4</c:v>
                </c:pt>
                <c:pt idx="729">
                  <c:v>6.9339623479576799E-4</c:v>
                </c:pt>
                <c:pt idx="730">
                  <c:v>6.9527588062324997E-4</c:v>
                </c:pt>
                <c:pt idx="731">
                  <c:v>6.9822274961203799E-4</c:v>
                </c:pt>
                <c:pt idx="732">
                  <c:v>6.9605716038284799E-4</c:v>
                </c:pt>
                <c:pt idx="733">
                  <c:v>6.9888165298605796E-4</c:v>
                </c:pt>
                <c:pt idx="734">
                  <c:v>6.9889727244601602E-4</c:v>
                </c:pt>
                <c:pt idx="735">
                  <c:v>7.0078858288159004E-4</c:v>
                </c:pt>
                <c:pt idx="736">
                  <c:v>6.9773407523763501E-4</c:v>
                </c:pt>
                <c:pt idx="737">
                  <c:v>7.0193834350646203E-4</c:v>
                </c:pt>
                <c:pt idx="738">
                  <c:v>7.0647179885491296E-4</c:v>
                </c:pt>
                <c:pt idx="739">
                  <c:v>7.0294778749165304E-4</c:v>
                </c:pt>
                <c:pt idx="740">
                  <c:v>7.0598892635661398E-4</c:v>
                </c:pt>
                <c:pt idx="741">
                  <c:v>7.0446573691778302E-4</c:v>
                </c:pt>
                <c:pt idx="742">
                  <c:v>7.0863910379192097E-4</c:v>
                </c:pt>
                <c:pt idx="743">
                  <c:v>7.0968187806267301E-4</c:v>
                </c:pt>
                <c:pt idx="744">
                  <c:v>7.0694031792762203E-4</c:v>
                </c:pt>
                <c:pt idx="745">
                  <c:v>7.0724916762181299E-4</c:v>
                </c:pt>
                <c:pt idx="746">
                  <c:v>7.1084651117161795E-4</c:v>
                </c:pt>
                <c:pt idx="747">
                  <c:v>7.0990062433901502E-4</c:v>
                </c:pt>
                <c:pt idx="748">
                  <c:v>7.1331454994629005E-4</c:v>
                </c:pt>
                <c:pt idx="749">
                  <c:v>7.1263191554916505E-4</c:v>
                </c:pt>
                <c:pt idx="750">
                  <c:v>7.1933058827604605E-4</c:v>
                </c:pt>
                <c:pt idx="751">
                  <c:v>7.2221804761558601E-4</c:v>
                </c:pt>
                <c:pt idx="752">
                  <c:v>7.2124986291296296E-4</c:v>
                </c:pt>
                <c:pt idx="753">
                  <c:v>7.2338071040911904E-4</c:v>
                </c:pt>
                <c:pt idx="754">
                  <c:v>7.2388873329812405E-4</c:v>
                </c:pt>
                <c:pt idx="755">
                  <c:v>7.2226950785273002E-4</c:v>
                </c:pt>
                <c:pt idx="756">
                  <c:v>7.2244115146615699E-4</c:v>
                </c:pt>
                <c:pt idx="757">
                  <c:v>7.2351395595673105E-4</c:v>
                </c:pt>
                <c:pt idx="758">
                  <c:v>7.2584071106417201E-4</c:v>
                </c:pt>
                <c:pt idx="759">
                  <c:v>7.2669969058496695E-4</c:v>
                </c:pt>
                <c:pt idx="760">
                  <c:v>7.3155171710784304E-4</c:v>
                </c:pt>
                <c:pt idx="761">
                  <c:v>7.26015359981348E-4</c:v>
                </c:pt>
                <c:pt idx="762">
                  <c:v>7.2957062963732104E-4</c:v>
                </c:pt>
                <c:pt idx="763">
                  <c:v>7.2957042788558202E-4</c:v>
                </c:pt>
                <c:pt idx="764">
                  <c:v>7.3357340803232804E-4</c:v>
                </c:pt>
                <c:pt idx="765">
                  <c:v>7.3600534397161299E-4</c:v>
                </c:pt>
                <c:pt idx="766">
                  <c:v>7.3690016851028599E-4</c:v>
                </c:pt>
                <c:pt idx="767">
                  <c:v>7.3902339255309604E-4</c:v>
                </c:pt>
                <c:pt idx="768">
                  <c:v>7.4216315490041303E-4</c:v>
                </c:pt>
                <c:pt idx="769">
                  <c:v>7.4174642863666202E-4</c:v>
                </c:pt>
                <c:pt idx="770">
                  <c:v>7.4054925187701801E-4</c:v>
                </c:pt>
                <c:pt idx="771">
                  <c:v>7.4206750179221304E-4</c:v>
                </c:pt>
                <c:pt idx="772">
                  <c:v>7.3912253521999001E-4</c:v>
                </c:pt>
                <c:pt idx="773">
                  <c:v>7.4238585940344102E-4</c:v>
                </c:pt>
                <c:pt idx="774">
                  <c:v>7.4704493639231404E-4</c:v>
                </c:pt>
                <c:pt idx="775">
                  <c:v>7.4542168817989395E-4</c:v>
                </c:pt>
                <c:pt idx="776">
                  <c:v>7.4654311006856799E-4</c:v>
                </c:pt>
                <c:pt idx="777">
                  <c:v>7.4622023000913101E-4</c:v>
                </c:pt>
                <c:pt idx="778">
                  <c:v>7.5270244202736301E-4</c:v>
                </c:pt>
                <c:pt idx="779">
                  <c:v>7.5488898005748905E-4</c:v>
                </c:pt>
                <c:pt idx="780">
                  <c:v>7.5022806974364101E-4</c:v>
                </c:pt>
                <c:pt idx="781">
                  <c:v>7.5277941225855203E-4</c:v>
                </c:pt>
                <c:pt idx="782">
                  <c:v>7.5618387547860596E-4</c:v>
                </c:pt>
                <c:pt idx="783">
                  <c:v>7.5599278838041101E-4</c:v>
                </c:pt>
                <c:pt idx="784">
                  <c:v>7.6409057698377698E-4</c:v>
                </c:pt>
                <c:pt idx="785">
                  <c:v>7.6053046823223005E-4</c:v>
                </c:pt>
                <c:pt idx="786">
                  <c:v>7.5960651761346198E-4</c:v>
                </c:pt>
                <c:pt idx="787">
                  <c:v>7.6379372437138798E-4</c:v>
                </c:pt>
                <c:pt idx="788">
                  <c:v>7.6216730363744105E-4</c:v>
                </c:pt>
                <c:pt idx="789">
                  <c:v>7.6311152391784999E-4</c:v>
                </c:pt>
                <c:pt idx="790">
                  <c:v>7.6564573070750104E-4</c:v>
                </c:pt>
                <c:pt idx="791">
                  <c:v>7.6923882416812404E-4</c:v>
                </c:pt>
                <c:pt idx="792">
                  <c:v>7.7090646684217095E-4</c:v>
                </c:pt>
                <c:pt idx="793">
                  <c:v>7.7153326856008804E-4</c:v>
                </c:pt>
                <c:pt idx="794">
                  <c:v>7.7060743727513004E-4</c:v>
                </c:pt>
                <c:pt idx="795">
                  <c:v>7.7247447640872095E-4</c:v>
                </c:pt>
                <c:pt idx="796">
                  <c:v>7.72599593879771E-4</c:v>
                </c:pt>
                <c:pt idx="797">
                  <c:v>7.7528576733688198E-4</c:v>
                </c:pt>
                <c:pt idx="798">
                  <c:v>7.7711035225204699E-4</c:v>
                </c:pt>
                <c:pt idx="799">
                  <c:v>7.7908614617846204E-4</c:v>
                </c:pt>
                <c:pt idx="800">
                  <c:v>7.80557723984112E-4</c:v>
                </c:pt>
                <c:pt idx="801">
                  <c:v>7.8464696394206198E-4</c:v>
                </c:pt>
                <c:pt idx="802">
                  <c:v>7.8228974139063197E-4</c:v>
                </c:pt>
                <c:pt idx="803">
                  <c:v>7.8489889374502798E-4</c:v>
                </c:pt>
                <c:pt idx="804">
                  <c:v>7.8438674583126001E-4</c:v>
                </c:pt>
                <c:pt idx="805">
                  <c:v>7.8801150634793702E-4</c:v>
                </c:pt>
                <c:pt idx="806">
                  <c:v>7.9001477627398304E-4</c:v>
                </c:pt>
                <c:pt idx="807">
                  <c:v>7.8722716520012196E-4</c:v>
                </c:pt>
                <c:pt idx="808">
                  <c:v>7.8962748959370899E-4</c:v>
                </c:pt>
                <c:pt idx="809">
                  <c:v>7.9348780287595902E-4</c:v>
                </c:pt>
                <c:pt idx="810">
                  <c:v>7.9826396378310303E-4</c:v>
                </c:pt>
                <c:pt idx="811">
                  <c:v>7.9622890324333804E-4</c:v>
                </c:pt>
                <c:pt idx="812">
                  <c:v>7.9760533872210999E-4</c:v>
                </c:pt>
                <c:pt idx="813">
                  <c:v>7.9876317423973296E-4</c:v>
                </c:pt>
                <c:pt idx="814">
                  <c:v>7.99560998485941E-4</c:v>
                </c:pt>
                <c:pt idx="815">
                  <c:v>8.0255535587166497E-4</c:v>
                </c:pt>
                <c:pt idx="816">
                  <c:v>8.0296960055937995E-4</c:v>
                </c:pt>
                <c:pt idx="817">
                  <c:v>8.0762587501706398E-4</c:v>
                </c:pt>
                <c:pt idx="818">
                  <c:v>8.0602182069632305E-4</c:v>
                </c:pt>
                <c:pt idx="819">
                  <c:v>8.0946070170655898E-4</c:v>
                </c:pt>
                <c:pt idx="820">
                  <c:v>6.2714663611240795E-4</c:v>
                </c:pt>
                <c:pt idx="821">
                  <c:v>8.7224413492627501E-4</c:v>
                </c:pt>
                <c:pt idx="822">
                  <c:v>8.1587604041105004E-4</c:v>
                </c:pt>
                <c:pt idx="823">
                  <c:v>8.1259270977137004E-4</c:v>
                </c:pt>
                <c:pt idx="824">
                  <c:v>8.1389518372081897E-4</c:v>
                </c:pt>
                <c:pt idx="825">
                  <c:v>8.1352926034327505E-4</c:v>
                </c:pt>
                <c:pt idx="826">
                  <c:v>8.18852366872516E-4</c:v>
                </c:pt>
                <c:pt idx="827">
                  <c:v>8.1866655782265895E-4</c:v>
                </c:pt>
                <c:pt idx="828">
                  <c:v>8.2007610040193697E-4</c:v>
                </c:pt>
                <c:pt idx="829">
                  <c:v>1.3140449258323399E-3</c:v>
                </c:pt>
                <c:pt idx="830">
                  <c:v>8.2532533510428397E-4</c:v>
                </c:pt>
                <c:pt idx="831">
                  <c:v>8.33467754350401E-4</c:v>
                </c:pt>
                <c:pt idx="832">
                  <c:v>8.3558945898162199E-4</c:v>
                </c:pt>
                <c:pt idx="833">
                  <c:v>8.3457498618731295E-4</c:v>
                </c:pt>
                <c:pt idx="834">
                  <c:v>8.3878254216983598E-4</c:v>
                </c:pt>
                <c:pt idx="835">
                  <c:v>8.4035599502705997E-4</c:v>
                </c:pt>
                <c:pt idx="836">
                  <c:v>8.4177773929207996E-4</c:v>
                </c:pt>
                <c:pt idx="837">
                  <c:v>8.4263277859261405E-4</c:v>
                </c:pt>
                <c:pt idx="838">
                  <c:v>8.4614882196549102E-4</c:v>
                </c:pt>
                <c:pt idx="839">
                  <c:v>8.4494580581115396E-4</c:v>
                </c:pt>
                <c:pt idx="840">
                  <c:v>8.4808639480159404E-4</c:v>
                </c:pt>
                <c:pt idx="841">
                  <c:v>8.5000580902988695E-4</c:v>
                </c:pt>
                <c:pt idx="842">
                  <c:v>8.4969380631134603E-4</c:v>
                </c:pt>
                <c:pt idx="843">
                  <c:v>8.5125960620334299E-4</c:v>
                </c:pt>
                <c:pt idx="844">
                  <c:v>8.5512202584807405E-4</c:v>
                </c:pt>
                <c:pt idx="845">
                  <c:v>8.5789892446309001E-4</c:v>
                </c:pt>
                <c:pt idx="846">
                  <c:v>8.5919796307879198E-4</c:v>
                </c:pt>
                <c:pt idx="847">
                  <c:v>8.6071537128375403E-4</c:v>
                </c:pt>
                <c:pt idx="848">
                  <c:v>8.6313124929405995E-4</c:v>
                </c:pt>
                <c:pt idx="849">
                  <c:v>8.6297769523787195E-4</c:v>
                </c:pt>
                <c:pt idx="850">
                  <c:v>8.6704312923720195E-4</c:v>
                </c:pt>
                <c:pt idx="851">
                  <c:v>8.2775403383926601E-4</c:v>
                </c:pt>
                <c:pt idx="852">
                  <c:v>8.7565567339866705E-4</c:v>
                </c:pt>
                <c:pt idx="853">
                  <c:v>8.6921036114529502E-4</c:v>
                </c:pt>
                <c:pt idx="854">
                  <c:v>8.7259944060863795E-4</c:v>
                </c:pt>
                <c:pt idx="855">
                  <c:v>8.70918632081631E-4</c:v>
                </c:pt>
                <c:pt idx="856">
                  <c:v>8.7536913698158805E-4</c:v>
                </c:pt>
                <c:pt idx="857">
                  <c:v>8.7767661147815303E-4</c:v>
                </c:pt>
                <c:pt idx="858">
                  <c:v>8.8012046027562704E-4</c:v>
                </c:pt>
                <c:pt idx="859">
                  <c:v>8.7961352870919004E-4</c:v>
                </c:pt>
                <c:pt idx="860">
                  <c:v>8.8230466172374903E-4</c:v>
                </c:pt>
                <c:pt idx="861">
                  <c:v>8.8292644985193296E-4</c:v>
                </c:pt>
                <c:pt idx="862">
                  <c:v>8.8513922858147098E-4</c:v>
                </c:pt>
                <c:pt idx="863">
                  <c:v>8.8716962852495999E-4</c:v>
                </c:pt>
                <c:pt idx="864">
                  <c:v>8.8942821314062705E-4</c:v>
                </c:pt>
                <c:pt idx="865">
                  <c:v>8.8998502031849096E-4</c:v>
                </c:pt>
                <c:pt idx="866">
                  <c:v>8.9173448200015098E-4</c:v>
                </c:pt>
                <c:pt idx="867">
                  <c:v>8.9358712986433797E-4</c:v>
                </c:pt>
                <c:pt idx="868">
                  <c:v>8.9664082909218497E-4</c:v>
                </c:pt>
                <c:pt idx="869">
                  <c:v>8.9955576193751201E-4</c:v>
                </c:pt>
                <c:pt idx="870">
                  <c:v>8.9894121402274104E-4</c:v>
                </c:pt>
                <c:pt idx="871">
                  <c:v>9.0439017253783399E-4</c:v>
                </c:pt>
                <c:pt idx="872">
                  <c:v>9.0488694387884795E-4</c:v>
                </c:pt>
                <c:pt idx="873">
                  <c:v>9.05871235706515E-4</c:v>
                </c:pt>
                <c:pt idx="874">
                  <c:v>9.0618948092665804E-4</c:v>
                </c:pt>
                <c:pt idx="875">
                  <c:v>9.0912779068867602E-4</c:v>
                </c:pt>
                <c:pt idx="876">
                  <c:v>9.1196443499948503E-4</c:v>
                </c:pt>
                <c:pt idx="877">
                  <c:v>9.1380585247879096E-4</c:v>
                </c:pt>
                <c:pt idx="878">
                  <c:v>9.1717818075395699E-4</c:v>
                </c:pt>
                <c:pt idx="879">
                  <c:v>9.1774022417187595E-4</c:v>
                </c:pt>
                <c:pt idx="880">
                  <c:v>9.2130927548578895E-4</c:v>
                </c:pt>
                <c:pt idx="881">
                  <c:v>9.2313703321474897E-4</c:v>
                </c:pt>
                <c:pt idx="882">
                  <c:v>9.2444216930660903E-4</c:v>
                </c:pt>
                <c:pt idx="883">
                  <c:v>9.2607038422188703E-4</c:v>
                </c:pt>
                <c:pt idx="884">
                  <c:v>9.2736817444573902E-4</c:v>
                </c:pt>
                <c:pt idx="885">
                  <c:v>9.2932877778013196E-4</c:v>
                </c:pt>
                <c:pt idx="886">
                  <c:v>9.3119641008730897E-4</c:v>
                </c:pt>
                <c:pt idx="887">
                  <c:v>9.3468402676442398E-4</c:v>
                </c:pt>
                <c:pt idx="888">
                  <c:v>9.3581739271664905E-4</c:v>
                </c:pt>
                <c:pt idx="889">
                  <c:v>9.3971756624136702E-4</c:v>
                </c:pt>
                <c:pt idx="890">
                  <c:v>9.4043654793245798E-4</c:v>
                </c:pt>
                <c:pt idx="891">
                  <c:v>9.4181663704463302E-4</c:v>
                </c:pt>
                <c:pt idx="892">
                  <c:v>9.4444633990290404E-4</c:v>
                </c:pt>
                <c:pt idx="893">
                  <c:v>9.4734517633297496E-4</c:v>
                </c:pt>
                <c:pt idx="894">
                  <c:v>9.4884372652369602E-4</c:v>
                </c:pt>
                <c:pt idx="895">
                  <c:v>9.5103714513225805E-4</c:v>
                </c:pt>
                <c:pt idx="896">
                  <c:v>9.51859807955125E-4</c:v>
                </c:pt>
                <c:pt idx="897">
                  <c:v>9.5432543201859105E-4</c:v>
                </c:pt>
                <c:pt idx="898">
                  <c:v>9.57873433006829E-4</c:v>
                </c:pt>
                <c:pt idx="899">
                  <c:v>9.5977713097448601E-4</c:v>
                </c:pt>
                <c:pt idx="900">
                  <c:v>9.5966533325209601E-4</c:v>
                </c:pt>
                <c:pt idx="901">
                  <c:v>9.63288939623364E-4</c:v>
                </c:pt>
                <c:pt idx="902">
                  <c:v>9.6626766686473101E-4</c:v>
                </c:pt>
                <c:pt idx="903">
                  <c:v>9.6760647347637896E-4</c:v>
                </c:pt>
                <c:pt idx="904">
                  <c:v>9.6907960562172201E-4</c:v>
                </c:pt>
                <c:pt idx="905">
                  <c:v>9.7279957773900095E-4</c:v>
                </c:pt>
                <c:pt idx="906">
                  <c:v>9.7655883583866801E-4</c:v>
                </c:pt>
                <c:pt idx="907">
                  <c:v>9.7759065772676603E-4</c:v>
                </c:pt>
                <c:pt idx="908">
                  <c:v>9.7880749706760598E-4</c:v>
                </c:pt>
                <c:pt idx="909">
                  <c:v>9.8248082689342698E-4</c:v>
                </c:pt>
                <c:pt idx="910">
                  <c:v>9.8381309834797196E-4</c:v>
                </c:pt>
                <c:pt idx="911">
                  <c:v>9.877420440125731E-4</c:v>
                </c:pt>
                <c:pt idx="912">
                  <c:v>9.8935922640893802E-4</c:v>
                </c:pt>
                <c:pt idx="913">
                  <c:v>9.9123889137350406E-4</c:v>
                </c:pt>
                <c:pt idx="914">
                  <c:v>9.9415431660078305E-4</c:v>
                </c:pt>
                <c:pt idx="915">
                  <c:v>9.96005845171431E-4</c:v>
                </c:pt>
                <c:pt idx="916">
                  <c:v>9.984880742483391E-4</c:v>
                </c:pt>
                <c:pt idx="917">
                  <c:v>1.00013317138901E-3</c:v>
                </c:pt>
                <c:pt idx="918">
                  <c:v>1.0034033060293301E-3</c:v>
                </c:pt>
                <c:pt idx="919">
                  <c:v>1.0072532236543601E-3</c:v>
                </c:pt>
                <c:pt idx="920">
                  <c:v>1.0089304446938101E-3</c:v>
                </c:pt>
                <c:pt idx="921">
                  <c:v>1.01142857176778E-3</c:v>
                </c:pt>
                <c:pt idx="922">
                  <c:v>1.0133336723451799E-3</c:v>
                </c:pt>
                <c:pt idx="923">
                  <c:v>1.01611156181202E-3</c:v>
                </c:pt>
                <c:pt idx="924">
                  <c:v>1.01931494735925E-3</c:v>
                </c:pt>
                <c:pt idx="925">
                  <c:v>1.02220832608493E-3</c:v>
                </c:pt>
                <c:pt idx="926">
                  <c:v>1.02447553706458E-3</c:v>
                </c:pt>
                <c:pt idx="927">
                  <c:v>1.0266559408833201E-3</c:v>
                </c:pt>
                <c:pt idx="928">
                  <c:v>1.0300373695142299E-3</c:v>
                </c:pt>
                <c:pt idx="929">
                  <c:v>1.03248081793355E-3</c:v>
                </c:pt>
                <c:pt idx="930">
                  <c:v>1.03508606194048E-3</c:v>
                </c:pt>
                <c:pt idx="931">
                  <c:v>1.03771877963261E-3</c:v>
                </c:pt>
                <c:pt idx="932">
                  <c:v>1.04145269047608E-3</c:v>
                </c:pt>
                <c:pt idx="933">
                  <c:v>1.0432315758135699E-3</c:v>
                </c:pt>
                <c:pt idx="934">
                  <c:v>1.0464693847164999E-3</c:v>
                </c:pt>
                <c:pt idx="935">
                  <c:v>1.0491781609636699E-3</c:v>
                </c:pt>
                <c:pt idx="936">
                  <c:v>1.05196305618175E-3</c:v>
                </c:pt>
                <c:pt idx="937">
                  <c:v>1.0548957902770601E-3</c:v>
                </c:pt>
                <c:pt idx="938">
                  <c:v>1.0577982134048799E-3</c:v>
                </c:pt>
                <c:pt idx="939">
                  <c:v>1.06089938286304E-3</c:v>
                </c:pt>
                <c:pt idx="940">
                  <c:v>1.06311040430576E-3</c:v>
                </c:pt>
                <c:pt idx="941">
                  <c:v>1.0659379309201199E-3</c:v>
                </c:pt>
                <c:pt idx="942">
                  <c:v>1.0696236006989301E-3</c:v>
                </c:pt>
                <c:pt idx="943">
                  <c:v>1.0723923886265601E-3</c:v>
                </c:pt>
                <c:pt idx="944">
                  <c:v>1.07559088395086E-3</c:v>
                </c:pt>
                <c:pt idx="945">
                  <c:v>1.0789659942855899E-3</c:v>
                </c:pt>
                <c:pt idx="946">
                  <c:v>1.0811177170810501E-3</c:v>
                </c:pt>
                <c:pt idx="947">
                  <c:v>1.0847176082539099E-3</c:v>
                </c:pt>
                <c:pt idx="948">
                  <c:v>1.0879109187673E-3</c:v>
                </c:pt>
                <c:pt idx="949">
                  <c:v>1.0910939303263401E-3</c:v>
                </c:pt>
                <c:pt idx="950">
                  <c:v>1.09406079861691E-3</c:v>
                </c:pt>
                <c:pt idx="951">
                  <c:v>1.0968109492649899E-3</c:v>
                </c:pt>
                <c:pt idx="952">
                  <c:v>1.10042847050819E-3</c:v>
                </c:pt>
                <c:pt idx="953">
                  <c:v>1.10391987248625E-3</c:v>
                </c:pt>
                <c:pt idx="954">
                  <c:v>1.1067536060544599E-3</c:v>
                </c:pt>
                <c:pt idx="955">
                  <c:v>1.1102142396701099E-3</c:v>
                </c:pt>
                <c:pt idx="956">
                  <c:v>1.11354750229671E-3</c:v>
                </c:pt>
                <c:pt idx="957">
                  <c:v>1.1172153423040299E-3</c:v>
                </c:pt>
                <c:pt idx="958">
                  <c:v>1.1206104402710401E-3</c:v>
                </c:pt>
                <c:pt idx="959">
                  <c:v>1.1239884530639399E-3</c:v>
                </c:pt>
                <c:pt idx="960">
                  <c:v>1.1275480934358399E-3</c:v>
                </c:pt>
                <c:pt idx="961">
                  <c:v>1.13014036686351E-3</c:v>
                </c:pt>
                <c:pt idx="962">
                  <c:v>1.13404414001143E-3</c:v>
                </c:pt>
                <c:pt idx="963">
                  <c:v>1.1378514187648601E-3</c:v>
                </c:pt>
                <c:pt idx="964">
                  <c:v>1.14102183877734E-3</c:v>
                </c:pt>
                <c:pt idx="965">
                  <c:v>1.1445119219122299E-3</c:v>
                </c:pt>
                <c:pt idx="966">
                  <c:v>1.1481132589740101E-3</c:v>
                </c:pt>
                <c:pt idx="967">
                  <c:v>1.1522310358665E-3</c:v>
                </c:pt>
                <c:pt idx="968">
                  <c:v>1.15578032668267E-3</c:v>
                </c:pt>
                <c:pt idx="969">
                  <c:v>1.15927037092678E-3</c:v>
                </c:pt>
                <c:pt idx="970">
                  <c:v>1.16354625511344E-3</c:v>
                </c:pt>
                <c:pt idx="971">
                  <c:v>1.1674170121329301E-3</c:v>
                </c:pt>
                <c:pt idx="972">
                  <c:v>1.17115054022615E-3</c:v>
                </c:pt>
                <c:pt idx="973">
                  <c:v>1.1746225317597E-3</c:v>
                </c:pt>
                <c:pt idx="974">
                  <c:v>1.17885638358848E-3</c:v>
                </c:pt>
                <c:pt idx="975">
                  <c:v>1.1828413005690499E-3</c:v>
                </c:pt>
                <c:pt idx="976">
                  <c:v>1.18642994736188E-3</c:v>
                </c:pt>
                <c:pt idx="977">
                  <c:v>1.1907372991928401E-3</c:v>
                </c:pt>
                <c:pt idx="978">
                  <c:v>1.1947005047170901E-3</c:v>
                </c:pt>
                <c:pt idx="979">
                  <c:v>1.19832810996186E-3</c:v>
                </c:pt>
                <c:pt idx="980">
                  <c:v>1.2025427235267999E-3</c:v>
                </c:pt>
                <c:pt idx="981">
                  <c:v>1.20768867433658E-3</c:v>
                </c:pt>
                <c:pt idx="982">
                  <c:v>1.21089768657442E-3</c:v>
                </c:pt>
                <c:pt idx="983">
                  <c:v>1.21557565176141E-3</c:v>
                </c:pt>
                <c:pt idx="984">
                  <c:v>1.2198542979974E-3</c:v>
                </c:pt>
                <c:pt idx="985">
                  <c:v>1.2237332940007099E-3</c:v>
                </c:pt>
                <c:pt idx="986">
                  <c:v>8.3357532659058197E-4</c:v>
                </c:pt>
                <c:pt idx="987">
                  <c:v>1.23845789105836E-3</c:v>
                </c:pt>
                <c:pt idx="988">
                  <c:v>1.2591493466541301E-3</c:v>
                </c:pt>
                <c:pt idx="989">
                  <c:v>1.2637350518675101E-3</c:v>
                </c:pt>
                <c:pt idx="990">
                  <c:v>1.2684983433224901E-3</c:v>
                </c:pt>
                <c:pt idx="991">
                  <c:v>1.2730615587265E-3</c:v>
                </c:pt>
                <c:pt idx="992">
                  <c:v>1.27815390787534E-3</c:v>
                </c:pt>
                <c:pt idx="993">
                  <c:v>1.2827178887267799E-3</c:v>
                </c:pt>
                <c:pt idx="994">
                  <c:v>1.28725288821595E-3</c:v>
                </c:pt>
                <c:pt idx="995">
                  <c:v>1.29247199363606E-3</c:v>
                </c:pt>
                <c:pt idx="996">
                  <c:v>1.2970060327294199E-3</c:v>
                </c:pt>
                <c:pt idx="997">
                  <c:v>1.30147132654254E-3</c:v>
                </c:pt>
                <c:pt idx="998">
                  <c:v>1.3059926730751199E-3</c:v>
                </c:pt>
                <c:pt idx="999">
                  <c:v>1.31082230021152E-3</c:v>
                </c:pt>
                <c:pt idx="1000">
                  <c:v>1.3157981059081999E-3</c:v>
                </c:pt>
                <c:pt idx="1001">
                  <c:v>1.3211998459899399E-3</c:v>
                </c:pt>
                <c:pt idx="1002">
                  <c:v>1.32541352274644E-3</c:v>
                </c:pt>
                <c:pt idx="1003">
                  <c:v>1.3300021136692199E-3</c:v>
                </c:pt>
                <c:pt idx="1004">
                  <c:v>1.3344897290422E-3</c:v>
                </c:pt>
                <c:pt idx="1005">
                  <c:v>1.33956562228569E-3</c:v>
                </c:pt>
                <c:pt idx="1006">
                  <c:v>1.3442113175828601E-3</c:v>
                </c:pt>
                <c:pt idx="1007">
                  <c:v>1.34855283100248E-3</c:v>
                </c:pt>
                <c:pt idx="1008">
                  <c:v>1.3526555812606799E-3</c:v>
                </c:pt>
                <c:pt idx="1009">
                  <c:v>1.3579475146985301E-3</c:v>
                </c:pt>
                <c:pt idx="1010">
                  <c:v>1.36207474007903E-3</c:v>
                </c:pt>
                <c:pt idx="1011">
                  <c:v>1.3666336732685799E-3</c:v>
                </c:pt>
                <c:pt idx="1012">
                  <c:v>1.3724958568954199E-3</c:v>
                </c:pt>
                <c:pt idx="1013">
                  <c:v>1.3756329205615E-3</c:v>
                </c:pt>
                <c:pt idx="1014">
                  <c:v>1.3804141117229199E-3</c:v>
                </c:pt>
                <c:pt idx="1015">
                  <c:v>1.38444521568665E-3</c:v>
                </c:pt>
                <c:pt idx="1016">
                  <c:v>1.3903873233982E-3</c:v>
                </c:pt>
                <c:pt idx="1017">
                  <c:v>1.39470371890585E-3</c:v>
                </c:pt>
                <c:pt idx="1018">
                  <c:v>1.39820048527086E-3</c:v>
                </c:pt>
                <c:pt idx="1019">
                  <c:v>1.4026872878120599E-3</c:v>
                </c:pt>
                <c:pt idx="1020">
                  <c:v>1.4070066099530899E-3</c:v>
                </c:pt>
                <c:pt idx="1021">
                  <c:v>1.4105266623703899E-3</c:v>
                </c:pt>
                <c:pt idx="1022">
                  <c:v>1.4163108977641801E-3</c:v>
                </c:pt>
                <c:pt idx="1023">
                  <c:v>1.42002766920292E-3</c:v>
                </c:pt>
                <c:pt idx="1024">
                  <c:v>1.42471554041247E-3</c:v>
                </c:pt>
                <c:pt idx="1025">
                  <c:v>1.4282921718325101E-3</c:v>
                </c:pt>
                <c:pt idx="1026">
                  <c:v>1.4318898724121701E-3</c:v>
                </c:pt>
                <c:pt idx="1027">
                  <c:v>1.4370220244576399E-3</c:v>
                </c:pt>
                <c:pt idx="1028">
                  <c:v>1.44042525514128E-3</c:v>
                </c:pt>
                <c:pt idx="1029">
                  <c:v>1.4446468591814299E-3</c:v>
                </c:pt>
                <c:pt idx="1030">
                  <c:v>1.44719220135317E-3</c:v>
                </c:pt>
                <c:pt idx="1031">
                  <c:v>1.4517536378806501E-3</c:v>
                </c:pt>
                <c:pt idx="1032">
                  <c:v>1.45467285187292E-3</c:v>
                </c:pt>
                <c:pt idx="1033">
                  <c:v>1.4579174977153301E-3</c:v>
                </c:pt>
                <c:pt idx="1034">
                  <c:v>1.4629804549133999E-3</c:v>
                </c:pt>
                <c:pt idx="1035">
                  <c:v>1.4652339945508701E-3</c:v>
                </c:pt>
                <c:pt idx="1036">
                  <c:v>1.46953134145789E-3</c:v>
                </c:pt>
                <c:pt idx="1037">
                  <c:v>1.4721413075900499E-3</c:v>
                </c:pt>
                <c:pt idx="1038">
                  <c:v>1.4747888934855001E-3</c:v>
                </c:pt>
                <c:pt idx="1039">
                  <c:v>1.47782833001617E-3</c:v>
                </c:pt>
                <c:pt idx="1040">
                  <c:v>1.4793358540602099E-3</c:v>
                </c:pt>
                <c:pt idx="1041">
                  <c:v>1.48416930561188E-3</c:v>
                </c:pt>
                <c:pt idx="1042">
                  <c:v>1.4876164664251101E-3</c:v>
                </c:pt>
                <c:pt idx="1043">
                  <c:v>1.48895603231221E-3</c:v>
                </c:pt>
                <c:pt idx="1044">
                  <c:v>1.49235903190359E-3</c:v>
                </c:pt>
                <c:pt idx="1045">
                  <c:v>1.4952445135990101E-3</c:v>
                </c:pt>
                <c:pt idx="1046">
                  <c:v>1.4966849220382199E-3</c:v>
                </c:pt>
                <c:pt idx="1047">
                  <c:v>1.4470545589682E-3</c:v>
                </c:pt>
                <c:pt idx="1048">
                  <c:v>1.4940912101892999E-3</c:v>
                </c:pt>
                <c:pt idx="1049">
                  <c:v>1.50334731981934E-3</c:v>
                </c:pt>
                <c:pt idx="1050">
                  <c:v>1.5058896932727401E-3</c:v>
                </c:pt>
                <c:pt idx="1051">
                  <c:v>1.5069026792333799E-3</c:v>
                </c:pt>
                <c:pt idx="1052">
                  <c:v>1.50678746863401E-3</c:v>
                </c:pt>
                <c:pt idx="1053">
                  <c:v>1.50912211477633E-3</c:v>
                </c:pt>
                <c:pt idx="1054">
                  <c:v>1.5085560289424501E-3</c:v>
                </c:pt>
                <c:pt idx="1055">
                  <c:v>1.5108192613236401E-3</c:v>
                </c:pt>
                <c:pt idx="1056">
                  <c:v>1.5135840556549699E-3</c:v>
                </c:pt>
                <c:pt idx="1057">
                  <c:v>1.51331068121521E-3</c:v>
                </c:pt>
                <c:pt idx="1058">
                  <c:v>1.5125078244889901E-3</c:v>
                </c:pt>
                <c:pt idx="1059">
                  <c:v>1.5124928246789801E-3</c:v>
                </c:pt>
                <c:pt idx="1060">
                  <c:v>1.51412122024361E-3</c:v>
                </c:pt>
                <c:pt idx="1061">
                  <c:v>1.5135899504844701E-3</c:v>
                </c:pt>
                <c:pt idx="1062">
                  <c:v>1.51426324121291E-3</c:v>
                </c:pt>
                <c:pt idx="1063">
                  <c:v>1.5130495983680201E-3</c:v>
                </c:pt>
                <c:pt idx="1064">
                  <c:v>1.5111233714771601E-3</c:v>
                </c:pt>
                <c:pt idx="1065">
                  <c:v>1.5124342273612099E-3</c:v>
                </c:pt>
                <c:pt idx="1066">
                  <c:v>1.50921435252265E-3</c:v>
                </c:pt>
                <c:pt idx="1067">
                  <c:v>1.50900641918093E-3</c:v>
                </c:pt>
                <c:pt idx="1068">
                  <c:v>1.5089258223780001E-3</c:v>
                </c:pt>
                <c:pt idx="1069">
                  <c:v>1.5049130107095399E-3</c:v>
                </c:pt>
                <c:pt idx="1070">
                  <c:v>1.5040198241260501E-3</c:v>
                </c:pt>
                <c:pt idx="1071">
                  <c:v>1.5026189970291301E-3</c:v>
                </c:pt>
                <c:pt idx="1072">
                  <c:v>1.49979673803573E-3</c:v>
                </c:pt>
                <c:pt idx="1073">
                  <c:v>1.49642095409648E-3</c:v>
                </c:pt>
                <c:pt idx="1074">
                  <c:v>1.49463279143675E-3</c:v>
                </c:pt>
                <c:pt idx="1075">
                  <c:v>1.4922407330993999E-3</c:v>
                </c:pt>
                <c:pt idx="1076">
                  <c:v>1.49025398051214E-3</c:v>
                </c:pt>
                <c:pt idx="1077">
                  <c:v>1.4852756852723301E-3</c:v>
                </c:pt>
                <c:pt idx="1078">
                  <c:v>1.48434051232873E-3</c:v>
                </c:pt>
                <c:pt idx="1079">
                  <c:v>1.47957814781711E-3</c:v>
                </c:pt>
                <c:pt idx="1080">
                  <c:v>1.4763798770970301E-3</c:v>
                </c:pt>
                <c:pt idx="1081">
                  <c:v>1.4735032007591399E-3</c:v>
                </c:pt>
                <c:pt idx="1082">
                  <c:v>1.4697566812316399E-3</c:v>
                </c:pt>
                <c:pt idx="1083">
                  <c:v>1.4664269929705401E-3</c:v>
                </c:pt>
                <c:pt idx="1084">
                  <c:v>1.46144770413846E-3</c:v>
                </c:pt>
                <c:pt idx="1085">
                  <c:v>1.4583918802469999E-3</c:v>
                </c:pt>
                <c:pt idx="1086">
                  <c:v>1.4552485671605699E-3</c:v>
                </c:pt>
                <c:pt idx="1087">
                  <c:v>1.4483821093861601E-3</c:v>
                </c:pt>
                <c:pt idx="1088">
                  <c:v>1.4451066415352E-3</c:v>
                </c:pt>
                <c:pt idx="1089">
                  <c:v>1.44133484146447E-3</c:v>
                </c:pt>
                <c:pt idx="1090">
                  <c:v>1.43677293432328E-3</c:v>
                </c:pt>
                <c:pt idx="1091">
                  <c:v>1.4318114802820601E-3</c:v>
                </c:pt>
                <c:pt idx="1092">
                  <c:v>1.4278464259325199E-3</c:v>
                </c:pt>
                <c:pt idx="1093">
                  <c:v>1.4227526910825601E-3</c:v>
                </c:pt>
                <c:pt idx="1094">
                  <c:v>1.41940741253276E-3</c:v>
                </c:pt>
                <c:pt idx="1095">
                  <c:v>1.41481530666356E-3</c:v>
                </c:pt>
                <c:pt idx="1096">
                  <c:v>1.40803817763051E-3</c:v>
                </c:pt>
                <c:pt idx="1097">
                  <c:v>1.40464178186453E-3</c:v>
                </c:pt>
                <c:pt idx="1098">
                  <c:v>1.3998010689335E-3</c:v>
                </c:pt>
                <c:pt idx="1099">
                  <c:v>1.3949865208288501E-3</c:v>
                </c:pt>
                <c:pt idx="1100">
                  <c:v>1.3935210275321499E-3</c:v>
                </c:pt>
                <c:pt idx="1101">
                  <c:v>1.3876119692865401E-3</c:v>
                </c:pt>
                <c:pt idx="1102">
                  <c:v>1.3846596139575501E-3</c:v>
                </c:pt>
                <c:pt idx="1103">
                  <c:v>1.3790625987644899E-3</c:v>
                </c:pt>
                <c:pt idx="1104">
                  <c:v>1.3766257125363E-3</c:v>
                </c:pt>
                <c:pt idx="1105">
                  <c:v>1.3698174865419701E-3</c:v>
                </c:pt>
                <c:pt idx="1106">
                  <c:v>1.36619194681164E-3</c:v>
                </c:pt>
                <c:pt idx="1107">
                  <c:v>1.36267327160081E-3</c:v>
                </c:pt>
                <c:pt idx="1108">
                  <c:v>1.3571042954041699E-3</c:v>
                </c:pt>
                <c:pt idx="1109">
                  <c:v>1.35201429651344E-3</c:v>
                </c:pt>
                <c:pt idx="1110">
                  <c:v>1.35087822576152E-3</c:v>
                </c:pt>
                <c:pt idx="1111">
                  <c:v>1.34798926245029E-3</c:v>
                </c:pt>
                <c:pt idx="1112">
                  <c:v>1.3417740099386801E-3</c:v>
                </c:pt>
                <c:pt idx="1113">
                  <c:v>1.33691684683105E-3</c:v>
                </c:pt>
                <c:pt idx="1114">
                  <c:v>1.3361617431417499E-3</c:v>
                </c:pt>
                <c:pt idx="1115">
                  <c:v>1.3306802709084401E-3</c:v>
                </c:pt>
                <c:pt idx="1116">
                  <c:v>1.3264017314943101E-3</c:v>
                </c:pt>
                <c:pt idx="1117">
                  <c:v>1.3255306517701601E-3</c:v>
                </c:pt>
                <c:pt idx="1118">
                  <c:v>1.3212357679670899E-3</c:v>
                </c:pt>
                <c:pt idx="1119">
                  <c:v>1.31649446800693E-3</c:v>
                </c:pt>
                <c:pt idx="1120">
                  <c:v>1.08848008954658E-3</c:v>
                </c:pt>
                <c:pt idx="1121">
                  <c:v>1.30530524401187E-3</c:v>
                </c:pt>
                <c:pt idx="1122">
                  <c:v>1.2895340997014901E-3</c:v>
                </c:pt>
                <c:pt idx="1123">
                  <c:v>1.2889198798236999E-3</c:v>
                </c:pt>
                <c:pt idx="1124">
                  <c:v>1.28253088616901E-3</c:v>
                </c:pt>
                <c:pt idx="1125">
                  <c:v>1.2818557019882899E-3</c:v>
                </c:pt>
                <c:pt idx="1126">
                  <c:v>1.27758262790982E-3</c:v>
                </c:pt>
                <c:pt idx="1127">
                  <c:v>1.27673632198079E-3</c:v>
                </c:pt>
                <c:pt idx="1128">
                  <c:v>1.26993772277752E-3</c:v>
                </c:pt>
                <c:pt idx="1129">
                  <c:v>1.2722329759565E-3</c:v>
                </c:pt>
                <c:pt idx="1130">
                  <c:v>1.2682807313814299E-3</c:v>
                </c:pt>
                <c:pt idx="1131">
                  <c:v>1.2650762025432701E-3</c:v>
                </c:pt>
                <c:pt idx="1132">
                  <c:v>1.2636382857712999E-3</c:v>
                </c:pt>
                <c:pt idx="1133">
                  <c:v>1.2602222162576E-3</c:v>
                </c:pt>
                <c:pt idx="1134">
                  <c:v>1.25698686931837E-3</c:v>
                </c:pt>
                <c:pt idx="1135">
                  <c:v>1.2583707690683699E-3</c:v>
                </c:pt>
                <c:pt idx="1136">
                  <c:v>1.25231260084844E-3</c:v>
                </c:pt>
                <c:pt idx="1137">
                  <c:v>1.2490413127824701E-3</c:v>
                </c:pt>
                <c:pt idx="1138">
                  <c:v>1.2491832953396801E-3</c:v>
                </c:pt>
                <c:pt idx="1139">
                  <c:v>1.24345622125106E-3</c:v>
                </c:pt>
                <c:pt idx="1140">
                  <c:v>1.24179860570919E-3</c:v>
                </c:pt>
                <c:pt idx="1141">
                  <c:v>1.2432333004809501E-3</c:v>
                </c:pt>
                <c:pt idx="1142">
                  <c:v>1.23616075422053E-3</c:v>
                </c:pt>
                <c:pt idx="1143">
                  <c:v>1.2356837523536501E-3</c:v>
                </c:pt>
                <c:pt idx="1144">
                  <c:v>1.2340383164021701E-3</c:v>
                </c:pt>
                <c:pt idx="1145">
                  <c:v>1.2316715194468401E-3</c:v>
                </c:pt>
                <c:pt idx="1146">
                  <c:v>1.2293312286722499E-3</c:v>
                </c:pt>
                <c:pt idx="1147">
                  <c:v>1.23024904035639E-3</c:v>
                </c:pt>
                <c:pt idx="1148">
                  <c:v>1.2287584485948301E-3</c:v>
                </c:pt>
                <c:pt idx="1149">
                  <c:v>1.2241711391267199E-3</c:v>
                </c:pt>
                <c:pt idx="1150">
                  <c:v>1.22143291287704E-3</c:v>
                </c:pt>
                <c:pt idx="1151">
                  <c:v>1.2182952118337199E-3</c:v>
                </c:pt>
                <c:pt idx="1152">
                  <c:v>1.21949753946524E-3</c:v>
                </c:pt>
                <c:pt idx="1153">
                  <c:v>1.2182421938262799E-3</c:v>
                </c:pt>
                <c:pt idx="1154">
                  <c:v>1.2138717648245501E-3</c:v>
                </c:pt>
                <c:pt idx="1155">
                  <c:v>1.21125339454585E-3</c:v>
                </c:pt>
                <c:pt idx="1156">
                  <c:v>1.2102136445113899E-3</c:v>
                </c:pt>
                <c:pt idx="1157">
                  <c:v>1.2087534891878199E-3</c:v>
                </c:pt>
                <c:pt idx="1158">
                  <c:v>1.20655270014404E-3</c:v>
                </c:pt>
                <c:pt idx="1159">
                  <c:v>1.2027527677938E-3</c:v>
                </c:pt>
                <c:pt idx="1160">
                  <c:v>1.20437806868715E-3</c:v>
                </c:pt>
                <c:pt idx="1161">
                  <c:v>1.20267612844192E-3</c:v>
                </c:pt>
                <c:pt idx="1162">
                  <c:v>1.1996716875027299E-3</c:v>
                </c:pt>
                <c:pt idx="1163">
                  <c:v>1.19984079939646E-3</c:v>
                </c:pt>
                <c:pt idx="1164">
                  <c:v>1.0451816618394E-3</c:v>
                </c:pt>
                <c:pt idx="1165">
                  <c:v>1.1979800660371E-3</c:v>
                </c:pt>
                <c:pt idx="1166">
                  <c:v>1.19429160837774E-3</c:v>
                </c:pt>
                <c:pt idx="1167">
                  <c:v>1.19092721028166E-3</c:v>
                </c:pt>
                <c:pt idx="1168">
                  <c:v>1.19345537420435E-3</c:v>
                </c:pt>
                <c:pt idx="1169">
                  <c:v>1.18993498600304E-3</c:v>
                </c:pt>
                <c:pt idx="1170">
                  <c:v>1.1849185492633901E-3</c:v>
                </c:pt>
                <c:pt idx="1171">
                  <c:v>1.18496892658008E-3</c:v>
                </c:pt>
                <c:pt idx="1172">
                  <c:v>1.1821481231741001E-3</c:v>
                </c:pt>
                <c:pt idx="1173">
                  <c:v>1.18162727857828E-3</c:v>
                </c:pt>
                <c:pt idx="1174">
                  <c:v>1.1822072214451799E-3</c:v>
                </c:pt>
                <c:pt idx="1175">
                  <c:v>1.1823113342811901E-3</c:v>
                </c:pt>
                <c:pt idx="1176">
                  <c:v>1.1794089513491801E-3</c:v>
                </c:pt>
                <c:pt idx="1177">
                  <c:v>1.17596614061044E-3</c:v>
                </c:pt>
                <c:pt idx="1178">
                  <c:v>1.1770412685983599E-3</c:v>
                </c:pt>
                <c:pt idx="1179">
                  <c:v>1.1761989347864399E-3</c:v>
                </c:pt>
                <c:pt idx="1180">
                  <c:v>1.1755149572248E-3</c:v>
                </c:pt>
                <c:pt idx="1181">
                  <c:v>1.1741454061122399E-3</c:v>
                </c:pt>
                <c:pt idx="1182">
                  <c:v>1.17265585890268E-3</c:v>
                </c:pt>
                <c:pt idx="1183">
                  <c:v>1.17078834559326E-3</c:v>
                </c:pt>
                <c:pt idx="1184">
                  <c:v>1.1687475553430499E-3</c:v>
                </c:pt>
                <c:pt idx="1185">
                  <c:v>1.16601392092242E-3</c:v>
                </c:pt>
                <c:pt idx="1186">
                  <c:v>1.16664983009799E-3</c:v>
                </c:pt>
                <c:pt idx="1187">
                  <c:v>1.1658551906468301E-3</c:v>
                </c:pt>
                <c:pt idx="1188">
                  <c:v>1.1609161873927199E-3</c:v>
                </c:pt>
                <c:pt idx="1189">
                  <c:v>1.1593233618325399E-3</c:v>
                </c:pt>
                <c:pt idx="1190">
                  <c:v>1.1597684263040999E-3</c:v>
                </c:pt>
                <c:pt idx="1191">
                  <c:v>1.1614748661113599E-3</c:v>
                </c:pt>
                <c:pt idx="1192">
                  <c:v>1.1616193148396201E-3</c:v>
                </c:pt>
                <c:pt idx="1193">
                  <c:v>1.1579719898485001E-3</c:v>
                </c:pt>
                <c:pt idx="1194">
                  <c:v>1.15701916432835E-3</c:v>
                </c:pt>
                <c:pt idx="1195">
                  <c:v>1.15375169132553E-3</c:v>
                </c:pt>
                <c:pt idx="1196">
                  <c:v>1.1519223294059E-3</c:v>
                </c:pt>
                <c:pt idx="1197">
                  <c:v>1.1534500725367399E-3</c:v>
                </c:pt>
                <c:pt idx="1198">
                  <c:v>1.15163124791772E-3</c:v>
                </c:pt>
                <c:pt idx="1199">
                  <c:v>1.14901544075482E-3</c:v>
                </c:pt>
                <c:pt idx="1200">
                  <c:v>1.15002880000814E-3</c:v>
                </c:pt>
                <c:pt idx="1201">
                  <c:v>1.1451792345472901E-3</c:v>
                </c:pt>
                <c:pt idx="1202">
                  <c:v>1.14446805554735E-3</c:v>
                </c:pt>
                <c:pt idx="1203">
                  <c:v>1.1452597117651399E-3</c:v>
                </c:pt>
                <c:pt idx="1204">
                  <c:v>1.14660804338003E-3</c:v>
                </c:pt>
                <c:pt idx="1205">
                  <c:v>1.14227602443092E-3</c:v>
                </c:pt>
                <c:pt idx="1206">
                  <c:v>1.13896986934807E-3</c:v>
                </c:pt>
                <c:pt idx="1207">
                  <c:v>1.14073212515949E-3</c:v>
                </c:pt>
                <c:pt idx="1208">
                  <c:v>1.1395808549995801E-3</c:v>
                </c:pt>
                <c:pt idx="1209">
                  <c:v>1.1388282093215999E-3</c:v>
                </c:pt>
                <c:pt idx="1210">
                  <c:v>1.13468366408008E-3</c:v>
                </c:pt>
                <c:pt idx="1211">
                  <c:v>1.13605807129489E-3</c:v>
                </c:pt>
                <c:pt idx="1212">
                  <c:v>1.1349082783139301E-3</c:v>
                </c:pt>
                <c:pt idx="1213">
                  <c:v>1.1330110257712701E-3</c:v>
                </c:pt>
                <c:pt idx="1214">
                  <c:v>1.1309955048183901E-3</c:v>
                </c:pt>
                <c:pt idx="1215">
                  <c:v>1.1301353218791E-3</c:v>
                </c:pt>
                <c:pt idx="1216">
                  <c:v>1.12883177699513E-3</c:v>
                </c:pt>
                <c:pt idx="1217">
                  <c:v>1.12781571683897E-3</c:v>
                </c:pt>
                <c:pt idx="1218">
                  <c:v>1.1278421374267E-3</c:v>
                </c:pt>
                <c:pt idx="1219">
                  <c:v>1.12379358622297E-3</c:v>
                </c:pt>
                <c:pt idx="1220">
                  <c:v>1.1267000830275499E-3</c:v>
                </c:pt>
                <c:pt idx="1221">
                  <c:v>1.12110119029262E-3</c:v>
                </c:pt>
                <c:pt idx="1222">
                  <c:v>1.1212047828945599E-3</c:v>
                </c:pt>
                <c:pt idx="1223">
                  <c:v>1.11808627141403E-3</c:v>
                </c:pt>
                <c:pt idx="1224">
                  <c:v>7.22795052515178E-4</c:v>
                </c:pt>
                <c:pt idx="1225">
                  <c:v>1.12153632433468E-3</c:v>
                </c:pt>
                <c:pt idx="1226">
                  <c:v>1.11257353760764E-3</c:v>
                </c:pt>
                <c:pt idx="1227">
                  <c:v>1.11186570562495E-3</c:v>
                </c:pt>
                <c:pt idx="1228">
                  <c:v>1.11222523801988E-3</c:v>
                </c:pt>
                <c:pt idx="1229">
                  <c:v>1.1041108156477099E-3</c:v>
                </c:pt>
                <c:pt idx="1230">
                  <c:v>1.1086743294679399E-3</c:v>
                </c:pt>
                <c:pt idx="1231">
                  <c:v>1.10588627570207E-3</c:v>
                </c:pt>
                <c:pt idx="1232">
                  <c:v>1.105058503187E-3</c:v>
                </c:pt>
                <c:pt idx="1233">
                  <c:v>1.1027351633528201E-3</c:v>
                </c:pt>
                <c:pt idx="1234">
                  <c:v>1.1058853232690201E-3</c:v>
                </c:pt>
                <c:pt idx="1235">
                  <c:v>1.1043326259887101E-3</c:v>
                </c:pt>
                <c:pt idx="1236">
                  <c:v>1.1026320019327501E-3</c:v>
                </c:pt>
                <c:pt idx="1237">
                  <c:v>1.09808551477521E-3</c:v>
                </c:pt>
                <c:pt idx="1238">
                  <c:v>1.0988091508765401E-3</c:v>
                </c:pt>
                <c:pt idx="1239">
                  <c:v>1.0970001692045799E-3</c:v>
                </c:pt>
                <c:pt idx="1240">
                  <c:v>1.0994565213951399E-3</c:v>
                </c:pt>
                <c:pt idx="1241">
                  <c:v>1.0982043552384901E-3</c:v>
                </c:pt>
                <c:pt idx="1242">
                  <c:v>1.0959739551197501E-3</c:v>
                </c:pt>
                <c:pt idx="1243">
                  <c:v>1.0911190096636501E-3</c:v>
                </c:pt>
                <c:pt idx="1244">
                  <c:v>1.09580274569071E-3</c:v>
                </c:pt>
                <c:pt idx="1245">
                  <c:v>1.09012685787298E-3</c:v>
                </c:pt>
                <c:pt idx="1246">
                  <c:v>1.0888355460415601E-3</c:v>
                </c:pt>
                <c:pt idx="1247">
                  <c:v>1.0932403468672501E-3</c:v>
                </c:pt>
                <c:pt idx="1248">
                  <c:v>1.0705508040747399E-3</c:v>
                </c:pt>
                <c:pt idx="1249">
                  <c:v>1.0895289669832101E-3</c:v>
                </c:pt>
                <c:pt idx="1250">
                  <c:v>1.0882695500858601E-3</c:v>
                </c:pt>
                <c:pt idx="1251">
                  <c:v>1.08981662433044E-3</c:v>
                </c:pt>
                <c:pt idx="1252">
                  <c:v>1.0886272028585501E-3</c:v>
                </c:pt>
                <c:pt idx="1253">
                  <c:v>1.0842628900440299E-3</c:v>
                </c:pt>
                <c:pt idx="1254">
                  <c:v>1.08192228848024E-3</c:v>
                </c:pt>
                <c:pt idx="1255">
                  <c:v>1.0826620842841E-3</c:v>
                </c:pt>
                <c:pt idx="1256">
                  <c:v>1.0819261800257599E-3</c:v>
                </c:pt>
                <c:pt idx="1257">
                  <c:v>1.08292201153741E-3</c:v>
                </c:pt>
                <c:pt idx="1258">
                  <c:v>1.07814769813008E-3</c:v>
                </c:pt>
                <c:pt idx="1259">
                  <c:v>1.0775445651693999E-3</c:v>
                </c:pt>
                <c:pt idx="1260">
                  <c:v>1.07758749102905E-3</c:v>
                </c:pt>
                <c:pt idx="1261">
                  <c:v>1.08182874196757E-3</c:v>
                </c:pt>
                <c:pt idx="1262">
                  <c:v>1.0789304217516901E-3</c:v>
                </c:pt>
                <c:pt idx="1263">
                  <c:v>1.07398790521378E-3</c:v>
                </c:pt>
                <c:pt idx="1264">
                  <c:v>1.07333634073943E-3</c:v>
                </c:pt>
                <c:pt idx="1265">
                  <c:v>1.07035708824456E-3</c:v>
                </c:pt>
                <c:pt idx="1266">
                  <c:v>1.0716479027368E-3</c:v>
                </c:pt>
                <c:pt idx="1267">
                  <c:v>1.07066739593606E-3</c:v>
                </c:pt>
                <c:pt idx="1268">
                  <c:v>1.0678686361967401E-3</c:v>
                </c:pt>
                <c:pt idx="1269">
                  <c:v>1.06863770881022E-3</c:v>
                </c:pt>
                <c:pt idx="1270">
                  <c:v>1.06777029876396E-3</c:v>
                </c:pt>
                <c:pt idx="1271">
                  <c:v>1.06395846989026E-3</c:v>
                </c:pt>
                <c:pt idx="1272">
                  <c:v>1.06492125978835E-3</c:v>
                </c:pt>
                <c:pt idx="1273">
                  <c:v>1.06602596845233E-3</c:v>
                </c:pt>
                <c:pt idx="1274">
                  <c:v>1.0665667126267301E-3</c:v>
                </c:pt>
                <c:pt idx="1275">
                  <c:v>1.0628198816862999E-3</c:v>
                </c:pt>
                <c:pt idx="1276">
                  <c:v>1.06252725742787E-3</c:v>
                </c:pt>
                <c:pt idx="1277">
                  <c:v>1.06267587737201E-3</c:v>
                </c:pt>
                <c:pt idx="1278">
                  <c:v>1.05754517302232E-3</c:v>
                </c:pt>
                <c:pt idx="1279">
                  <c:v>1.0650883280488299E-3</c:v>
                </c:pt>
                <c:pt idx="1280">
                  <c:v>1.05941057142139E-3</c:v>
                </c:pt>
                <c:pt idx="1281">
                  <c:v>1.0603131618784701E-3</c:v>
                </c:pt>
                <c:pt idx="1282">
                  <c:v>1.0579959471748899E-3</c:v>
                </c:pt>
                <c:pt idx="1283">
                  <c:v>1.0515503585443401E-3</c:v>
                </c:pt>
                <c:pt idx="1284">
                  <c:v>1.05682818986238E-3</c:v>
                </c:pt>
                <c:pt idx="1285">
                  <c:v>1.0513499690688499E-3</c:v>
                </c:pt>
                <c:pt idx="1286">
                  <c:v>1.05846232740306E-3</c:v>
                </c:pt>
                <c:pt idx="1287">
                  <c:v>1.05423703959113E-3</c:v>
                </c:pt>
                <c:pt idx="1288">
                  <c:v>1.05818699516736E-3</c:v>
                </c:pt>
                <c:pt idx="1289">
                  <c:v>1.0528388644722899E-3</c:v>
                </c:pt>
                <c:pt idx="1290">
                  <c:v>1.04907873817482E-3</c:v>
                </c:pt>
                <c:pt idx="1291">
                  <c:v>1.04883541743736E-3</c:v>
                </c:pt>
                <c:pt idx="1292">
                  <c:v>1.0473725130227701E-3</c:v>
                </c:pt>
                <c:pt idx="1293">
                  <c:v>1.0437941776251E-3</c:v>
                </c:pt>
                <c:pt idx="1294">
                  <c:v>1.0460210892955801E-3</c:v>
                </c:pt>
                <c:pt idx="1295">
                  <c:v>1.0450085720168901E-3</c:v>
                </c:pt>
                <c:pt idx="1296">
                  <c:v>1.04143926483865E-3</c:v>
                </c:pt>
                <c:pt idx="1297">
                  <c:v>1.04466374766582E-3</c:v>
                </c:pt>
                <c:pt idx="1298">
                  <c:v>1.04245752590587E-3</c:v>
                </c:pt>
                <c:pt idx="1299">
                  <c:v>1.0382814017007799E-3</c:v>
                </c:pt>
                <c:pt idx="1300">
                  <c:v>1.03850826142763E-3</c:v>
                </c:pt>
                <c:pt idx="1301">
                  <c:v>1.0416214033971301E-3</c:v>
                </c:pt>
                <c:pt idx="1302">
                  <c:v>1.0453612417450501E-3</c:v>
                </c:pt>
                <c:pt idx="1303">
                  <c:v>1.0428851058418801E-3</c:v>
                </c:pt>
                <c:pt idx="1304">
                  <c:v>1.0403757031211499E-3</c:v>
                </c:pt>
                <c:pt idx="1305">
                  <c:v>1.0414593459739899E-3</c:v>
                </c:pt>
                <c:pt idx="1306">
                  <c:v>1.03477884881823E-3</c:v>
                </c:pt>
                <c:pt idx="1307">
                  <c:v>1.0387181219489801E-3</c:v>
                </c:pt>
                <c:pt idx="1308">
                  <c:v>1.03706187935261E-3</c:v>
                </c:pt>
                <c:pt idx="1309">
                  <c:v>1.0339519415756299E-3</c:v>
                </c:pt>
                <c:pt idx="1310">
                  <c:v>1.0319309845330999E-3</c:v>
                </c:pt>
                <c:pt idx="1311">
                  <c:v>1.03535456668096E-3</c:v>
                </c:pt>
                <c:pt idx="1312">
                  <c:v>1.033071467458E-3</c:v>
                </c:pt>
                <c:pt idx="1313">
                  <c:v>1.03176311901427E-3</c:v>
                </c:pt>
                <c:pt idx="1314">
                  <c:v>1.0334170498219599E-3</c:v>
                </c:pt>
                <c:pt idx="1315">
                  <c:v>1.0307690328582801E-3</c:v>
                </c:pt>
                <c:pt idx="1316">
                  <c:v>1.0355397794122401E-3</c:v>
                </c:pt>
                <c:pt idx="1317">
                  <c:v>1.03162889861632E-3</c:v>
                </c:pt>
                <c:pt idx="1318">
                  <c:v>1.0303611344367699E-3</c:v>
                </c:pt>
                <c:pt idx="1319">
                  <c:v>1.02940706999199E-3</c:v>
                </c:pt>
                <c:pt idx="1320">
                  <c:v>1.0327254627831299E-3</c:v>
                </c:pt>
                <c:pt idx="1321">
                  <c:v>1.0217095315273E-3</c:v>
                </c:pt>
                <c:pt idx="1322">
                  <c:v>1.01919046053619E-3</c:v>
                </c:pt>
                <c:pt idx="1323">
                  <c:v>1.0299383796475801E-3</c:v>
                </c:pt>
                <c:pt idx="1324">
                  <c:v>1.0234972435025501E-3</c:v>
                </c:pt>
                <c:pt idx="1325">
                  <c:v>1.01879508460303E-3</c:v>
                </c:pt>
                <c:pt idx="1326">
                  <c:v>1.01912439100501E-3</c:v>
                </c:pt>
                <c:pt idx="1327">
                  <c:v>1.0262008420606401E-3</c:v>
                </c:pt>
                <c:pt idx="1328">
                  <c:v>1.01956618429492E-3</c:v>
                </c:pt>
                <c:pt idx="1329">
                  <c:v>1.0169491261086099E-3</c:v>
                </c:pt>
                <c:pt idx="1330">
                  <c:v>1.01968275409135E-3</c:v>
                </c:pt>
                <c:pt idx="1331">
                  <c:v>1.01825399402266E-3</c:v>
                </c:pt>
                <c:pt idx="1332">
                  <c:v>1.0122318677916701E-3</c:v>
                </c:pt>
                <c:pt idx="1333">
                  <c:v>1.01158910725468E-3</c:v>
                </c:pt>
                <c:pt idx="1334">
                  <c:v>1.0174949630079701E-3</c:v>
                </c:pt>
                <c:pt idx="1335">
                  <c:v>1.0077040713513199E-3</c:v>
                </c:pt>
                <c:pt idx="1336">
                  <c:v>1.01275435698113E-3</c:v>
                </c:pt>
                <c:pt idx="1337">
                  <c:v>1.2119133810004499E-3</c:v>
                </c:pt>
                <c:pt idx="1338">
                  <c:v>1.0084372652699599E-3</c:v>
                </c:pt>
                <c:pt idx="1339">
                  <c:v>1.01057668540891E-3</c:v>
                </c:pt>
                <c:pt idx="1340">
                  <c:v>1.00444912000952E-3</c:v>
                </c:pt>
                <c:pt idx="1341">
                  <c:v>1.0027981273803099E-3</c:v>
                </c:pt>
                <c:pt idx="1342">
                  <c:v>1.0032832844313101E-3</c:v>
                </c:pt>
                <c:pt idx="1343">
                  <c:v>9.9947888608983805E-4</c:v>
                </c:pt>
                <c:pt idx="1344">
                  <c:v>1.0021923184254701E-3</c:v>
                </c:pt>
                <c:pt idx="1345">
                  <c:v>1.0016214264783601E-3</c:v>
                </c:pt>
                <c:pt idx="1346">
                  <c:v>1.0053200449946099E-3</c:v>
                </c:pt>
                <c:pt idx="1347">
                  <c:v>9.9665980760544801E-4</c:v>
                </c:pt>
                <c:pt idx="1348">
                  <c:v>9.9885635070754895E-4</c:v>
                </c:pt>
                <c:pt idx="1349">
                  <c:v>1.0008883618560099E-3</c:v>
                </c:pt>
                <c:pt idx="1350">
                  <c:v>1.00550560611108E-3</c:v>
                </c:pt>
                <c:pt idx="1351">
                  <c:v>1.0019330292919001E-3</c:v>
                </c:pt>
                <c:pt idx="1352">
                  <c:v>1.0006353852154001E-3</c:v>
                </c:pt>
                <c:pt idx="1353">
                  <c:v>9.9568345037480801E-4</c:v>
                </c:pt>
                <c:pt idx="1354">
                  <c:v>1.0015596364388001E-3</c:v>
                </c:pt>
                <c:pt idx="1355">
                  <c:v>9.9125140322901492E-4</c:v>
                </c:pt>
                <c:pt idx="1356">
                  <c:v>9.9874231049937399E-4</c:v>
                </c:pt>
                <c:pt idx="1357">
                  <c:v>1.0014722736571601E-3</c:v>
                </c:pt>
                <c:pt idx="1358">
                  <c:v>9.963515519494431E-4</c:v>
                </c:pt>
                <c:pt idx="1359">
                  <c:v>9.8864773216534294E-4</c:v>
                </c:pt>
                <c:pt idx="1360">
                  <c:v>9.8877855698969292E-4</c:v>
                </c:pt>
                <c:pt idx="1361">
                  <c:v>9.8792847958121296E-4</c:v>
                </c:pt>
                <c:pt idx="1362">
                  <c:v>9.8961309006528192E-4</c:v>
                </c:pt>
                <c:pt idx="1363">
                  <c:v>9.8557899159258796E-4</c:v>
                </c:pt>
                <c:pt idx="1364">
                  <c:v>9.9168500785636092E-4</c:v>
                </c:pt>
                <c:pt idx="1365">
                  <c:v>9.8699248165778496E-4</c:v>
                </c:pt>
                <c:pt idx="1366">
                  <c:v>9.8567501371392809E-4</c:v>
                </c:pt>
                <c:pt idx="1367">
                  <c:v>9.8987407093663392E-4</c:v>
                </c:pt>
                <c:pt idx="1368">
                  <c:v>9.8654036404815897E-4</c:v>
                </c:pt>
                <c:pt idx="1369">
                  <c:v>9.85215601735217E-4</c:v>
                </c:pt>
                <c:pt idx="1370">
                  <c:v>9.8363270180213108E-4</c:v>
                </c:pt>
                <c:pt idx="1371">
                  <c:v>9.8744325358065491E-4</c:v>
                </c:pt>
                <c:pt idx="1372">
                  <c:v>9.8000939240553797E-4</c:v>
                </c:pt>
                <c:pt idx="1373">
                  <c:v>9.7758936631466508E-4</c:v>
                </c:pt>
                <c:pt idx="1374">
                  <c:v>9.849151934656099E-4</c:v>
                </c:pt>
                <c:pt idx="1375">
                  <c:v>9.8299830043356096E-4</c:v>
                </c:pt>
                <c:pt idx="1376">
                  <c:v>9.8388439806926698E-4</c:v>
                </c:pt>
                <c:pt idx="1377">
                  <c:v>9.9176763704819605E-4</c:v>
                </c:pt>
                <c:pt idx="1378">
                  <c:v>9.8551379888590896E-4</c:v>
                </c:pt>
                <c:pt idx="1379">
                  <c:v>9.8386072404935501E-4</c:v>
                </c:pt>
                <c:pt idx="1380">
                  <c:v>9.8471418563182592E-4</c:v>
                </c:pt>
                <c:pt idx="1381">
                  <c:v>9.7632820865304097E-4</c:v>
                </c:pt>
                <c:pt idx="1382">
                  <c:v>9.8549725268901197E-4</c:v>
                </c:pt>
                <c:pt idx="1383">
                  <c:v>9.8222017352261794E-4</c:v>
                </c:pt>
                <c:pt idx="1384">
                  <c:v>9.7462044851169397E-4</c:v>
                </c:pt>
                <c:pt idx="1385">
                  <c:v>9.8020009361138392E-4</c:v>
                </c:pt>
                <c:pt idx="1386">
                  <c:v>9.8106759934945002E-4</c:v>
                </c:pt>
                <c:pt idx="1387">
                  <c:v>9.8145041386740891E-4</c:v>
                </c:pt>
                <c:pt idx="1388">
                  <c:v>9.7625835868842502E-4</c:v>
                </c:pt>
                <c:pt idx="1389">
                  <c:v>9.7458349543204999E-4</c:v>
                </c:pt>
                <c:pt idx="1390">
                  <c:v>9.7152982385995796E-4</c:v>
                </c:pt>
                <c:pt idx="1391">
                  <c:v>9.7817261483176994E-4</c:v>
                </c:pt>
                <c:pt idx="1392">
                  <c:v>9.7010289841282203E-4</c:v>
                </c:pt>
                <c:pt idx="1393">
                  <c:v>9.7562763242261998E-4</c:v>
                </c:pt>
                <c:pt idx="1394">
                  <c:v>9.7645896946976004E-4</c:v>
                </c:pt>
                <c:pt idx="1395">
                  <c:v>9.76105810850631E-4</c:v>
                </c:pt>
                <c:pt idx="1396">
                  <c:v>9.8347831682813499E-4</c:v>
                </c:pt>
                <c:pt idx="1397">
                  <c:v>9.7308957447974297E-4</c:v>
                </c:pt>
                <c:pt idx="1398">
                  <c:v>9.7130226902150695E-4</c:v>
                </c:pt>
                <c:pt idx="1399">
                  <c:v>9.6517696211228902E-4</c:v>
                </c:pt>
                <c:pt idx="1400">
                  <c:v>9.7407425427148897E-4</c:v>
                </c:pt>
                <c:pt idx="1401">
                  <c:v>9.6878554878965305E-4</c:v>
                </c:pt>
                <c:pt idx="1402">
                  <c:v>9.7470662417408599E-4</c:v>
                </c:pt>
                <c:pt idx="1403">
                  <c:v>9.6752540123630699E-4</c:v>
                </c:pt>
                <c:pt idx="1404">
                  <c:v>9.5960143600870801E-4</c:v>
                </c:pt>
                <c:pt idx="1405">
                  <c:v>9.6162535058035199E-4</c:v>
                </c:pt>
                <c:pt idx="1406">
                  <c:v>9.6760708228604202E-4</c:v>
                </c:pt>
                <c:pt idx="1407">
                  <c:v>9.6396977394472597E-4</c:v>
                </c:pt>
                <c:pt idx="1408">
                  <c:v>9.6730906978282499E-4</c:v>
                </c:pt>
                <c:pt idx="1409">
                  <c:v>9.6647218437148099E-4</c:v>
                </c:pt>
                <c:pt idx="1410">
                  <c:v>9.6505688682283299E-4</c:v>
                </c:pt>
                <c:pt idx="1411">
                  <c:v>9.6106473437026802E-4</c:v>
                </c:pt>
                <c:pt idx="1412">
                  <c:v>9.6307957770994503E-4</c:v>
                </c:pt>
                <c:pt idx="1413">
                  <c:v>9.6610184974969696E-4</c:v>
                </c:pt>
                <c:pt idx="1414">
                  <c:v>9.6119254605251303E-4</c:v>
                </c:pt>
                <c:pt idx="1415">
                  <c:v>9.5680140241734095E-4</c:v>
                </c:pt>
                <c:pt idx="1416">
                  <c:v>9.5690059236013003E-4</c:v>
                </c:pt>
                <c:pt idx="1417">
                  <c:v>9.6001835881170602E-4</c:v>
                </c:pt>
                <c:pt idx="1418">
                  <c:v>9.5382549957391701E-4</c:v>
                </c:pt>
                <c:pt idx="1419">
                  <c:v>9.6083174476109003E-4</c:v>
                </c:pt>
                <c:pt idx="1420">
                  <c:v>9.59128681828669E-4</c:v>
                </c:pt>
                <c:pt idx="1421">
                  <c:v>9.5795747042649903E-4</c:v>
                </c:pt>
                <c:pt idx="1422">
                  <c:v>9.58212642231913E-4</c:v>
                </c:pt>
                <c:pt idx="1423">
                  <c:v>9.5848502953409904E-4</c:v>
                </c:pt>
                <c:pt idx="1424">
                  <c:v>9.57378542382239E-4</c:v>
                </c:pt>
                <c:pt idx="1425">
                  <c:v>9.5452114734807401E-4</c:v>
                </c:pt>
                <c:pt idx="1426">
                  <c:v>9.56119274106296E-4</c:v>
                </c:pt>
                <c:pt idx="1427">
                  <c:v>9.5885699821996904E-4</c:v>
                </c:pt>
                <c:pt idx="1428">
                  <c:v>9.5752858836132095E-4</c:v>
                </c:pt>
                <c:pt idx="1429">
                  <c:v>9.5761248702050199E-4</c:v>
                </c:pt>
                <c:pt idx="1430">
                  <c:v>9.5580012796082805E-4</c:v>
                </c:pt>
                <c:pt idx="1431">
                  <c:v>9.4922332861299599E-4</c:v>
                </c:pt>
                <c:pt idx="1432">
                  <c:v>9.4812677517880004E-4</c:v>
                </c:pt>
                <c:pt idx="1433">
                  <c:v>1.1640114969569901E-3</c:v>
                </c:pt>
                <c:pt idx="1434">
                  <c:v>9.4056405853165399E-4</c:v>
                </c:pt>
                <c:pt idx="1435">
                  <c:v>9.5299398129054097E-4</c:v>
                </c:pt>
                <c:pt idx="1436">
                  <c:v>9.4632615273211801E-4</c:v>
                </c:pt>
                <c:pt idx="1437">
                  <c:v>9.5299054566515002E-4</c:v>
                </c:pt>
                <c:pt idx="1438">
                  <c:v>9.5173276465730303E-4</c:v>
                </c:pt>
                <c:pt idx="1439">
                  <c:v>9.4915650024420895E-4</c:v>
                </c:pt>
                <c:pt idx="1440">
                  <c:v>9.4667453218954904E-4</c:v>
                </c:pt>
                <c:pt idx="1441">
                  <c:v>9.5084150830002003E-4</c:v>
                </c:pt>
                <c:pt idx="1442">
                  <c:v>9.4514994213541E-4</c:v>
                </c:pt>
                <c:pt idx="1443">
                  <c:v>9.42756184307649E-4</c:v>
                </c:pt>
                <c:pt idx="1444">
                  <c:v>9.5156033674461999E-4</c:v>
                </c:pt>
                <c:pt idx="1445">
                  <c:v>9.4778762344879602E-4</c:v>
                </c:pt>
                <c:pt idx="1446">
                  <c:v>9.4772645641729401E-4</c:v>
                </c:pt>
                <c:pt idx="1447">
                  <c:v>9.4980358738568603E-4</c:v>
                </c:pt>
                <c:pt idx="1448">
                  <c:v>9.4912475978174205E-4</c:v>
                </c:pt>
                <c:pt idx="1449">
                  <c:v>9.4026859811380205E-4</c:v>
                </c:pt>
                <c:pt idx="1450">
                  <c:v>9.3577841377498396E-4</c:v>
                </c:pt>
                <c:pt idx="1451">
                  <c:v>9.3790097721530399E-4</c:v>
                </c:pt>
                <c:pt idx="1452">
                  <c:v>9.3936142654894601E-4</c:v>
                </c:pt>
                <c:pt idx="1453">
                  <c:v>9.3803222800279405E-4</c:v>
                </c:pt>
                <c:pt idx="1454">
                  <c:v>9.4037671666302204E-4</c:v>
                </c:pt>
                <c:pt idx="1455">
                  <c:v>9.3978775780087205E-4</c:v>
                </c:pt>
                <c:pt idx="1456">
                  <c:v>9.4423866024709302E-4</c:v>
                </c:pt>
                <c:pt idx="1457">
                  <c:v>9.3956862336995602E-4</c:v>
                </c:pt>
                <c:pt idx="1458">
                  <c:v>9.3485320195536804E-4</c:v>
                </c:pt>
                <c:pt idx="1459">
                  <c:v>9.3407889734038101E-4</c:v>
                </c:pt>
                <c:pt idx="1460">
                  <c:v>9.31426732357554E-4</c:v>
                </c:pt>
                <c:pt idx="1461">
                  <c:v>9.3771286610359102E-4</c:v>
                </c:pt>
                <c:pt idx="1462">
                  <c:v>9.3965355473108803E-4</c:v>
                </c:pt>
                <c:pt idx="1463">
                  <c:v>9.3340915150081499E-4</c:v>
                </c:pt>
                <c:pt idx="1464">
                  <c:v>9.3849846219372498E-4</c:v>
                </c:pt>
                <c:pt idx="1465">
                  <c:v>9.43566273076619E-4</c:v>
                </c:pt>
                <c:pt idx="1466">
                  <c:v>9.4693319401420396E-4</c:v>
                </c:pt>
                <c:pt idx="1467">
                  <c:v>9.3223371799452503E-4</c:v>
                </c:pt>
                <c:pt idx="1468">
                  <c:v>9.2973781603973799E-4</c:v>
                </c:pt>
                <c:pt idx="1469">
                  <c:v>9.3236941054548699E-4</c:v>
                </c:pt>
                <c:pt idx="1470">
                  <c:v>9.3481738970190899E-4</c:v>
                </c:pt>
                <c:pt idx="1471">
                  <c:v>9.3697034827110301E-4</c:v>
                </c:pt>
                <c:pt idx="1472">
                  <c:v>9.3123045562703102E-4</c:v>
                </c:pt>
                <c:pt idx="1473">
                  <c:v>9.35640843540101E-4</c:v>
                </c:pt>
                <c:pt idx="1474">
                  <c:v>9.2857857689545296E-4</c:v>
                </c:pt>
                <c:pt idx="1475">
                  <c:v>9.3831386580903598E-4</c:v>
                </c:pt>
                <c:pt idx="1476">
                  <c:v>9.3382257112803999E-4</c:v>
                </c:pt>
                <c:pt idx="1477">
                  <c:v>9.2709893177256905E-4</c:v>
                </c:pt>
                <c:pt idx="1478">
                  <c:v>9.29853496436952E-4</c:v>
                </c:pt>
                <c:pt idx="1479">
                  <c:v>9.29662127991694E-4</c:v>
                </c:pt>
                <c:pt idx="1480">
                  <c:v>9.3298974575967001E-4</c:v>
                </c:pt>
                <c:pt idx="1481">
                  <c:v>9.2886520788538801E-4</c:v>
                </c:pt>
                <c:pt idx="1482">
                  <c:v>9.2801125435324199E-4</c:v>
                </c:pt>
                <c:pt idx="1483">
                  <c:v>9.2594376218256102E-4</c:v>
                </c:pt>
                <c:pt idx="1484">
                  <c:v>9.2117415717413902E-4</c:v>
                </c:pt>
                <c:pt idx="1485">
                  <c:v>9.2536906651173004E-4</c:v>
                </c:pt>
                <c:pt idx="1486">
                  <c:v>9.2853585043815097E-4</c:v>
                </c:pt>
                <c:pt idx="1487">
                  <c:v>9.3335942246521497E-4</c:v>
                </c:pt>
                <c:pt idx="1488">
                  <c:v>9.2561275014686002E-4</c:v>
                </c:pt>
                <c:pt idx="1489">
                  <c:v>9.2556381338289805E-4</c:v>
                </c:pt>
                <c:pt idx="1490">
                  <c:v>9.2492878027545502E-4</c:v>
                </c:pt>
                <c:pt idx="1491">
                  <c:v>9.2140458500829302E-4</c:v>
                </c:pt>
                <c:pt idx="1492">
                  <c:v>9.2369709200015295E-4</c:v>
                </c:pt>
                <c:pt idx="1493">
                  <c:v>9.2656553071462E-4</c:v>
                </c:pt>
                <c:pt idx="1494">
                  <c:v>9.1582566008464503E-4</c:v>
                </c:pt>
                <c:pt idx="1495">
                  <c:v>9.2387101493894303E-4</c:v>
                </c:pt>
                <c:pt idx="1496">
                  <c:v>9.2459899230298197E-4</c:v>
                </c:pt>
                <c:pt idx="1497">
                  <c:v>9.1802656873255395E-4</c:v>
                </c:pt>
                <c:pt idx="1498">
                  <c:v>9.28471988093114E-4</c:v>
                </c:pt>
                <c:pt idx="1499">
                  <c:v>9.2117344280875403E-4</c:v>
                </c:pt>
                <c:pt idx="1500">
                  <c:v>6.4537885870905596E-4</c:v>
                </c:pt>
                <c:pt idx="1501">
                  <c:v>9.2087835136497203E-4</c:v>
                </c:pt>
                <c:pt idx="1502">
                  <c:v>9.2201827920078004E-4</c:v>
                </c:pt>
                <c:pt idx="1503">
                  <c:v>9.1677858628051105E-4</c:v>
                </c:pt>
                <c:pt idx="1504">
                  <c:v>9.1588062451625099E-4</c:v>
                </c:pt>
                <c:pt idx="1505">
                  <c:v>9.1679179801364597E-4</c:v>
                </c:pt>
                <c:pt idx="1506">
                  <c:v>9.1097335917359498E-4</c:v>
                </c:pt>
                <c:pt idx="1507">
                  <c:v>9.1554743857360696E-4</c:v>
                </c:pt>
                <c:pt idx="1508">
                  <c:v>9.2029777258806095E-4</c:v>
                </c:pt>
                <c:pt idx="1509">
                  <c:v>9.1430674695623096E-4</c:v>
                </c:pt>
                <c:pt idx="1510">
                  <c:v>9.1965814879990703E-4</c:v>
                </c:pt>
                <c:pt idx="1511">
                  <c:v>9.1409449471535902E-4</c:v>
                </c:pt>
                <c:pt idx="1512">
                  <c:v>9.1526708684719501E-4</c:v>
                </c:pt>
                <c:pt idx="1513">
                  <c:v>9.0900686464684204E-4</c:v>
                </c:pt>
                <c:pt idx="1514">
                  <c:v>9.1685072836471195E-4</c:v>
                </c:pt>
                <c:pt idx="1515">
                  <c:v>9.1493736940401703E-4</c:v>
                </c:pt>
                <c:pt idx="1516">
                  <c:v>9.1589827312337304E-4</c:v>
                </c:pt>
                <c:pt idx="1517">
                  <c:v>9.1461849632304404E-4</c:v>
                </c:pt>
                <c:pt idx="1518">
                  <c:v>9.26410258246802E-4</c:v>
                </c:pt>
                <c:pt idx="1519">
                  <c:v>9.0482439948807905E-4</c:v>
                </c:pt>
                <c:pt idx="1520">
                  <c:v>9.1716833294263505E-4</c:v>
                </c:pt>
                <c:pt idx="1521">
                  <c:v>9.0538923845359599E-4</c:v>
                </c:pt>
                <c:pt idx="1522">
                  <c:v>9.1314601834488701E-4</c:v>
                </c:pt>
                <c:pt idx="1523">
                  <c:v>9.0713826471055105E-4</c:v>
                </c:pt>
                <c:pt idx="1524">
                  <c:v>9.0721904629060396E-4</c:v>
                </c:pt>
                <c:pt idx="1525">
                  <c:v>9.0501019083229705E-4</c:v>
                </c:pt>
                <c:pt idx="1526">
                  <c:v>9.1059758894163805E-4</c:v>
                </c:pt>
                <c:pt idx="1527">
                  <c:v>9.0548413148578398E-4</c:v>
                </c:pt>
                <c:pt idx="1528">
                  <c:v>9.1324405963845001E-4</c:v>
                </c:pt>
                <c:pt idx="1529">
                  <c:v>9.12804503497035E-4</c:v>
                </c:pt>
                <c:pt idx="1530">
                  <c:v>9.0760843543536101E-4</c:v>
                </c:pt>
                <c:pt idx="1531">
                  <c:v>9.0737440696183897E-4</c:v>
                </c:pt>
                <c:pt idx="1532">
                  <c:v>9.1182359950883903E-4</c:v>
                </c:pt>
                <c:pt idx="1533">
                  <c:v>9.0137110134638505E-4</c:v>
                </c:pt>
                <c:pt idx="1534">
                  <c:v>9.1107544549309805E-4</c:v>
                </c:pt>
                <c:pt idx="1535">
                  <c:v>9.0238387359383896E-4</c:v>
                </c:pt>
                <c:pt idx="1536">
                  <c:v>9.0547379322152303E-4</c:v>
                </c:pt>
                <c:pt idx="1537">
                  <c:v>8.9457815365692099E-4</c:v>
                </c:pt>
                <c:pt idx="1538">
                  <c:v>9.1128348788578205E-4</c:v>
                </c:pt>
                <c:pt idx="1539">
                  <c:v>9.0308237538700895E-4</c:v>
                </c:pt>
                <c:pt idx="1540">
                  <c:v>9.0850399252107202E-4</c:v>
                </c:pt>
                <c:pt idx="1541">
                  <c:v>8.9497323985931999E-4</c:v>
                </c:pt>
                <c:pt idx="1542">
                  <c:v>9.0830272985887499E-4</c:v>
                </c:pt>
                <c:pt idx="1543">
                  <c:v>8.9621184219043995E-4</c:v>
                </c:pt>
                <c:pt idx="1544">
                  <c:v>8.9460113363186401E-4</c:v>
                </c:pt>
                <c:pt idx="1545">
                  <c:v>9.0534253698100497E-4</c:v>
                </c:pt>
                <c:pt idx="1546">
                  <c:v>9.0375254707591101E-4</c:v>
                </c:pt>
                <c:pt idx="1547">
                  <c:v>8.9864349855007597E-4</c:v>
                </c:pt>
                <c:pt idx="1548">
                  <c:v>9.0618331334388195E-4</c:v>
                </c:pt>
                <c:pt idx="1549">
                  <c:v>9.0387319522962004E-4</c:v>
                </c:pt>
                <c:pt idx="1550">
                  <c:v>8.9573576953354099E-4</c:v>
                </c:pt>
                <c:pt idx="1551">
                  <c:v>9.0872623614587098E-4</c:v>
                </c:pt>
                <c:pt idx="1552">
                  <c:v>9.0476751616238801E-4</c:v>
                </c:pt>
                <c:pt idx="1553">
                  <c:v>8.99049564897511E-4</c:v>
                </c:pt>
                <c:pt idx="1554">
                  <c:v>9.0017091917760105E-4</c:v>
                </c:pt>
                <c:pt idx="1555">
                  <c:v>8.9602724785955903E-4</c:v>
                </c:pt>
                <c:pt idx="1556">
                  <c:v>8.9388800564249203E-4</c:v>
                </c:pt>
                <c:pt idx="1557">
                  <c:v>8.92429721332811E-4</c:v>
                </c:pt>
                <c:pt idx="1558">
                  <c:v>8.9779459327226404E-4</c:v>
                </c:pt>
                <c:pt idx="1559">
                  <c:v>8.8864053685811905E-4</c:v>
                </c:pt>
                <c:pt idx="1560">
                  <c:v>9.01492372943501E-4</c:v>
                </c:pt>
                <c:pt idx="1561">
                  <c:v>9.0219849150654499E-4</c:v>
                </c:pt>
                <c:pt idx="1562">
                  <c:v>8.9619571505557098E-4</c:v>
                </c:pt>
                <c:pt idx="1563">
                  <c:v>9.0064186128298405E-4</c:v>
                </c:pt>
                <c:pt idx="1564">
                  <c:v>8.9775989161913999E-4</c:v>
                </c:pt>
                <c:pt idx="1565">
                  <c:v>8.9602728276954495E-4</c:v>
                </c:pt>
                <c:pt idx="1566">
                  <c:v>9.00000476253896E-4</c:v>
                </c:pt>
                <c:pt idx="1567">
                  <c:v>8.9887992260935805E-4</c:v>
                </c:pt>
                <c:pt idx="1568">
                  <c:v>8.9265032781394096E-4</c:v>
                </c:pt>
                <c:pt idx="1569">
                  <c:v>8.9131257884444905E-4</c:v>
                </c:pt>
                <c:pt idx="1570">
                  <c:v>8.8517712364445005E-4</c:v>
                </c:pt>
                <c:pt idx="1571">
                  <c:v>8.9537590773252501E-4</c:v>
                </c:pt>
                <c:pt idx="1572">
                  <c:v>8.8768652289086401E-4</c:v>
                </c:pt>
                <c:pt idx="1573">
                  <c:v>8.9028694205429504E-4</c:v>
                </c:pt>
                <c:pt idx="1574">
                  <c:v>8.8909089666559598E-4</c:v>
                </c:pt>
                <c:pt idx="1575">
                  <c:v>8.9468116414813696E-4</c:v>
                </c:pt>
                <c:pt idx="1576">
                  <c:v>8.9839886781169405E-4</c:v>
                </c:pt>
                <c:pt idx="1577">
                  <c:v>8.8866737090277095E-4</c:v>
                </c:pt>
                <c:pt idx="1578">
                  <c:v>8.9421430871695397E-4</c:v>
                </c:pt>
                <c:pt idx="1579">
                  <c:v>8.9489760031295404E-4</c:v>
                </c:pt>
                <c:pt idx="1580">
                  <c:v>8.80822637837872E-4</c:v>
                </c:pt>
                <c:pt idx="1581">
                  <c:v>8.8900641054874096E-4</c:v>
                </c:pt>
                <c:pt idx="1582">
                  <c:v>8.8445618430033101E-4</c:v>
                </c:pt>
                <c:pt idx="1583">
                  <c:v>8.8932016781844596E-4</c:v>
                </c:pt>
                <c:pt idx="1584">
                  <c:v>8.8744519671555503E-4</c:v>
                </c:pt>
                <c:pt idx="1585">
                  <c:v>8.9715824015013503E-4</c:v>
                </c:pt>
                <c:pt idx="1586">
                  <c:v>8.8578135034965899E-4</c:v>
                </c:pt>
                <c:pt idx="1587">
                  <c:v>8.9075460553717097E-4</c:v>
                </c:pt>
                <c:pt idx="1588">
                  <c:v>8.9130306097040502E-4</c:v>
                </c:pt>
                <c:pt idx="1589">
                  <c:v>8.9958784670900801E-4</c:v>
                </c:pt>
                <c:pt idx="1590">
                  <c:v>8.8636803651310798E-4</c:v>
                </c:pt>
                <c:pt idx="1591">
                  <c:v>8.7430765762777098E-4</c:v>
                </c:pt>
                <c:pt idx="1592">
                  <c:v>8.9279254038803098E-4</c:v>
                </c:pt>
                <c:pt idx="1593">
                  <c:v>8.7292791568257502E-4</c:v>
                </c:pt>
                <c:pt idx="1594">
                  <c:v>8.7977647842899095E-4</c:v>
                </c:pt>
                <c:pt idx="1595">
                  <c:v>8.9050770156297602E-4</c:v>
                </c:pt>
                <c:pt idx="1596">
                  <c:v>8.9086129941816101E-4</c:v>
                </c:pt>
                <c:pt idx="1597">
                  <c:v>8.8338809474817104E-4</c:v>
                </c:pt>
                <c:pt idx="1598">
                  <c:v>8.83270830880641E-4</c:v>
                </c:pt>
                <c:pt idx="1599">
                  <c:v>8.8747206483884603E-4</c:v>
                </c:pt>
                <c:pt idx="1600">
                  <c:v>8.8868452007943497E-4</c:v>
                </c:pt>
                <c:pt idx="1601">
                  <c:v>8.8523480452071604E-4</c:v>
                </c:pt>
                <c:pt idx="1602">
                  <c:v>8.8723750651813302E-4</c:v>
                </c:pt>
                <c:pt idx="1603">
                  <c:v>8.7841682083649299E-4</c:v>
                </c:pt>
                <c:pt idx="1604">
                  <c:v>8.8202993160816701E-4</c:v>
                </c:pt>
                <c:pt idx="1605">
                  <c:v>8.8377584774219898E-4</c:v>
                </c:pt>
                <c:pt idx="1606">
                  <c:v>8.7974394068836498E-4</c:v>
                </c:pt>
                <c:pt idx="1607">
                  <c:v>8.8417762586492704E-4</c:v>
                </c:pt>
                <c:pt idx="1608">
                  <c:v>8.7985763938130403E-4</c:v>
                </c:pt>
                <c:pt idx="1609">
                  <c:v>8.8225926216111599E-4</c:v>
                </c:pt>
                <c:pt idx="1610">
                  <c:v>8.78821810438525E-4</c:v>
                </c:pt>
                <c:pt idx="1611">
                  <c:v>8.9052175903527096E-4</c:v>
                </c:pt>
                <c:pt idx="1612">
                  <c:v>8.7821654369136105E-4</c:v>
                </c:pt>
                <c:pt idx="1613">
                  <c:v>8.8343259648240196E-4</c:v>
                </c:pt>
                <c:pt idx="1614">
                  <c:v>8.7028632759778403E-4</c:v>
                </c:pt>
                <c:pt idx="1615">
                  <c:v>8.8349139005053899E-4</c:v>
                </c:pt>
                <c:pt idx="1616">
                  <c:v>8.8345862345384199E-4</c:v>
                </c:pt>
                <c:pt idx="1617">
                  <c:v>8.7547407196664705E-4</c:v>
                </c:pt>
                <c:pt idx="1618">
                  <c:v>8.8063801520562495E-4</c:v>
                </c:pt>
                <c:pt idx="1619">
                  <c:v>8.8335325386005301E-4</c:v>
                </c:pt>
                <c:pt idx="1620">
                  <c:v>8.7672397301441095E-4</c:v>
                </c:pt>
                <c:pt idx="1621">
                  <c:v>8.8091102336981396E-4</c:v>
                </c:pt>
                <c:pt idx="1622">
                  <c:v>8.7380562265045297E-4</c:v>
                </c:pt>
                <c:pt idx="1623">
                  <c:v>8.7967054262875696E-4</c:v>
                </c:pt>
                <c:pt idx="1624">
                  <c:v>8.7888666525736303E-4</c:v>
                </c:pt>
                <c:pt idx="1625">
                  <c:v>8.8007401245120403E-4</c:v>
                </c:pt>
                <c:pt idx="1626">
                  <c:v>8.69311502882897E-4</c:v>
                </c:pt>
                <c:pt idx="1627">
                  <c:v>8.7873827536572599E-4</c:v>
                </c:pt>
                <c:pt idx="1628">
                  <c:v>8.77224368884442E-4</c:v>
                </c:pt>
                <c:pt idx="1629">
                  <c:v>8.7395500595710497E-4</c:v>
                </c:pt>
                <c:pt idx="1630">
                  <c:v>8.7569710503364599E-4</c:v>
                </c:pt>
                <c:pt idx="1631">
                  <c:v>8.7443819275979896E-4</c:v>
                </c:pt>
                <c:pt idx="1632">
                  <c:v>8.8937523595712198E-4</c:v>
                </c:pt>
                <c:pt idx="1633">
                  <c:v>8.7441267030015704E-4</c:v>
                </c:pt>
                <c:pt idx="1634">
                  <c:v>8.7466605192725901E-4</c:v>
                </c:pt>
                <c:pt idx="1635">
                  <c:v>8.7864849581061196E-4</c:v>
                </c:pt>
                <c:pt idx="1636">
                  <c:v>8.8358095825139698E-4</c:v>
                </c:pt>
                <c:pt idx="1637">
                  <c:v>8.6968967649452597E-4</c:v>
                </c:pt>
                <c:pt idx="1638">
                  <c:v>8.7134838216018705E-4</c:v>
                </c:pt>
                <c:pt idx="1639">
                  <c:v>8.7500147060915704E-4</c:v>
                </c:pt>
                <c:pt idx="1640">
                  <c:v>8.6400032589426803E-4</c:v>
                </c:pt>
                <c:pt idx="1641">
                  <c:v>8.6315984508439901E-4</c:v>
                </c:pt>
                <c:pt idx="1642">
                  <c:v>8.6971882952191601E-4</c:v>
                </c:pt>
                <c:pt idx="1643">
                  <c:v>8.7416988232714998E-4</c:v>
                </c:pt>
                <c:pt idx="1644">
                  <c:v>8.6714671821355304E-4</c:v>
                </c:pt>
                <c:pt idx="1645">
                  <c:v>8.7297359558986397E-4</c:v>
                </c:pt>
                <c:pt idx="1646">
                  <c:v>8.6384202158463596E-4</c:v>
                </c:pt>
                <c:pt idx="1647">
                  <c:v>8.7595004568153799E-4</c:v>
                </c:pt>
                <c:pt idx="1648">
                  <c:v>8.6747639602871801E-4</c:v>
                </c:pt>
                <c:pt idx="1649">
                  <c:v>8.6918594408510303E-4</c:v>
                </c:pt>
                <c:pt idx="1650">
                  <c:v>8.6898120338303503E-4</c:v>
                </c:pt>
                <c:pt idx="1651">
                  <c:v>8.62018477736669E-4</c:v>
                </c:pt>
                <c:pt idx="1652">
                  <c:v>8.7025932016712498E-4</c:v>
                </c:pt>
                <c:pt idx="1653">
                  <c:v>8.8157075358495196E-4</c:v>
                </c:pt>
                <c:pt idx="1654">
                  <c:v>8.5972812660216E-4</c:v>
                </c:pt>
                <c:pt idx="1655">
                  <c:v>8.5825087473131295E-4</c:v>
                </c:pt>
                <c:pt idx="1656">
                  <c:v>8.6486660739389597E-4</c:v>
                </c:pt>
                <c:pt idx="1657">
                  <c:v>8.6391140725851801E-4</c:v>
                </c:pt>
                <c:pt idx="1658">
                  <c:v>8.6732146108431103E-4</c:v>
                </c:pt>
                <c:pt idx="1659">
                  <c:v>8.7844899101941496E-4</c:v>
                </c:pt>
                <c:pt idx="1660">
                  <c:v>8.7643577339782805E-4</c:v>
                </c:pt>
                <c:pt idx="1661">
                  <c:v>8.5944253866311604E-4</c:v>
                </c:pt>
                <c:pt idx="1662">
                  <c:v>8.6751157663417298E-4</c:v>
                </c:pt>
                <c:pt idx="1663">
                  <c:v>8.6719816921539497E-4</c:v>
                </c:pt>
                <c:pt idx="1664">
                  <c:v>8.7100450895989505E-4</c:v>
                </c:pt>
                <c:pt idx="1665">
                  <c:v>8.6086281235901198E-4</c:v>
                </c:pt>
                <c:pt idx="1666">
                  <c:v>8.7699187152979498E-4</c:v>
                </c:pt>
                <c:pt idx="1667">
                  <c:v>8.7720956502973795E-4</c:v>
                </c:pt>
                <c:pt idx="1668">
                  <c:v>8.7369078041741005E-4</c:v>
                </c:pt>
                <c:pt idx="1669">
                  <c:v>8.7343895766984396E-4</c:v>
                </c:pt>
                <c:pt idx="1670">
                  <c:v>8.6499331948288903E-4</c:v>
                </c:pt>
                <c:pt idx="1671">
                  <c:v>8.6961423967500304E-4</c:v>
                </c:pt>
                <c:pt idx="1672">
                  <c:v>8.5840111712205604E-4</c:v>
                </c:pt>
                <c:pt idx="1673">
                  <c:v>8.7191835137702097E-4</c:v>
                </c:pt>
                <c:pt idx="1674">
                  <c:v>8.6890091986874002E-4</c:v>
                </c:pt>
                <c:pt idx="1675">
                  <c:v>8.63390125774056E-4</c:v>
                </c:pt>
                <c:pt idx="1676">
                  <c:v>8.6799300655302403E-4</c:v>
                </c:pt>
                <c:pt idx="1677">
                  <c:v>8.6424545444231205E-4</c:v>
                </c:pt>
                <c:pt idx="1678">
                  <c:v>8.5392106798598002E-4</c:v>
                </c:pt>
                <c:pt idx="1679">
                  <c:v>8.64236190048833E-4</c:v>
                </c:pt>
                <c:pt idx="1680">
                  <c:v>8.6567549761433298E-4</c:v>
                </c:pt>
                <c:pt idx="1681">
                  <c:v>8.5998306847788605E-4</c:v>
                </c:pt>
                <c:pt idx="1682">
                  <c:v>8.6878979754243598E-4</c:v>
                </c:pt>
                <c:pt idx="1683">
                  <c:v>8.60314250545114E-4</c:v>
                </c:pt>
                <c:pt idx="1684">
                  <c:v>8.6228360367012098E-4</c:v>
                </c:pt>
                <c:pt idx="1685">
                  <c:v>8.6229024355215505E-4</c:v>
                </c:pt>
                <c:pt idx="1686">
                  <c:v>8.6966053764859E-4</c:v>
                </c:pt>
                <c:pt idx="1687">
                  <c:v>8.7183715324866396E-4</c:v>
                </c:pt>
                <c:pt idx="1688">
                  <c:v>8.6995196385963403E-4</c:v>
                </c:pt>
                <c:pt idx="1689">
                  <c:v>8.6616798617964103E-4</c:v>
                </c:pt>
                <c:pt idx="1690">
                  <c:v>8.6699307498808197E-4</c:v>
                </c:pt>
                <c:pt idx="1691">
                  <c:v>8.7221792744950305E-4</c:v>
                </c:pt>
                <c:pt idx="1692">
                  <c:v>8.72462596405031E-4</c:v>
                </c:pt>
                <c:pt idx="1693">
                  <c:v>8.6128019040090703E-4</c:v>
                </c:pt>
                <c:pt idx="1694">
                  <c:v>8.7324060584995002E-4</c:v>
                </c:pt>
                <c:pt idx="1695">
                  <c:v>8.6243699894276201E-4</c:v>
                </c:pt>
                <c:pt idx="1696">
                  <c:v>8.7427136670487201E-4</c:v>
                </c:pt>
                <c:pt idx="1697">
                  <c:v>8.6081807318453901E-4</c:v>
                </c:pt>
                <c:pt idx="1698">
                  <c:v>8.67943817851258E-4</c:v>
                </c:pt>
                <c:pt idx="1699">
                  <c:v>8.66521277441047E-4</c:v>
                </c:pt>
                <c:pt idx="1700">
                  <c:v>8.6439843950484902E-4</c:v>
                </c:pt>
                <c:pt idx="1701">
                  <c:v>8.6617524285119798E-4</c:v>
                </c:pt>
                <c:pt idx="1702">
                  <c:v>8.6931252221490599E-4</c:v>
                </c:pt>
                <c:pt idx="1703">
                  <c:v>8.7004122230189499E-4</c:v>
                </c:pt>
                <c:pt idx="1704">
                  <c:v>8.6083229217576705E-4</c:v>
                </c:pt>
                <c:pt idx="1705">
                  <c:v>8.6396652354954299E-4</c:v>
                </c:pt>
                <c:pt idx="1706">
                  <c:v>8.5818171648584002E-4</c:v>
                </c:pt>
                <c:pt idx="1707">
                  <c:v>8.6507486765069496E-4</c:v>
                </c:pt>
                <c:pt idx="1708">
                  <c:v>8.6178682518747902E-4</c:v>
                </c:pt>
                <c:pt idx="1709">
                  <c:v>8.5962615508572004E-4</c:v>
                </c:pt>
                <c:pt idx="1710">
                  <c:v>8.5770081327827901E-4</c:v>
                </c:pt>
                <c:pt idx="1711">
                  <c:v>8.6508492852001696E-4</c:v>
                </c:pt>
                <c:pt idx="1712">
                  <c:v>8.6373233934827298E-4</c:v>
                </c:pt>
                <c:pt idx="1713">
                  <c:v>8.6308567511807698E-4</c:v>
                </c:pt>
                <c:pt idx="1714">
                  <c:v>8.6737980102643099E-4</c:v>
                </c:pt>
                <c:pt idx="1716">
                  <c:v>8.6224428161008895E-4</c:v>
                </c:pt>
                <c:pt idx="1717">
                  <c:v>8.5403923092404596E-4</c:v>
                </c:pt>
                <c:pt idx="1718">
                  <c:v>8.6226828609920598E-4</c:v>
                </c:pt>
                <c:pt idx="1719">
                  <c:v>8.5030657430171404E-4</c:v>
                </c:pt>
                <c:pt idx="1720">
                  <c:v>8.5752292681681101E-4</c:v>
                </c:pt>
                <c:pt idx="1721">
                  <c:v>8.6285616075615303E-4</c:v>
                </c:pt>
                <c:pt idx="1722">
                  <c:v>8.4843628402581702E-4</c:v>
                </c:pt>
                <c:pt idx="1723">
                  <c:v>8.5494017511500095E-4</c:v>
                </c:pt>
                <c:pt idx="1724">
                  <c:v>8.4924091574178505E-4</c:v>
                </c:pt>
                <c:pt idx="1725">
                  <c:v>8.5578047078319996E-4</c:v>
                </c:pt>
                <c:pt idx="1726">
                  <c:v>8.5598617324245498E-4</c:v>
                </c:pt>
                <c:pt idx="1727">
                  <c:v>8.5626554822905605E-4</c:v>
                </c:pt>
                <c:pt idx="1728">
                  <c:v>8.5734985888600895E-4</c:v>
                </c:pt>
                <c:pt idx="1729">
                  <c:v>8.5527449653962099E-4</c:v>
                </c:pt>
                <c:pt idx="1730">
                  <c:v>8.5075571058667503E-4</c:v>
                </c:pt>
                <c:pt idx="1731">
                  <c:v>8.4563130776986104E-4</c:v>
                </c:pt>
                <c:pt idx="1732">
                  <c:v>8.5205322782604001E-4</c:v>
                </c:pt>
                <c:pt idx="1733">
                  <c:v>8.5358231128750302E-4</c:v>
                </c:pt>
                <c:pt idx="1734">
                  <c:v>8.51466123239479E-4</c:v>
                </c:pt>
                <c:pt idx="1735">
                  <c:v>8.4993986375635796E-4</c:v>
                </c:pt>
                <c:pt idx="1736">
                  <c:v>8.3699728618748497E-4</c:v>
                </c:pt>
                <c:pt idx="1737">
                  <c:v>8.7344252406816299E-4</c:v>
                </c:pt>
                <c:pt idx="1738">
                  <c:v>8.5346111516344597E-4</c:v>
                </c:pt>
                <c:pt idx="1739">
                  <c:v>8.4638218677552399E-4</c:v>
                </c:pt>
                <c:pt idx="1740">
                  <c:v>8.5317114749079498E-4</c:v>
                </c:pt>
                <c:pt idx="1741">
                  <c:v>8.4761318332502095E-4</c:v>
                </c:pt>
                <c:pt idx="1742">
                  <c:v>8.5057182424196401E-4</c:v>
                </c:pt>
                <c:pt idx="1743">
                  <c:v>8.4963646589440202E-4</c:v>
                </c:pt>
                <c:pt idx="1744">
                  <c:v>8.47216723484692E-4</c:v>
                </c:pt>
                <c:pt idx="1745">
                  <c:v>8.4911291181209996E-4</c:v>
                </c:pt>
                <c:pt idx="1746">
                  <c:v>8.4807817852445503E-4</c:v>
                </c:pt>
                <c:pt idx="1747">
                  <c:v>8.4836506812683405E-4</c:v>
                </c:pt>
                <c:pt idx="1748">
                  <c:v>8.4820057850509205E-4</c:v>
                </c:pt>
                <c:pt idx="1749">
                  <c:v>8.4685556993004097E-4</c:v>
                </c:pt>
                <c:pt idx="1750">
                  <c:v>8.4759524102743795E-4</c:v>
                </c:pt>
                <c:pt idx="1751">
                  <c:v>8.4084464064932698E-4</c:v>
                </c:pt>
                <c:pt idx="1752">
                  <c:v>8.4970330323188897E-4</c:v>
                </c:pt>
                <c:pt idx="1753">
                  <c:v>8.4650027812846105E-4</c:v>
                </c:pt>
                <c:pt idx="1754">
                  <c:v>8.48602148791232E-4</c:v>
                </c:pt>
                <c:pt idx="1755">
                  <c:v>8.4583135254906201E-4</c:v>
                </c:pt>
                <c:pt idx="1756">
                  <c:v>8.4601625828220704E-4</c:v>
                </c:pt>
                <c:pt idx="1757">
                  <c:v>8.4016067799166298E-4</c:v>
                </c:pt>
                <c:pt idx="1758">
                  <c:v>8.5099895954335997E-4</c:v>
                </c:pt>
                <c:pt idx="1759">
                  <c:v>8.4421922628083099E-4</c:v>
                </c:pt>
                <c:pt idx="1760">
                  <c:v>8.4400432564908905E-4</c:v>
                </c:pt>
                <c:pt idx="1761">
                  <c:v>8.4001243225509403E-4</c:v>
                </c:pt>
                <c:pt idx="1762">
                  <c:v>8.4290204035548802E-4</c:v>
                </c:pt>
                <c:pt idx="1763">
                  <c:v>8.4472992088989202E-4</c:v>
                </c:pt>
                <c:pt idx="1764">
                  <c:v>8.4336375449642603E-4</c:v>
                </c:pt>
                <c:pt idx="1765">
                  <c:v>8.4824895165657105E-4</c:v>
                </c:pt>
                <c:pt idx="1766">
                  <c:v>8.3830456692289101E-4</c:v>
                </c:pt>
                <c:pt idx="1767">
                  <c:v>8.4307554581280304E-4</c:v>
                </c:pt>
                <c:pt idx="1768">
                  <c:v>8.4295660234793299E-4</c:v>
                </c:pt>
                <c:pt idx="1769">
                  <c:v>8.4207756239260199E-4</c:v>
                </c:pt>
                <c:pt idx="1770">
                  <c:v>8.3980440164610102E-4</c:v>
                </c:pt>
                <c:pt idx="1771">
                  <c:v>8.4070768600166097E-4</c:v>
                </c:pt>
                <c:pt idx="1772">
                  <c:v>8.4482029946880103E-4</c:v>
                </c:pt>
                <c:pt idx="1773">
                  <c:v>8.4463092113074305E-4</c:v>
                </c:pt>
                <c:pt idx="1774">
                  <c:v>8.41556310781167E-4</c:v>
                </c:pt>
                <c:pt idx="1775">
                  <c:v>8.41393091771311E-4</c:v>
                </c:pt>
                <c:pt idx="1776">
                  <c:v>8.3974264633494898E-4</c:v>
                </c:pt>
                <c:pt idx="1777">
                  <c:v>8.3835251063667595E-4</c:v>
                </c:pt>
                <c:pt idx="1778">
                  <c:v>8.3724626897952598E-4</c:v>
                </c:pt>
                <c:pt idx="1779">
                  <c:v>8.4097011370839699E-4</c:v>
                </c:pt>
                <c:pt idx="1780">
                  <c:v>8.4190995639186897E-4</c:v>
                </c:pt>
                <c:pt idx="1781">
                  <c:v>8.4434594124521104E-4</c:v>
                </c:pt>
                <c:pt idx="1782">
                  <c:v>8.4294367744280896E-4</c:v>
                </c:pt>
                <c:pt idx="1783">
                  <c:v>8.4257477726457097E-4</c:v>
                </c:pt>
                <c:pt idx="1784">
                  <c:v>8.3881676735649696E-4</c:v>
                </c:pt>
                <c:pt idx="1785">
                  <c:v>8.3890066940328504E-4</c:v>
                </c:pt>
                <c:pt idx="1786">
                  <c:v>8.39820671024177E-4</c:v>
                </c:pt>
                <c:pt idx="1787">
                  <c:v>8.3412928096453004E-4</c:v>
                </c:pt>
                <c:pt idx="1788">
                  <c:v>8.3550076243999198E-4</c:v>
                </c:pt>
                <c:pt idx="1789">
                  <c:v>8.4148197787148001E-4</c:v>
                </c:pt>
                <c:pt idx="1790">
                  <c:v>8.4002694932742603E-4</c:v>
                </c:pt>
                <c:pt idx="1791">
                  <c:v>8.3363938001538998E-4</c:v>
                </c:pt>
                <c:pt idx="1792">
                  <c:v>8.3414261542399005E-4</c:v>
                </c:pt>
                <c:pt idx="1793">
                  <c:v>8.3816173141260705E-4</c:v>
                </c:pt>
                <c:pt idx="1794">
                  <c:v>8.4009215375016903E-4</c:v>
                </c:pt>
                <c:pt idx="1795">
                  <c:v>8.43977940584385E-4</c:v>
                </c:pt>
                <c:pt idx="1796">
                  <c:v>8.45256643149544E-4</c:v>
                </c:pt>
                <c:pt idx="1797">
                  <c:v>8.3603880794938697E-4</c:v>
                </c:pt>
                <c:pt idx="1798">
                  <c:v>8.4145144602396896E-4</c:v>
                </c:pt>
                <c:pt idx="1799">
                  <c:v>8.3749323830042E-4</c:v>
                </c:pt>
                <c:pt idx="1800">
                  <c:v>8.3903253668890098E-4</c:v>
                </c:pt>
                <c:pt idx="1801">
                  <c:v>8.3876827890025699E-4</c:v>
                </c:pt>
                <c:pt idx="1802">
                  <c:v>8.4123796589805804E-4</c:v>
                </c:pt>
                <c:pt idx="1803">
                  <c:v>8.3023050913279197E-4</c:v>
                </c:pt>
                <c:pt idx="1804">
                  <c:v>8.3822850033497202E-4</c:v>
                </c:pt>
                <c:pt idx="1805">
                  <c:v>8.3057140322427103E-4</c:v>
                </c:pt>
                <c:pt idx="1806">
                  <c:v>8.4094748336713699E-4</c:v>
                </c:pt>
                <c:pt idx="1807">
                  <c:v>8.3602856146131001E-4</c:v>
                </c:pt>
                <c:pt idx="1808">
                  <c:v>8.3519381009238404E-4</c:v>
                </c:pt>
                <c:pt idx="1809">
                  <c:v>8.3499593048427302E-4</c:v>
                </c:pt>
                <c:pt idx="1810">
                  <c:v>8.3672007128060501E-4</c:v>
                </c:pt>
                <c:pt idx="1811">
                  <c:v>8.3548826724074202E-4</c:v>
                </c:pt>
                <c:pt idx="1812">
                  <c:v>8.2981008102702303E-4</c:v>
                </c:pt>
                <c:pt idx="1813">
                  <c:v>8.3410324408508102E-4</c:v>
                </c:pt>
                <c:pt idx="1814">
                  <c:v>8.2985713479882199E-4</c:v>
                </c:pt>
                <c:pt idx="1815">
                  <c:v>8.4356881339126498E-4</c:v>
                </c:pt>
                <c:pt idx="1816">
                  <c:v>8.2976018936011496E-4</c:v>
                </c:pt>
                <c:pt idx="1817">
                  <c:v>8.3413966494077499E-4</c:v>
                </c:pt>
                <c:pt idx="1818">
                  <c:v>8.3229266177415695E-4</c:v>
                </c:pt>
                <c:pt idx="1819">
                  <c:v>8.2562092567663203E-4</c:v>
                </c:pt>
                <c:pt idx="1820">
                  <c:v>8.2742960156858604E-4</c:v>
                </c:pt>
                <c:pt idx="1821">
                  <c:v>8.3362633626863801E-4</c:v>
                </c:pt>
                <c:pt idx="1822">
                  <c:v>8.2856646157614404E-4</c:v>
                </c:pt>
                <c:pt idx="1823">
                  <c:v>8.3670791653098295E-4</c:v>
                </c:pt>
                <c:pt idx="1824">
                  <c:v>8.3465623426004596E-4</c:v>
                </c:pt>
                <c:pt idx="1825">
                  <c:v>8.3117497745414004E-4</c:v>
                </c:pt>
                <c:pt idx="1826">
                  <c:v>8.3191291797832397E-4</c:v>
                </c:pt>
                <c:pt idx="1827">
                  <c:v>8.29727183235516E-4</c:v>
                </c:pt>
                <c:pt idx="1828">
                  <c:v>8.3360706134058299E-4</c:v>
                </c:pt>
                <c:pt idx="1829">
                  <c:v>8.3140061434264299E-4</c:v>
                </c:pt>
                <c:pt idx="1830">
                  <c:v>8.3177213060498304E-4</c:v>
                </c:pt>
                <c:pt idx="1831">
                  <c:v>8.2716145993275397E-4</c:v>
                </c:pt>
                <c:pt idx="1832">
                  <c:v>8.28519292951087E-4</c:v>
                </c:pt>
                <c:pt idx="1833">
                  <c:v>8.3251831788199902E-4</c:v>
                </c:pt>
                <c:pt idx="1834">
                  <c:v>8.2905006413131301E-4</c:v>
                </c:pt>
                <c:pt idx="1835">
                  <c:v>8.2867932951298897E-4</c:v>
                </c:pt>
                <c:pt idx="1836">
                  <c:v>8.3503897260947101E-4</c:v>
                </c:pt>
                <c:pt idx="1837">
                  <c:v>8.2667935622784895E-4</c:v>
                </c:pt>
                <c:pt idx="1838">
                  <c:v>8.3336293378985505E-4</c:v>
                </c:pt>
                <c:pt idx="1839">
                  <c:v>8.2511654551619697E-4</c:v>
                </c:pt>
                <c:pt idx="1840">
                  <c:v>8.2919924737934105E-4</c:v>
                </c:pt>
                <c:pt idx="1841">
                  <c:v>8.3115850747887102E-4</c:v>
                </c:pt>
                <c:pt idx="1842">
                  <c:v>8.2597086767056396E-4</c:v>
                </c:pt>
                <c:pt idx="1843">
                  <c:v>8.2707154631700105E-4</c:v>
                </c:pt>
                <c:pt idx="1844">
                  <c:v>8.3026204561125903E-4</c:v>
                </c:pt>
                <c:pt idx="1845">
                  <c:v>8.3008380628837202E-4</c:v>
                </c:pt>
                <c:pt idx="1846">
                  <c:v>8.3320557392374496E-4</c:v>
                </c:pt>
                <c:pt idx="1847">
                  <c:v>8.2838572336613604E-4</c:v>
                </c:pt>
                <c:pt idx="1848">
                  <c:v>8.2624797963796602E-4</c:v>
                </c:pt>
                <c:pt idx="1849">
                  <c:v>8.2222859824807905E-4</c:v>
                </c:pt>
                <c:pt idx="1850">
                  <c:v>8.2693809067497495E-4</c:v>
                </c:pt>
                <c:pt idx="1851">
                  <c:v>8.3137510346316303E-4</c:v>
                </c:pt>
                <c:pt idx="1852">
                  <c:v>8.2476096880102401E-4</c:v>
                </c:pt>
                <c:pt idx="1853">
                  <c:v>8.3160462708128198E-4</c:v>
                </c:pt>
                <c:pt idx="1854">
                  <c:v>8.2749281954682405E-4</c:v>
                </c:pt>
                <c:pt idx="1855">
                  <c:v>8.2665695787466299E-4</c:v>
                </c:pt>
                <c:pt idx="1856">
                  <c:v>8.3366857025544104E-4</c:v>
                </c:pt>
                <c:pt idx="1857">
                  <c:v>8.1728770240269404E-4</c:v>
                </c:pt>
                <c:pt idx="1858">
                  <c:v>8.2666769255872901E-4</c:v>
                </c:pt>
                <c:pt idx="1859">
                  <c:v>8.28102047587673E-4</c:v>
                </c:pt>
                <c:pt idx="1860">
                  <c:v>8.2576799787578096E-4</c:v>
                </c:pt>
                <c:pt idx="1861">
                  <c:v>8.3235893468436403E-4</c:v>
                </c:pt>
                <c:pt idx="1862">
                  <c:v>8.2448899861870103E-4</c:v>
                </c:pt>
                <c:pt idx="1863">
                  <c:v>8.2617709869145799E-4</c:v>
                </c:pt>
                <c:pt idx="1864">
                  <c:v>8.2028534896084896E-4</c:v>
                </c:pt>
                <c:pt idx="1865">
                  <c:v>8.2723031080352905E-4</c:v>
                </c:pt>
                <c:pt idx="1866">
                  <c:v>8.2367874702454595E-4</c:v>
                </c:pt>
                <c:pt idx="1867">
                  <c:v>8.2416214935620202E-4</c:v>
                </c:pt>
                <c:pt idx="1868">
                  <c:v>8.2559692751732504E-4</c:v>
                </c:pt>
                <c:pt idx="1869">
                  <c:v>8.2498234409169203E-4</c:v>
                </c:pt>
                <c:pt idx="1870">
                  <c:v>8.2324101523944702E-4</c:v>
                </c:pt>
                <c:pt idx="1871">
                  <c:v>8.2518775927269399E-4</c:v>
                </c:pt>
                <c:pt idx="1872">
                  <c:v>8.2820943677624397E-4</c:v>
                </c:pt>
                <c:pt idx="1873">
                  <c:v>8.2824834829016197E-4</c:v>
                </c:pt>
                <c:pt idx="1874">
                  <c:v>8.26444109927836E-4</c:v>
                </c:pt>
                <c:pt idx="1875">
                  <c:v>8.2052606118499297E-4</c:v>
                </c:pt>
                <c:pt idx="1876">
                  <c:v>8.2121008392217396E-4</c:v>
                </c:pt>
                <c:pt idx="1877">
                  <c:v>8.3010297197577199E-4</c:v>
                </c:pt>
                <c:pt idx="1878">
                  <c:v>8.2682313303790401E-4</c:v>
                </c:pt>
                <c:pt idx="1879">
                  <c:v>8.2435223494797599E-4</c:v>
                </c:pt>
                <c:pt idx="1880">
                  <c:v>8.2106476060088505E-4</c:v>
                </c:pt>
                <c:pt idx="1881">
                  <c:v>8.2223347628443595E-4</c:v>
                </c:pt>
                <c:pt idx="1882">
                  <c:v>8.2154437507475999E-4</c:v>
                </c:pt>
                <c:pt idx="1883">
                  <c:v>8.2252168014288396E-4</c:v>
                </c:pt>
                <c:pt idx="1884">
                  <c:v>8.2080594840084199E-4</c:v>
                </c:pt>
                <c:pt idx="1885">
                  <c:v>8.23189905968929E-4</c:v>
                </c:pt>
                <c:pt idx="1886">
                  <c:v>8.1324920862043196E-4</c:v>
                </c:pt>
                <c:pt idx="1887">
                  <c:v>8.1406593263572699E-4</c:v>
                </c:pt>
                <c:pt idx="1888">
                  <c:v>8.1400773480353296E-4</c:v>
                </c:pt>
                <c:pt idx="1889">
                  <c:v>8.1752976115257098E-4</c:v>
                </c:pt>
                <c:pt idx="1890">
                  <c:v>8.1782811321855296E-4</c:v>
                </c:pt>
                <c:pt idx="1891">
                  <c:v>8.0977667954222296E-4</c:v>
                </c:pt>
                <c:pt idx="1892">
                  <c:v>8.1589199836856795E-4</c:v>
                </c:pt>
                <c:pt idx="1893">
                  <c:v>8.17064929944273E-4</c:v>
                </c:pt>
                <c:pt idx="1894">
                  <c:v>8.1737091605644401E-4</c:v>
                </c:pt>
                <c:pt idx="1895">
                  <c:v>8.2277562655223401E-4</c:v>
                </c:pt>
                <c:pt idx="1896">
                  <c:v>8.1267383934652705E-4</c:v>
                </c:pt>
                <c:pt idx="1897">
                  <c:v>8.1378886545130803E-4</c:v>
                </c:pt>
                <c:pt idx="1898">
                  <c:v>8.1766656705381904E-4</c:v>
                </c:pt>
                <c:pt idx="1899">
                  <c:v>8.1493938841140198E-4</c:v>
                </c:pt>
                <c:pt idx="1900">
                  <c:v>8.1960957899408597E-4</c:v>
                </c:pt>
                <c:pt idx="1901">
                  <c:v>8.1582747405527299E-4</c:v>
                </c:pt>
                <c:pt idx="1902">
                  <c:v>8.1815560412989204E-4</c:v>
                </c:pt>
                <c:pt idx="1903">
                  <c:v>8.1626911156352296E-4</c:v>
                </c:pt>
                <c:pt idx="1904">
                  <c:v>8.1658831043530803E-4</c:v>
                </c:pt>
                <c:pt idx="1905">
                  <c:v>8.1572773479758099E-4</c:v>
                </c:pt>
                <c:pt idx="1906">
                  <c:v>8.1622051879819797E-4</c:v>
                </c:pt>
                <c:pt idx="1907">
                  <c:v>8.1477128582299596E-4</c:v>
                </c:pt>
                <c:pt idx="1908">
                  <c:v>8.1091388723406803E-4</c:v>
                </c:pt>
                <c:pt idx="1909">
                  <c:v>8.15898895588736E-4</c:v>
                </c:pt>
                <c:pt idx="1910">
                  <c:v>8.1948269988269603E-4</c:v>
                </c:pt>
                <c:pt idx="1911">
                  <c:v>8.2483240312999603E-4</c:v>
                </c:pt>
                <c:pt idx="1912">
                  <c:v>8.13216061693553E-4</c:v>
                </c:pt>
                <c:pt idx="1913">
                  <c:v>8.1836917246650104E-4</c:v>
                </c:pt>
                <c:pt idx="1914">
                  <c:v>8.2528397254378705E-4</c:v>
                </c:pt>
                <c:pt idx="1915">
                  <c:v>8.1684855299286798E-4</c:v>
                </c:pt>
                <c:pt idx="1916">
                  <c:v>8.1372060720566399E-4</c:v>
                </c:pt>
                <c:pt idx="1917">
                  <c:v>8.1179934569253697E-4</c:v>
                </c:pt>
                <c:pt idx="1918">
                  <c:v>8.1730392724714497E-4</c:v>
                </c:pt>
                <c:pt idx="1919">
                  <c:v>8.2144837010852002E-4</c:v>
                </c:pt>
                <c:pt idx="1920">
                  <c:v>8.1514680916362401E-4</c:v>
                </c:pt>
                <c:pt idx="1921">
                  <c:v>8.12472158529143E-4</c:v>
                </c:pt>
                <c:pt idx="1922">
                  <c:v>8.0847720649313904E-4</c:v>
                </c:pt>
                <c:pt idx="1923">
                  <c:v>8.1426674833842997E-4</c:v>
                </c:pt>
                <c:pt idx="1924">
                  <c:v>8.1344042592297302E-4</c:v>
                </c:pt>
                <c:pt idx="1925">
                  <c:v>8.1691626650706197E-4</c:v>
                </c:pt>
                <c:pt idx="1926">
                  <c:v>8.1620526726077598E-4</c:v>
                </c:pt>
                <c:pt idx="1927">
                  <c:v>8.1399500521661195E-4</c:v>
                </c:pt>
                <c:pt idx="1928">
                  <c:v>8.1458355132336903E-4</c:v>
                </c:pt>
                <c:pt idx="1929">
                  <c:v>8.1366938223971605E-4</c:v>
                </c:pt>
                <c:pt idx="1930">
                  <c:v>8.1235659421027796E-4</c:v>
                </c:pt>
                <c:pt idx="1931">
                  <c:v>8.1177775825749202E-4</c:v>
                </c:pt>
                <c:pt idx="1932">
                  <c:v>8.1613681387013E-4</c:v>
                </c:pt>
                <c:pt idx="1933">
                  <c:v>8.1550512051767603E-4</c:v>
                </c:pt>
                <c:pt idx="1934">
                  <c:v>8.1717421100342301E-4</c:v>
                </c:pt>
                <c:pt idx="1935">
                  <c:v>8.0743026480510302E-4</c:v>
                </c:pt>
                <c:pt idx="1936">
                  <c:v>8.1117368056089702E-4</c:v>
                </c:pt>
                <c:pt idx="1937">
                  <c:v>8.1076416990180395E-4</c:v>
                </c:pt>
                <c:pt idx="1938">
                  <c:v>8.09921002128951E-4</c:v>
                </c:pt>
                <c:pt idx="1939">
                  <c:v>8.1229973662778898E-4</c:v>
                </c:pt>
                <c:pt idx="1940">
                  <c:v>8.0285003901449305E-4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835-4473-8E61-1337B4DEA5B0}"/>
            </c:ext>
          </c:extLst>
        </c:ser>
        <c:ser>
          <c:idx val="11"/>
          <c:order val="2"/>
          <c:tx>
            <c:v>up (Cu) PARALLEL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FF"/>
              </a:solidFill>
              <a:ln w="9525">
                <a:solidFill>
                  <a:srgbClr val="FF00FF"/>
                </a:solidFill>
              </a:ln>
              <a:effectLst/>
            </c:spPr>
          </c:marker>
          <c:xVal>
            <c:numRef>
              <c:f>data_Loop!$BP$12:$BP$1947</c:f>
              <c:numCache>
                <c:formatCode>General</c:formatCode>
                <c:ptCount val="1936"/>
                <c:pt idx="0">
                  <c:v>-15000.257324218701</c:v>
                </c:pt>
                <c:pt idx="1">
                  <c:v>-14993.952636718799</c:v>
                </c:pt>
                <c:pt idx="2">
                  <c:v>-14983.350097656201</c:v>
                </c:pt>
                <c:pt idx="3">
                  <c:v>-14971.445800781299</c:v>
                </c:pt>
                <c:pt idx="4">
                  <c:v>-14958.153808593799</c:v>
                </c:pt>
                <c:pt idx="5">
                  <c:v>-14942.939453125</c:v>
                </c:pt>
                <c:pt idx="6">
                  <c:v>-14927.603515625</c:v>
                </c:pt>
                <c:pt idx="7">
                  <c:v>-14912.124511718799</c:v>
                </c:pt>
                <c:pt idx="8">
                  <c:v>-14897.626464843799</c:v>
                </c:pt>
                <c:pt idx="9">
                  <c:v>-14883.455078125</c:v>
                </c:pt>
                <c:pt idx="10">
                  <c:v>-14868.428222656201</c:v>
                </c:pt>
                <c:pt idx="11">
                  <c:v>-14853.213378906201</c:v>
                </c:pt>
                <c:pt idx="12">
                  <c:v>-14837.9482421875</c:v>
                </c:pt>
                <c:pt idx="13">
                  <c:v>-14822.695800781299</c:v>
                </c:pt>
                <c:pt idx="14">
                  <c:v>-14808.2099609375</c:v>
                </c:pt>
                <c:pt idx="15">
                  <c:v>-14793.736816406201</c:v>
                </c:pt>
                <c:pt idx="16">
                  <c:v>-14778.232910156201</c:v>
                </c:pt>
                <c:pt idx="17">
                  <c:v>-14762.866699218701</c:v>
                </c:pt>
                <c:pt idx="18">
                  <c:v>-14748.2421875</c:v>
                </c:pt>
                <c:pt idx="19">
                  <c:v>-14734.058105468701</c:v>
                </c:pt>
                <c:pt idx="20">
                  <c:v>-14718.9814453125</c:v>
                </c:pt>
                <c:pt idx="21">
                  <c:v>-14703.125488281201</c:v>
                </c:pt>
                <c:pt idx="22">
                  <c:v>-14688.514160156201</c:v>
                </c:pt>
                <c:pt idx="23">
                  <c:v>-14673.965332031299</c:v>
                </c:pt>
                <c:pt idx="24">
                  <c:v>-14659.0146484375</c:v>
                </c:pt>
                <c:pt idx="25">
                  <c:v>-14643.976074218701</c:v>
                </c:pt>
                <c:pt idx="26">
                  <c:v>-14628.220214843799</c:v>
                </c:pt>
                <c:pt idx="27">
                  <c:v>-14612.501953125</c:v>
                </c:pt>
                <c:pt idx="28">
                  <c:v>-14597.890625</c:v>
                </c:pt>
                <c:pt idx="29">
                  <c:v>-14583.430175781299</c:v>
                </c:pt>
                <c:pt idx="30">
                  <c:v>-14568.78125</c:v>
                </c:pt>
                <c:pt idx="31">
                  <c:v>-14554.14453125</c:v>
                </c:pt>
                <c:pt idx="32">
                  <c:v>-14539.508300781299</c:v>
                </c:pt>
                <c:pt idx="33">
                  <c:v>-14524.909667968701</c:v>
                </c:pt>
                <c:pt idx="34">
                  <c:v>-14509.732421875</c:v>
                </c:pt>
                <c:pt idx="35">
                  <c:v>-14494.466796875</c:v>
                </c:pt>
                <c:pt idx="36">
                  <c:v>-14479.390136718799</c:v>
                </c:pt>
                <c:pt idx="37">
                  <c:v>-14464.200683593799</c:v>
                </c:pt>
                <c:pt idx="38">
                  <c:v>-14449.224121093799</c:v>
                </c:pt>
                <c:pt idx="39">
                  <c:v>-14434.612792968701</c:v>
                </c:pt>
                <c:pt idx="40">
                  <c:v>-14419.9765625</c:v>
                </c:pt>
                <c:pt idx="41">
                  <c:v>-14404.987792968799</c:v>
                </c:pt>
                <c:pt idx="42">
                  <c:v>-14389.709472656299</c:v>
                </c:pt>
                <c:pt idx="43">
                  <c:v>-14374.896972656299</c:v>
                </c:pt>
                <c:pt idx="44">
                  <c:v>-14359.996582031201</c:v>
                </c:pt>
                <c:pt idx="45">
                  <c:v>-14344.693359375</c:v>
                </c:pt>
                <c:pt idx="46">
                  <c:v>-14329.8935546875</c:v>
                </c:pt>
                <c:pt idx="47">
                  <c:v>-14314.992675781299</c:v>
                </c:pt>
                <c:pt idx="48">
                  <c:v>-14299.576171875</c:v>
                </c:pt>
                <c:pt idx="49">
                  <c:v>-14284.764160156201</c:v>
                </c:pt>
                <c:pt idx="50">
                  <c:v>-14270.002441406201</c:v>
                </c:pt>
                <c:pt idx="51">
                  <c:v>-14255.0390625</c:v>
                </c:pt>
                <c:pt idx="52">
                  <c:v>-14240.465332031201</c:v>
                </c:pt>
                <c:pt idx="53">
                  <c:v>-14225.5517578125</c:v>
                </c:pt>
                <c:pt idx="54">
                  <c:v>-14210.034667968799</c:v>
                </c:pt>
                <c:pt idx="55">
                  <c:v>-14195.008300781299</c:v>
                </c:pt>
                <c:pt idx="56">
                  <c:v>-14180.510253906201</c:v>
                </c:pt>
                <c:pt idx="57">
                  <c:v>-14165.346191406201</c:v>
                </c:pt>
                <c:pt idx="58">
                  <c:v>-14150.445800781299</c:v>
                </c:pt>
                <c:pt idx="59">
                  <c:v>-14136.0849609375</c:v>
                </c:pt>
                <c:pt idx="60">
                  <c:v>-14120.83203125</c:v>
                </c:pt>
                <c:pt idx="61">
                  <c:v>-14105.491699218701</c:v>
                </c:pt>
                <c:pt idx="62">
                  <c:v>-14090.892578125</c:v>
                </c:pt>
                <c:pt idx="63">
                  <c:v>-14075.765625</c:v>
                </c:pt>
                <c:pt idx="64">
                  <c:v>-14060.601074218701</c:v>
                </c:pt>
                <c:pt idx="65">
                  <c:v>-14046.0400390625</c:v>
                </c:pt>
                <c:pt idx="66">
                  <c:v>-14030.8251953125</c:v>
                </c:pt>
                <c:pt idx="67">
                  <c:v>-14015.509765625</c:v>
                </c:pt>
                <c:pt idx="68">
                  <c:v>-14000.8984375</c:v>
                </c:pt>
                <c:pt idx="69">
                  <c:v>-13985.759277343701</c:v>
                </c:pt>
                <c:pt idx="70">
                  <c:v>-13970.594238281201</c:v>
                </c:pt>
                <c:pt idx="71">
                  <c:v>-13956.12109375</c:v>
                </c:pt>
                <c:pt idx="72">
                  <c:v>-13940.8564453125</c:v>
                </c:pt>
                <c:pt idx="73">
                  <c:v>-13924.88671875</c:v>
                </c:pt>
                <c:pt idx="74">
                  <c:v>-13910.564453125</c:v>
                </c:pt>
                <c:pt idx="75">
                  <c:v>-13896.1162109375</c:v>
                </c:pt>
                <c:pt idx="76">
                  <c:v>-13880.875488281201</c:v>
                </c:pt>
                <c:pt idx="77">
                  <c:v>-13866.5029296875</c:v>
                </c:pt>
                <c:pt idx="78">
                  <c:v>-13851.677734375</c:v>
                </c:pt>
                <c:pt idx="79">
                  <c:v>-13836.7021484375</c:v>
                </c:pt>
                <c:pt idx="80">
                  <c:v>-13821.890136718799</c:v>
                </c:pt>
                <c:pt idx="81">
                  <c:v>-13806.851074218701</c:v>
                </c:pt>
                <c:pt idx="82">
                  <c:v>-13791.4091796875</c:v>
                </c:pt>
                <c:pt idx="83">
                  <c:v>-13776.696777343701</c:v>
                </c:pt>
                <c:pt idx="84">
                  <c:v>-13762.060546875</c:v>
                </c:pt>
                <c:pt idx="85">
                  <c:v>-13746.53125</c:v>
                </c:pt>
                <c:pt idx="86">
                  <c:v>-13731.2158203125</c:v>
                </c:pt>
                <c:pt idx="87">
                  <c:v>-13716.0634765625</c:v>
                </c:pt>
                <c:pt idx="88">
                  <c:v>-13701.212890625</c:v>
                </c:pt>
                <c:pt idx="89">
                  <c:v>-13686.8154296875</c:v>
                </c:pt>
                <c:pt idx="90">
                  <c:v>-13672.091308593799</c:v>
                </c:pt>
                <c:pt idx="91">
                  <c:v>-13656.9775390625</c:v>
                </c:pt>
                <c:pt idx="92">
                  <c:v>-13641.687011718799</c:v>
                </c:pt>
                <c:pt idx="93">
                  <c:v>-13626.8740234375</c:v>
                </c:pt>
                <c:pt idx="94">
                  <c:v>-13612.450683593799</c:v>
                </c:pt>
                <c:pt idx="95">
                  <c:v>-13597.524902343701</c:v>
                </c:pt>
                <c:pt idx="96">
                  <c:v>-13581.9580078125</c:v>
                </c:pt>
                <c:pt idx="97">
                  <c:v>-13567.208496093799</c:v>
                </c:pt>
                <c:pt idx="98">
                  <c:v>-13552.697753906201</c:v>
                </c:pt>
                <c:pt idx="99">
                  <c:v>-13537.10546875</c:v>
                </c:pt>
                <c:pt idx="100">
                  <c:v>-13522.092285156201</c:v>
                </c:pt>
                <c:pt idx="101">
                  <c:v>-13506.16015625</c:v>
                </c:pt>
                <c:pt idx="102">
                  <c:v>-13490.95703125</c:v>
                </c:pt>
                <c:pt idx="103">
                  <c:v>-13477.11328125</c:v>
                </c:pt>
                <c:pt idx="104">
                  <c:v>-13462.0498046875</c:v>
                </c:pt>
                <c:pt idx="105">
                  <c:v>-13446.960449218701</c:v>
                </c:pt>
                <c:pt idx="106">
                  <c:v>-13432.638183593799</c:v>
                </c:pt>
                <c:pt idx="107">
                  <c:v>-13418.177734375</c:v>
                </c:pt>
                <c:pt idx="108">
                  <c:v>-13402.484863281201</c:v>
                </c:pt>
                <c:pt idx="109">
                  <c:v>-13387.2568359375</c:v>
                </c:pt>
                <c:pt idx="110">
                  <c:v>-13372.456542968799</c:v>
                </c:pt>
                <c:pt idx="111">
                  <c:v>-13357.3173828125</c:v>
                </c:pt>
                <c:pt idx="112">
                  <c:v>-13342.5556640625</c:v>
                </c:pt>
                <c:pt idx="113">
                  <c:v>-13327.931152343701</c:v>
                </c:pt>
                <c:pt idx="114">
                  <c:v>-13312.904296875</c:v>
                </c:pt>
                <c:pt idx="115">
                  <c:v>-13297.689453125</c:v>
                </c:pt>
                <c:pt idx="116">
                  <c:v>-13282.512207031201</c:v>
                </c:pt>
                <c:pt idx="117">
                  <c:v>-13266.7314453125</c:v>
                </c:pt>
                <c:pt idx="118">
                  <c:v>-13252.258300781299</c:v>
                </c:pt>
                <c:pt idx="119">
                  <c:v>-13237.8232421875</c:v>
                </c:pt>
                <c:pt idx="120">
                  <c:v>-13222.470214843799</c:v>
                </c:pt>
                <c:pt idx="121">
                  <c:v>-13208.085449218701</c:v>
                </c:pt>
                <c:pt idx="122">
                  <c:v>-13193.4990234375</c:v>
                </c:pt>
                <c:pt idx="123">
                  <c:v>-13178.24609375</c:v>
                </c:pt>
                <c:pt idx="124">
                  <c:v>-13163.4462890625</c:v>
                </c:pt>
                <c:pt idx="125">
                  <c:v>-13149.0107421875</c:v>
                </c:pt>
                <c:pt idx="126">
                  <c:v>-13134.0087890625</c:v>
                </c:pt>
                <c:pt idx="127">
                  <c:v>-13118.3037109375</c:v>
                </c:pt>
                <c:pt idx="128">
                  <c:v>-13102.7626953125</c:v>
                </c:pt>
                <c:pt idx="129">
                  <c:v>-13087.9755859375</c:v>
                </c:pt>
                <c:pt idx="130">
                  <c:v>-13072.999511718799</c:v>
                </c:pt>
                <c:pt idx="131">
                  <c:v>-13058.211425781299</c:v>
                </c:pt>
                <c:pt idx="132">
                  <c:v>-13042.9326171875</c:v>
                </c:pt>
                <c:pt idx="133">
                  <c:v>-13025.906738281201</c:v>
                </c:pt>
                <c:pt idx="134">
                  <c:v>-13010.9814453125</c:v>
                </c:pt>
                <c:pt idx="135">
                  <c:v>-12997.8544921875</c:v>
                </c:pt>
                <c:pt idx="136">
                  <c:v>-12983.783691406201</c:v>
                </c:pt>
                <c:pt idx="137">
                  <c:v>-12968.669433593799</c:v>
                </c:pt>
                <c:pt idx="138">
                  <c:v>-12952.800292968799</c:v>
                </c:pt>
                <c:pt idx="139">
                  <c:v>-12937.4091796875</c:v>
                </c:pt>
                <c:pt idx="140">
                  <c:v>-12923.641113281201</c:v>
                </c:pt>
                <c:pt idx="141">
                  <c:v>-12909.482421875</c:v>
                </c:pt>
                <c:pt idx="142">
                  <c:v>-12894.027832031201</c:v>
                </c:pt>
                <c:pt idx="143">
                  <c:v>-12879.076171875</c:v>
                </c:pt>
                <c:pt idx="144">
                  <c:v>-12863.861328125</c:v>
                </c:pt>
                <c:pt idx="145">
                  <c:v>-12848.4833984375</c:v>
                </c:pt>
                <c:pt idx="146">
                  <c:v>-12834.236816406201</c:v>
                </c:pt>
                <c:pt idx="147">
                  <c:v>-12819.285644531299</c:v>
                </c:pt>
                <c:pt idx="148">
                  <c:v>-12803.404296875</c:v>
                </c:pt>
                <c:pt idx="149">
                  <c:v>-12789.006347656299</c:v>
                </c:pt>
                <c:pt idx="150">
                  <c:v>-12774.885253906201</c:v>
                </c:pt>
                <c:pt idx="151">
                  <c:v>-12759.544921875</c:v>
                </c:pt>
                <c:pt idx="152">
                  <c:v>-12744.3427734375</c:v>
                </c:pt>
                <c:pt idx="153">
                  <c:v>-12729.907714843799</c:v>
                </c:pt>
                <c:pt idx="154">
                  <c:v>-12715.1455078125</c:v>
                </c:pt>
                <c:pt idx="155">
                  <c:v>-12700.4208984375</c:v>
                </c:pt>
                <c:pt idx="156">
                  <c:v>-12685.3193359375</c:v>
                </c:pt>
                <c:pt idx="157">
                  <c:v>-12670.2421875</c:v>
                </c:pt>
                <c:pt idx="158">
                  <c:v>-12655.240234375</c:v>
                </c:pt>
                <c:pt idx="159">
                  <c:v>-12640.276855468701</c:v>
                </c:pt>
                <c:pt idx="160">
                  <c:v>-12624.8740234375</c:v>
                </c:pt>
                <c:pt idx="161">
                  <c:v>-12609.998535156201</c:v>
                </c:pt>
                <c:pt idx="162">
                  <c:v>-12595.776855468701</c:v>
                </c:pt>
                <c:pt idx="163">
                  <c:v>-12580.675292968799</c:v>
                </c:pt>
                <c:pt idx="164">
                  <c:v>-12565.6611328125</c:v>
                </c:pt>
                <c:pt idx="165">
                  <c:v>-12550.0185546875</c:v>
                </c:pt>
                <c:pt idx="166">
                  <c:v>-12534.5771484375</c:v>
                </c:pt>
                <c:pt idx="167">
                  <c:v>-12520.279785156201</c:v>
                </c:pt>
                <c:pt idx="168">
                  <c:v>-12505.8818359375</c:v>
                </c:pt>
                <c:pt idx="169">
                  <c:v>-12491.0947265625</c:v>
                </c:pt>
                <c:pt idx="170">
                  <c:v>-12475.8046875</c:v>
                </c:pt>
                <c:pt idx="171">
                  <c:v>-12459.596191406201</c:v>
                </c:pt>
                <c:pt idx="172">
                  <c:v>-12443.2744140625</c:v>
                </c:pt>
                <c:pt idx="173">
                  <c:v>-12429.543457031201</c:v>
                </c:pt>
                <c:pt idx="174">
                  <c:v>-12416.038574218701</c:v>
                </c:pt>
                <c:pt idx="175">
                  <c:v>-12401.125488281201</c:v>
                </c:pt>
                <c:pt idx="176">
                  <c:v>-12385.8857421875</c:v>
                </c:pt>
                <c:pt idx="177">
                  <c:v>-12370.481933593799</c:v>
                </c:pt>
                <c:pt idx="178">
                  <c:v>-12355.3046875</c:v>
                </c:pt>
                <c:pt idx="179">
                  <c:v>-12340.580078125</c:v>
                </c:pt>
                <c:pt idx="180">
                  <c:v>-12326.3583984375</c:v>
                </c:pt>
                <c:pt idx="181">
                  <c:v>-12311.067871093799</c:v>
                </c:pt>
                <c:pt idx="182">
                  <c:v>-12296.00390625</c:v>
                </c:pt>
                <c:pt idx="183">
                  <c:v>-12281.530761718799</c:v>
                </c:pt>
                <c:pt idx="184">
                  <c:v>-12266.8310546875</c:v>
                </c:pt>
                <c:pt idx="185">
                  <c:v>-12251.691894531299</c:v>
                </c:pt>
                <c:pt idx="186">
                  <c:v>-12236.3388671875</c:v>
                </c:pt>
                <c:pt idx="187">
                  <c:v>-12221.061035156201</c:v>
                </c:pt>
                <c:pt idx="188">
                  <c:v>-12205.996582031201</c:v>
                </c:pt>
                <c:pt idx="189">
                  <c:v>-12191.599121093799</c:v>
                </c:pt>
                <c:pt idx="190">
                  <c:v>-12176.4345703125</c:v>
                </c:pt>
                <c:pt idx="191">
                  <c:v>-12160.7412109375</c:v>
                </c:pt>
                <c:pt idx="192">
                  <c:v>-12146.432128906201</c:v>
                </c:pt>
                <c:pt idx="193">
                  <c:v>-12132.0224609375</c:v>
                </c:pt>
                <c:pt idx="194">
                  <c:v>-12116.605957031201</c:v>
                </c:pt>
                <c:pt idx="195">
                  <c:v>-12101.95703125</c:v>
                </c:pt>
                <c:pt idx="196">
                  <c:v>-12087.282714843799</c:v>
                </c:pt>
                <c:pt idx="197">
                  <c:v>-12072.255859375</c:v>
                </c:pt>
                <c:pt idx="198">
                  <c:v>-12057.405761718799</c:v>
                </c:pt>
                <c:pt idx="199">
                  <c:v>-12042.090332031201</c:v>
                </c:pt>
                <c:pt idx="200">
                  <c:v>-12026.422363281201</c:v>
                </c:pt>
                <c:pt idx="201">
                  <c:v>-12011.861328125</c:v>
                </c:pt>
                <c:pt idx="202">
                  <c:v>-11997.552246093799</c:v>
                </c:pt>
                <c:pt idx="203">
                  <c:v>-11981.9091796875</c:v>
                </c:pt>
                <c:pt idx="204">
                  <c:v>-11966.957519531299</c:v>
                </c:pt>
                <c:pt idx="205">
                  <c:v>-11952.273925781299</c:v>
                </c:pt>
                <c:pt idx="206">
                  <c:v>-11936.923828125</c:v>
                </c:pt>
                <c:pt idx="207">
                  <c:v>-11921.947753906201</c:v>
                </c:pt>
                <c:pt idx="208">
                  <c:v>-11907.3740234375</c:v>
                </c:pt>
                <c:pt idx="209">
                  <c:v>-11892.5615234375</c:v>
                </c:pt>
                <c:pt idx="210">
                  <c:v>-11877.53515625</c:v>
                </c:pt>
                <c:pt idx="211">
                  <c:v>-11862.345214843799</c:v>
                </c:pt>
                <c:pt idx="212">
                  <c:v>-11846.94140625</c:v>
                </c:pt>
                <c:pt idx="213">
                  <c:v>-11832.2421875</c:v>
                </c:pt>
                <c:pt idx="214">
                  <c:v>-11817.580566406201</c:v>
                </c:pt>
                <c:pt idx="215">
                  <c:v>-11802.000488281201</c:v>
                </c:pt>
                <c:pt idx="216">
                  <c:v>-11787.074707031201</c:v>
                </c:pt>
                <c:pt idx="217">
                  <c:v>-11772.589355468701</c:v>
                </c:pt>
                <c:pt idx="218">
                  <c:v>-11757.5380859375</c:v>
                </c:pt>
                <c:pt idx="219">
                  <c:v>-11742.3984375</c:v>
                </c:pt>
                <c:pt idx="220">
                  <c:v>-11727.484863281201</c:v>
                </c:pt>
                <c:pt idx="221">
                  <c:v>-11712.848144531299</c:v>
                </c:pt>
                <c:pt idx="222">
                  <c:v>-11697.62109375</c:v>
                </c:pt>
                <c:pt idx="223">
                  <c:v>-11682.368652343701</c:v>
                </c:pt>
                <c:pt idx="224">
                  <c:v>-11667.706542968799</c:v>
                </c:pt>
                <c:pt idx="225">
                  <c:v>-11652.705078125</c:v>
                </c:pt>
                <c:pt idx="226">
                  <c:v>-11637.4150390625</c:v>
                </c:pt>
                <c:pt idx="227">
                  <c:v>-11622.489746093799</c:v>
                </c:pt>
                <c:pt idx="228">
                  <c:v>-11607.450683593799</c:v>
                </c:pt>
                <c:pt idx="229">
                  <c:v>-11592.600097656299</c:v>
                </c:pt>
                <c:pt idx="230">
                  <c:v>-11578.0390625</c:v>
                </c:pt>
                <c:pt idx="231">
                  <c:v>-11563.251464843799</c:v>
                </c:pt>
                <c:pt idx="232">
                  <c:v>-11547.709472656299</c:v>
                </c:pt>
                <c:pt idx="233">
                  <c:v>-11531.853515625</c:v>
                </c:pt>
                <c:pt idx="234">
                  <c:v>-11517.505859375</c:v>
                </c:pt>
                <c:pt idx="235">
                  <c:v>-11502.818847656201</c:v>
                </c:pt>
                <c:pt idx="236">
                  <c:v>-11487.025878906201</c:v>
                </c:pt>
                <c:pt idx="237">
                  <c:v>-11472.578125</c:v>
                </c:pt>
                <c:pt idx="238">
                  <c:v>-11458.23046875</c:v>
                </c:pt>
                <c:pt idx="239">
                  <c:v>-11442.462402343799</c:v>
                </c:pt>
                <c:pt idx="240">
                  <c:v>-11427.599609375</c:v>
                </c:pt>
                <c:pt idx="241">
                  <c:v>-11413.05078125</c:v>
                </c:pt>
                <c:pt idx="242">
                  <c:v>-11397.873535156201</c:v>
                </c:pt>
                <c:pt idx="243">
                  <c:v>-11383.249511718701</c:v>
                </c:pt>
                <c:pt idx="244">
                  <c:v>-11368.2607421875</c:v>
                </c:pt>
                <c:pt idx="245">
                  <c:v>-11352.140625</c:v>
                </c:pt>
                <c:pt idx="246">
                  <c:v>-11337.089355468799</c:v>
                </c:pt>
                <c:pt idx="247">
                  <c:v>-11322.741699218701</c:v>
                </c:pt>
                <c:pt idx="248">
                  <c:v>-11307.94140625</c:v>
                </c:pt>
                <c:pt idx="249">
                  <c:v>-11293.2548828125</c:v>
                </c:pt>
                <c:pt idx="250">
                  <c:v>-11277.700683593799</c:v>
                </c:pt>
                <c:pt idx="251">
                  <c:v>-11261.555175781299</c:v>
                </c:pt>
                <c:pt idx="252">
                  <c:v>-11245.5478515625</c:v>
                </c:pt>
                <c:pt idx="253">
                  <c:v>-11231.640625</c:v>
                </c:pt>
                <c:pt idx="254">
                  <c:v>-11217.859375</c:v>
                </c:pt>
                <c:pt idx="255">
                  <c:v>-11202.543457031201</c:v>
                </c:pt>
                <c:pt idx="256">
                  <c:v>-11187.4287109375</c:v>
                </c:pt>
                <c:pt idx="257">
                  <c:v>-11171.4345703125</c:v>
                </c:pt>
                <c:pt idx="258">
                  <c:v>-11156.119628906201</c:v>
                </c:pt>
                <c:pt idx="259">
                  <c:v>-11142.488769531201</c:v>
                </c:pt>
                <c:pt idx="260">
                  <c:v>-11128.166015625</c:v>
                </c:pt>
                <c:pt idx="261">
                  <c:v>-11113.164550781299</c:v>
                </c:pt>
                <c:pt idx="262">
                  <c:v>-11098.075683593799</c:v>
                </c:pt>
                <c:pt idx="263">
                  <c:v>-11082.848144531201</c:v>
                </c:pt>
                <c:pt idx="264">
                  <c:v>-11068.03515625</c:v>
                </c:pt>
                <c:pt idx="265">
                  <c:v>-11053.0087890625</c:v>
                </c:pt>
                <c:pt idx="266">
                  <c:v>-11037.869628906201</c:v>
                </c:pt>
                <c:pt idx="267">
                  <c:v>-11023.258300781299</c:v>
                </c:pt>
                <c:pt idx="268">
                  <c:v>-11008.118652343799</c:v>
                </c:pt>
                <c:pt idx="269">
                  <c:v>-10992.3505859375</c:v>
                </c:pt>
                <c:pt idx="270">
                  <c:v>-10977.6005859375</c:v>
                </c:pt>
                <c:pt idx="271">
                  <c:v>-10963.3916015625</c:v>
                </c:pt>
                <c:pt idx="272">
                  <c:v>-10948.0888671875</c:v>
                </c:pt>
                <c:pt idx="273">
                  <c:v>-10932.974609375</c:v>
                </c:pt>
                <c:pt idx="274">
                  <c:v>-10918.199707031201</c:v>
                </c:pt>
                <c:pt idx="275">
                  <c:v>-10902.6201171875</c:v>
                </c:pt>
                <c:pt idx="276">
                  <c:v>-10887.757324218701</c:v>
                </c:pt>
                <c:pt idx="277">
                  <c:v>-10873.18359375</c:v>
                </c:pt>
                <c:pt idx="278">
                  <c:v>-10858.283203125</c:v>
                </c:pt>
                <c:pt idx="279">
                  <c:v>-10843.671875</c:v>
                </c:pt>
                <c:pt idx="280">
                  <c:v>-10828.6953125</c:v>
                </c:pt>
                <c:pt idx="281">
                  <c:v>-10813.65625</c:v>
                </c:pt>
                <c:pt idx="282">
                  <c:v>-10798.881347656201</c:v>
                </c:pt>
                <c:pt idx="283">
                  <c:v>-10783.8798828125</c:v>
                </c:pt>
                <c:pt idx="284">
                  <c:v>-10768.413574218701</c:v>
                </c:pt>
                <c:pt idx="285">
                  <c:v>-10753.538574218701</c:v>
                </c:pt>
                <c:pt idx="286">
                  <c:v>-10738.499511718701</c:v>
                </c:pt>
                <c:pt idx="287">
                  <c:v>-10723.460449218701</c:v>
                </c:pt>
                <c:pt idx="288">
                  <c:v>-10708.748535156201</c:v>
                </c:pt>
                <c:pt idx="289">
                  <c:v>-10693.193847656201</c:v>
                </c:pt>
                <c:pt idx="290">
                  <c:v>-10677.677246093799</c:v>
                </c:pt>
                <c:pt idx="291">
                  <c:v>-10663.1162109375</c:v>
                </c:pt>
                <c:pt idx="292">
                  <c:v>-10648.643066406201</c:v>
                </c:pt>
                <c:pt idx="293">
                  <c:v>-10633.289550781299</c:v>
                </c:pt>
                <c:pt idx="294">
                  <c:v>-10618.137207031201</c:v>
                </c:pt>
                <c:pt idx="295">
                  <c:v>-10603.48828125</c:v>
                </c:pt>
                <c:pt idx="296">
                  <c:v>-10588.147949218701</c:v>
                </c:pt>
                <c:pt idx="297">
                  <c:v>-10572.5810546875</c:v>
                </c:pt>
                <c:pt idx="298">
                  <c:v>-10558.2333984375</c:v>
                </c:pt>
                <c:pt idx="299">
                  <c:v>-10543.3701171875</c:v>
                </c:pt>
                <c:pt idx="300">
                  <c:v>-10527.94140625</c:v>
                </c:pt>
                <c:pt idx="301">
                  <c:v>-10513.594238281299</c:v>
                </c:pt>
                <c:pt idx="302">
                  <c:v>-10498.567871093799</c:v>
                </c:pt>
                <c:pt idx="303">
                  <c:v>-10483.051269531201</c:v>
                </c:pt>
                <c:pt idx="304">
                  <c:v>-10468.465332031201</c:v>
                </c:pt>
                <c:pt idx="305">
                  <c:v>-10453.841308593799</c:v>
                </c:pt>
                <c:pt idx="306">
                  <c:v>-10438.8525390625</c:v>
                </c:pt>
                <c:pt idx="307">
                  <c:v>-10423.9140625</c:v>
                </c:pt>
                <c:pt idx="308">
                  <c:v>-10408.824707031201</c:v>
                </c:pt>
                <c:pt idx="309">
                  <c:v>-10393.5341796875</c:v>
                </c:pt>
                <c:pt idx="310">
                  <c:v>-10378.080566406201</c:v>
                </c:pt>
                <c:pt idx="311">
                  <c:v>-10362.853515625</c:v>
                </c:pt>
                <c:pt idx="312">
                  <c:v>-10347.952636718701</c:v>
                </c:pt>
                <c:pt idx="313">
                  <c:v>-10333.491699218701</c:v>
                </c:pt>
                <c:pt idx="314">
                  <c:v>-10318.6162109375</c:v>
                </c:pt>
                <c:pt idx="315">
                  <c:v>-10303.376464843799</c:v>
                </c:pt>
                <c:pt idx="316">
                  <c:v>-10288.71484375</c:v>
                </c:pt>
                <c:pt idx="317">
                  <c:v>-10273.612792968799</c:v>
                </c:pt>
                <c:pt idx="318">
                  <c:v>-10258.297363281299</c:v>
                </c:pt>
                <c:pt idx="319">
                  <c:v>-10243.8115234375</c:v>
                </c:pt>
                <c:pt idx="320">
                  <c:v>-10229.250488281299</c:v>
                </c:pt>
                <c:pt idx="321">
                  <c:v>-10214.224121093799</c:v>
                </c:pt>
                <c:pt idx="322">
                  <c:v>-10198.996582031201</c:v>
                </c:pt>
                <c:pt idx="323">
                  <c:v>-10183.693847656201</c:v>
                </c:pt>
                <c:pt idx="324">
                  <c:v>-10167.900390625</c:v>
                </c:pt>
                <c:pt idx="325">
                  <c:v>-10152.937011718701</c:v>
                </c:pt>
                <c:pt idx="326">
                  <c:v>-10138.740234375</c:v>
                </c:pt>
                <c:pt idx="327">
                  <c:v>-10123.852050781299</c:v>
                </c:pt>
                <c:pt idx="328">
                  <c:v>-10108.423339843799</c:v>
                </c:pt>
                <c:pt idx="329">
                  <c:v>-10093.359375</c:v>
                </c:pt>
                <c:pt idx="330">
                  <c:v>-10079.024902343799</c:v>
                </c:pt>
                <c:pt idx="331">
                  <c:v>-10063.973144531201</c:v>
                </c:pt>
                <c:pt idx="332">
                  <c:v>-10049.047363281299</c:v>
                </c:pt>
                <c:pt idx="333">
                  <c:v>-10033.945800781299</c:v>
                </c:pt>
                <c:pt idx="334">
                  <c:v>-10018.291015625</c:v>
                </c:pt>
                <c:pt idx="335">
                  <c:v>-10003.6416015625</c:v>
                </c:pt>
                <c:pt idx="336">
                  <c:v>-9989.10546875</c:v>
                </c:pt>
                <c:pt idx="337">
                  <c:v>-9974.1298828125</c:v>
                </c:pt>
                <c:pt idx="338">
                  <c:v>-9958.8642578125</c:v>
                </c:pt>
                <c:pt idx="339">
                  <c:v>-9943.57373046875</c:v>
                </c:pt>
                <c:pt idx="340">
                  <c:v>-9929.00048828125</c:v>
                </c:pt>
                <c:pt idx="341">
                  <c:v>-9914.23779296875</c:v>
                </c:pt>
                <c:pt idx="342">
                  <c:v>-9899.0478515625</c:v>
                </c:pt>
                <c:pt idx="343">
                  <c:v>-9883.8583984375</c:v>
                </c:pt>
                <c:pt idx="344">
                  <c:v>-9869.146484375</c:v>
                </c:pt>
                <c:pt idx="345">
                  <c:v>-9854.34619140625</c:v>
                </c:pt>
                <c:pt idx="346">
                  <c:v>-9839.29443359375</c:v>
                </c:pt>
                <c:pt idx="347">
                  <c:v>-9824.29345703125</c:v>
                </c:pt>
                <c:pt idx="348">
                  <c:v>-9808.3115234375</c:v>
                </c:pt>
                <c:pt idx="349">
                  <c:v>-9793.10888671875</c:v>
                </c:pt>
                <c:pt idx="350">
                  <c:v>-9779.0380859375</c:v>
                </c:pt>
                <c:pt idx="351">
                  <c:v>-9763.86083984375</c:v>
                </c:pt>
                <c:pt idx="352">
                  <c:v>-9748.8095703125</c:v>
                </c:pt>
                <c:pt idx="353">
                  <c:v>-9734.34912109375</c:v>
                </c:pt>
                <c:pt idx="354">
                  <c:v>-9719.234375</c:v>
                </c:pt>
                <c:pt idx="355">
                  <c:v>-9703.47900390625</c:v>
                </c:pt>
                <c:pt idx="356">
                  <c:v>-9688.76708984375</c:v>
                </c:pt>
                <c:pt idx="357">
                  <c:v>-9674.11767578125</c:v>
                </c:pt>
                <c:pt idx="358">
                  <c:v>-9658.87744140625</c:v>
                </c:pt>
                <c:pt idx="359">
                  <c:v>-9644.24072265625</c:v>
                </c:pt>
                <c:pt idx="360">
                  <c:v>-9629.6923828125</c:v>
                </c:pt>
                <c:pt idx="361">
                  <c:v>-9614.17578125</c:v>
                </c:pt>
                <c:pt idx="362">
                  <c:v>-9598.759765625</c:v>
                </c:pt>
                <c:pt idx="363">
                  <c:v>-9584.6513671875</c:v>
                </c:pt>
                <c:pt idx="364">
                  <c:v>-9569.90185546875</c:v>
                </c:pt>
                <c:pt idx="365">
                  <c:v>-9554.58642578125</c:v>
                </c:pt>
                <c:pt idx="366">
                  <c:v>-9539.56005859375</c:v>
                </c:pt>
                <c:pt idx="367">
                  <c:v>-9524.3701171875</c:v>
                </c:pt>
                <c:pt idx="368">
                  <c:v>-9509.05419921875</c:v>
                </c:pt>
                <c:pt idx="369">
                  <c:v>-9493.8642578125</c:v>
                </c:pt>
                <c:pt idx="370">
                  <c:v>-9478.837890625</c:v>
                </c:pt>
                <c:pt idx="371">
                  <c:v>-9464.314453125</c:v>
                </c:pt>
                <c:pt idx="372">
                  <c:v>-9449.58984375</c:v>
                </c:pt>
                <c:pt idx="373">
                  <c:v>-9434.22412109375</c:v>
                </c:pt>
                <c:pt idx="374">
                  <c:v>-9418.6318359375</c:v>
                </c:pt>
                <c:pt idx="375">
                  <c:v>-9403.14013671875</c:v>
                </c:pt>
                <c:pt idx="376">
                  <c:v>-9388.54150390625</c:v>
                </c:pt>
                <c:pt idx="377">
                  <c:v>-9374.27001953125</c:v>
                </c:pt>
                <c:pt idx="378">
                  <c:v>-9359.25634765625</c:v>
                </c:pt>
                <c:pt idx="379">
                  <c:v>-9344.39306640625</c:v>
                </c:pt>
                <c:pt idx="380">
                  <c:v>-9329.69384765625</c:v>
                </c:pt>
                <c:pt idx="381">
                  <c:v>-9314.6171875</c:v>
                </c:pt>
                <c:pt idx="382">
                  <c:v>-9299.47705078125</c:v>
                </c:pt>
                <c:pt idx="383">
                  <c:v>-9284.5517578125</c:v>
                </c:pt>
                <c:pt idx="384">
                  <c:v>-9269.02294921875</c:v>
                </c:pt>
                <c:pt idx="385">
                  <c:v>-9253.97119140625</c:v>
                </c:pt>
                <c:pt idx="386">
                  <c:v>-9239.6865234375</c:v>
                </c:pt>
                <c:pt idx="387">
                  <c:v>-9224.861328125</c:v>
                </c:pt>
                <c:pt idx="388">
                  <c:v>-9209.84765625</c:v>
                </c:pt>
                <c:pt idx="389">
                  <c:v>-9194.896484375</c:v>
                </c:pt>
                <c:pt idx="390">
                  <c:v>-9179.31640625</c:v>
                </c:pt>
                <c:pt idx="391">
                  <c:v>-9164.1142578125</c:v>
                </c:pt>
                <c:pt idx="392">
                  <c:v>-9149.767578125</c:v>
                </c:pt>
                <c:pt idx="393">
                  <c:v>-9134.91748046875</c:v>
                </c:pt>
                <c:pt idx="394">
                  <c:v>-9119.82763671875</c:v>
                </c:pt>
                <c:pt idx="395">
                  <c:v>-9104.8134765625</c:v>
                </c:pt>
                <c:pt idx="396">
                  <c:v>-9089.85009765625</c:v>
                </c:pt>
                <c:pt idx="397">
                  <c:v>-9074.33349609375</c:v>
                </c:pt>
                <c:pt idx="398">
                  <c:v>-9059.50830078125</c:v>
                </c:pt>
                <c:pt idx="399">
                  <c:v>-9045.19873046875</c:v>
                </c:pt>
                <c:pt idx="400">
                  <c:v>-9029.9716796875</c:v>
                </c:pt>
                <c:pt idx="401">
                  <c:v>-9014.568359375</c:v>
                </c:pt>
                <c:pt idx="402">
                  <c:v>-8999.68017578125</c:v>
                </c:pt>
                <c:pt idx="403">
                  <c:v>-8985.0556640625</c:v>
                </c:pt>
                <c:pt idx="404">
                  <c:v>-8969.916015625</c:v>
                </c:pt>
                <c:pt idx="405">
                  <c:v>-8954.90234375</c:v>
                </c:pt>
                <c:pt idx="406">
                  <c:v>-8940.25341796875</c:v>
                </c:pt>
                <c:pt idx="407">
                  <c:v>-8924.849609375</c:v>
                </c:pt>
                <c:pt idx="408">
                  <c:v>-8909.84814453125</c:v>
                </c:pt>
                <c:pt idx="409">
                  <c:v>-8895.42578125</c:v>
                </c:pt>
                <c:pt idx="410">
                  <c:v>-8880.46240234375</c:v>
                </c:pt>
                <c:pt idx="411">
                  <c:v>-8865.13427734375</c:v>
                </c:pt>
                <c:pt idx="412">
                  <c:v>-8850.044921875</c:v>
                </c:pt>
                <c:pt idx="413">
                  <c:v>-8835.2822265625</c:v>
                </c:pt>
                <c:pt idx="414">
                  <c:v>-8820.142578125</c:v>
                </c:pt>
                <c:pt idx="415">
                  <c:v>-8804.42529296875</c:v>
                </c:pt>
                <c:pt idx="416">
                  <c:v>-8789.55029296875</c:v>
                </c:pt>
                <c:pt idx="417">
                  <c:v>-8774.92578125</c:v>
                </c:pt>
                <c:pt idx="418">
                  <c:v>-8759.974609375</c:v>
                </c:pt>
                <c:pt idx="419">
                  <c:v>-8745.33837890625</c:v>
                </c:pt>
                <c:pt idx="420">
                  <c:v>-8730.173828125</c:v>
                </c:pt>
                <c:pt idx="421">
                  <c:v>-8715.08447265625</c:v>
                </c:pt>
                <c:pt idx="422">
                  <c:v>-8700.23388671875</c:v>
                </c:pt>
                <c:pt idx="423">
                  <c:v>-8684.541015625</c:v>
                </c:pt>
                <c:pt idx="424">
                  <c:v>-8669.06201171875</c:v>
                </c:pt>
                <c:pt idx="425">
                  <c:v>-8654.85302734375</c:v>
                </c:pt>
                <c:pt idx="426">
                  <c:v>-8640.17919921875</c:v>
                </c:pt>
                <c:pt idx="427">
                  <c:v>-8624.62451171875</c:v>
                </c:pt>
                <c:pt idx="428">
                  <c:v>-8609.333984375</c:v>
                </c:pt>
                <c:pt idx="429">
                  <c:v>-8594.861328125</c:v>
                </c:pt>
                <c:pt idx="430">
                  <c:v>-8580.35009765625</c:v>
                </c:pt>
                <c:pt idx="431">
                  <c:v>-8565.185546875</c:v>
                </c:pt>
                <c:pt idx="432">
                  <c:v>-8549.9833984375</c:v>
                </c:pt>
                <c:pt idx="433">
                  <c:v>-8534.8310546875</c:v>
                </c:pt>
                <c:pt idx="434">
                  <c:v>-8519.6416015625</c:v>
                </c:pt>
                <c:pt idx="435">
                  <c:v>-8504.9169921875</c:v>
                </c:pt>
                <c:pt idx="436">
                  <c:v>-8490.40576171875</c:v>
                </c:pt>
                <c:pt idx="437">
                  <c:v>-8475.29150390625</c:v>
                </c:pt>
                <c:pt idx="438">
                  <c:v>-8460.189453125</c:v>
                </c:pt>
                <c:pt idx="439">
                  <c:v>-8444.98681640625</c:v>
                </c:pt>
                <c:pt idx="440">
                  <c:v>-8429.646484375</c:v>
                </c:pt>
                <c:pt idx="441">
                  <c:v>-8414.8212890625</c:v>
                </c:pt>
                <c:pt idx="442">
                  <c:v>-8399.85791015625</c:v>
                </c:pt>
                <c:pt idx="443">
                  <c:v>-8384.80615234375</c:v>
                </c:pt>
                <c:pt idx="444">
                  <c:v>-8370.1943359375</c:v>
                </c:pt>
                <c:pt idx="445">
                  <c:v>-8355.59619140625</c:v>
                </c:pt>
                <c:pt idx="446">
                  <c:v>-8340.34375</c:v>
                </c:pt>
                <c:pt idx="447">
                  <c:v>-8325.166015625</c:v>
                </c:pt>
                <c:pt idx="448">
                  <c:v>-8310.4541015625</c:v>
                </c:pt>
                <c:pt idx="449">
                  <c:v>-8295.00048828125</c:v>
                </c:pt>
                <c:pt idx="450">
                  <c:v>-8279.57177734375</c:v>
                </c:pt>
                <c:pt idx="451">
                  <c:v>-8265.2119140625</c:v>
                </c:pt>
                <c:pt idx="452">
                  <c:v>-8250.19775390625</c:v>
                </c:pt>
                <c:pt idx="453">
                  <c:v>-8234.41650390625</c:v>
                </c:pt>
                <c:pt idx="454">
                  <c:v>-8219.880859375</c:v>
                </c:pt>
                <c:pt idx="455">
                  <c:v>-8205.45849609375</c:v>
                </c:pt>
                <c:pt idx="456">
                  <c:v>-8190.11767578125</c:v>
                </c:pt>
                <c:pt idx="457">
                  <c:v>-8175.1916503906295</c:v>
                </c:pt>
                <c:pt idx="458">
                  <c:v>-8160.2282714843795</c:v>
                </c:pt>
                <c:pt idx="459">
                  <c:v>-8144.9885253906295</c:v>
                </c:pt>
                <c:pt idx="460">
                  <c:v>-8130.43994140625</c:v>
                </c:pt>
                <c:pt idx="461">
                  <c:v>-8115.9289550781205</c:v>
                </c:pt>
                <c:pt idx="462">
                  <c:v>-8100.5881347656295</c:v>
                </c:pt>
                <c:pt idx="463">
                  <c:v>-8085.4482421875</c:v>
                </c:pt>
                <c:pt idx="464">
                  <c:v>-8070.9375</c:v>
                </c:pt>
                <c:pt idx="465">
                  <c:v>-8055.4587402343705</c:v>
                </c:pt>
                <c:pt idx="466">
                  <c:v>-8040.2939453125</c:v>
                </c:pt>
                <c:pt idx="467">
                  <c:v>-8026.02197265625</c:v>
                </c:pt>
                <c:pt idx="468">
                  <c:v>-8010.8701171875</c:v>
                </c:pt>
                <c:pt idx="469">
                  <c:v>-7995.5671386718705</c:v>
                </c:pt>
                <c:pt idx="470">
                  <c:v>-7980.7292480468705</c:v>
                </c:pt>
                <c:pt idx="471">
                  <c:v>-7965.9167480468705</c:v>
                </c:pt>
                <c:pt idx="472">
                  <c:v>-7950.978515625</c:v>
                </c:pt>
                <c:pt idx="473">
                  <c:v>-7935.5498046875</c:v>
                </c:pt>
                <c:pt idx="474">
                  <c:v>-7920.0705566406205</c:v>
                </c:pt>
                <c:pt idx="475">
                  <c:v>-7904.71728515625</c:v>
                </c:pt>
                <c:pt idx="476">
                  <c:v>-7890.1689453125</c:v>
                </c:pt>
                <c:pt idx="477">
                  <c:v>-7875.4821777343705</c:v>
                </c:pt>
                <c:pt idx="478">
                  <c:v>-7860.3801269531295</c:v>
                </c:pt>
                <c:pt idx="479">
                  <c:v>-7845.0771484375</c:v>
                </c:pt>
                <c:pt idx="480">
                  <c:v>-7829.3469238281295</c:v>
                </c:pt>
                <c:pt idx="481">
                  <c:v>-7814.9870605468705</c:v>
                </c:pt>
                <c:pt idx="482">
                  <c:v>-7800.9035644531295</c:v>
                </c:pt>
                <c:pt idx="483">
                  <c:v>-7785.62548828125</c:v>
                </c:pt>
                <c:pt idx="484">
                  <c:v>-7770.2346191406205</c:v>
                </c:pt>
                <c:pt idx="485">
                  <c:v>-7755.2333984375</c:v>
                </c:pt>
                <c:pt idx="486">
                  <c:v>-7740.408203125</c:v>
                </c:pt>
                <c:pt idx="487">
                  <c:v>-7725.9853515625</c:v>
                </c:pt>
                <c:pt idx="488">
                  <c:v>-7710.7326660156205</c:v>
                </c:pt>
                <c:pt idx="489">
                  <c:v>-7695.1154785156205</c:v>
                </c:pt>
                <c:pt idx="490">
                  <c:v>-7680.2399902343705</c:v>
                </c:pt>
                <c:pt idx="491">
                  <c:v>-7665.892578125</c:v>
                </c:pt>
                <c:pt idx="492">
                  <c:v>-7651.1555175781205</c:v>
                </c:pt>
                <c:pt idx="493">
                  <c:v>-7635.81494140625</c:v>
                </c:pt>
                <c:pt idx="494">
                  <c:v>-7620.58740234375</c:v>
                </c:pt>
                <c:pt idx="495">
                  <c:v>-7605.7119140625</c:v>
                </c:pt>
                <c:pt idx="496">
                  <c:v>-7590.93701171875</c:v>
                </c:pt>
                <c:pt idx="497">
                  <c:v>-7575.99853515625</c:v>
                </c:pt>
                <c:pt idx="498">
                  <c:v>-7560.6953125</c:v>
                </c:pt>
                <c:pt idx="499">
                  <c:v>-7545.8703613281295</c:v>
                </c:pt>
                <c:pt idx="500">
                  <c:v>-7531.03271484375</c:v>
                </c:pt>
                <c:pt idx="501">
                  <c:v>-7515.96826171875</c:v>
                </c:pt>
                <c:pt idx="502">
                  <c:v>-7500.7785644531295</c:v>
                </c:pt>
                <c:pt idx="503">
                  <c:v>-7485.43798828125</c:v>
                </c:pt>
                <c:pt idx="504">
                  <c:v>-7471.0529785156205</c:v>
                </c:pt>
                <c:pt idx="505">
                  <c:v>-7456.240234375</c:v>
                </c:pt>
                <c:pt idx="506">
                  <c:v>-7441.05029296875</c:v>
                </c:pt>
                <c:pt idx="507">
                  <c:v>-7426.0869140625</c:v>
                </c:pt>
                <c:pt idx="508">
                  <c:v>-7411.01025390625</c:v>
                </c:pt>
                <c:pt idx="509">
                  <c:v>-7395.845703125</c:v>
                </c:pt>
                <c:pt idx="510">
                  <c:v>-7380.47998046875</c:v>
                </c:pt>
                <c:pt idx="511">
                  <c:v>-7364.9130859375</c:v>
                </c:pt>
                <c:pt idx="512">
                  <c:v>-7350.3017578125</c:v>
                </c:pt>
                <c:pt idx="513">
                  <c:v>-7336.1428222656295</c:v>
                </c:pt>
                <c:pt idx="514">
                  <c:v>-7320.9904785156205</c:v>
                </c:pt>
                <c:pt idx="515">
                  <c:v>-7305.82568359375</c:v>
                </c:pt>
                <c:pt idx="516">
                  <c:v>-7290.7619628906295</c:v>
                </c:pt>
                <c:pt idx="517">
                  <c:v>-7274.767578125</c:v>
                </c:pt>
                <c:pt idx="518">
                  <c:v>-7259.75341796875</c:v>
                </c:pt>
                <c:pt idx="519">
                  <c:v>-7245.9846191406205</c:v>
                </c:pt>
                <c:pt idx="520">
                  <c:v>-7231.3229980468705</c:v>
                </c:pt>
                <c:pt idx="521">
                  <c:v>-7216.2587890625</c:v>
                </c:pt>
                <c:pt idx="522">
                  <c:v>-7201.232421875</c:v>
                </c:pt>
                <c:pt idx="523">
                  <c:v>-7185.9921875</c:v>
                </c:pt>
                <c:pt idx="524">
                  <c:v>-7171.0163574218795</c:v>
                </c:pt>
                <c:pt idx="525">
                  <c:v>-7156.22900390625</c:v>
                </c:pt>
                <c:pt idx="526">
                  <c:v>-7141.26513671875</c:v>
                </c:pt>
                <c:pt idx="527">
                  <c:v>-7126.5153808593795</c:v>
                </c:pt>
                <c:pt idx="528">
                  <c:v>-7111.6525878906295</c:v>
                </c:pt>
                <c:pt idx="529">
                  <c:v>-7096.6767578125</c:v>
                </c:pt>
                <c:pt idx="530">
                  <c:v>-7081.5119628906295</c:v>
                </c:pt>
                <c:pt idx="531">
                  <c:v>-7066.63623046875</c:v>
                </c:pt>
                <c:pt idx="532">
                  <c:v>-7051.86181640625</c:v>
                </c:pt>
                <c:pt idx="533">
                  <c:v>-7036.6721191406205</c:v>
                </c:pt>
                <c:pt idx="534">
                  <c:v>-7021.50732421875</c:v>
                </c:pt>
                <c:pt idx="535">
                  <c:v>-7006.4306640625</c:v>
                </c:pt>
                <c:pt idx="536">
                  <c:v>-6991.7060546875</c:v>
                </c:pt>
                <c:pt idx="537">
                  <c:v>-6976.81787109375</c:v>
                </c:pt>
                <c:pt idx="538">
                  <c:v>-6961.2255859375</c:v>
                </c:pt>
                <c:pt idx="539">
                  <c:v>-6946.1994628906295</c:v>
                </c:pt>
                <c:pt idx="540">
                  <c:v>-6931.7766113281295</c:v>
                </c:pt>
                <c:pt idx="541">
                  <c:v>-6916.71240234375</c:v>
                </c:pt>
                <c:pt idx="542">
                  <c:v>-6901.7490234375</c:v>
                </c:pt>
                <c:pt idx="543">
                  <c:v>-6886.8610839843795</c:v>
                </c:pt>
                <c:pt idx="544">
                  <c:v>-6871.7341308593795</c:v>
                </c:pt>
                <c:pt idx="545">
                  <c:v>-6856.39306640625</c:v>
                </c:pt>
                <c:pt idx="546">
                  <c:v>-6841.4172363281295</c:v>
                </c:pt>
                <c:pt idx="547">
                  <c:v>-6826.69287109375</c:v>
                </c:pt>
                <c:pt idx="548">
                  <c:v>-6811.62841796875</c:v>
                </c:pt>
                <c:pt idx="549">
                  <c:v>-6796.6650390625</c:v>
                </c:pt>
                <c:pt idx="550">
                  <c:v>-6781.6765136718705</c:v>
                </c:pt>
                <c:pt idx="551">
                  <c:v>-6766.3986816406205</c:v>
                </c:pt>
                <c:pt idx="552">
                  <c:v>-6751.673828125</c:v>
                </c:pt>
                <c:pt idx="553">
                  <c:v>-6737.263671875</c:v>
                </c:pt>
                <c:pt idx="554">
                  <c:v>-6721.8981933593795</c:v>
                </c:pt>
                <c:pt idx="555">
                  <c:v>-6706.69580078125</c:v>
                </c:pt>
                <c:pt idx="556">
                  <c:v>-6691.5310058593795</c:v>
                </c:pt>
                <c:pt idx="557">
                  <c:v>-6675.81298828125</c:v>
                </c:pt>
                <c:pt idx="558">
                  <c:v>-6661.20166015625</c:v>
                </c:pt>
                <c:pt idx="559">
                  <c:v>-6647.08056640625</c:v>
                </c:pt>
                <c:pt idx="560">
                  <c:v>-6631.8024902343705</c:v>
                </c:pt>
                <c:pt idx="561">
                  <c:v>-6616.70068359375</c:v>
                </c:pt>
                <c:pt idx="562">
                  <c:v>-6601.7121582031205</c:v>
                </c:pt>
                <c:pt idx="563">
                  <c:v>-6586.34619140625</c:v>
                </c:pt>
                <c:pt idx="564">
                  <c:v>-6571.42041015625</c:v>
                </c:pt>
                <c:pt idx="565">
                  <c:v>-6556.8720703125</c:v>
                </c:pt>
                <c:pt idx="566">
                  <c:v>-6541.958984375</c:v>
                </c:pt>
                <c:pt idx="567">
                  <c:v>-6527.0080566406205</c:v>
                </c:pt>
                <c:pt idx="568">
                  <c:v>-6511.8435058593795</c:v>
                </c:pt>
                <c:pt idx="569">
                  <c:v>-6496.4020996093705</c:v>
                </c:pt>
                <c:pt idx="570">
                  <c:v>-6481.6394042968795</c:v>
                </c:pt>
                <c:pt idx="571">
                  <c:v>-6467.0656738281295</c:v>
                </c:pt>
                <c:pt idx="572">
                  <c:v>-6451.8259277343705</c:v>
                </c:pt>
                <c:pt idx="573">
                  <c:v>-6436.271484375</c:v>
                </c:pt>
                <c:pt idx="574">
                  <c:v>-6421.4084472656295</c:v>
                </c:pt>
                <c:pt idx="575">
                  <c:v>-6406.5078125</c:v>
                </c:pt>
                <c:pt idx="576">
                  <c:v>-6390.60107421875</c:v>
                </c:pt>
                <c:pt idx="577">
                  <c:v>-6376.07763671875</c:v>
                </c:pt>
                <c:pt idx="578">
                  <c:v>-6362.09521484375</c:v>
                </c:pt>
                <c:pt idx="579">
                  <c:v>-6346.943359375</c:v>
                </c:pt>
                <c:pt idx="580">
                  <c:v>-6332.1306152343705</c:v>
                </c:pt>
                <c:pt idx="581">
                  <c:v>-6317.0036621093705</c:v>
                </c:pt>
                <c:pt idx="582">
                  <c:v>-6301.8518066406205</c:v>
                </c:pt>
                <c:pt idx="583">
                  <c:v>-6287.30322265625</c:v>
                </c:pt>
                <c:pt idx="584">
                  <c:v>-6272.1384277343705</c:v>
                </c:pt>
                <c:pt idx="585">
                  <c:v>-6256.6594238281295</c:v>
                </c:pt>
                <c:pt idx="586">
                  <c:v>-6241.6833496093705</c:v>
                </c:pt>
                <c:pt idx="587">
                  <c:v>-6226.9333496093705</c:v>
                </c:pt>
                <c:pt idx="588">
                  <c:v>-6212.208984375</c:v>
                </c:pt>
                <c:pt idx="589">
                  <c:v>-6197.4470214843795</c:v>
                </c:pt>
                <c:pt idx="590">
                  <c:v>-6182.2822265625</c:v>
                </c:pt>
                <c:pt idx="591">
                  <c:v>-6167.07958984375</c:v>
                </c:pt>
                <c:pt idx="592">
                  <c:v>-6152.44287109375</c:v>
                </c:pt>
                <c:pt idx="593">
                  <c:v>-6136.9890136718705</c:v>
                </c:pt>
                <c:pt idx="594">
                  <c:v>-6121.8620605468705</c:v>
                </c:pt>
                <c:pt idx="595">
                  <c:v>-6107.3640136718705</c:v>
                </c:pt>
                <c:pt idx="596">
                  <c:v>-6092.2119140625</c:v>
                </c:pt>
                <c:pt idx="597">
                  <c:v>-6077.1604003906295</c:v>
                </c:pt>
                <c:pt idx="598">
                  <c:v>-6061.7946777343705</c:v>
                </c:pt>
                <c:pt idx="599">
                  <c:v>-6046.9567871093705</c:v>
                </c:pt>
                <c:pt idx="600">
                  <c:v>-6032.2824707031205</c:v>
                </c:pt>
                <c:pt idx="601">
                  <c:v>-6017.0673828125</c:v>
                </c:pt>
                <c:pt idx="602">
                  <c:v>-6001.9150390625</c:v>
                </c:pt>
                <c:pt idx="603">
                  <c:v>-5986.7001953125</c:v>
                </c:pt>
                <c:pt idx="604">
                  <c:v>-5972.0510253906295</c:v>
                </c:pt>
                <c:pt idx="605">
                  <c:v>-5956.89892578125</c:v>
                </c:pt>
                <c:pt idx="606">
                  <c:v>-5941.1057128906295</c:v>
                </c:pt>
                <c:pt idx="607">
                  <c:v>-5926.5947265625</c:v>
                </c:pt>
                <c:pt idx="608">
                  <c:v>-5912.2976074218795</c:v>
                </c:pt>
                <c:pt idx="609">
                  <c:v>-5897.29638671875</c:v>
                </c:pt>
                <c:pt idx="610">
                  <c:v>-5881.7419433593795</c:v>
                </c:pt>
                <c:pt idx="611">
                  <c:v>-5866.7282714843795</c:v>
                </c:pt>
                <c:pt idx="612">
                  <c:v>-5852.2048339843795</c:v>
                </c:pt>
                <c:pt idx="613">
                  <c:v>-5837.40478515625</c:v>
                </c:pt>
                <c:pt idx="614">
                  <c:v>-5822.5166015625</c:v>
                </c:pt>
                <c:pt idx="615">
                  <c:v>-5807.3142089843795</c:v>
                </c:pt>
                <c:pt idx="616">
                  <c:v>-5792.3508300781205</c:v>
                </c:pt>
                <c:pt idx="617">
                  <c:v>-5777.6513671875</c:v>
                </c:pt>
                <c:pt idx="618">
                  <c:v>-5762.67529296875</c:v>
                </c:pt>
                <c:pt idx="619">
                  <c:v>-5747.5231933593705</c:v>
                </c:pt>
                <c:pt idx="620">
                  <c:v>-5732.4716796875</c:v>
                </c:pt>
                <c:pt idx="621">
                  <c:v>-5717.5837402343795</c:v>
                </c:pt>
                <c:pt idx="622">
                  <c:v>-5701.9914550781205</c:v>
                </c:pt>
                <c:pt idx="623">
                  <c:v>-5687.078125</c:v>
                </c:pt>
                <c:pt idx="624">
                  <c:v>-5672.83154296875</c:v>
                </c:pt>
                <c:pt idx="625">
                  <c:v>-5657.5537109375</c:v>
                </c:pt>
                <c:pt idx="626">
                  <c:v>-5642.07470703125</c:v>
                </c:pt>
                <c:pt idx="627">
                  <c:v>-5626.6962890625</c:v>
                </c:pt>
                <c:pt idx="628">
                  <c:v>-5612.0471191406295</c:v>
                </c:pt>
                <c:pt idx="629">
                  <c:v>-5597.34765625</c:v>
                </c:pt>
                <c:pt idx="630">
                  <c:v>-5582.6481933593705</c:v>
                </c:pt>
                <c:pt idx="631">
                  <c:v>-5567.8232421875</c:v>
                </c:pt>
                <c:pt idx="632">
                  <c:v>-5552.02978515625</c:v>
                </c:pt>
                <c:pt idx="633">
                  <c:v>-5536.68896484375</c:v>
                </c:pt>
                <c:pt idx="634">
                  <c:v>-5522.1530761718795</c:v>
                </c:pt>
                <c:pt idx="635">
                  <c:v>-5506.4099121093705</c:v>
                </c:pt>
                <c:pt idx="636">
                  <c:v>-5491.0944824218795</c:v>
                </c:pt>
                <c:pt idx="637">
                  <c:v>-5477.01123046875</c:v>
                </c:pt>
                <c:pt idx="638">
                  <c:v>-5462.0476074218795</c:v>
                </c:pt>
                <c:pt idx="639">
                  <c:v>-5447.1721191406295</c:v>
                </c:pt>
                <c:pt idx="640">
                  <c:v>-5432.62353515625</c:v>
                </c:pt>
                <c:pt idx="641">
                  <c:v>-5417.7858886718795</c:v>
                </c:pt>
                <c:pt idx="642">
                  <c:v>-5402.60888671875</c:v>
                </c:pt>
                <c:pt idx="643">
                  <c:v>-5387.78369140625</c:v>
                </c:pt>
                <c:pt idx="644">
                  <c:v>-5372.8076171875</c:v>
                </c:pt>
                <c:pt idx="645">
                  <c:v>-5357.5046386718795</c:v>
                </c:pt>
                <c:pt idx="646">
                  <c:v>-5342.80517578125</c:v>
                </c:pt>
                <c:pt idx="647">
                  <c:v>-5327.97998046875</c:v>
                </c:pt>
                <c:pt idx="648">
                  <c:v>-5312.8151855468705</c:v>
                </c:pt>
                <c:pt idx="649">
                  <c:v>-5297.8391113281205</c:v>
                </c:pt>
                <c:pt idx="650">
                  <c:v>-5283.0266113281205</c:v>
                </c:pt>
                <c:pt idx="651">
                  <c:v>-5267.98779296875</c:v>
                </c:pt>
                <c:pt idx="652">
                  <c:v>-5252.78515625</c:v>
                </c:pt>
                <c:pt idx="653">
                  <c:v>-5237.80908203125</c:v>
                </c:pt>
                <c:pt idx="654">
                  <c:v>-5223.10986328125</c:v>
                </c:pt>
                <c:pt idx="655">
                  <c:v>-5207.7565917968705</c:v>
                </c:pt>
                <c:pt idx="656">
                  <c:v>-5192.8056640625</c:v>
                </c:pt>
                <c:pt idx="657">
                  <c:v>-5177.9553222656205</c:v>
                </c:pt>
                <c:pt idx="658">
                  <c:v>-5162.0612792968705</c:v>
                </c:pt>
                <c:pt idx="659">
                  <c:v>-5147.4245605468705</c:v>
                </c:pt>
                <c:pt idx="660">
                  <c:v>-5133.2785644531295</c:v>
                </c:pt>
                <c:pt idx="661">
                  <c:v>-5117.9128417968705</c:v>
                </c:pt>
                <c:pt idx="662">
                  <c:v>-5102.98681640625</c:v>
                </c:pt>
                <c:pt idx="663">
                  <c:v>-5088.3125</c:v>
                </c:pt>
                <c:pt idx="664">
                  <c:v>-5072.7204589843795</c:v>
                </c:pt>
                <c:pt idx="665">
                  <c:v>-5057.41748046875</c:v>
                </c:pt>
                <c:pt idx="666">
                  <c:v>-5042.8312988281205</c:v>
                </c:pt>
                <c:pt idx="667">
                  <c:v>-5028.1442871093705</c:v>
                </c:pt>
                <c:pt idx="668">
                  <c:v>-5013.2687988281205</c:v>
                </c:pt>
                <c:pt idx="669">
                  <c:v>-4998.24267578125</c:v>
                </c:pt>
                <c:pt idx="670">
                  <c:v>-4983.12841796875</c:v>
                </c:pt>
                <c:pt idx="671">
                  <c:v>-4968.1396484375</c:v>
                </c:pt>
                <c:pt idx="672">
                  <c:v>-4953.2639160156205</c:v>
                </c:pt>
                <c:pt idx="673">
                  <c:v>-4937.8225097656205</c:v>
                </c:pt>
                <c:pt idx="674">
                  <c:v>-4922.833984375</c:v>
                </c:pt>
                <c:pt idx="675">
                  <c:v>-4908.29833984375</c:v>
                </c:pt>
                <c:pt idx="676">
                  <c:v>-4892.2912597656205</c:v>
                </c:pt>
                <c:pt idx="677">
                  <c:v>-4877.3903808593705</c:v>
                </c:pt>
                <c:pt idx="678">
                  <c:v>-4863.39501953125</c:v>
                </c:pt>
                <c:pt idx="679">
                  <c:v>-4848.0041503906295</c:v>
                </c:pt>
                <c:pt idx="680">
                  <c:v>-4832.8271484375</c:v>
                </c:pt>
                <c:pt idx="681">
                  <c:v>-4818.0900878906295</c:v>
                </c:pt>
                <c:pt idx="682">
                  <c:v>-4802.4978027343795</c:v>
                </c:pt>
                <c:pt idx="683">
                  <c:v>-4787.68505859375</c:v>
                </c:pt>
                <c:pt idx="684">
                  <c:v>-4773.45068359375</c:v>
                </c:pt>
                <c:pt idx="685">
                  <c:v>-4758.0974121093705</c:v>
                </c:pt>
                <c:pt idx="686">
                  <c:v>-4743.2722167968705</c:v>
                </c:pt>
                <c:pt idx="687">
                  <c:v>-4728.6354980468705</c:v>
                </c:pt>
                <c:pt idx="688">
                  <c:v>-4713.49609375</c:v>
                </c:pt>
                <c:pt idx="689">
                  <c:v>-4698.0173339843795</c:v>
                </c:pt>
                <c:pt idx="690">
                  <c:v>-4683.1291503906295</c:v>
                </c:pt>
                <c:pt idx="691">
                  <c:v>-4668.58056640625</c:v>
                </c:pt>
                <c:pt idx="692">
                  <c:v>-4653.6298828125</c:v>
                </c:pt>
                <c:pt idx="693">
                  <c:v>-4638.3269042968705</c:v>
                </c:pt>
                <c:pt idx="694">
                  <c:v>-4623.0236816406295</c:v>
                </c:pt>
                <c:pt idx="695">
                  <c:v>-4608.2236328125</c:v>
                </c:pt>
                <c:pt idx="696">
                  <c:v>-4593.3483886718795</c:v>
                </c:pt>
                <c:pt idx="697">
                  <c:v>-4578.5859375</c:v>
                </c:pt>
                <c:pt idx="698">
                  <c:v>-4563.58447265625</c:v>
                </c:pt>
                <c:pt idx="699">
                  <c:v>-4547.96728515625</c:v>
                </c:pt>
                <c:pt idx="700">
                  <c:v>-4533.1296386718795</c:v>
                </c:pt>
                <c:pt idx="701">
                  <c:v>-4518.4680175781205</c:v>
                </c:pt>
                <c:pt idx="702">
                  <c:v>-4503.1904296875</c:v>
                </c:pt>
                <c:pt idx="703">
                  <c:v>-4488.0634765625</c:v>
                </c:pt>
                <c:pt idx="704">
                  <c:v>-4473.1501464843795</c:v>
                </c:pt>
                <c:pt idx="705">
                  <c:v>-4458.33740234375</c:v>
                </c:pt>
                <c:pt idx="706">
                  <c:v>-4443.2229003906295</c:v>
                </c:pt>
                <c:pt idx="707">
                  <c:v>-4428.1462402343795</c:v>
                </c:pt>
                <c:pt idx="708">
                  <c:v>-4413.421875</c:v>
                </c:pt>
                <c:pt idx="709">
                  <c:v>-4398.609375</c:v>
                </c:pt>
                <c:pt idx="710">
                  <c:v>-4383.60791015625</c:v>
                </c:pt>
                <c:pt idx="711">
                  <c:v>-4368.7575683593705</c:v>
                </c:pt>
                <c:pt idx="712">
                  <c:v>-4353.806640625</c:v>
                </c:pt>
                <c:pt idx="713">
                  <c:v>-4338.3527832031295</c:v>
                </c:pt>
                <c:pt idx="714">
                  <c:v>-4323.376953125</c:v>
                </c:pt>
                <c:pt idx="715">
                  <c:v>-4308.81591796875</c:v>
                </c:pt>
                <c:pt idx="716">
                  <c:v>-4293.6259765625</c:v>
                </c:pt>
                <c:pt idx="717">
                  <c:v>-4278.3732910156205</c:v>
                </c:pt>
                <c:pt idx="718">
                  <c:v>-4263.6486816406295</c:v>
                </c:pt>
                <c:pt idx="719">
                  <c:v>-4248.7604980468705</c:v>
                </c:pt>
                <c:pt idx="720">
                  <c:v>-4233.78466796875</c:v>
                </c:pt>
                <c:pt idx="721">
                  <c:v>-4218.8967285156205</c:v>
                </c:pt>
                <c:pt idx="722">
                  <c:v>-4203.71923828125</c:v>
                </c:pt>
                <c:pt idx="723">
                  <c:v>-4188.5041503906295</c:v>
                </c:pt>
                <c:pt idx="724">
                  <c:v>-4173.5280761718795</c:v>
                </c:pt>
                <c:pt idx="725">
                  <c:v>-4158.36328125</c:v>
                </c:pt>
                <c:pt idx="726">
                  <c:v>-4143.3371582031295</c:v>
                </c:pt>
                <c:pt idx="727">
                  <c:v>-4128.7512207031295</c:v>
                </c:pt>
                <c:pt idx="728">
                  <c:v>-4113.47314453125</c:v>
                </c:pt>
                <c:pt idx="729">
                  <c:v>-4098.0441894531295</c:v>
                </c:pt>
                <c:pt idx="730">
                  <c:v>-4082.75390625</c:v>
                </c:pt>
                <c:pt idx="731">
                  <c:v>-4067.76538085937</c:v>
                </c:pt>
                <c:pt idx="732">
                  <c:v>-4053.5438232421898</c:v>
                </c:pt>
                <c:pt idx="733">
                  <c:v>-4038.8192138671898</c:v>
                </c:pt>
                <c:pt idx="734">
                  <c:v>-4023.65454101562</c:v>
                </c:pt>
                <c:pt idx="735">
                  <c:v>-4008.666015625</c:v>
                </c:pt>
                <c:pt idx="736">
                  <c:v>-3993.67724609375</c:v>
                </c:pt>
                <c:pt idx="737">
                  <c:v>-3979.0029296875</c:v>
                </c:pt>
                <c:pt idx="738">
                  <c:v>-3963.2222900390602</c:v>
                </c:pt>
                <c:pt idx="739">
                  <c:v>-3948.0323486328102</c:v>
                </c:pt>
                <c:pt idx="740">
                  <c:v>-3934.09985351562</c:v>
                </c:pt>
                <c:pt idx="741">
                  <c:v>-3918.998046875</c:v>
                </c:pt>
                <c:pt idx="742">
                  <c:v>-3904.12255859375</c:v>
                </c:pt>
                <c:pt idx="743">
                  <c:v>-3889.38549804687</c:v>
                </c:pt>
                <c:pt idx="744">
                  <c:v>-3873.8310546875</c:v>
                </c:pt>
                <c:pt idx="745">
                  <c:v>-3858.5406494140602</c:v>
                </c:pt>
                <c:pt idx="746">
                  <c:v>-3844.11791992188</c:v>
                </c:pt>
                <c:pt idx="747">
                  <c:v>-3829.154296875</c:v>
                </c:pt>
                <c:pt idx="748">
                  <c:v>-3813.8511962890602</c:v>
                </c:pt>
                <c:pt idx="749">
                  <c:v>-3799.13940429687</c:v>
                </c:pt>
                <c:pt idx="750">
                  <c:v>-3784.1131591796898</c:v>
                </c:pt>
                <c:pt idx="751">
                  <c:v>-3768.8226318359398</c:v>
                </c:pt>
                <c:pt idx="752">
                  <c:v>-3754.1483154296898</c:v>
                </c:pt>
                <c:pt idx="753">
                  <c:v>-3739.1219482421898</c:v>
                </c:pt>
                <c:pt idx="754">
                  <c:v>-3723.37890625</c:v>
                </c:pt>
                <c:pt idx="755">
                  <c:v>-3708.84301757812</c:v>
                </c:pt>
                <c:pt idx="756">
                  <c:v>-3694.29443359375</c:v>
                </c:pt>
                <c:pt idx="757">
                  <c:v>-3678.8028564453102</c:v>
                </c:pt>
                <c:pt idx="758">
                  <c:v>-3663.93994140625</c:v>
                </c:pt>
                <c:pt idx="759">
                  <c:v>-3649.0894775390602</c:v>
                </c:pt>
                <c:pt idx="760">
                  <c:v>-3632.3154296875</c:v>
                </c:pt>
                <c:pt idx="761">
                  <c:v>-3617.35205078125</c:v>
                </c:pt>
                <c:pt idx="762">
                  <c:v>-3604.03564453125</c:v>
                </c:pt>
                <c:pt idx="763">
                  <c:v>-3589.18530273438</c:v>
                </c:pt>
                <c:pt idx="764">
                  <c:v>-3574.4859619140602</c:v>
                </c:pt>
                <c:pt idx="765">
                  <c:v>-3559.34643554687</c:v>
                </c:pt>
                <c:pt idx="766">
                  <c:v>-3543.6912841796898</c:v>
                </c:pt>
                <c:pt idx="767">
                  <c:v>-3528.853515625</c:v>
                </c:pt>
                <c:pt idx="768">
                  <c:v>-3514.4559326171898</c:v>
                </c:pt>
                <c:pt idx="769">
                  <c:v>-3499.14038085937</c:v>
                </c:pt>
                <c:pt idx="770">
                  <c:v>-3484.01342773438</c:v>
                </c:pt>
                <c:pt idx="771">
                  <c:v>-3469.31396484375</c:v>
                </c:pt>
                <c:pt idx="772">
                  <c:v>-3453.9857177734398</c:v>
                </c:pt>
                <c:pt idx="773">
                  <c:v>-3438.51928710937</c:v>
                </c:pt>
                <c:pt idx="774">
                  <c:v>-3424.13427734375</c:v>
                </c:pt>
                <c:pt idx="775">
                  <c:v>-3409.30908203125</c:v>
                </c:pt>
                <c:pt idx="776">
                  <c:v>-3394.0186767578102</c:v>
                </c:pt>
                <c:pt idx="777">
                  <c:v>-3379.0048828125</c:v>
                </c:pt>
                <c:pt idx="778">
                  <c:v>-3363.5384521484398</c:v>
                </c:pt>
                <c:pt idx="779">
                  <c:v>-3348.38647460937</c:v>
                </c:pt>
                <c:pt idx="780">
                  <c:v>-3333.8128662109398</c:v>
                </c:pt>
                <c:pt idx="781">
                  <c:v>-3319.17626953125</c:v>
                </c:pt>
                <c:pt idx="782">
                  <c:v>-3304.52709960937</c:v>
                </c:pt>
                <c:pt idx="783">
                  <c:v>-3289.92822265625</c:v>
                </c:pt>
                <c:pt idx="784">
                  <c:v>-3274.19775390625</c:v>
                </c:pt>
                <c:pt idx="785">
                  <c:v>-3259.0582275390602</c:v>
                </c:pt>
                <c:pt idx="786">
                  <c:v>-3244.77368164063</c:v>
                </c:pt>
                <c:pt idx="787">
                  <c:v>-3229.2696533203102</c:v>
                </c:pt>
                <c:pt idx="788">
                  <c:v>-3214.13012695313</c:v>
                </c:pt>
                <c:pt idx="789">
                  <c:v>-3198.24853515625</c:v>
                </c:pt>
                <c:pt idx="790">
                  <c:v>-3182.80712890625</c:v>
                </c:pt>
                <c:pt idx="791">
                  <c:v>-3169.1639404296898</c:v>
                </c:pt>
                <c:pt idx="792">
                  <c:v>-3154.77905273438</c:v>
                </c:pt>
                <c:pt idx="793">
                  <c:v>-3139.65209960937</c:v>
                </c:pt>
                <c:pt idx="794">
                  <c:v>-3124.63818359375</c:v>
                </c:pt>
                <c:pt idx="795">
                  <c:v>-3109.80053710937</c:v>
                </c:pt>
                <c:pt idx="796">
                  <c:v>-3094.3719482421898</c:v>
                </c:pt>
                <c:pt idx="797">
                  <c:v>-3079.2952880859398</c:v>
                </c:pt>
                <c:pt idx="798">
                  <c:v>-3064.5958251953102</c:v>
                </c:pt>
                <c:pt idx="799">
                  <c:v>-3049.6448974609398</c:v>
                </c:pt>
                <c:pt idx="800">
                  <c:v>-3033.78857421875</c:v>
                </c:pt>
                <c:pt idx="801">
                  <c:v>-3018.24658203125</c:v>
                </c:pt>
                <c:pt idx="802">
                  <c:v>-3004.4022216796898</c:v>
                </c:pt>
                <c:pt idx="803">
                  <c:v>-2989.9293212890602</c:v>
                </c:pt>
                <c:pt idx="804">
                  <c:v>-2974.6011962890602</c:v>
                </c:pt>
                <c:pt idx="805">
                  <c:v>-2959.47412109375</c:v>
                </c:pt>
                <c:pt idx="806">
                  <c:v>-2944.1710205078102</c:v>
                </c:pt>
                <c:pt idx="807">
                  <c:v>-2929.4967041015602</c:v>
                </c:pt>
                <c:pt idx="808">
                  <c:v>-2914.9482421875</c:v>
                </c:pt>
                <c:pt idx="809">
                  <c:v>-2899.77099609375</c:v>
                </c:pt>
                <c:pt idx="810">
                  <c:v>-2884.64404296875</c:v>
                </c:pt>
                <c:pt idx="811">
                  <c:v>-2869.3663330078102</c:v>
                </c:pt>
                <c:pt idx="812">
                  <c:v>-2853.77416992187</c:v>
                </c:pt>
                <c:pt idx="813">
                  <c:v>-2838.6219482421898</c:v>
                </c:pt>
                <c:pt idx="814">
                  <c:v>-2825.43139648438</c:v>
                </c:pt>
                <c:pt idx="815">
                  <c:v>-2810.74462890625</c:v>
                </c:pt>
                <c:pt idx="816">
                  <c:v>-2794.02075195313</c:v>
                </c:pt>
                <c:pt idx="817">
                  <c:v>-2779.2835693359398</c:v>
                </c:pt>
                <c:pt idx="818">
                  <c:v>-2763.9554443359398</c:v>
                </c:pt>
                <c:pt idx="819">
                  <c:v>-2747.5963134765602</c:v>
                </c:pt>
                <c:pt idx="820">
                  <c:v>-2733.67651367187</c:v>
                </c:pt>
                <c:pt idx="821">
                  <c:v>-2719.7314453125</c:v>
                </c:pt>
                <c:pt idx="822">
                  <c:v>-2704.47875976562</c:v>
                </c:pt>
                <c:pt idx="823">
                  <c:v>-2689.9554443359398</c:v>
                </c:pt>
                <c:pt idx="824">
                  <c:v>-2674.2249755859398</c:v>
                </c:pt>
                <c:pt idx="825">
                  <c:v>-2658.0543212890602</c:v>
                </c:pt>
                <c:pt idx="826">
                  <c:v>-2644.12182617187</c:v>
                </c:pt>
                <c:pt idx="827">
                  <c:v>-2630.0008544921898</c:v>
                </c:pt>
                <c:pt idx="828">
                  <c:v>-2614.7230224609398</c:v>
                </c:pt>
                <c:pt idx="829">
                  <c:v>-2599.734375</c:v>
                </c:pt>
                <c:pt idx="830">
                  <c:v>-2583.92846679687</c:v>
                </c:pt>
                <c:pt idx="831">
                  <c:v>-2568.0218505859398</c:v>
                </c:pt>
                <c:pt idx="832">
                  <c:v>-2554.2655029296898</c:v>
                </c:pt>
                <c:pt idx="833">
                  <c:v>-2540.29541015625</c:v>
                </c:pt>
                <c:pt idx="834">
                  <c:v>-2524.99243164062</c:v>
                </c:pt>
                <c:pt idx="835">
                  <c:v>-2510.1798095703102</c:v>
                </c:pt>
                <c:pt idx="836">
                  <c:v>-2494.98999023438</c:v>
                </c:pt>
                <c:pt idx="837">
                  <c:v>-2479.82543945313</c:v>
                </c:pt>
                <c:pt idx="838">
                  <c:v>-2464.33374023438</c:v>
                </c:pt>
                <c:pt idx="839">
                  <c:v>-2449.19409179687</c:v>
                </c:pt>
                <c:pt idx="840">
                  <c:v>-2434.7210693359398</c:v>
                </c:pt>
                <c:pt idx="841">
                  <c:v>-2420.02172851562</c:v>
                </c:pt>
                <c:pt idx="842">
                  <c:v>-2405.3096923828102</c:v>
                </c:pt>
                <c:pt idx="843">
                  <c:v>-2390.1575927734398</c:v>
                </c:pt>
                <c:pt idx="844">
                  <c:v>-2375.181640625</c:v>
                </c:pt>
                <c:pt idx="845">
                  <c:v>-2360.0546875</c:v>
                </c:pt>
                <c:pt idx="846">
                  <c:v>-2345.0157470703102</c:v>
                </c:pt>
                <c:pt idx="847">
                  <c:v>-2337.4837646484398</c:v>
                </c:pt>
                <c:pt idx="848">
                  <c:v>-2321.60229492187</c:v>
                </c:pt>
                <c:pt idx="849">
                  <c:v>-2251.4498291015602</c:v>
                </c:pt>
                <c:pt idx="850">
                  <c:v>-2200.37280273438</c:v>
                </c:pt>
                <c:pt idx="851">
                  <c:v>-2191.5203857421898</c:v>
                </c:pt>
                <c:pt idx="852">
                  <c:v>-2175.978515625</c:v>
                </c:pt>
                <c:pt idx="853">
                  <c:v>-2162.486328125</c:v>
                </c:pt>
                <c:pt idx="854">
                  <c:v>-2148.5162353515602</c:v>
                </c:pt>
                <c:pt idx="855">
                  <c:v>-2132.6221923828102</c:v>
                </c:pt>
                <c:pt idx="856">
                  <c:v>-2118.66455078125</c:v>
                </c:pt>
                <c:pt idx="857">
                  <c:v>-2104.4429931640602</c:v>
                </c:pt>
                <c:pt idx="858">
                  <c:v>-2089.5802001953102</c:v>
                </c:pt>
                <c:pt idx="859">
                  <c:v>-2075.33349609375</c:v>
                </c:pt>
                <c:pt idx="860">
                  <c:v>-2060.30712890625</c:v>
                </c:pt>
                <c:pt idx="861">
                  <c:v>-2044.8657836914099</c:v>
                </c:pt>
                <c:pt idx="862">
                  <c:v>-2030.04064941406</c:v>
                </c:pt>
                <c:pt idx="863">
                  <c:v>-2015.60522460938</c:v>
                </c:pt>
                <c:pt idx="864">
                  <c:v>-2000.3147583007801</c:v>
                </c:pt>
                <c:pt idx="865">
                  <c:v>-1985.0244140625</c:v>
                </c:pt>
                <c:pt idx="866">
                  <c:v>-1970.1992797851599</c:v>
                </c:pt>
                <c:pt idx="867">
                  <c:v>-1955.4746704101599</c:v>
                </c:pt>
                <c:pt idx="868">
                  <c:v>-1940.61181640625</c:v>
                </c:pt>
                <c:pt idx="869">
                  <c:v>-1925.6358032226599</c:v>
                </c:pt>
                <c:pt idx="870">
                  <c:v>-1910.33276367187</c:v>
                </c:pt>
                <c:pt idx="871">
                  <c:v>-1895.3189086914099</c:v>
                </c:pt>
                <c:pt idx="872">
                  <c:v>-1880.93383789062</c:v>
                </c:pt>
                <c:pt idx="873">
                  <c:v>-1865.630859375</c:v>
                </c:pt>
                <c:pt idx="874">
                  <c:v>-1850.31530761719</c:v>
                </c:pt>
                <c:pt idx="875">
                  <c:v>-1835.33923339844</c:v>
                </c:pt>
                <c:pt idx="876">
                  <c:v>-1819.4452514648401</c:v>
                </c:pt>
                <c:pt idx="877">
                  <c:v>-1804.1422729492199</c:v>
                </c:pt>
                <c:pt idx="878">
                  <c:v>-1790.08410644531</c:v>
                </c:pt>
                <c:pt idx="879">
                  <c:v>-1775.5481567382801</c:v>
                </c:pt>
                <c:pt idx="880">
                  <c:v>-1760.3331909179699</c:v>
                </c:pt>
                <c:pt idx="881">
                  <c:v>-1745.47033691406</c:v>
                </c:pt>
                <c:pt idx="882">
                  <c:v>-1730.0415649414099</c:v>
                </c:pt>
                <c:pt idx="883">
                  <c:v>-1715.06555175781</c:v>
                </c:pt>
                <c:pt idx="884">
                  <c:v>-1700.9823608398401</c:v>
                </c:pt>
                <c:pt idx="885">
                  <c:v>-1686.08166503906</c:v>
                </c:pt>
                <c:pt idx="886">
                  <c:v>-1670.74084472656</c:v>
                </c:pt>
                <c:pt idx="887">
                  <c:v>-1655.5007934570301</c:v>
                </c:pt>
                <c:pt idx="888">
                  <c:v>-1640.08471679687</c:v>
                </c:pt>
                <c:pt idx="889">
                  <c:v>-1624.60559082031</c:v>
                </c:pt>
                <c:pt idx="890">
                  <c:v>-1610.00671386719</c:v>
                </c:pt>
                <c:pt idx="891">
                  <c:v>-1595.63427734375</c:v>
                </c:pt>
                <c:pt idx="892">
                  <c:v>-1579.4762573242199</c:v>
                </c:pt>
                <c:pt idx="893">
                  <c:v>-1563.85888671875</c:v>
                </c:pt>
                <c:pt idx="894">
                  <c:v>-1550.06481933594</c:v>
                </c:pt>
                <c:pt idx="895">
                  <c:v>-1535.9437866210901</c:v>
                </c:pt>
                <c:pt idx="896">
                  <c:v>-1521.0808715820301</c:v>
                </c:pt>
                <c:pt idx="897">
                  <c:v>-1506.09228515625</c:v>
                </c:pt>
                <c:pt idx="898">
                  <c:v>-1490.95275878906</c:v>
                </c:pt>
                <c:pt idx="899">
                  <c:v>-1475.81323242187</c:v>
                </c:pt>
                <c:pt idx="900">
                  <c:v>-1460.9880981445301</c:v>
                </c:pt>
                <c:pt idx="901">
                  <c:v>-1445.8611450195301</c:v>
                </c:pt>
                <c:pt idx="902">
                  <c:v>-1430.6964721679699</c:v>
                </c:pt>
                <c:pt idx="903">
                  <c:v>-1415.94677734375</c:v>
                </c:pt>
                <c:pt idx="904">
                  <c:v>-1401.2348022460901</c:v>
                </c:pt>
                <c:pt idx="905">
                  <c:v>-1386.1204223632801</c:v>
                </c:pt>
                <c:pt idx="906">
                  <c:v>-1370.9557495117199</c:v>
                </c:pt>
                <c:pt idx="907">
                  <c:v>-1355.61499023438</c:v>
                </c:pt>
                <c:pt idx="908">
                  <c:v>-1340.1862182617199</c:v>
                </c:pt>
                <c:pt idx="909">
                  <c:v>-1325.3359375</c:v>
                </c:pt>
                <c:pt idx="910">
                  <c:v>-1310.4856567382801</c:v>
                </c:pt>
                <c:pt idx="911">
                  <c:v>-1295.5221557617199</c:v>
                </c:pt>
                <c:pt idx="912">
                  <c:v>-1280.3700561523401</c:v>
                </c:pt>
                <c:pt idx="913">
                  <c:v>-1265.6203002929699</c:v>
                </c:pt>
                <c:pt idx="914">
                  <c:v>-1251.23522949219</c:v>
                </c:pt>
                <c:pt idx="915">
                  <c:v>-1235.51733398438</c:v>
                </c:pt>
                <c:pt idx="916">
                  <c:v>-1219.15808105469</c:v>
                </c:pt>
                <c:pt idx="917">
                  <c:v>-1204.63464355469</c:v>
                </c:pt>
                <c:pt idx="918">
                  <c:v>-1190.38793945312</c:v>
                </c:pt>
                <c:pt idx="919">
                  <c:v>-1175.3239135742199</c:v>
                </c:pt>
                <c:pt idx="920">
                  <c:v>-1160.7879028320301</c:v>
                </c:pt>
                <c:pt idx="921">
                  <c:v>-1146.1387329101599</c:v>
                </c:pt>
                <c:pt idx="922">
                  <c:v>-1130.67224121094</c:v>
                </c:pt>
                <c:pt idx="923">
                  <c:v>-1114.91662597656</c:v>
                </c:pt>
                <c:pt idx="924">
                  <c:v>-1100.63220214844</c:v>
                </c:pt>
                <c:pt idx="925">
                  <c:v>-1086.3602905273401</c:v>
                </c:pt>
                <c:pt idx="926">
                  <c:v>-1071.2459106445301</c:v>
                </c:pt>
                <c:pt idx="927">
                  <c:v>-1055.9555053710901</c:v>
                </c:pt>
                <c:pt idx="928">
                  <c:v>-1040.9794311523401</c:v>
                </c:pt>
                <c:pt idx="929">
                  <c:v>-1025.8524475097699</c:v>
                </c:pt>
                <c:pt idx="930">
                  <c:v>-1010.85125732422</c:v>
                </c:pt>
                <c:pt idx="931">
                  <c:v>-996.42849731445301</c:v>
                </c:pt>
                <c:pt idx="932">
                  <c:v>-981.08776855468705</c:v>
                </c:pt>
                <c:pt idx="933">
                  <c:v>-965.49557495117199</c:v>
                </c:pt>
                <c:pt idx="934">
                  <c:v>-950.80874633789097</c:v>
                </c:pt>
                <c:pt idx="935">
                  <c:v>-935.94586181640602</c:v>
                </c:pt>
                <c:pt idx="936">
                  <c:v>-920.78118896484398</c:v>
                </c:pt>
                <c:pt idx="937">
                  <c:v>-906.27032470703102</c:v>
                </c:pt>
                <c:pt idx="938">
                  <c:v>-891.15594482421898</c:v>
                </c:pt>
                <c:pt idx="939">
                  <c:v>-875.66439819335903</c:v>
                </c:pt>
                <c:pt idx="940">
                  <c:v>-860.801513671875</c:v>
                </c:pt>
                <c:pt idx="941">
                  <c:v>-846.25296020507801</c:v>
                </c:pt>
                <c:pt idx="942">
                  <c:v>-831.39007568359398</c:v>
                </c:pt>
                <c:pt idx="943">
                  <c:v>-816.25054931640602</c:v>
                </c:pt>
                <c:pt idx="944">
                  <c:v>-801.11102294921898</c:v>
                </c:pt>
                <c:pt idx="945">
                  <c:v>-786.26068115234398</c:v>
                </c:pt>
                <c:pt idx="946">
                  <c:v>-771.25949096679699</c:v>
                </c:pt>
                <c:pt idx="947">
                  <c:v>-756.38406372070301</c:v>
                </c:pt>
                <c:pt idx="948">
                  <c:v>-741.67202758789097</c:v>
                </c:pt>
                <c:pt idx="949">
                  <c:v>-725.92892456054699</c:v>
                </c:pt>
                <c:pt idx="950">
                  <c:v>-710.33676147460903</c:v>
                </c:pt>
                <c:pt idx="951">
                  <c:v>-695.07150268554699</c:v>
                </c:pt>
                <c:pt idx="952">
                  <c:v>-679.16491699218795</c:v>
                </c:pt>
                <c:pt idx="953">
                  <c:v>-665.09420776367199</c:v>
                </c:pt>
                <c:pt idx="954">
                  <c:v>-651.62707519531295</c:v>
                </c:pt>
                <c:pt idx="955">
                  <c:v>-636.61328125</c:v>
                </c:pt>
                <c:pt idx="956">
                  <c:v>-621.13424682617199</c:v>
                </c:pt>
                <c:pt idx="957">
                  <c:v>-606.09533691406205</c:v>
                </c:pt>
                <c:pt idx="958">
                  <c:v>-591.37075805664097</c:v>
                </c:pt>
                <c:pt idx="959">
                  <c:v>-575.62765502929699</c:v>
                </c:pt>
                <c:pt idx="960">
                  <c:v>-560.77734375</c:v>
                </c:pt>
                <c:pt idx="961">
                  <c:v>-546.36712646484398</c:v>
                </c:pt>
                <c:pt idx="962">
                  <c:v>-531.54196166992199</c:v>
                </c:pt>
                <c:pt idx="963">
                  <c:v>-516.71681213378895</c:v>
                </c:pt>
                <c:pt idx="964">
                  <c:v>-501.51443481445301</c:v>
                </c:pt>
                <c:pt idx="965">
                  <c:v>-485.75875854492199</c:v>
                </c:pt>
                <c:pt idx="966">
                  <c:v>-469.58810424804699</c:v>
                </c:pt>
                <c:pt idx="967">
                  <c:v>-455.34133911132801</c:v>
                </c:pt>
                <c:pt idx="968">
                  <c:v>-440.81796264648398</c:v>
                </c:pt>
                <c:pt idx="969">
                  <c:v>-425.51498413085898</c:v>
                </c:pt>
                <c:pt idx="970">
                  <c:v>-411.58259582519503</c:v>
                </c:pt>
                <c:pt idx="971">
                  <c:v>-396.14128112792997</c:v>
                </c:pt>
                <c:pt idx="972">
                  <c:v>-380.66226196289102</c:v>
                </c:pt>
                <c:pt idx="973">
                  <c:v>-366.52868652343801</c:v>
                </c:pt>
                <c:pt idx="974">
                  <c:v>-351.70352172851602</c:v>
                </c:pt>
                <c:pt idx="975">
                  <c:v>-336.55142211914102</c:v>
                </c:pt>
                <c:pt idx="976">
                  <c:v>-321.53764343261702</c:v>
                </c:pt>
                <c:pt idx="977">
                  <c:v>-306.09632873535202</c:v>
                </c:pt>
                <c:pt idx="978">
                  <c:v>-290.64244079589798</c:v>
                </c:pt>
                <c:pt idx="979">
                  <c:v>-276.38311767578102</c:v>
                </c:pt>
                <c:pt idx="980">
                  <c:v>-261.82201385498001</c:v>
                </c:pt>
                <c:pt idx="981">
                  <c:v>-246.041206359863</c:v>
                </c:pt>
                <c:pt idx="982">
                  <c:v>-231.16574096679699</c:v>
                </c:pt>
                <c:pt idx="983">
                  <c:v>-216.52919006347699</c:v>
                </c:pt>
                <c:pt idx="984">
                  <c:v>-200.383712768555</c:v>
                </c:pt>
                <c:pt idx="985">
                  <c:v>-185.20670318603501</c:v>
                </c:pt>
                <c:pt idx="986">
                  <c:v>-171.24940490722699</c:v>
                </c:pt>
                <c:pt idx="987">
                  <c:v>-157.01523590087899</c:v>
                </c:pt>
                <c:pt idx="988">
                  <c:v>-142.139778137207</c:v>
                </c:pt>
                <c:pt idx="989">
                  <c:v>-126.811634063721</c:v>
                </c:pt>
                <c:pt idx="990">
                  <c:v>-111.52121734619099</c:v>
                </c:pt>
                <c:pt idx="991">
                  <c:v>-96.532699584960895</c:v>
                </c:pt>
                <c:pt idx="992">
                  <c:v>-81.519035339355497</c:v>
                </c:pt>
                <c:pt idx="993">
                  <c:v>-66.040004730224595</c:v>
                </c:pt>
                <c:pt idx="994">
                  <c:v>-51.051427841186502</c:v>
                </c:pt>
                <c:pt idx="995">
                  <c:v>-36.238894462585399</c:v>
                </c:pt>
                <c:pt idx="996">
                  <c:v>-21.552075386047399</c:v>
                </c:pt>
                <c:pt idx="997">
                  <c:v>-6.0730688571929896</c:v>
                </c:pt>
                <c:pt idx="998">
                  <c:v>9.6071240901947004</c:v>
                </c:pt>
                <c:pt idx="999">
                  <c:v>67.625171661376896</c:v>
                </c:pt>
                <c:pt idx="1000">
                  <c:v>122.097278594971</c:v>
                </c:pt>
                <c:pt idx="1001">
                  <c:v>129.70476531982399</c:v>
                </c:pt>
                <c:pt idx="1002">
                  <c:v>144.05210876464801</c:v>
                </c:pt>
                <c:pt idx="1003">
                  <c:v>159.80777740478501</c:v>
                </c:pt>
                <c:pt idx="1004">
                  <c:v>173.90362548828099</c:v>
                </c:pt>
                <c:pt idx="1005">
                  <c:v>188.46473693847699</c:v>
                </c:pt>
                <c:pt idx="1006">
                  <c:v>204.38388061523401</c:v>
                </c:pt>
                <c:pt idx="1007">
                  <c:v>218.60547637939499</c:v>
                </c:pt>
                <c:pt idx="1008">
                  <c:v>233.90847015380899</c:v>
                </c:pt>
                <c:pt idx="1009">
                  <c:v>249.97849273681601</c:v>
                </c:pt>
                <c:pt idx="1010">
                  <c:v>264.0869140625</c:v>
                </c:pt>
                <c:pt idx="1011">
                  <c:v>278.49713134765602</c:v>
                </c:pt>
                <c:pt idx="1012">
                  <c:v>293.34745788574202</c:v>
                </c:pt>
                <c:pt idx="1013">
                  <c:v>307.74510192871099</c:v>
                </c:pt>
                <c:pt idx="1014">
                  <c:v>322.60798645019503</c:v>
                </c:pt>
                <c:pt idx="1015">
                  <c:v>338.02413940429699</c:v>
                </c:pt>
                <c:pt idx="1016">
                  <c:v>353.18881225585898</c:v>
                </c:pt>
                <c:pt idx="1017">
                  <c:v>368.06381225585898</c:v>
                </c:pt>
                <c:pt idx="1018">
                  <c:v>383.08969116210898</c:v>
                </c:pt>
                <c:pt idx="1019">
                  <c:v>398.07833862304699</c:v>
                </c:pt>
                <c:pt idx="1020">
                  <c:v>412.67718505859398</c:v>
                </c:pt>
                <c:pt idx="1021">
                  <c:v>427.35144042968699</c:v>
                </c:pt>
                <c:pt idx="1022">
                  <c:v>442.541259765625</c:v>
                </c:pt>
                <c:pt idx="1023">
                  <c:v>457.60534667968699</c:v>
                </c:pt>
                <c:pt idx="1024">
                  <c:v>472.25447082519503</c:v>
                </c:pt>
                <c:pt idx="1025">
                  <c:v>487.35626220703102</c:v>
                </c:pt>
                <c:pt idx="1026">
                  <c:v>503.01133728027298</c:v>
                </c:pt>
                <c:pt idx="1027">
                  <c:v>517.99995422363304</c:v>
                </c:pt>
                <c:pt idx="1028">
                  <c:v>532.56103515625</c:v>
                </c:pt>
                <c:pt idx="1029">
                  <c:v>545.72640991210903</c:v>
                </c:pt>
                <c:pt idx="1030">
                  <c:v>561.28091430664097</c:v>
                </c:pt>
                <c:pt idx="1031">
                  <c:v>578.26885986328102</c:v>
                </c:pt>
                <c:pt idx="1032">
                  <c:v>593.42092895507801</c:v>
                </c:pt>
                <c:pt idx="1033">
                  <c:v>608.19580078125</c:v>
                </c:pt>
                <c:pt idx="1034">
                  <c:v>622.69406127929699</c:v>
                </c:pt>
                <c:pt idx="1035">
                  <c:v>638.47488403320301</c:v>
                </c:pt>
                <c:pt idx="1036">
                  <c:v>653.27490234375</c:v>
                </c:pt>
                <c:pt idx="1037">
                  <c:v>667.47134399414097</c:v>
                </c:pt>
                <c:pt idx="1038">
                  <c:v>682.61087036132801</c:v>
                </c:pt>
                <c:pt idx="1039">
                  <c:v>697.92645263671898</c:v>
                </c:pt>
                <c:pt idx="1040">
                  <c:v>712.78933715820301</c:v>
                </c:pt>
                <c:pt idx="1041">
                  <c:v>727.30014038085903</c:v>
                </c:pt>
                <c:pt idx="1042">
                  <c:v>742.13693237304699</c:v>
                </c:pt>
                <c:pt idx="1043">
                  <c:v>757.25036621093705</c:v>
                </c:pt>
                <c:pt idx="1044">
                  <c:v>772.06295776367199</c:v>
                </c:pt>
                <c:pt idx="1045">
                  <c:v>787.08932495117199</c:v>
                </c:pt>
                <c:pt idx="1046">
                  <c:v>802.43005371093705</c:v>
                </c:pt>
                <c:pt idx="1047">
                  <c:v>817.89651489257801</c:v>
                </c:pt>
                <c:pt idx="1048">
                  <c:v>833.06115722656295</c:v>
                </c:pt>
                <c:pt idx="1049">
                  <c:v>847.44622802734398</c:v>
                </c:pt>
                <c:pt idx="1050">
                  <c:v>862.12051391601597</c:v>
                </c:pt>
                <c:pt idx="1051">
                  <c:v>877.41091918945301</c:v>
                </c:pt>
                <c:pt idx="1052">
                  <c:v>892.56304931640602</c:v>
                </c:pt>
                <c:pt idx="1053">
                  <c:v>907.76544189453102</c:v>
                </c:pt>
                <c:pt idx="1054">
                  <c:v>923.20672607421898</c:v>
                </c:pt>
                <c:pt idx="1055">
                  <c:v>937.868408203125</c:v>
                </c:pt>
                <c:pt idx="1056">
                  <c:v>952.90734863281295</c:v>
                </c:pt>
                <c:pt idx="1057">
                  <c:v>968.05944824218795</c:v>
                </c:pt>
                <c:pt idx="1058">
                  <c:v>982.43194580078102</c:v>
                </c:pt>
                <c:pt idx="1059">
                  <c:v>997.57147216796898</c:v>
                </c:pt>
                <c:pt idx="1060">
                  <c:v>1013.2391052246099</c:v>
                </c:pt>
                <c:pt idx="1061">
                  <c:v>1028.0014343261701</c:v>
                </c:pt>
                <c:pt idx="1062">
                  <c:v>1042.8265991210901</c:v>
                </c:pt>
                <c:pt idx="1063">
                  <c:v>1057.9409790039099</c:v>
                </c:pt>
                <c:pt idx="1064">
                  <c:v>1072.615234375</c:v>
                </c:pt>
                <c:pt idx="1065">
                  <c:v>1087.943359375</c:v>
                </c:pt>
                <c:pt idx="1066">
                  <c:v>1103.2715454101599</c:v>
                </c:pt>
                <c:pt idx="1067">
                  <c:v>1118.6876831054699</c:v>
                </c:pt>
                <c:pt idx="1068">
                  <c:v>1133.51281738281</c:v>
                </c:pt>
                <c:pt idx="1069">
                  <c:v>1148.21228027344</c:v>
                </c:pt>
                <c:pt idx="1070">
                  <c:v>1162.7985229492199</c:v>
                </c:pt>
                <c:pt idx="1071">
                  <c:v>1177.0830078125</c:v>
                </c:pt>
                <c:pt idx="1072">
                  <c:v>1192.83874511719</c:v>
                </c:pt>
                <c:pt idx="1073">
                  <c:v>1208.1416625976599</c:v>
                </c:pt>
                <c:pt idx="1074">
                  <c:v>1222.3632202148401</c:v>
                </c:pt>
                <c:pt idx="1075">
                  <c:v>1237.2261352539099</c:v>
                </c:pt>
                <c:pt idx="1076">
                  <c:v>1253.1201171875</c:v>
                </c:pt>
                <c:pt idx="1077">
                  <c:v>1268.09619140625</c:v>
                </c:pt>
                <c:pt idx="1078">
                  <c:v>1282.3932495117199</c:v>
                </c:pt>
                <c:pt idx="1079">
                  <c:v>1297.2435913085901</c:v>
                </c:pt>
                <c:pt idx="1080">
                  <c:v>1312.6597290039099</c:v>
                </c:pt>
                <c:pt idx="1081">
                  <c:v>1328.4404907226599</c:v>
                </c:pt>
                <c:pt idx="1082">
                  <c:v>1343.8818359375</c:v>
                </c:pt>
                <c:pt idx="1083">
                  <c:v>1358.56872558594</c:v>
                </c:pt>
                <c:pt idx="1084">
                  <c:v>1372.85314941406</c:v>
                </c:pt>
                <c:pt idx="1085">
                  <c:v>1388.4453125</c:v>
                </c:pt>
                <c:pt idx="1086">
                  <c:v>1402.9812622070301</c:v>
                </c:pt>
                <c:pt idx="1087">
                  <c:v>1416.7627563476599</c:v>
                </c:pt>
                <c:pt idx="1088">
                  <c:v>1432.06579589844</c:v>
                </c:pt>
                <c:pt idx="1089">
                  <c:v>1447.3939819335901</c:v>
                </c:pt>
                <c:pt idx="1090">
                  <c:v>1462.09338378906</c:v>
                </c:pt>
                <c:pt idx="1091">
                  <c:v>1476.9310913085901</c:v>
                </c:pt>
                <c:pt idx="1092">
                  <c:v>1492.2573852539099</c:v>
                </c:pt>
                <c:pt idx="1093">
                  <c:v>1507.4328002929699</c:v>
                </c:pt>
                <c:pt idx="1094">
                  <c:v>1523.16333007813</c:v>
                </c:pt>
                <c:pt idx="1095">
                  <c:v>1537.7118530273401</c:v>
                </c:pt>
                <c:pt idx="1096">
                  <c:v>1552.2854614257801</c:v>
                </c:pt>
                <c:pt idx="1097">
                  <c:v>1567.72680664062</c:v>
                </c:pt>
                <c:pt idx="1098">
                  <c:v>1582.31311035156</c:v>
                </c:pt>
                <c:pt idx="1099">
                  <c:v>1597.4400024414099</c:v>
                </c:pt>
                <c:pt idx="1100">
                  <c:v>1612.6926879882801</c:v>
                </c:pt>
                <c:pt idx="1101">
                  <c:v>1627.4424438476599</c:v>
                </c:pt>
                <c:pt idx="1102">
                  <c:v>1641.99096679687</c:v>
                </c:pt>
                <c:pt idx="1103">
                  <c:v>1657.46997070313</c:v>
                </c:pt>
                <c:pt idx="1104">
                  <c:v>1672.33288574219</c:v>
                </c:pt>
                <c:pt idx="1105">
                  <c:v>1686.88134765625</c:v>
                </c:pt>
                <c:pt idx="1106">
                  <c:v>1702.19689941406</c:v>
                </c:pt>
                <c:pt idx="1107">
                  <c:v>1716.9089965820301</c:v>
                </c:pt>
                <c:pt idx="1108">
                  <c:v>1731.59582519531</c:v>
                </c:pt>
                <c:pt idx="1109">
                  <c:v>1747.35144042969</c:v>
                </c:pt>
                <c:pt idx="1110">
                  <c:v>1762.40295410156</c:v>
                </c:pt>
                <c:pt idx="1111">
                  <c:v>1776.7377319335901</c:v>
                </c:pt>
                <c:pt idx="1112">
                  <c:v>1792.4933471679699</c:v>
                </c:pt>
                <c:pt idx="1113">
                  <c:v>1807.7208862304699</c:v>
                </c:pt>
                <c:pt idx="1114">
                  <c:v>1822.2568359375</c:v>
                </c:pt>
                <c:pt idx="1115">
                  <c:v>1837.54724121094</c:v>
                </c:pt>
                <c:pt idx="1116">
                  <c:v>1852.27185058594</c:v>
                </c:pt>
                <c:pt idx="1117">
                  <c:v>1866.97131347656</c:v>
                </c:pt>
                <c:pt idx="1118">
                  <c:v>1882.2869262695301</c:v>
                </c:pt>
                <c:pt idx="1119">
                  <c:v>1896.99890136719</c:v>
                </c:pt>
                <c:pt idx="1120">
                  <c:v>1911.6605834960901</c:v>
                </c:pt>
                <c:pt idx="1121">
                  <c:v>1926.92578125</c:v>
                </c:pt>
                <c:pt idx="1122">
                  <c:v>1942.4677124023401</c:v>
                </c:pt>
                <c:pt idx="1123">
                  <c:v>1957.2048950195301</c:v>
                </c:pt>
                <c:pt idx="1124">
                  <c:v>1971.86657714844</c:v>
                </c:pt>
                <c:pt idx="1125">
                  <c:v>1987.3707885742199</c:v>
                </c:pt>
                <c:pt idx="1126">
                  <c:v>2002.38452148438</c:v>
                </c:pt>
                <c:pt idx="1127">
                  <c:v>2018.01440429687</c:v>
                </c:pt>
                <c:pt idx="1128">
                  <c:v>2033.7575073242199</c:v>
                </c:pt>
                <c:pt idx="1129">
                  <c:v>2046.80969238281</c:v>
                </c:pt>
                <c:pt idx="1130">
                  <c:v>2108.650390625</c:v>
                </c:pt>
                <c:pt idx="1131">
                  <c:v>2161.38720703125</c:v>
                </c:pt>
                <c:pt idx="1132">
                  <c:v>2169.38452148438</c:v>
                </c:pt>
                <c:pt idx="1133">
                  <c:v>2184.00854492187</c:v>
                </c:pt>
                <c:pt idx="1134">
                  <c:v>2198.06665039062</c:v>
                </c:pt>
                <c:pt idx="1135">
                  <c:v>2212.35107421875</c:v>
                </c:pt>
                <c:pt idx="1136">
                  <c:v>2227.76733398438</c:v>
                </c:pt>
                <c:pt idx="1137">
                  <c:v>2242.44165039062</c:v>
                </c:pt>
                <c:pt idx="1138">
                  <c:v>2257.92065429687</c:v>
                </c:pt>
                <c:pt idx="1139">
                  <c:v>2317.3092041015602</c:v>
                </c:pt>
                <c:pt idx="1140">
                  <c:v>2372.3095703125</c:v>
                </c:pt>
                <c:pt idx="1141">
                  <c:v>2380.8349609375</c:v>
                </c:pt>
                <c:pt idx="1142">
                  <c:v>2394.6793212890602</c:v>
                </c:pt>
                <c:pt idx="1143">
                  <c:v>2407.4296875</c:v>
                </c:pt>
                <c:pt idx="1144">
                  <c:v>2421.5506591796898</c:v>
                </c:pt>
                <c:pt idx="1145">
                  <c:v>2436.7154541015602</c:v>
                </c:pt>
                <c:pt idx="1146">
                  <c:v>2451.77954101562</c:v>
                </c:pt>
                <c:pt idx="1147">
                  <c:v>2467.3717041015602</c:v>
                </c:pt>
                <c:pt idx="1148">
                  <c:v>2482.7501220703102</c:v>
                </c:pt>
                <c:pt idx="1149">
                  <c:v>2497.32373046875</c:v>
                </c:pt>
                <c:pt idx="1150">
                  <c:v>2511.7088623046898</c:v>
                </c:pt>
                <c:pt idx="1151">
                  <c:v>2526.6597900390602</c:v>
                </c:pt>
                <c:pt idx="1152">
                  <c:v>2541.9752197265602</c:v>
                </c:pt>
                <c:pt idx="1153">
                  <c:v>2557.32861328125</c:v>
                </c:pt>
                <c:pt idx="1154">
                  <c:v>2572.5059814453102</c:v>
                </c:pt>
                <c:pt idx="1155">
                  <c:v>2587.0921630859398</c:v>
                </c:pt>
                <c:pt idx="1156">
                  <c:v>2601.81665039062</c:v>
                </c:pt>
                <c:pt idx="1157">
                  <c:v>2617.11962890625</c:v>
                </c:pt>
                <c:pt idx="1158">
                  <c:v>2631.9825439453102</c:v>
                </c:pt>
                <c:pt idx="1159">
                  <c:v>2646.5185546875</c:v>
                </c:pt>
                <c:pt idx="1160">
                  <c:v>2661.6832275390602</c:v>
                </c:pt>
                <c:pt idx="1161">
                  <c:v>2677.1873779296898</c:v>
                </c:pt>
                <c:pt idx="1162">
                  <c:v>2692.22631835938</c:v>
                </c:pt>
                <c:pt idx="1163">
                  <c:v>2707.013671875</c:v>
                </c:pt>
                <c:pt idx="1164">
                  <c:v>2721.8011474609398</c:v>
                </c:pt>
                <c:pt idx="1165">
                  <c:v>2736.53833007813</c:v>
                </c:pt>
                <c:pt idx="1166">
                  <c:v>2751.7281494140602</c:v>
                </c:pt>
                <c:pt idx="1167">
                  <c:v>2767.4713134765602</c:v>
                </c:pt>
                <c:pt idx="1168">
                  <c:v>2782.4599609375</c:v>
                </c:pt>
                <c:pt idx="1169">
                  <c:v>2797.0084228515602</c:v>
                </c:pt>
                <c:pt idx="1170">
                  <c:v>2811.8712158203102</c:v>
                </c:pt>
                <c:pt idx="1171">
                  <c:v>2827.03588867187</c:v>
                </c:pt>
                <c:pt idx="1172">
                  <c:v>2841.88623046875</c:v>
                </c:pt>
                <c:pt idx="1173">
                  <c:v>2856.81201171875</c:v>
                </c:pt>
                <c:pt idx="1174">
                  <c:v>2872.12768554687</c:v>
                </c:pt>
                <c:pt idx="1175">
                  <c:v>2886.8145751953102</c:v>
                </c:pt>
                <c:pt idx="1176">
                  <c:v>2902.1427001953102</c:v>
                </c:pt>
                <c:pt idx="1177">
                  <c:v>2916.98046875</c:v>
                </c:pt>
                <c:pt idx="1178">
                  <c:v>2931.78051757812</c:v>
                </c:pt>
                <c:pt idx="1179">
                  <c:v>2947.2218017578102</c:v>
                </c:pt>
                <c:pt idx="1180">
                  <c:v>2962.53735351562</c:v>
                </c:pt>
                <c:pt idx="1181">
                  <c:v>2977.55981445313</c:v>
                </c:pt>
                <c:pt idx="1182">
                  <c:v>2991.82788085937</c:v>
                </c:pt>
                <c:pt idx="1183">
                  <c:v>3006.52734375</c:v>
                </c:pt>
                <c:pt idx="1184">
                  <c:v>3021.8807373046898</c:v>
                </c:pt>
                <c:pt idx="1185">
                  <c:v>3036.89453125</c:v>
                </c:pt>
                <c:pt idx="1186">
                  <c:v>3051.9334716796898</c:v>
                </c:pt>
                <c:pt idx="1187">
                  <c:v>3066.83422851562</c:v>
                </c:pt>
                <c:pt idx="1188">
                  <c:v>3081.6593017578102</c:v>
                </c:pt>
                <c:pt idx="1189">
                  <c:v>3096.93701171875</c:v>
                </c:pt>
                <c:pt idx="1190">
                  <c:v>3111.74951171875</c:v>
                </c:pt>
                <c:pt idx="1191">
                  <c:v>3126.625</c:v>
                </c:pt>
                <c:pt idx="1192">
                  <c:v>3141.8275146484398</c:v>
                </c:pt>
                <c:pt idx="1193">
                  <c:v>3156.52709960937</c:v>
                </c:pt>
                <c:pt idx="1194">
                  <c:v>3171.8677978515602</c:v>
                </c:pt>
                <c:pt idx="1195">
                  <c:v>3186.88134765625</c:v>
                </c:pt>
                <c:pt idx="1196">
                  <c:v>3202.0460205078102</c:v>
                </c:pt>
                <c:pt idx="1197">
                  <c:v>3217.7264404296898</c:v>
                </c:pt>
                <c:pt idx="1198">
                  <c:v>3232.1240234375</c:v>
                </c:pt>
                <c:pt idx="1199">
                  <c:v>3246.49633789063</c:v>
                </c:pt>
                <c:pt idx="1200">
                  <c:v>3261.88745117188</c:v>
                </c:pt>
                <c:pt idx="1201">
                  <c:v>3276.8887939453102</c:v>
                </c:pt>
                <c:pt idx="1202">
                  <c:v>3291.8773193359398</c:v>
                </c:pt>
                <c:pt idx="1203">
                  <c:v>3307.21801757812</c:v>
                </c:pt>
                <c:pt idx="1204">
                  <c:v>3321.9049072265602</c:v>
                </c:pt>
                <c:pt idx="1205">
                  <c:v>3337.08203125</c:v>
                </c:pt>
                <c:pt idx="1206">
                  <c:v>3352.7244873046898</c:v>
                </c:pt>
                <c:pt idx="1207">
                  <c:v>3368.0150146484398</c:v>
                </c:pt>
                <c:pt idx="1208">
                  <c:v>3382.94091796875</c:v>
                </c:pt>
                <c:pt idx="1209">
                  <c:v>3397.4013671875</c:v>
                </c:pt>
                <c:pt idx="1210">
                  <c:v>3411.8240966796898</c:v>
                </c:pt>
                <c:pt idx="1211">
                  <c:v>3426.8253173828102</c:v>
                </c:pt>
                <c:pt idx="1212">
                  <c:v>3442.0528564453102</c:v>
                </c:pt>
                <c:pt idx="1213">
                  <c:v>3457.9971923828102</c:v>
                </c:pt>
                <c:pt idx="1214">
                  <c:v>3472.6336669921898</c:v>
                </c:pt>
                <c:pt idx="1215">
                  <c:v>3486.5533447265602</c:v>
                </c:pt>
                <c:pt idx="1216">
                  <c:v>3501.76831054687</c:v>
                </c:pt>
                <c:pt idx="1217">
                  <c:v>3516.7821044921898</c:v>
                </c:pt>
                <c:pt idx="1218">
                  <c:v>3531.94677734375</c:v>
                </c:pt>
                <c:pt idx="1219">
                  <c:v>3547.1365966796898</c:v>
                </c:pt>
                <c:pt idx="1220">
                  <c:v>3561.99951171875</c:v>
                </c:pt>
                <c:pt idx="1221">
                  <c:v>3577.0260009765602</c:v>
                </c:pt>
                <c:pt idx="1222">
                  <c:v>3592.37939453125</c:v>
                </c:pt>
                <c:pt idx="1223">
                  <c:v>3607.31762695313</c:v>
                </c:pt>
                <c:pt idx="1224">
                  <c:v>3622.4696044921898</c:v>
                </c:pt>
                <c:pt idx="1225">
                  <c:v>3637.2947998046898</c:v>
                </c:pt>
                <c:pt idx="1226">
                  <c:v>3651.7679443359398</c:v>
                </c:pt>
                <c:pt idx="1227">
                  <c:v>3667.34765625</c:v>
                </c:pt>
                <c:pt idx="1228">
                  <c:v>3682.14770507812</c:v>
                </c:pt>
                <c:pt idx="1229">
                  <c:v>3696.7213134765602</c:v>
                </c:pt>
                <c:pt idx="1230">
                  <c:v>3711.7978515625</c:v>
                </c:pt>
                <c:pt idx="1231">
                  <c:v>3727.5911865234398</c:v>
                </c:pt>
                <c:pt idx="1232">
                  <c:v>3742.5421142578102</c:v>
                </c:pt>
                <c:pt idx="1233">
                  <c:v>3756.6380615234398</c:v>
                </c:pt>
                <c:pt idx="1234">
                  <c:v>3771.97875976562</c:v>
                </c:pt>
                <c:pt idx="1235">
                  <c:v>3829.82080078125</c:v>
                </c:pt>
                <c:pt idx="1236">
                  <c:v>3886.3929443359398</c:v>
                </c:pt>
                <c:pt idx="1237">
                  <c:v>3894.67944335937</c:v>
                </c:pt>
                <c:pt idx="1238">
                  <c:v>3908.71240234375</c:v>
                </c:pt>
                <c:pt idx="1239">
                  <c:v>3923.52490234375</c:v>
                </c:pt>
                <c:pt idx="1240">
                  <c:v>3937.5452880859398</c:v>
                </c:pt>
                <c:pt idx="1241">
                  <c:v>3951.8424072265602</c:v>
                </c:pt>
                <c:pt idx="1242">
                  <c:v>3967.1328125</c:v>
                </c:pt>
                <c:pt idx="1243">
                  <c:v>3982.43579101562</c:v>
                </c:pt>
                <c:pt idx="1244">
                  <c:v>3997.3489990234398</c:v>
                </c:pt>
                <c:pt idx="1245">
                  <c:v>4012.1239013671898</c:v>
                </c:pt>
                <c:pt idx="1246">
                  <c:v>4026.9365234375</c:v>
                </c:pt>
                <c:pt idx="1247">
                  <c:v>4042.4154052734398</c:v>
                </c:pt>
                <c:pt idx="1248">
                  <c:v>4059.3907470703102</c:v>
                </c:pt>
                <c:pt idx="1249">
                  <c:v>4075.3980712890602</c:v>
                </c:pt>
                <c:pt idx="1250">
                  <c:v>4089.5567626953102</c:v>
                </c:pt>
                <c:pt idx="1251">
                  <c:v>4103.3759765625</c:v>
                </c:pt>
                <c:pt idx="1252">
                  <c:v>4117.1701660156205</c:v>
                </c:pt>
                <c:pt idx="1253">
                  <c:v>4132.1083984375</c:v>
                </c:pt>
                <c:pt idx="1254">
                  <c:v>4147.47412109375</c:v>
                </c:pt>
                <c:pt idx="1255">
                  <c:v>4162.1608886718795</c:v>
                </c:pt>
                <c:pt idx="1256">
                  <c:v>4176.9987792968705</c:v>
                </c:pt>
                <c:pt idx="1257">
                  <c:v>4192.9182128906295</c:v>
                </c:pt>
                <c:pt idx="1258">
                  <c:v>4207.8815917968705</c:v>
                </c:pt>
                <c:pt idx="1259">
                  <c:v>4222.140625</c:v>
                </c:pt>
                <c:pt idx="1260">
                  <c:v>4237.154296875</c:v>
                </c:pt>
                <c:pt idx="1261">
                  <c:v>4252.2185058593705</c:v>
                </c:pt>
                <c:pt idx="1262">
                  <c:v>4267.39599609375</c:v>
                </c:pt>
                <c:pt idx="1263">
                  <c:v>4283.27734375</c:v>
                </c:pt>
                <c:pt idx="1264">
                  <c:v>4298.5927734375</c:v>
                </c:pt>
                <c:pt idx="1265">
                  <c:v>4312.87744140625</c:v>
                </c:pt>
                <c:pt idx="1266">
                  <c:v>4327.6398925781205</c:v>
                </c:pt>
                <c:pt idx="1267">
                  <c:v>4342.4523925781205</c:v>
                </c:pt>
                <c:pt idx="1268">
                  <c:v>4357.13916015625</c:v>
                </c:pt>
                <c:pt idx="1269">
                  <c:v>4372.9577636718795</c:v>
                </c:pt>
                <c:pt idx="1270">
                  <c:v>4389.0654296875</c:v>
                </c:pt>
                <c:pt idx="1271">
                  <c:v>4403.462890625</c:v>
                </c:pt>
                <c:pt idx="1272">
                  <c:v>4418.03662109375</c:v>
                </c:pt>
                <c:pt idx="1273">
                  <c:v>4433.3522949218795</c:v>
                </c:pt>
                <c:pt idx="1274">
                  <c:v>4447.7121582031295</c:v>
                </c:pt>
                <c:pt idx="1275">
                  <c:v>4462.09716796875</c:v>
                </c:pt>
                <c:pt idx="1276">
                  <c:v>4477.4504394531295</c:v>
                </c:pt>
                <c:pt idx="1277">
                  <c:v>4493.05517578125</c:v>
                </c:pt>
                <c:pt idx="1278">
                  <c:v>4508.0563964843795</c:v>
                </c:pt>
                <c:pt idx="1279">
                  <c:v>4522.5546875</c:v>
                </c:pt>
                <c:pt idx="1280">
                  <c:v>4537.7067871093705</c:v>
                </c:pt>
                <c:pt idx="1281">
                  <c:v>4552.7331542968705</c:v>
                </c:pt>
                <c:pt idx="1282">
                  <c:v>4568.08642578125</c:v>
                </c:pt>
                <c:pt idx="1283">
                  <c:v>4583.50244140625</c:v>
                </c:pt>
                <c:pt idx="1284">
                  <c:v>4597.7744140625</c:v>
                </c:pt>
                <c:pt idx="1285">
                  <c:v>4612.34814453125</c:v>
                </c:pt>
                <c:pt idx="1286">
                  <c:v>4627.32421875</c:v>
                </c:pt>
                <c:pt idx="1287">
                  <c:v>4642.4763183593705</c:v>
                </c:pt>
                <c:pt idx="1288">
                  <c:v>4657.4775390625</c:v>
                </c:pt>
                <c:pt idx="1289">
                  <c:v>4672.3154296875</c:v>
                </c:pt>
                <c:pt idx="1290">
                  <c:v>4687.4802246093705</c:v>
                </c:pt>
                <c:pt idx="1291">
                  <c:v>4702.5693359375</c:v>
                </c:pt>
                <c:pt idx="1292">
                  <c:v>4717.369140625</c:v>
                </c:pt>
                <c:pt idx="1293">
                  <c:v>4732.4582519531295</c:v>
                </c:pt>
                <c:pt idx="1294">
                  <c:v>4747.58544921875</c:v>
                </c:pt>
                <c:pt idx="1295">
                  <c:v>4762.32275390625</c:v>
                </c:pt>
                <c:pt idx="1296">
                  <c:v>4778.794921875</c:v>
                </c:pt>
                <c:pt idx="1297">
                  <c:v>4793.8967285156205</c:v>
                </c:pt>
                <c:pt idx="1298">
                  <c:v>4807.4267578125</c:v>
                </c:pt>
                <c:pt idx="1299">
                  <c:v>4822.6418457031295</c:v>
                </c:pt>
                <c:pt idx="1300">
                  <c:v>4837.5927734375</c:v>
                </c:pt>
                <c:pt idx="1301">
                  <c:v>4852.3298339843795</c:v>
                </c:pt>
                <c:pt idx="1302">
                  <c:v>4867.8591308593705</c:v>
                </c:pt>
                <c:pt idx="1303">
                  <c:v>4883.0490722656205</c:v>
                </c:pt>
                <c:pt idx="1304">
                  <c:v>4897.6604003906295</c:v>
                </c:pt>
                <c:pt idx="1305">
                  <c:v>4912.63623046875</c:v>
                </c:pt>
                <c:pt idx="1306">
                  <c:v>4928.09033203125</c:v>
                </c:pt>
                <c:pt idx="1307">
                  <c:v>4943.5693359375</c:v>
                </c:pt>
                <c:pt idx="1308">
                  <c:v>4958.13037109375</c:v>
                </c:pt>
                <c:pt idx="1309">
                  <c:v>4972.515625</c:v>
                </c:pt>
                <c:pt idx="1310">
                  <c:v>4987.4035644531295</c:v>
                </c:pt>
                <c:pt idx="1311">
                  <c:v>5002.65625</c:v>
                </c:pt>
                <c:pt idx="1312">
                  <c:v>5018.04736328125</c:v>
                </c:pt>
                <c:pt idx="1313">
                  <c:v>5032.87255859375</c:v>
                </c:pt>
                <c:pt idx="1314">
                  <c:v>5048.5905761718795</c:v>
                </c:pt>
                <c:pt idx="1315">
                  <c:v>5064.33349609375</c:v>
                </c:pt>
                <c:pt idx="1316">
                  <c:v>5078.2783203125</c:v>
                </c:pt>
                <c:pt idx="1317">
                  <c:v>5093.05322265625</c:v>
                </c:pt>
                <c:pt idx="1318">
                  <c:v>5108.23046875</c:v>
                </c:pt>
                <c:pt idx="1319">
                  <c:v>5122.7412109375</c:v>
                </c:pt>
                <c:pt idx="1320">
                  <c:v>5137.61669921875</c:v>
                </c:pt>
                <c:pt idx="1321">
                  <c:v>5152.6682128906295</c:v>
                </c:pt>
                <c:pt idx="1322">
                  <c:v>5168.18505859375</c:v>
                </c:pt>
                <c:pt idx="1323">
                  <c:v>5233.521484375</c:v>
                </c:pt>
                <c:pt idx="1324">
                  <c:v>5286.107421875</c:v>
                </c:pt>
                <c:pt idx="1325">
                  <c:v>5295.0227050781205</c:v>
                </c:pt>
                <c:pt idx="1326">
                  <c:v>5310.966796875</c:v>
                </c:pt>
                <c:pt idx="1327">
                  <c:v>5324.4338378906295</c:v>
                </c:pt>
                <c:pt idx="1328">
                  <c:v>5337.1340332031295</c:v>
                </c:pt>
                <c:pt idx="1329">
                  <c:v>5352.03466796875</c:v>
                </c:pt>
                <c:pt idx="1330">
                  <c:v>5366.39453125</c:v>
                </c:pt>
                <c:pt idx="1331">
                  <c:v>5380.5153808593705</c:v>
                </c:pt>
                <c:pt idx="1332">
                  <c:v>5394.1838378906295</c:v>
                </c:pt>
                <c:pt idx="1333">
                  <c:v>5408.1037597656205</c:v>
                </c:pt>
                <c:pt idx="1334">
                  <c:v>5423.1552734375</c:v>
                </c:pt>
                <c:pt idx="1335">
                  <c:v>5438.0559082031295</c:v>
                </c:pt>
                <c:pt idx="1336">
                  <c:v>5453.14501953125</c:v>
                </c:pt>
                <c:pt idx="1337">
                  <c:v>5469.0515136718795</c:v>
                </c:pt>
                <c:pt idx="1338">
                  <c:v>5484.6311035156205</c:v>
                </c:pt>
                <c:pt idx="1339">
                  <c:v>5498.4504394531295</c:v>
                </c:pt>
                <c:pt idx="1340">
                  <c:v>5512.76025390625</c:v>
                </c:pt>
                <c:pt idx="1341">
                  <c:v>5527.89990234375</c:v>
                </c:pt>
                <c:pt idx="1342">
                  <c:v>5542.86328125</c:v>
                </c:pt>
                <c:pt idx="1343">
                  <c:v>5557.9020996093705</c:v>
                </c:pt>
                <c:pt idx="1344">
                  <c:v>5572.802734375</c:v>
                </c:pt>
                <c:pt idx="1345">
                  <c:v>5587.76611328125</c:v>
                </c:pt>
                <c:pt idx="1346">
                  <c:v>5602.79248046875</c:v>
                </c:pt>
                <c:pt idx="1347">
                  <c:v>5617.7434082031295</c:v>
                </c:pt>
                <c:pt idx="1348">
                  <c:v>5632.74462890625</c:v>
                </c:pt>
                <c:pt idx="1349">
                  <c:v>5648.1735839843795</c:v>
                </c:pt>
                <c:pt idx="1350">
                  <c:v>5662.9987792968705</c:v>
                </c:pt>
                <c:pt idx="1351">
                  <c:v>5677.5471191406295</c:v>
                </c:pt>
                <c:pt idx="1352">
                  <c:v>5692.7619628906295</c:v>
                </c:pt>
                <c:pt idx="1353">
                  <c:v>5708.06494140625</c:v>
                </c:pt>
                <c:pt idx="1354">
                  <c:v>5722.9279785156205</c:v>
                </c:pt>
                <c:pt idx="1355">
                  <c:v>5737.9670410156205</c:v>
                </c:pt>
                <c:pt idx="1356">
                  <c:v>5752.95556640625</c:v>
                </c:pt>
                <c:pt idx="1357">
                  <c:v>5767.65478515625</c:v>
                </c:pt>
                <c:pt idx="1358">
                  <c:v>5782.744140625</c:v>
                </c:pt>
                <c:pt idx="1359">
                  <c:v>5797.83349609375</c:v>
                </c:pt>
                <c:pt idx="1360">
                  <c:v>5812.8723144531295</c:v>
                </c:pt>
                <c:pt idx="1361">
                  <c:v>5827.8483886718705</c:v>
                </c:pt>
                <c:pt idx="1362">
                  <c:v>5842.7741699218795</c:v>
                </c:pt>
                <c:pt idx="1363">
                  <c:v>5857.7880859375</c:v>
                </c:pt>
                <c:pt idx="1364">
                  <c:v>5873.36767578125</c:v>
                </c:pt>
                <c:pt idx="1365">
                  <c:v>5889.27392578125</c:v>
                </c:pt>
                <c:pt idx="1366">
                  <c:v>5905.0925292968795</c:v>
                </c:pt>
                <c:pt idx="1367">
                  <c:v>5919.3645019531295</c:v>
                </c:pt>
                <c:pt idx="1368">
                  <c:v>5933.0329589843795</c:v>
                </c:pt>
                <c:pt idx="1369">
                  <c:v>5948.2353515625</c:v>
                </c:pt>
                <c:pt idx="1370">
                  <c:v>5963.5129394531295</c:v>
                </c:pt>
                <c:pt idx="1371">
                  <c:v>5978.41845703125</c:v>
                </c:pt>
                <c:pt idx="1372">
                  <c:v>5994.4431152343705</c:v>
                </c:pt>
                <c:pt idx="1373">
                  <c:v>6008.3127441406205</c:v>
                </c:pt>
                <c:pt idx="1374">
                  <c:v>6070.3544921875</c:v>
                </c:pt>
                <c:pt idx="1375">
                  <c:v>6123.39306640625</c:v>
                </c:pt>
                <c:pt idx="1376">
                  <c:v>6131.5791015625</c:v>
                </c:pt>
                <c:pt idx="1377">
                  <c:v>6146.1403808593795</c:v>
                </c:pt>
                <c:pt idx="1378">
                  <c:v>6160.0349121093705</c:v>
                </c:pt>
                <c:pt idx="1379">
                  <c:v>6173.640625</c:v>
                </c:pt>
                <c:pt idx="1380">
                  <c:v>6188.50341796875</c:v>
                </c:pt>
                <c:pt idx="1381">
                  <c:v>6203.7810058593795</c:v>
                </c:pt>
                <c:pt idx="1382">
                  <c:v>6218.505859375</c:v>
                </c:pt>
                <c:pt idx="1383">
                  <c:v>6233.5197753906295</c:v>
                </c:pt>
                <c:pt idx="1384">
                  <c:v>6249.2878417968795</c:v>
                </c:pt>
                <c:pt idx="1385">
                  <c:v>6264.0876464843795</c:v>
                </c:pt>
                <c:pt idx="1386">
                  <c:v>6278.3845214843795</c:v>
                </c:pt>
                <c:pt idx="1387">
                  <c:v>6293.5744628906295</c:v>
                </c:pt>
                <c:pt idx="1388">
                  <c:v>6308.61328125</c:v>
                </c:pt>
                <c:pt idx="1389">
                  <c:v>6323.6647949218795</c:v>
                </c:pt>
                <c:pt idx="1390">
                  <c:v>6339.0810546875</c:v>
                </c:pt>
                <c:pt idx="1391">
                  <c:v>6353.994140625</c:v>
                </c:pt>
                <c:pt idx="1392">
                  <c:v>6368.5051269531295</c:v>
                </c:pt>
                <c:pt idx="1393">
                  <c:v>6383.4814453125</c:v>
                </c:pt>
                <c:pt idx="1394">
                  <c:v>6399.1240234375</c:v>
                </c:pt>
                <c:pt idx="1395">
                  <c:v>6414.0998535156205</c:v>
                </c:pt>
                <c:pt idx="1396">
                  <c:v>6429.654296875</c:v>
                </c:pt>
                <c:pt idx="1397">
                  <c:v>6446.37841796875</c:v>
                </c:pt>
                <c:pt idx="1398">
                  <c:v>6460.68798828125</c:v>
                </c:pt>
                <c:pt idx="1399">
                  <c:v>6474.1171875</c:v>
                </c:pt>
                <c:pt idx="1400">
                  <c:v>6488.841796875</c:v>
                </c:pt>
                <c:pt idx="1401">
                  <c:v>6504.056640625</c:v>
                </c:pt>
                <c:pt idx="1402">
                  <c:v>6518.9697265625</c:v>
                </c:pt>
                <c:pt idx="1403">
                  <c:v>6533.8957519531295</c:v>
                </c:pt>
                <c:pt idx="1404">
                  <c:v>6548.8215332031205</c:v>
                </c:pt>
                <c:pt idx="1405">
                  <c:v>6563.6716308593795</c:v>
                </c:pt>
                <c:pt idx="1406">
                  <c:v>6579.6032714843795</c:v>
                </c:pt>
                <c:pt idx="1407">
                  <c:v>6594.85595703125</c:v>
                </c:pt>
                <c:pt idx="1408">
                  <c:v>6609.2033691406205</c:v>
                </c:pt>
                <c:pt idx="1409">
                  <c:v>6624.01611328125</c:v>
                </c:pt>
                <c:pt idx="1410">
                  <c:v>6639.2941894531295</c:v>
                </c:pt>
                <c:pt idx="1411">
                  <c:v>6654.4211425781205</c:v>
                </c:pt>
                <c:pt idx="1412">
                  <c:v>6669.2333984375</c:v>
                </c:pt>
                <c:pt idx="1413">
                  <c:v>6684.0207519531295</c:v>
                </c:pt>
                <c:pt idx="1414">
                  <c:v>6699.24853515625</c:v>
                </c:pt>
                <c:pt idx="1415">
                  <c:v>6714.37548828125</c:v>
                </c:pt>
                <c:pt idx="1416">
                  <c:v>6729.0998535156205</c:v>
                </c:pt>
                <c:pt idx="1417">
                  <c:v>6744.1765136718705</c:v>
                </c:pt>
                <c:pt idx="1418">
                  <c:v>6759.05224609375</c:v>
                </c:pt>
                <c:pt idx="1419">
                  <c:v>6773.87744140625</c:v>
                </c:pt>
                <c:pt idx="1420">
                  <c:v>6789.3564453125</c:v>
                </c:pt>
                <c:pt idx="1421">
                  <c:v>6804.54638671875</c:v>
                </c:pt>
                <c:pt idx="1422">
                  <c:v>6819.107421875</c:v>
                </c:pt>
                <c:pt idx="1423">
                  <c:v>6834.146484375</c:v>
                </c:pt>
                <c:pt idx="1424">
                  <c:v>6849.3361816406205</c:v>
                </c:pt>
                <c:pt idx="1425">
                  <c:v>6864.26171875</c:v>
                </c:pt>
                <c:pt idx="1426">
                  <c:v>6879.6779785156205</c:v>
                </c:pt>
                <c:pt idx="1427">
                  <c:v>6894.6667480468705</c:v>
                </c:pt>
                <c:pt idx="1428">
                  <c:v>6909.1774902343705</c:v>
                </c:pt>
                <c:pt idx="1429">
                  <c:v>6924.5305175781205</c:v>
                </c:pt>
                <c:pt idx="1430">
                  <c:v>6940.0349121093705</c:v>
                </c:pt>
                <c:pt idx="1431">
                  <c:v>6954.7219238281295</c:v>
                </c:pt>
                <c:pt idx="1432">
                  <c:v>6969.50927734375</c:v>
                </c:pt>
                <c:pt idx="1433">
                  <c:v>6984.8752441406205</c:v>
                </c:pt>
                <c:pt idx="1434">
                  <c:v>6999.86376953125</c:v>
                </c:pt>
                <c:pt idx="1435">
                  <c:v>7014.525390625</c:v>
                </c:pt>
                <c:pt idx="1436">
                  <c:v>7029.7653808593795</c:v>
                </c:pt>
                <c:pt idx="1437">
                  <c:v>7045.6970214843795</c:v>
                </c:pt>
                <c:pt idx="1438">
                  <c:v>7060.2080078125</c:v>
                </c:pt>
                <c:pt idx="1439">
                  <c:v>7074.7314453125</c:v>
                </c:pt>
                <c:pt idx="1440">
                  <c:v>7089.8459472656295</c:v>
                </c:pt>
                <c:pt idx="1441">
                  <c:v>7104.4072265625</c:v>
                </c:pt>
                <c:pt idx="1442">
                  <c:v>7119.8610839843795</c:v>
                </c:pt>
                <c:pt idx="1443">
                  <c:v>7135.5412597656295</c:v>
                </c:pt>
                <c:pt idx="1444">
                  <c:v>7150.0895996093705</c:v>
                </c:pt>
                <c:pt idx="1445">
                  <c:v>7164.71337890625</c:v>
                </c:pt>
                <c:pt idx="1446">
                  <c:v>7180.04150390625</c:v>
                </c:pt>
                <c:pt idx="1447">
                  <c:v>7194.9169921875</c:v>
                </c:pt>
                <c:pt idx="1448">
                  <c:v>7209.9306640625</c:v>
                </c:pt>
                <c:pt idx="1449">
                  <c:v>7225.1833496093705</c:v>
                </c:pt>
                <c:pt idx="1450">
                  <c:v>7240.0715332031205</c:v>
                </c:pt>
                <c:pt idx="1451">
                  <c:v>7255.32421875</c:v>
                </c:pt>
                <c:pt idx="1452">
                  <c:v>7270.71533203125</c:v>
                </c:pt>
                <c:pt idx="1453">
                  <c:v>7285.578125</c:v>
                </c:pt>
                <c:pt idx="1454">
                  <c:v>7300.3781738281295</c:v>
                </c:pt>
                <c:pt idx="1455">
                  <c:v>7316.171875</c:v>
                </c:pt>
                <c:pt idx="1456">
                  <c:v>7330.9465332031205</c:v>
                </c:pt>
                <c:pt idx="1457">
                  <c:v>7345.3942871093705</c:v>
                </c:pt>
                <c:pt idx="1458">
                  <c:v>7360.87353515625</c:v>
                </c:pt>
                <c:pt idx="1459">
                  <c:v>7375.51025390625</c:v>
                </c:pt>
                <c:pt idx="1460">
                  <c:v>7390.33544921875</c:v>
                </c:pt>
                <c:pt idx="1461">
                  <c:v>7405.7512207031205</c:v>
                </c:pt>
                <c:pt idx="1462">
                  <c:v>7420.4755859375</c:v>
                </c:pt>
                <c:pt idx="1463">
                  <c:v>7435.52734375</c:v>
                </c:pt>
                <c:pt idx="1464">
                  <c:v>7450.654296875</c:v>
                </c:pt>
                <c:pt idx="1465">
                  <c:v>7465.2658691406205</c:v>
                </c:pt>
                <c:pt idx="1466">
                  <c:v>7480.6569824218795</c:v>
                </c:pt>
                <c:pt idx="1467">
                  <c:v>7497.31787109375</c:v>
                </c:pt>
                <c:pt idx="1468">
                  <c:v>7512.7590332031205</c:v>
                </c:pt>
                <c:pt idx="1469">
                  <c:v>7526.43994140625</c:v>
                </c:pt>
                <c:pt idx="1470">
                  <c:v>7541.0388183593795</c:v>
                </c:pt>
                <c:pt idx="1471">
                  <c:v>7555.6247558593795</c:v>
                </c:pt>
                <c:pt idx="1472">
                  <c:v>7570.7392578125</c:v>
                </c:pt>
                <c:pt idx="1473">
                  <c:v>7586.2687988281295</c:v>
                </c:pt>
                <c:pt idx="1474">
                  <c:v>7600.88037109375</c:v>
                </c:pt>
                <c:pt idx="1475">
                  <c:v>7615.6047363281295</c:v>
                </c:pt>
                <c:pt idx="1476">
                  <c:v>7630.8195800781205</c:v>
                </c:pt>
                <c:pt idx="1477">
                  <c:v>7645.7834472656295</c:v>
                </c:pt>
                <c:pt idx="1478">
                  <c:v>7660.8098144531295</c:v>
                </c:pt>
                <c:pt idx="1479">
                  <c:v>7675.7478027343705</c:v>
                </c:pt>
                <c:pt idx="1480">
                  <c:v>7690.5729980468705</c:v>
                </c:pt>
                <c:pt idx="1481">
                  <c:v>7706.12744140625</c:v>
                </c:pt>
                <c:pt idx="1482">
                  <c:v>7721.4931640625</c:v>
                </c:pt>
                <c:pt idx="1483">
                  <c:v>7736.7463378906295</c:v>
                </c:pt>
                <c:pt idx="1484">
                  <c:v>7751.4963378906295</c:v>
                </c:pt>
                <c:pt idx="1485">
                  <c:v>7766.17041015625</c:v>
                </c:pt>
                <c:pt idx="1486">
                  <c:v>7781.2216796875</c:v>
                </c:pt>
                <c:pt idx="1487">
                  <c:v>7795.7451171875</c:v>
                </c:pt>
                <c:pt idx="1488">
                  <c:v>7810.6330566406205</c:v>
                </c:pt>
                <c:pt idx="1489">
                  <c:v>7825.7724609375</c:v>
                </c:pt>
                <c:pt idx="1490">
                  <c:v>7840.93701171875</c:v>
                </c:pt>
                <c:pt idx="1491">
                  <c:v>7855.9006347656295</c:v>
                </c:pt>
                <c:pt idx="1492">
                  <c:v>7870.7512207031205</c:v>
                </c:pt>
                <c:pt idx="1493">
                  <c:v>7886.0163574218795</c:v>
                </c:pt>
                <c:pt idx="1494">
                  <c:v>7901.4951171875</c:v>
                </c:pt>
                <c:pt idx="1495">
                  <c:v>7916.48388671875</c:v>
                </c:pt>
                <c:pt idx="1496">
                  <c:v>7930.982421875</c:v>
                </c:pt>
                <c:pt idx="1497">
                  <c:v>7946.2097167968795</c:v>
                </c:pt>
                <c:pt idx="1498">
                  <c:v>7961.4372558593795</c:v>
                </c:pt>
                <c:pt idx="1499">
                  <c:v>7976.2878417968795</c:v>
                </c:pt>
                <c:pt idx="1500">
                  <c:v>7991.54052734375</c:v>
                </c:pt>
                <c:pt idx="1501">
                  <c:v>8006.2900390625</c:v>
                </c:pt>
                <c:pt idx="1502">
                  <c:v>8020.9892578125</c:v>
                </c:pt>
                <c:pt idx="1503">
                  <c:v>8036.17919921875</c:v>
                </c:pt>
                <c:pt idx="1504">
                  <c:v>8052.0607910156205</c:v>
                </c:pt>
                <c:pt idx="1505">
                  <c:v>8067.0241699218795</c:v>
                </c:pt>
                <c:pt idx="1506">
                  <c:v>8081.86181640625</c:v>
                </c:pt>
                <c:pt idx="1507">
                  <c:v>8097.013671875</c:v>
                </c:pt>
                <c:pt idx="1508">
                  <c:v>8111.423828125</c:v>
                </c:pt>
                <c:pt idx="1509">
                  <c:v>8126.7521972656295</c:v>
                </c:pt>
                <c:pt idx="1510">
                  <c:v>8141.95458984375</c:v>
                </c:pt>
                <c:pt idx="1511">
                  <c:v>8156.6540527343705</c:v>
                </c:pt>
                <c:pt idx="1512">
                  <c:v>8171.8564453125</c:v>
                </c:pt>
                <c:pt idx="1513">
                  <c:v>8430.7998046875</c:v>
                </c:pt>
                <c:pt idx="1514">
                  <c:v>8625.86669921875</c:v>
                </c:pt>
                <c:pt idx="1515">
                  <c:v>8680.2880859375</c:v>
                </c:pt>
                <c:pt idx="1516">
                  <c:v>8730.06982421875</c:v>
                </c:pt>
                <c:pt idx="1517">
                  <c:v>8737.56396484375</c:v>
                </c:pt>
                <c:pt idx="1518">
                  <c:v>8750.1259765625</c:v>
                </c:pt>
                <c:pt idx="1519">
                  <c:v>8762.6123046875</c:v>
                </c:pt>
                <c:pt idx="1520">
                  <c:v>8775.0732421875</c:v>
                </c:pt>
                <c:pt idx="1521">
                  <c:v>8787.7353515625</c:v>
                </c:pt>
                <c:pt idx="1522">
                  <c:v>8802.0830078125</c:v>
                </c:pt>
                <c:pt idx="1523">
                  <c:v>8817.3486328125</c:v>
                </c:pt>
                <c:pt idx="1524">
                  <c:v>8832.3623046875</c:v>
                </c:pt>
                <c:pt idx="1525">
                  <c:v>8847.3134765625</c:v>
                </c:pt>
                <c:pt idx="1526">
                  <c:v>8863.056640625</c:v>
                </c:pt>
                <c:pt idx="1527">
                  <c:v>8878.271484375</c:v>
                </c:pt>
                <c:pt idx="1528">
                  <c:v>8892.84521484375</c:v>
                </c:pt>
                <c:pt idx="1529">
                  <c:v>8907.9970703125</c:v>
                </c:pt>
                <c:pt idx="1530">
                  <c:v>8923.5263671875</c:v>
                </c:pt>
                <c:pt idx="1531">
                  <c:v>8938.52783203125</c:v>
                </c:pt>
                <c:pt idx="1532">
                  <c:v>8953.35302734375</c:v>
                </c:pt>
                <c:pt idx="1533">
                  <c:v>8968.404296875</c:v>
                </c:pt>
                <c:pt idx="1534">
                  <c:v>8983.59423828125</c:v>
                </c:pt>
                <c:pt idx="1535">
                  <c:v>8998.2685546875</c:v>
                </c:pt>
                <c:pt idx="1536">
                  <c:v>9012.666015625</c:v>
                </c:pt>
                <c:pt idx="1537">
                  <c:v>9027.70458984375</c:v>
                </c:pt>
                <c:pt idx="1538">
                  <c:v>9043.1083984375</c:v>
                </c:pt>
                <c:pt idx="1539">
                  <c:v>9058.23583984375</c:v>
                </c:pt>
                <c:pt idx="1540">
                  <c:v>9073.06103515625</c:v>
                </c:pt>
                <c:pt idx="1541">
                  <c:v>9088.18798828125</c:v>
                </c:pt>
                <c:pt idx="1542">
                  <c:v>9103.36474609375</c:v>
                </c:pt>
                <c:pt idx="1543">
                  <c:v>9118.73046875</c:v>
                </c:pt>
                <c:pt idx="1544">
                  <c:v>9133.60595703125</c:v>
                </c:pt>
                <c:pt idx="1545">
                  <c:v>9147.953125</c:v>
                </c:pt>
                <c:pt idx="1546">
                  <c:v>9162.904296875</c:v>
                </c:pt>
                <c:pt idx="1547">
                  <c:v>9178.3583984375</c:v>
                </c:pt>
                <c:pt idx="1548">
                  <c:v>9193.6611328125</c:v>
                </c:pt>
                <c:pt idx="1549">
                  <c:v>9209.24072265625</c:v>
                </c:pt>
                <c:pt idx="1550">
                  <c:v>9223.8271484375</c:v>
                </c:pt>
                <c:pt idx="1551">
                  <c:v>9237.9736328125</c:v>
                </c:pt>
                <c:pt idx="1552">
                  <c:v>9253.65380859375</c:v>
                </c:pt>
                <c:pt idx="1553">
                  <c:v>9269.1826171875</c:v>
                </c:pt>
                <c:pt idx="1554">
                  <c:v>9283.83203125</c:v>
                </c:pt>
                <c:pt idx="1555">
                  <c:v>9298.5947265625</c:v>
                </c:pt>
                <c:pt idx="1556">
                  <c:v>9314.2998046875</c:v>
                </c:pt>
                <c:pt idx="1557">
                  <c:v>9329.45166015625</c:v>
                </c:pt>
                <c:pt idx="1558">
                  <c:v>9344.1259765625</c:v>
                </c:pt>
                <c:pt idx="1559">
                  <c:v>9359.22802734375</c:v>
                </c:pt>
                <c:pt idx="1560">
                  <c:v>9373.73876953125</c:v>
                </c:pt>
                <c:pt idx="1561">
                  <c:v>9388.9658203125</c:v>
                </c:pt>
                <c:pt idx="1562">
                  <c:v>9404.2060546875</c:v>
                </c:pt>
                <c:pt idx="1563">
                  <c:v>9419.169921875</c:v>
                </c:pt>
                <c:pt idx="1564">
                  <c:v>9434.05810546875</c:v>
                </c:pt>
                <c:pt idx="1565">
                  <c:v>9449.22265625</c:v>
                </c:pt>
                <c:pt idx="1566">
                  <c:v>9464.57568359375</c:v>
                </c:pt>
                <c:pt idx="1567">
                  <c:v>9478.93603515625</c:v>
                </c:pt>
                <c:pt idx="1568">
                  <c:v>9493.94970703125</c:v>
                </c:pt>
                <c:pt idx="1569">
                  <c:v>9508.86279296875</c:v>
                </c:pt>
                <c:pt idx="1570">
                  <c:v>9523.51220703125</c:v>
                </c:pt>
                <c:pt idx="1571">
                  <c:v>9538.70166015625</c:v>
                </c:pt>
                <c:pt idx="1572">
                  <c:v>9554.34375</c:v>
                </c:pt>
                <c:pt idx="1573">
                  <c:v>9569.408203125</c:v>
                </c:pt>
                <c:pt idx="1574">
                  <c:v>9583.7431640625</c:v>
                </c:pt>
                <c:pt idx="1575">
                  <c:v>9598.69384765625</c:v>
                </c:pt>
                <c:pt idx="1576">
                  <c:v>9613.94677734375</c:v>
                </c:pt>
                <c:pt idx="1577">
                  <c:v>9628.89794921875</c:v>
                </c:pt>
                <c:pt idx="1578">
                  <c:v>9644.20068359375</c:v>
                </c:pt>
                <c:pt idx="1579">
                  <c:v>9660.09423828125</c:v>
                </c:pt>
                <c:pt idx="1580">
                  <c:v>9675.33447265625</c:v>
                </c:pt>
                <c:pt idx="1581">
                  <c:v>9689.32958984375</c:v>
                </c:pt>
                <c:pt idx="1582">
                  <c:v>9704.05419921875</c:v>
                </c:pt>
                <c:pt idx="1583">
                  <c:v>9719.08056640625</c:v>
                </c:pt>
                <c:pt idx="1584">
                  <c:v>9733.60400390625</c:v>
                </c:pt>
                <c:pt idx="1585">
                  <c:v>9748.693359375</c:v>
                </c:pt>
                <c:pt idx="1586">
                  <c:v>9763.99658203125</c:v>
                </c:pt>
                <c:pt idx="1587">
                  <c:v>9778.84716796875</c:v>
                </c:pt>
                <c:pt idx="1588">
                  <c:v>9793.7724609375</c:v>
                </c:pt>
                <c:pt idx="1589">
                  <c:v>9808.974609375</c:v>
                </c:pt>
                <c:pt idx="1590">
                  <c:v>9824.47900390625</c:v>
                </c:pt>
                <c:pt idx="1591">
                  <c:v>9839.455078125</c:v>
                </c:pt>
                <c:pt idx="1592">
                  <c:v>9853.9404296875</c:v>
                </c:pt>
                <c:pt idx="1593">
                  <c:v>9869.04248046875</c:v>
                </c:pt>
                <c:pt idx="1594">
                  <c:v>9884.20751953125</c:v>
                </c:pt>
                <c:pt idx="1595">
                  <c:v>9899.384765625</c:v>
                </c:pt>
                <c:pt idx="1596">
                  <c:v>9914.75048828125</c:v>
                </c:pt>
                <c:pt idx="1597">
                  <c:v>9929.73876953125</c:v>
                </c:pt>
                <c:pt idx="1598">
                  <c:v>9944.224609375</c:v>
                </c:pt>
                <c:pt idx="1599">
                  <c:v>9959.43994140625</c:v>
                </c:pt>
                <c:pt idx="1600">
                  <c:v>9974.85595703125</c:v>
                </c:pt>
                <c:pt idx="1601">
                  <c:v>9989.71875</c:v>
                </c:pt>
                <c:pt idx="1602">
                  <c:v>10004.393066406201</c:v>
                </c:pt>
                <c:pt idx="1603">
                  <c:v>10020.3125</c:v>
                </c:pt>
                <c:pt idx="1604">
                  <c:v>10035.212890625</c:v>
                </c:pt>
                <c:pt idx="1605">
                  <c:v>10049.1953125</c:v>
                </c:pt>
                <c:pt idx="1606">
                  <c:v>10064.674316406201</c:v>
                </c:pt>
                <c:pt idx="1607">
                  <c:v>10079.713378906201</c:v>
                </c:pt>
                <c:pt idx="1608">
                  <c:v>10094.42578125</c:v>
                </c:pt>
                <c:pt idx="1609">
                  <c:v>10109.81640625</c:v>
                </c:pt>
                <c:pt idx="1610">
                  <c:v>10124.7294921875</c:v>
                </c:pt>
                <c:pt idx="1611">
                  <c:v>10139.37890625</c:v>
                </c:pt>
                <c:pt idx="1612">
                  <c:v>10154.7197265625</c:v>
                </c:pt>
                <c:pt idx="1613">
                  <c:v>10170.1103515625</c:v>
                </c:pt>
                <c:pt idx="1614">
                  <c:v>10184.859863281299</c:v>
                </c:pt>
                <c:pt idx="1615">
                  <c:v>10199.898925781299</c:v>
                </c:pt>
                <c:pt idx="1616">
                  <c:v>10215.251953125</c:v>
                </c:pt>
                <c:pt idx="1617">
                  <c:v>10229.9765625</c:v>
                </c:pt>
                <c:pt idx="1618">
                  <c:v>10245.154296875</c:v>
                </c:pt>
                <c:pt idx="1619">
                  <c:v>10261.262207031201</c:v>
                </c:pt>
                <c:pt idx="1620">
                  <c:v>10276.4267578125</c:v>
                </c:pt>
                <c:pt idx="1621">
                  <c:v>10290.812011718701</c:v>
                </c:pt>
                <c:pt idx="1622">
                  <c:v>10305.549316406201</c:v>
                </c:pt>
                <c:pt idx="1623">
                  <c:v>10320.009277343799</c:v>
                </c:pt>
                <c:pt idx="1624">
                  <c:v>10335.224121093799</c:v>
                </c:pt>
                <c:pt idx="1625">
                  <c:v>10351.4580078125</c:v>
                </c:pt>
                <c:pt idx="1626">
                  <c:v>10366.898925781299</c:v>
                </c:pt>
                <c:pt idx="1627">
                  <c:v>10380.932128906201</c:v>
                </c:pt>
                <c:pt idx="1628">
                  <c:v>10395.2294921875</c:v>
                </c:pt>
                <c:pt idx="1629">
                  <c:v>10410.142578125</c:v>
                </c:pt>
                <c:pt idx="1630">
                  <c:v>10425.1435546875</c:v>
                </c:pt>
                <c:pt idx="1631">
                  <c:v>10440.2451171875</c:v>
                </c:pt>
                <c:pt idx="1632">
                  <c:v>10455.3974609375</c:v>
                </c:pt>
                <c:pt idx="1633">
                  <c:v>10470.172363281299</c:v>
                </c:pt>
                <c:pt idx="1634">
                  <c:v>10485.2236328125</c:v>
                </c:pt>
                <c:pt idx="1635">
                  <c:v>10500.9541015625</c:v>
                </c:pt>
                <c:pt idx="1636">
                  <c:v>10515.641113281299</c:v>
                </c:pt>
                <c:pt idx="1637">
                  <c:v>10530.365722656201</c:v>
                </c:pt>
                <c:pt idx="1638">
                  <c:v>10545.9453125</c:v>
                </c:pt>
                <c:pt idx="1639">
                  <c:v>10561.16015625</c:v>
                </c:pt>
                <c:pt idx="1640">
                  <c:v>10575.859375</c:v>
                </c:pt>
                <c:pt idx="1641">
                  <c:v>10590.936035156201</c:v>
                </c:pt>
                <c:pt idx="1642">
                  <c:v>10605.686035156201</c:v>
                </c:pt>
                <c:pt idx="1643">
                  <c:v>10620.373046875</c:v>
                </c:pt>
                <c:pt idx="1644">
                  <c:v>10636.128417968799</c:v>
                </c:pt>
                <c:pt idx="1645">
                  <c:v>10651.054199218701</c:v>
                </c:pt>
                <c:pt idx="1646">
                  <c:v>10665.728515625</c:v>
                </c:pt>
                <c:pt idx="1647">
                  <c:v>10680.704589843799</c:v>
                </c:pt>
                <c:pt idx="1648">
                  <c:v>10695.3916015625</c:v>
                </c:pt>
                <c:pt idx="1649">
                  <c:v>10710.329589843799</c:v>
                </c:pt>
                <c:pt idx="1650">
                  <c:v>10725.657714843799</c:v>
                </c:pt>
                <c:pt idx="1651">
                  <c:v>10740.7724609375</c:v>
                </c:pt>
                <c:pt idx="1652">
                  <c:v>10755.937011718701</c:v>
                </c:pt>
                <c:pt idx="1653">
                  <c:v>10770.950683593799</c:v>
                </c:pt>
                <c:pt idx="1654">
                  <c:v>10785.51171875</c:v>
                </c:pt>
                <c:pt idx="1655">
                  <c:v>10800.776855468799</c:v>
                </c:pt>
                <c:pt idx="1656">
                  <c:v>10815.9794921875</c:v>
                </c:pt>
                <c:pt idx="1657">
                  <c:v>10831.169433593799</c:v>
                </c:pt>
                <c:pt idx="1658">
                  <c:v>10846.510253906201</c:v>
                </c:pt>
                <c:pt idx="1659">
                  <c:v>10861.0712890625</c:v>
                </c:pt>
                <c:pt idx="1660">
                  <c:v>10876.1982421875</c:v>
                </c:pt>
                <c:pt idx="1661">
                  <c:v>10891.790527343799</c:v>
                </c:pt>
                <c:pt idx="1662">
                  <c:v>10906.313964843799</c:v>
                </c:pt>
                <c:pt idx="1663">
                  <c:v>10921.101074218701</c:v>
                </c:pt>
                <c:pt idx="1664">
                  <c:v>10936.416503906201</c:v>
                </c:pt>
                <c:pt idx="1665">
                  <c:v>10951.292480468799</c:v>
                </c:pt>
                <c:pt idx="1666">
                  <c:v>10966.607910156201</c:v>
                </c:pt>
                <c:pt idx="1667">
                  <c:v>10982.6650390625</c:v>
                </c:pt>
                <c:pt idx="1668">
                  <c:v>10997.17578125</c:v>
                </c:pt>
                <c:pt idx="1669">
                  <c:v>11011.095703125</c:v>
                </c:pt>
                <c:pt idx="1670">
                  <c:v>11026.311035156201</c:v>
                </c:pt>
                <c:pt idx="1671">
                  <c:v>11041.2998046875</c:v>
                </c:pt>
                <c:pt idx="1672">
                  <c:v>11056.0869140625</c:v>
                </c:pt>
                <c:pt idx="1673">
                  <c:v>11071.553222656201</c:v>
                </c:pt>
                <c:pt idx="1674">
                  <c:v>11086.4794921875</c:v>
                </c:pt>
                <c:pt idx="1675">
                  <c:v>11100.939941406201</c:v>
                </c:pt>
                <c:pt idx="1676">
                  <c:v>11116.116699218701</c:v>
                </c:pt>
                <c:pt idx="1677">
                  <c:v>11131.8974609375</c:v>
                </c:pt>
                <c:pt idx="1678">
                  <c:v>11146.7607421875</c:v>
                </c:pt>
                <c:pt idx="1679">
                  <c:v>11161.4853515625</c:v>
                </c:pt>
                <c:pt idx="1680">
                  <c:v>11176.7880859375</c:v>
                </c:pt>
                <c:pt idx="1681">
                  <c:v>11191.550292968799</c:v>
                </c:pt>
                <c:pt idx="1682">
                  <c:v>11206.614746093799</c:v>
                </c:pt>
                <c:pt idx="1683">
                  <c:v>11221.62890625</c:v>
                </c:pt>
                <c:pt idx="1684">
                  <c:v>11236.416015625</c:v>
                </c:pt>
                <c:pt idx="1685">
                  <c:v>11252.6494140625</c:v>
                </c:pt>
                <c:pt idx="1686">
                  <c:v>11268.59375</c:v>
                </c:pt>
                <c:pt idx="1687">
                  <c:v>11282.853027343799</c:v>
                </c:pt>
                <c:pt idx="1688">
                  <c:v>11297.137207031201</c:v>
                </c:pt>
                <c:pt idx="1689">
                  <c:v>11311.912109375</c:v>
                </c:pt>
                <c:pt idx="1690">
                  <c:v>11326.6748046875</c:v>
                </c:pt>
                <c:pt idx="1691">
                  <c:v>11341.587890625</c:v>
                </c:pt>
                <c:pt idx="1692">
                  <c:v>11356.916015625</c:v>
                </c:pt>
                <c:pt idx="1693">
                  <c:v>11371.8798828125</c:v>
                </c:pt>
                <c:pt idx="1694">
                  <c:v>11386.969238281299</c:v>
                </c:pt>
                <c:pt idx="1695">
                  <c:v>11402.586425781299</c:v>
                </c:pt>
                <c:pt idx="1696">
                  <c:v>11417.2978515625</c:v>
                </c:pt>
                <c:pt idx="1697">
                  <c:v>11431.9970703125</c:v>
                </c:pt>
                <c:pt idx="1698">
                  <c:v>11447.501464843799</c:v>
                </c:pt>
                <c:pt idx="1699">
                  <c:v>11462.4775390625</c:v>
                </c:pt>
                <c:pt idx="1700">
                  <c:v>11477.240234375</c:v>
                </c:pt>
                <c:pt idx="1701">
                  <c:v>11491.9521484375</c:v>
                </c:pt>
                <c:pt idx="1702">
                  <c:v>11506.8271484375</c:v>
                </c:pt>
                <c:pt idx="1703">
                  <c:v>11522.092285156201</c:v>
                </c:pt>
                <c:pt idx="1704">
                  <c:v>11537.4580078125</c:v>
                </c:pt>
                <c:pt idx="1705">
                  <c:v>11552.220703125</c:v>
                </c:pt>
                <c:pt idx="1706">
                  <c:v>11566.631347656299</c:v>
                </c:pt>
                <c:pt idx="1707">
                  <c:v>11581.732910156201</c:v>
                </c:pt>
                <c:pt idx="1708">
                  <c:v>11597.463378906201</c:v>
                </c:pt>
                <c:pt idx="1709">
                  <c:v>11612.326171875</c:v>
                </c:pt>
                <c:pt idx="1710">
                  <c:v>11626.786621093799</c:v>
                </c:pt>
                <c:pt idx="1711">
                  <c:v>11641.900878906201</c:v>
                </c:pt>
                <c:pt idx="1712">
                  <c:v>11657.304199218701</c:v>
                </c:pt>
                <c:pt idx="1713">
                  <c:v>11672.3935546875</c:v>
                </c:pt>
                <c:pt idx="1714">
                  <c:v>11686.9296875</c:v>
                </c:pt>
                <c:pt idx="1715">
                  <c:v>11701.8427734375</c:v>
                </c:pt>
                <c:pt idx="1716">
                  <c:v>11717.158691406201</c:v>
                </c:pt>
                <c:pt idx="1717">
                  <c:v>11732.122558593799</c:v>
                </c:pt>
                <c:pt idx="1718">
                  <c:v>11746.947265625</c:v>
                </c:pt>
                <c:pt idx="1719">
                  <c:v>11762.048828125</c:v>
                </c:pt>
                <c:pt idx="1720">
                  <c:v>11777.17578125</c:v>
                </c:pt>
                <c:pt idx="1721">
                  <c:v>11792.126953125</c:v>
                </c:pt>
                <c:pt idx="1722">
                  <c:v>11807.2919921875</c:v>
                </c:pt>
                <c:pt idx="1723">
                  <c:v>11822.318359375</c:v>
                </c:pt>
                <c:pt idx="1724">
                  <c:v>11837.042480468701</c:v>
                </c:pt>
                <c:pt idx="1725">
                  <c:v>11852.257324218701</c:v>
                </c:pt>
                <c:pt idx="1726">
                  <c:v>11867.8623046875</c:v>
                </c:pt>
                <c:pt idx="1727">
                  <c:v>11883.266113281201</c:v>
                </c:pt>
                <c:pt idx="1728">
                  <c:v>11897.864746093799</c:v>
                </c:pt>
                <c:pt idx="1729">
                  <c:v>11912.7900390625</c:v>
                </c:pt>
                <c:pt idx="1730">
                  <c:v>11927.879394531299</c:v>
                </c:pt>
                <c:pt idx="1731">
                  <c:v>11942.2265625</c:v>
                </c:pt>
                <c:pt idx="1732">
                  <c:v>11957.1279296875</c:v>
                </c:pt>
                <c:pt idx="1733">
                  <c:v>11973.110839843799</c:v>
                </c:pt>
                <c:pt idx="1734">
                  <c:v>11987.9482421875</c:v>
                </c:pt>
                <c:pt idx="1735">
                  <c:v>12002.2451171875</c:v>
                </c:pt>
                <c:pt idx="1736">
                  <c:v>12017.610839843799</c:v>
                </c:pt>
                <c:pt idx="1737">
                  <c:v>12032.851074218701</c:v>
                </c:pt>
                <c:pt idx="1738">
                  <c:v>12047.852050781299</c:v>
                </c:pt>
                <c:pt idx="1739">
                  <c:v>12063.1171875</c:v>
                </c:pt>
                <c:pt idx="1740">
                  <c:v>12078.018066406201</c:v>
                </c:pt>
                <c:pt idx="1741">
                  <c:v>12092.667480468701</c:v>
                </c:pt>
                <c:pt idx="1742">
                  <c:v>12108.008300781299</c:v>
                </c:pt>
                <c:pt idx="1743">
                  <c:v>12123.1474609375</c:v>
                </c:pt>
                <c:pt idx="1744">
                  <c:v>12138.262207031201</c:v>
                </c:pt>
                <c:pt idx="1745">
                  <c:v>12153.6025390625</c:v>
                </c:pt>
                <c:pt idx="1746">
                  <c:v>12168.893066406201</c:v>
                </c:pt>
                <c:pt idx="1747">
                  <c:v>12183.466796875</c:v>
                </c:pt>
                <c:pt idx="1748">
                  <c:v>12197.8134765625</c:v>
                </c:pt>
                <c:pt idx="1749">
                  <c:v>12212.827636718799</c:v>
                </c:pt>
                <c:pt idx="1750">
                  <c:v>12228.395019531299</c:v>
                </c:pt>
                <c:pt idx="1751">
                  <c:v>12244.40234375</c:v>
                </c:pt>
                <c:pt idx="1752">
                  <c:v>12259.416015625</c:v>
                </c:pt>
                <c:pt idx="1753">
                  <c:v>12273.474121093799</c:v>
                </c:pt>
                <c:pt idx="1754">
                  <c:v>12288.2744140625</c:v>
                </c:pt>
                <c:pt idx="1755">
                  <c:v>12303.1376953125</c:v>
                </c:pt>
                <c:pt idx="1756">
                  <c:v>12318.251464843799</c:v>
                </c:pt>
                <c:pt idx="1757">
                  <c:v>12334.170410156201</c:v>
                </c:pt>
                <c:pt idx="1758">
                  <c:v>12350.454589843799</c:v>
                </c:pt>
                <c:pt idx="1759">
                  <c:v>12365.179199218701</c:v>
                </c:pt>
                <c:pt idx="1760">
                  <c:v>12379.337890625</c:v>
                </c:pt>
                <c:pt idx="1761">
                  <c:v>12394.414550781299</c:v>
                </c:pt>
                <c:pt idx="1762">
                  <c:v>12409.038574218701</c:v>
                </c:pt>
                <c:pt idx="1763">
                  <c:v>12423.310058593799</c:v>
                </c:pt>
                <c:pt idx="1764">
                  <c:v>12437.896484375</c:v>
                </c:pt>
                <c:pt idx="1765">
                  <c:v>12453.3876953125</c:v>
                </c:pt>
                <c:pt idx="1766">
                  <c:v>12468.514160156201</c:v>
                </c:pt>
                <c:pt idx="1767">
                  <c:v>12483.289550781299</c:v>
                </c:pt>
                <c:pt idx="1768">
                  <c:v>12498.429199218701</c:v>
                </c:pt>
                <c:pt idx="1769">
                  <c:v>12513.568359375</c:v>
                </c:pt>
                <c:pt idx="1770">
                  <c:v>12528.443847656299</c:v>
                </c:pt>
                <c:pt idx="1771">
                  <c:v>12543.583496093799</c:v>
                </c:pt>
                <c:pt idx="1772">
                  <c:v>12558.735839843799</c:v>
                </c:pt>
                <c:pt idx="1773">
                  <c:v>12574.001464843799</c:v>
                </c:pt>
                <c:pt idx="1774">
                  <c:v>12589.266113281201</c:v>
                </c:pt>
                <c:pt idx="1775">
                  <c:v>12603.864746093799</c:v>
                </c:pt>
                <c:pt idx="1776">
                  <c:v>12618.526855468701</c:v>
                </c:pt>
                <c:pt idx="1777">
                  <c:v>12633.515625</c:v>
                </c:pt>
                <c:pt idx="1778">
                  <c:v>12648.868652343701</c:v>
                </c:pt>
                <c:pt idx="1779">
                  <c:v>12663.76953125</c:v>
                </c:pt>
                <c:pt idx="1780">
                  <c:v>12678.369140625</c:v>
                </c:pt>
                <c:pt idx="1781">
                  <c:v>12693.382324218701</c:v>
                </c:pt>
                <c:pt idx="1782">
                  <c:v>12709.137207031201</c:v>
                </c:pt>
                <c:pt idx="1783">
                  <c:v>12724.176269531299</c:v>
                </c:pt>
                <c:pt idx="1784">
                  <c:v>12738.511230468701</c:v>
                </c:pt>
                <c:pt idx="1785">
                  <c:v>12753.751464843799</c:v>
                </c:pt>
                <c:pt idx="1786">
                  <c:v>12769.293457031201</c:v>
                </c:pt>
                <c:pt idx="1787">
                  <c:v>12784.482910156201</c:v>
                </c:pt>
                <c:pt idx="1788">
                  <c:v>12798.918457031201</c:v>
                </c:pt>
                <c:pt idx="1789">
                  <c:v>12813.455078125</c:v>
                </c:pt>
                <c:pt idx="1790">
                  <c:v>12828.7958984375</c:v>
                </c:pt>
                <c:pt idx="1791">
                  <c:v>12844.123535156201</c:v>
                </c:pt>
                <c:pt idx="1792">
                  <c:v>12858.948730468701</c:v>
                </c:pt>
                <c:pt idx="1793">
                  <c:v>12873.773925781299</c:v>
                </c:pt>
                <c:pt idx="1794">
                  <c:v>12888.774902343701</c:v>
                </c:pt>
                <c:pt idx="1795">
                  <c:v>12903.826660156201</c:v>
                </c:pt>
                <c:pt idx="1796">
                  <c:v>12919.293457031201</c:v>
                </c:pt>
                <c:pt idx="1797">
                  <c:v>12934.4326171875</c:v>
                </c:pt>
                <c:pt idx="1798">
                  <c:v>12948.867675781299</c:v>
                </c:pt>
                <c:pt idx="1799">
                  <c:v>12963.743652343701</c:v>
                </c:pt>
                <c:pt idx="1800">
                  <c:v>12979.2978515625</c:v>
                </c:pt>
                <c:pt idx="1801">
                  <c:v>12994.713378906201</c:v>
                </c:pt>
                <c:pt idx="1802">
                  <c:v>13009.462890625</c:v>
                </c:pt>
                <c:pt idx="1803">
                  <c:v>13024.6279296875</c:v>
                </c:pt>
                <c:pt idx="1804">
                  <c:v>13040.7734375</c:v>
                </c:pt>
                <c:pt idx="1805">
                  <c:v>13055.875</c:v>
                </c:pt>
                <c:pt idx="1806">
                  <c:v>13070.512207031201</c:v>
                </c:pt>
                <c:pt idx="1807">
                  <c:v>13085.6396484375</c:v>
                </c:pt>
                <c:pt idx="1808">
                  <c:v>13099.923828125</c:v>
                </c:pt>
                <c:pt idx="1809">
                  <c:v>13114.384277343701</c:v>
                </c:pt>
                <c:pt idx="1810">
                  <c:v>13129.3974609375</c:v>
                </c:pt>
                <c:pt idx="1811">
                  <c:v>13144.7880859375</c:v>
                </c:pt>
                <c:pt idx="1812">
                  <c:v>13160.00390625</c:v>
                </c:pt>
                <c:pt idx="1813">
                  <c:v>13174.4267578125</c:v>
                </c:pt>
                <c:pt idx="1814">
                  <c:v>13189.62890625</c:v>
                </c:pt>
                <c:pt idx="1815">
                  <c:v>13204.95703125</c:v>
                </c:pt>
                <c:pt idx="1816">
                  <c:v>13219.341796875</c:v>
                </c:pt>
                <c:pt idx="1817">
                  <c:v>13234.29296875</c:v>
                </c:pt>
                <c:pt idx="1818">
                  <c:v>13249.62109375</c:v>
                </c:pt>
                <c:pt idx="1819">
                  <c:v>13265.150390625</c:v>
                </c:pt>
                <c:pt idx="1820">
                  <c:v>13280.440917968799</c:v>
                </c:pt>
                <c:pt idx="1821">
                  <c:v>13294.8515625</c:v>
                </c:pt>
                <c:pt idx="1822">
                  <c:v>13309.689453125</c:v>
                </c:pt>
                <c:pt idx="1823">
                  <c:v>13324.966796875</c:v>
                </c:pt>
                <c:pt idx="1824">
                  <c:v>13340.030761718799</c:v>
                </c:pt>
                <c:pt idx="1825">
                  <c:v>13354.9814453125</c:v>
                </c:pt>
                <c:pt idx="1826">
                  <c:v>13370.209472656299</c:v>
                </c:pt>
                <c:pt idx="1827">
                  <c:v>13384.934082031201</c:v>
                </c:pt>
                <c:pt idx="1828">
                  <c:v>13399.5322265625</c:v>
                </c:pt>
                <c:pt idx="1829">
                  <c:v>13415.099121093799</c:v>
                </c:pt>
                <c:pt idx="1830">
                  <c:v>13430.490234375</c:v>
                </c:pt>
                <c:pt idx="1831">
                  <c:v>13445.001464843799</c:v>
                </c:pt>
                <c:pt idx="1832">
                  <c:v>13459.764160156201</c:v>
                </c:pt>
                <c:pt idx="1833">
                  <c:v>13475.205566406201</c:v>
                </c:pt>
                <c:pt idx="1834">
                  <c:v>13490.1435546875</c:v>
                </c:pt>
                <c:pt idx="1835">
                  <c:v>13505.3583984375</c:v>
                </c:pt>
                <c:pt idx="1836">
                  <c:v>13520.7119140625</c:v>
                </c:pt>
                <c:pt idx="1837">
                  <c:v>13535.3232421875</c:v>
                </c:pt>
                <c:pt idx="1838">
                  <c:v>13550.513183593799</c:v>
                </c:pt>
                <c:pt idx="1839">
                  <c:v>13565.828613281201</c:v>
                </c:pt>
                <c:pt idx="1840">
                  <c:v>13580.213378906201</c:v>
                </c:pt>
                <c:pt idx="1841">
                  <c:v>13595.126953125</c:v>
                </c:pt>
                <c:pt idx="1842">
                  <c:v>13610.656738281201</c:v>
                </c:pt>
                <c:pt idx="1843">
                  <c:v>13625.896484375</c:v>
                </c:pt>
                <c:pt idx="1844">
                  <c:v>13640.7841796875</c:v>
                </c:pt>
                <c:pt idx="1845">
                  <c:v>13655.634277343701</c:v>
                </c:pt>
                <c:pt idx="1846">
                  <c:v>13670.798828125</c:v>
                </c:pt>
                <c:pt idx="1847">
                  <c:v>13685.498535156201</c:v>
                </c:pt>
                <c:pt idx="1848">
                  <c:v>13700.601074218701</c:v>
                </c:pt>
                <c:pt idx="1849">
                  <c:v>13715.803222656299</c:v>
                </c:pt>
                <c:pt idx="1850">
                  <c:v>13730.451660156201</c:v>
                </c:pt>
                <c:pt idx="1851">
                  <c:v>13745.880371093799</c:v>
                </c:pt>
                <c:pt idx="1852">
                  <c:v>13760.906738281201</c:v>
                </c:pt>
                <c:pt idx="1853">
                  <c:v>13775.342285156201</c:v>
                </c:pt>
                <c:pt idx="1854">
                  <c:v>13790.1923828125</c:v>
                </c:pt>
                <c:pt idx="1855">
                  <c:v>13805.4072265625</c:v>
                </c:pt>
                <c:pt idx="1856">
                  <c:v>13820.3330078125</c:v>
                </c:pt>
                <c:pt idx="1857">
                  <c:v>13835.083496093799</c:v>
                </c:pt>
                <c:pt idx="1858">
                  <c:v>13850.2734375</c:v>
                </c:pt>
                <c:pt idx="1859">
                  <c:v>13865.9404296875</c:v>
                </c:pt>
                <c:pt idx="1860">
                  <c:v>13880.9794921875</c:v>
                </c:pt>
                <c:pt idx="1861">
                  <c:v>13895.40234375</c:v>
                </c:pt>
                <c:pt idx="1862">
                  <c:v>13911.0576171875</c:v>
                </c:pt>
                <c:pt idx="1863">
                  <c:v>13926.22265625</c:v>
                </c:pt>
                <c:pt idx="1864">
                  <c:v>13940.833984375</c:v>
                </c:pt>
                <c:pt idx="1865">
                  <c:v>13956.6396484375</c:v>
                </c:pt>
                <c:pt idx="1866">
                  <c:v>13971.841796875</c:v>
                </c:pt>
                <c:pt idx="1867">
                  <c:v>13986.90625</c:v>
                </c:pt>
                <c:pt idx="1868">
                  <c:v>14001.706542968799</c:v>
                </c:pt>
                <c:pt idx="1869">
                  <c:v>14016.732421875</c:v>
                </c:pt>
                <c:pt idx="1870">
                  <c:v>14031.544921875</c:v>
                </c:pt>
                <c:pt idx="1871">
                  <c:v>14045.91796875</c:v>
                </c:pt>
                <c:pt idx="1872">
                  <c:v>14061.120605468701</c:v>
                </c:pt>
                <c:pt idx="1873">
                  <c:v>14076.197265625</c:v>
                </c:pt>
                <c:pt idx="1874">
                  <c:v>14091.5126953125</c:v>
                </c:pt>
                <c:pt idx="1875">
                  <c:v>14106.349609375</c:v>
                </c:pt>
                <c:pt idx="1876">
                  <c:v>14121.1875</c:v>
                </c:pt>
                <c:pt idx="1877">
                  <c:v>14136.0634765625</c:v>
                </c:pt>
                <c:pt idx="1878">
                  <c:v>14150.900878906201</c:v>
                </c:pt>
                <c:pt idx="1879">
                  <c:v>14166.3671875</c:v>
                </c:pt>
                <c:pt idx="1880">
                  <c:v>14181.6455078125</c:v>
                </c:pt>
                <c:pt idx="1881">
                  <c:v>14196.822753906201</c:v>
                </c:pt>
                <c:pt idx="1882">
                  <c:v>14211.72265625</c:v>
                </c:pt>
                <c:pt idx="1883">
                  <c:v>14226.095214843799</c:v>
                </c:pt>
                <c:pt idx="1884">
                  <c:v>14241.1845703125</c:v>
                </c:pt>
                <c:pt idx="1885">
                  <c:v>14258.938964843799</c:v>
                </c:pt>
                <c:pt idx="1886">
                  <c:v>14275.349121093799</c:v>
                </c:pt>
                <c:pt idx="1887">
                  <c:v>14287.873535156201</c:v>
                </c:pt>
                <c:pt idx="1888">
                  <c:v>14301.453613281201</c:v>
                </c:pt>
                <c:pt idx="1889">
                  <c:v>14316.203613281201</c:v>
                </c:pt>
                <c:pt idx="1890">
                  <c:v>14331.028808593799</c:v>
                </c:pt>
                <c:pt idx="1891">
                  <c:v>14346.306152343701</c:v>
                </c:pt>
                <c:pt idx="1892">
                  <c:v>14361.332519531299</c:v>
                </c:pt>
                <c:pt idx="1893">
                  <c:v>14376.4599609375</c:v>
                </c:pt>
                <c:pt idx="1894">
                  <c:v>14392.2275390625</c:v>
                </c:pt>
                <c:pt idx="1895">
                  <c:v>14407.593261718799</c:v>
                </c:pt>
                <c:pt idx="1896">
                  <c:v>14421.9541015625</c:v>
                </c:pt>
                <c:pt idx="1897">
                  <c:v>14436.3896484375</c:v>
                </c:pt>
                <c:pt idx="1898">
                  <c:v>14451.943359375</c:v>
                </c:pt>
                <c:pt idx="1899">
                  <c:v>14467.384765625</c:v>
                </c:pt>
                <c:pt idx="1900">
                  <c:v>14482.223144531299</c:v>
                </c:pt>
                <c:pt idx="1901">
                  <c:v>14496.947265625</c:v>
                </c:pt>
                <c:pt idx="1902">
                  <c:v>14511.84765625</c:v>
                </c:pt>
                <c:pt idx="1903">
                  <c:v>14527.037597656201</c:v>
                </c:pt>
                <c:pt idx="1904">
                  <c:v>14541.812011718799</c:v>
                </c:pt>
                <c:pt idx="1905">
                  <c:v>14556.888671875</c:v>
                </c:pt>
                <c:pt idx="1906">
                  <c:v>14572.393066406201</c:v>
                </c:pt>
                <c:pt idx="1907">
                  <c:v>14587.167480468701</c:v>
                </c:pt>
                <c:pt idx="1908">
                  <c:v>14602.1181640625</c:v>
                </c:pt>
                <c:pt idx="1909">
                  <c:v>14617.069824218701</c:v>
                </c:pt>
                <c:pt idx="1910">
                  <c:v>14631.48046875</c:v>
                </c:pt>
                <c:pt idx="1911">
                  <c:v>14646.884277343799</c:v>
                </c:pt>
                <c:pt idx="1912">
                  <c:v>14662.4130859375</c:v>
                </c:pt>
                <c:pt idx="1913">
                  <c:v>14677.263183593799</c:v>
                </c:pt>
                <c:pt idx="1914">
                  <c:v>14692.1142578125</c:v>
                </c:pt>
                <c:pt idx="1915">
                  <c:v>14706.813964843799</c:v>
                </c:pt>
                <c:pt idx="1916">
                  <c:v>14721.650878906201</c:v>
                </c:pt>
                <c:pt idx="1917">
                  <c:v>14736.7275390625</c:v>
                </c:pt>
                <c:pt idx="1918">
                  <c:v>14751.6162109375</c:v>
                </c:pt>
                <c:pt idx="1919">
                  <c:v>14766.969238281201</c:v>
                </c:pt>
                <c:pt idx="1920">
                  <c:v>14782.058105468701</c:v>
                </c:pt>
                <c:pt idx="1921">
                  <c:v>14797.2353515625</c:v>
                </c:pt>
                <c:pt idx="1922">
                  <c:v>14812.312011718799</c:v>
                </c:pt>
                <c:pt idx="1923">
                  <c:v>14826.936035156201</c:v>
                </c:pt>
                <c:pt idx="1924">
                  <c:v>14842.3271484375</c:v>
                </c:pt>
                <c:pt idx="1925">
                  <c:v>14857.466796875</c:v>
                </c:pt>
                <c:pt idx="1926">
                  <c:v>14872.0908203125</c:v>
                </c:pt>
                <c:pt idx="1927">
                  <c:v>14888.0849609375</c:v>
                </c:pt>
                <c:pt idx="1928">
                  <c:v>14904.1171875</c:v>
                </c:pt>
                <c:pt idx="1929">
                  <c:v>14918.6533203125</c:v>
                </c:pt>
                <c:pt idx="1930">
                  <c:v>14933.113769531299</c:v>
                </c:pt>
                <c:pt idx="1931">
                  <c:v>14947.951660156201</c:v>
                </c:pt>
                <c:pt idx="1932">
                  <c:v>14962.5380859375</c:v>
                </c:pt>
                <c:pt idx="1933">
                  <c:v>14977.400878906201</c:v>
                </c:pt>
                <c:pt idx="1934">
                  <c:v>14990.646484375</c:v>
                </c:pt>
                <c:pt idx="1935">
                  <c:v>15000.2421875</c:v>
                </c:pt>
              </c:numCache>
            </c:numRef>
          </c:xVal>
          <c:yVal>
            <c:numRef>
              <c:f>data_Loop!$BQ$12:$BQ$1947</c:f>
              <c:numCache>
                <c:formatCode>General</c:formatCode>
                <c:ptCount val="1936"/>
                <c:pt idx="0">
                  <c:v>8.0285003901449305E-4</c:v>
                </c:pt>
                <c:pt idx="1">
                  <c:v>8.0011815660799995E-4</c:v>
                </c:pt>
                <c:pt idx="2">
                  <c:v>8.0230362186467703E-4</c:v>
                </c:pt>
                <c:pt idx="3">
                  <c:v>7.9053948207987498E-4</c:v>
                </c:pt>
                <c:pt idx="4">
                  <c:v>7.8131005889586097E-4</c:v>
                </c:pt>
                <c:pt idx="5">
                  <c:v>7.7587959537939199E-4</c:v>
                </c:pt>
                <c:pt idx="6">
                  <c:v>7.6901666030885195E-4</c:v>
                </c:pt>
                <c:pt idx="7">
                  <c:v>7.6087248065864397E-4</c:v>
                </c:pt>
                <c:pt idx="8">
                  <c:v>7.4698184923506397E-4</c:v>
                </c:pt>
                <c:pt idx="9">
                  <c:v>7.3547082901724396E-4</c:v>
                </c:pt>
                <c:pt idx="10">
                  <c:v>7.2594142859971498E-4</c:v>
                </c:pt>
                <c:pt idx="11">
                  <c:v>7.1916302181968699E-4</c:v>
                </c:pt>
                <c:pt idx="12">
                  <c:v>6.9953778106537901E-4</c:v>
                </c:pt>
                <c:pt idx="13">
                  <c:v>6.9761313461072201E-4</c:v>
                </c:pt>
                <c:pt idx="14">
                  <c:v>6.7557334678194404E-4</c:v>
                </c:pt>
                <c:pt idx="15">
                  <c:v>6.7074819132286899E-4</c:v>
                </c:pt>
                <c:pt idx="16">
                  <c:v>6.5732607970910798E-4</c:v>
                </c:pt>
                <c:pt idx="17">
                  <c:v>6.4622537544145597E-4</c:v>
                </c:pt>
                <c:pt idx="18">
                  <c:v>6.4084622648913499E-4</c:v>
                </c:pt>
                <c:pt idx="19">
                  <c:v>6.2920834984190298E-4</c:v>
                </c:pt>
                <c:pt idx="20">
                  <c:v>6.1267090925923198E-4</c:v>
                </c:pt>
                <c:pt idx="21">
                  <c:v>6.1540090955784397E-4</c:v>
                </c:pt>
                <c:pt idx="22">
                  <c:v>5.9662414976927795E-4</c:v>
                </c:pt>
                <c:pt idx="23">
                  <c:v>5.8788283806198295E-4</c:v>
                </c:pt>
                <c:pt idx="24">
                  <c:v>5.7228656788762601E-4</c:v>
                </c:pt>
                <c:pt idx="25">
                  <c:v>5.7061080074813798E-4</c:v>
                </c:pt>
                <c:pt idx="26">
                  <c:v>5.53435982354252E-4</c:v>
                </c:pt>
                <c:pt idx="27">
                  <c:v>5.5099836555035997E-4</c:v>
                </c:pt>
                <c:pt idx="28">
                  <c:v>5.3290818745364095E-4</c:v>
                </c:pt>
                <c:pt idx="29">
                  <c:v>5.25200771868718E-4</c:v>
                </c:pt>
                <c:pt idx="30">
                  <c:v>5.1263761748587995E-4</c:v>
                </c:pt>
                <c:pt idx="31">
                  <c:v>5.0872663806771599E-4</c:v>
                </c:pt>
                <c:pt idx="32">
                  <c:v>4.9940032655857998E-4</c:v>
                </c:pt>
                <c:pt idx="33">
                  <c:v>4.8573383466148302E-4</c:v>
                </c:pt>
                <c:pt idx="34">
                  <c:v>4.7053247694803398E-4</c:v>
                </c:pt>
                <c:pt idx="35">
                  <c:v>4.6578832749820203E-4</c:v>
                </c:pt>
                <c:pt idx="36">
                  <c:v>4.52739821467182E-4</c:v>
                </c:pt>
                <c:pt idx="37">
                  <c:v>4.45389388759399E-4</c:v>
                </c:pt>
                <c:pt idx="38">
                  <c:v>4.3015307517481501E-4</c:v>
                </c:pt>
                <c:pt idx="39">
                  <c:v>4.3460684521635901E-4</c:v>
                </c:pt>
                <c:pt idx="40">
                  <c:v>4.1746759199983899E-4</c:v>
                </c:pt>
                <c:pt idx="41">
                  <c:v>4.04786688957946E-4</c:v>
                </c:pt>
                <c:pt idx="42">
                  <c:v>3.95102868708817E-4</c:v>
                </c:pt>
                <c:pt idx="43">
                  <c:v>3.81716049603471E-4</c:v>
                </c:pt>
                <c:pt idx="44">
                  <c:v>3.7471308775123102E-4</c:v>
                </c:pt>
                <c:pt idx="45">
                  <c:v>3.75213913943517E-4</c:v>
                </c:pt>
                <c:pt idx="46">
                  <c:v>3.5983911615372898E-4</c:v>
                </c:pt>
                <c:pt idx="47">
                  <c:v>3.4578850855357699E-4</c:v>
                </c:pt>
                <c:pt idx="48">
                  <c:v>3.4075833484629802E-4</c:v>
                </c:pt>
                <c:pt idx="49">
                  <c:v>3.3557149775937598E-4</c:v>
                </c:pt>
                <c:pt idx="50">
                  <c:v>3.1678918156078799E-4</c:v>
                </c:pt>
                <c:pt idx="51">
                  <c:v>3.1294858260059799E-4</c:v>
                </c:pt>
                <c:pt idx="52">
                  <c:v>3.0670599087734702E-4</c:v>
                </c:pt>
                <c:pt idx="53">
                  <c:v>2.9127335781151998E-4</c:v>
                </c:pt>
                <c:pt idx="54">
                  <c:v>2.8379910687686901E-4</c:v>
                </c:pt>
                <c:pt idx="55">
                  <c:v>2.7648786401240601E-4</c:v>
                </c:pt>
                <c:pt idx="56">
                  <c:v>2.6685055985628699E-4</c:v>
                </c:pt>
                <c:pt idx="57">
                  <c:v>2.6144266571314902E-4</c:v>
                </c:pt>
                <c:pt idx="58">
                  <c:v>2.5606685116074198E-4</c:v>
                </c:pt>
                <c:pt idx="59">
                  <c:v>2.4756564243110603E-4</c:v>
                </c:pt>
                <c:pt idx="60">
                  <c:v>2.4151761648955199E-4</c:v>
                </c:pt>
                <c:pt idx="61">
                  <c:v>2.2900621913475201E-4</c:v>
                </c:pt>
                <c:pt idx="62">
                  <c:v>2.1902854963578601E-4</c:v>
                </c:pt>
                <c:pt idx="63">
                  <c:v>2.1772335570723899E-4</c:v>
                </c:pt>
                <c:pt idx="64">
                  <c:v>2.0606053695566799E-4</c:v>
                </c:pt>
                <c:pt idx="65">
                  <c:v>1.9590741115866101E-4</c:v>
                </c:pt>
                <c:pt idx="66">
                  <c:v>1.8434691622498401E-4</c:v>
                </c:pt>
                <c:pt idx="67">
                  <c:v>1.75900126050593E-4</c:v>
                </c:pt>
                <c:pt idx="68">
                  <c:v>1.70178976195452E-4</c:v>
                </c:pt>
                <c:pt idx="69">
                  <c:v>1.6107854835688401E-4</c:v>
                </c:pt>
                <c:pt idx="70">
                  <c:v>1.5254125579435701E-4</c:v>
                </c:pt>
                <c:pt idx="71">
                  <c:v>1.53150831314435E-4</c:v>
                </c:pt>
                <c:pt idx="72">
                  <c:v>1.43007987174517E-4</c:v>
                </c:pt>
                <c:pt idx="73">
                  <c:v>1.3152253829419599E-4</c:v>
                </c:pt>
                <c:pt idx="74">
                  <c:v>1.2943292318425801E-4</c:v>
                </c:pt>
                <c:pt idx="75">
                  <c:v>1.2588420380227799E-4</c:v>
                </c:pt>
                <c:pt idx="76">
                  <c:v>1.13015050351823E-4</c:v>
                </c:pt>
                <c:pt idx="77" formatCode="0.00E+00">
                  <c:v>9.8347893831804902E-5</c:v>
                </c:pt>
                <c:pt idx="78">
                  <c:v>1.06850394200479E-4</c:v>
                </c:pt>
                <c:pt idx="79" formatCode="0.00E+00">
                  <c:v>8.4049390582158705E-5</c:v>
                </c:pt>
                <c:pt idx="80" formatCode="0.00E+00">
                  <c:v>7.6389515717796704E-5</c:v>
                </c:pt>
                <c:pt idx="81" formatCode="0.00E+00">
                  <c:v>7.3320392198329094E-5</c:v>
                </c:pt>
                <c:pt idx="82" formatCode="0.00E+00">
                  <c:v>7.2072507566556205E-5</c:v>
                </c:pt>
                <c:pt idx="83" formatCode="0.00E+00">
                  <c:v>6.7137115983855201E-5</c:v>
                </c:pt>
                <c:pt idx="84" formatCode="0.00E+00">
                  <c:v>5.5286008164347303E-5</c:v>
                </c:pt>
                <c:pt idx="85" formatCode="0.00E+00">
                  <c:v>5.2584750065793299E-5</c:v>
                </c:pt>
                <c:pt idx="86" formatCode="0.00E+00">
                  <c:v>4.08214319365901E-5</c:v>
                </c:pt>
                <c:pt idx="87" formatCode="0.00E+00">
                  <c:v>3.5716021653969601E-5</c:v>
                </c:pt>
                <c:pt idx="88" formatCode="0.00E+00">
                  <c:v>2.92062510691892E-5</c:v>
                </c:pt>
                <c:pt idx="89" formatCode="0.00E+00">
                  <c:v>2.44342104807034E-5</c:v>
                </c:pt>
                <c:pt idx="90" formatCode="0.00E+00">
                  <c:v>1.90602072973083E-5</c:v>
                </c:pt>
                <c:pt idx="91" formatCode="0.00E+00">
                  <c:v>1.42718042164933E-5</c:v>
                </c:pt>
                <c:pt idx="92" formatCode="0.00E+00">
                  <c:v>8.4771108138833603E-6</c:v>
                </c:pt>
                <c:pt idx="93" formatCode="0.00E+00">
                  <c:v>-9.5191177525423102E-8</c:v>
                </c:pt>
                <c:pt idx="94" formatCode="0.00E+00">
                  <c:v>-1.05970559226477E-5</c:v>
                </c:pt>
                <c:pt idx="95" formatCode="0.00E+00">
                  <c:v>-1.5104480630119799E-5</c:v>
                </c:pt>
                <c:pt idx="96" formatCode="0.00E+00">
                  <c:v>-1.04895817306365E-5</c:v>
                </c:pt>
                <c:pt idx="97" formatCode="0.00E+00">
                  <c:v>-1.6634410502522301E-5</c:v>
                </c:pt>
                <c:pt idx="98" formatCode="0.00E+00">
                  <c:v>-2.59448095397145E-5</c:v>
                </c:pt>
                <c:pt idx="99" formatCode="0.00E+00">
                  <c:v>-2.18540805011359E-5</c:v>
                </c:pt>
                <c:pt idx="100" formatCode="0.00E+00">
                  <c:v>-3.7270130157894601E-5</c:v>
                </c:pt>
                <c:pt idx="101" formatCode="0.00E+00">
                  <c:v>-4.66844187443557E-5</c:v>
                </c:pt>
                <c:pt idx="102" formatCode="0.00E+00">
                  <c:v>-5.2031350227236999E-5</c:v>
                </c:pt>
                <c:pt idx="103" formatCode="0.00E+00">
                  <c:v>-5.1346255836605901E-5</c:v>
                </c:pt>
                <c:pt idx="104" formatCode="0.00E+00">
                  <c:v>-5.1687278082993598E-5</c:v>
                </c:pt>
                <c:pt idx="105" formatCode="0.00E+00">
                  <c:v>-5.9988411204515502E-5</c:v>
                </c:pt>
                <c:pt idx="106" formatCode="0.00E+00">
                  <c:v>-7.3737966742599604E-5</c:v>
                </c:pt>
                <c:pt idx="107" formatCode="0.00E+00">
                  <c:v>-7.9924686747511698E-5</c:v>
                </c:pt>
                <c:pt idx="108" formatCode="0.00E+00">
                  <c:v>-7.39292116882594E-5</c:v>
                </c:pt>
                <c:pt idx="109" formatCode="0.00E+00">
                  <c:v>-9.0744010397198196E-5</c:v>
                </c:pt>
                <c:pt idx="110" formatCode="0.00E+00">
                  <c:v>-8.8460734605453606E-5</c:v>
                </c:pt>
                <c:pt idx="111" formatCode="0.00E+00">
                  <c:v>-9.0206493979455305E-5</c:v>
                </c:pt>
                <c:pt idx="112" formatCode="0.00E+00">
                  <c:v>-9.5713287257102094E-5</c:v>
                </c:pt>
                <c:pt idx="113" formatCode="0.00E+00">
                  <c:v>-9.9152705682119594E-5</c:v>
                </c:pt>
                <c:pt idx="114">
                  <c:v>-1.0575175378775E-4</c:v>
                </c:pt>
                <c:pt idx="115">
                  <c:v>-1.1543180256499E-4</c:v>
                </c:pt>
                <c:pt idx="116">
                  <c:v>-1.1421707041784399E-4</c:v>
                </c:pt>
                <c:pt idx="117">
                  <c:v>-1.1783193095451099E-4</c:v>
                </c:pt>
                <c:pt idx="118">
                  <c:v>-1.17798817900295E-4</c:v>
                </c:pt>
                <c:pt idx="119">
                  <c:v>-1.25627598630453E-4</c:v>
                </c:pt>
                <c:pt idx="120">
                  <c:v>-1.25706215495226E-4</c:v>
                </c:pt>
                <c:pt idx="121">
                  <c:v>-1.3465973967047401E-4</c:v>
                </c:pt>
                <c:pt idx="122">
                  <c:v>-1.4205456116384799E-4</c:v>
                </c:pt>
                <c:pt idx="123">
                  <c:v>-1.4431984376565599E-4</c:v>
                </c:pt>
                <c:pt idx="124">
                  <c:v>-1.5674814245702701E-4</c:v>
                </c:pt>
                <c:pt idx="125">
                  <c:v>-1.48069466625884E-4</c:v>
                </c:pt>
                <c:pt idx="126">
                  <c:v>-1.5041884979422401E-4</c:v>
                </c:pt>
                <c:pt idx="127">
                  <c:v>-1.5962778409610699E-4</c:v>
                </c:pt>
                <c:pt idx="128">
                  <c:v>-1.5972281794153799E-4</c:v>
                </c:pt>
                <c:pt idx="129">
                  <c:v>-1.61367151699497E-4</c:v>
                </c:pt>
                <c:pt idx="130">
                  <c:v>-1.6466419502045201E-4</c:v>
                </c:pt>
                <c:pt idx="131">
                  <c:v>-1.6818222379841999E-4</c:v>
                </c:pt>
                <c:pt idx="132">
                  <c:v>-1.7012409722244899E-4</c:v>
                </c:pt>
                <c:pt idx="133">
                  <c:v>-1.8866419634825201E-4</c:v>
                </c:pt>
                <c:pt idx="134">
                  <c:v>-1.8637805020105101E-4</c:v>
                </c:pt>
                <c:pt idx="135">
                  <c:v>-1.7960141543827299E-4</c:v>
                </c:pt>
                <c:pt idx="136">
                  <c:v>-1.8609196003246801E-4</c:v>
                </c:pt>
                <c:pt idx="137">
                  <c:v>-1.86741150599858E-4</c:v>
                </c:pt>
                <c:pt idx="138">
                  <c:v>-1.9760362844863401E-4</c:v>
                </c:pt>
                <c:pt idx="139">
                  <c:v>-1.94330011864212E-4</c:v>
                </c:pt>
                <c:pt idx="140">
                  <c:v>-2.02307549243433E-4</c:v>
                </c:pt>
                <c:pt idx="141">
                  <c:v>-1.9606521691332499E-4</c:v>
                </c:pt>
                <c:pt idx="142">
                  <c:v>-2.05081408898643E-4</c:v>
                </c:pt>
                <c:pt idx="143">
                  <c:v>-2.06355273387387E-4</c:v>
                </c:pt>
                <c:pt idx="144">
                  <c:v>-2.20970589838141E-4</c:v>
                </c:pt>
                <c:pt idx="145">
                  <c:v>-2.16427912662412E-4</c:v>
                </c:pt>
                <c:pt idx="146">
                  <c:v>-2.1979154990958301E-4</c:v>
                </c:pt>
                <c:pt idx="147">
                  <c:v>-2.1183555323598099E-4</c:v>
                </c:pt>
                <c:pt idx="148">
                  <c:v>-2.2085576370890799E-4</c:v>
                </c:pt>
                <c:pt idx="149">
                  <c:v>-2.2998332146314E-4</c:v>
                </c:pt>
                <c:pt idx="150">
                  <c:v>-2.24312993544187E-4</c:v>
                </c:pt>
                <c:pt idx="151">
                  <c:v>-2.3536539451224101E-4</c:v>
                </c:pt>
                <c:pt idx="152">
                  <c:v>-2.3120565286475001E-4</c:v>
                </c:pt>
                <c:pt idx="153">
                  <c:v>-2.3043175477438599E-4</c:v>
                </c:pt>
                <c:pt idx="154">
                  <c:v>-2.28883228842283E-4</c:v>
                </c:pt>
                <c:pt idx="155">
                  <c:v>-2.31861876734181E-4</c:v>
                </c:pt>
                <c:pt idx="156">
                  <c:v>-2.33605839368732E-4</c:v>
                </c:pt>
                <c:pt idx="157">
                  <c:v>-2.43088675709267E-4</c:v>
                </c:pt>
                <c:pt idx="158">
                  <c:v>-2.4932825318539398E-4</c:v>
                </c:pt>
                <c:pt idx="159">
                  <c:v>-2.4319063943569901E-4</c:v>
                </c:pt>
                <c:pt idx="160">
                  <c:v>-2.4672977812804198E-4</c:v>
                </c:pt>
                <c:pt idx="161">
                  <c:v>-2.6130067122611197E-4</c:v>
                </c:pt>
                <c:pt idx="162">
                  <c:v>-2.4718750118971397E-4</c:v>
                </c:pt>
                <c:pt idx="163">
                  <c:v>-2.5753382310837199E-4</c:v>
                </c:pt>
                <c:pt idx="164">
                  <c:v>-2.4830740226415901E-4</c:v>
                </c:pt>
                <c:pt idx="165">
                  <c:v>-2.5608946992509703E-4</c:v>
                </c:pt>
                <c:pt idx="166">
                  <c:v>-2.4949725578290999E-4</c:v>
                </c:pt>
                <c:pt idx="167">
                  <c:v>-2.5076961996121498E-4</c:v>
                </c:pt>
                <c:pt idx="168">
                  <c:v>-2.64058225117413E-4</c:v>
                </c:pt>
                <c:pt idx="169">
                  <c:v>-2.6578994195987598E-4</c:v>
                </c:pt>
                <c:pt idx="170">
                  <c:v>-2.66007783869844E-4</c:v>
                </c:pt>
                <c:pt idx="171">
                  <c:v>-2.7140265865138502E-4</c:v>
                </c:pt>
                <c:pt idx="172">
                  <c:v>-2.6784755526829699E-4</c:v>
                </c:pt>
                <c:pt idx="173">
                  <c:v>-2.6209311187718701E-4</c:v>
                </c:pt>
                <c:pt idx="174">
                  <c:v>-2.6569662080805698E-4</c:v>
                </c:pt>
                <c:pt idx="175">
                  <c:v>-2.6428812270757799E-4</c:v>
                </c:pt>
                <c:pt idx="176">
                  <c:v>-2.7485163545278799E-4</c:v>
                </c:pt>
                <c:pt idx="177">
                  <c:v>-2.7369251857073997E-4</c:v>
                </c:pt>
                <c:pt idx="178">
                  <c:v>-2.7199231134646199E-4</c:v>
                </c:pt>
                <c:pt idx="179">
                  <c:v>-2.66856571844989E-4</c:v>
                </c:pt>
                <c:pt idx="180">
                  <c:v>-2.7883694539445198E-4</c:v>
                </c:pt>
                <c:pt idx="181">
                  <c:v>-2.7541458634591901E-4</c:v>
                </c:pt>
                <c:pt idx="182">
                  <c:v>-2.7373538631398503E-4</c:v>
                </c:pt>
                <c:pt idx="183">
                  <c:v>-2.8166966531925202E-4</c:v>
                </c:pt>
                <c:pt idx="184">
                  <c:v>-2.8000401451286399E-4</c:v>
                </c:pt>
                <c:pt idx="185">
                  <c:v>-2.84626955316467E-4</c:v>
                </c:pt>
                <c:pt idx="186">
                  <c:v>-2.7934873691160401E-4</c:v>
                </c:pt>
                <c:pt idx="187">
                  <c:v>-2.8293789854219299E-4</c:v>
                </c:pt>
                <c:pt idx="188">
                  <c:v>-2.7666030176911601E-4</c:v>
                </c:pt>
                <c:pt idx="189">
                  <c:v>-2.8428513438501397E-4</c:v>
                </c:pt>
                <c:pt idx="190">
                  <c:v>-2.8209692120048299E-4</c:v>
                </c:pt>
                <c:pt idx="191">
                  <c:v>-2.9017199237330802E-4</c:v>
                </c:pt>
                <c:pt idx="192">
                  <c:v>-2.9012119805533402E-4</c:v>
                </c:pt>
                <c:pt idx="193">
                  <c:v>-2.9335426557201599E-4</c:v>
                </c:pt>
                <c:pt idx="194">
                  <c:v>-2.9657618209861603E-4</c:v>
                </c:pt>
                <c:pt idx="195">
                  <c:v>-2.9599141764094798E-4</c:v>
                </c:pt>
                <c:pt idx="196">
                  <c:v>-2.90996132477156E-4</c:v>
                </c:pt>
                <c:pt idx="197">
                  <c:v>-2.9953784731637202E-4</c:v>
                </c:pt>
                <c:pt idx="198">
                  <c:v>-2.9315433635591101E-4</c:v>
                </c:pt>
                <c:pt idx="199">
                  <c:v>-3.0186254775156E-4</c:v>
                </c:pt>
                <c:pt idx="200">
                  <c:v>-2.92796251874737E-4</c:v>
                </c:pt>
                <c:pt idx="201">
                  <c:v>-3.06603702765894E-4</c:v>
                </c:pt>
                <c:pt idx="202">
                  <c:v>-3.05053682316982E-4</c:v>
                </c:pt>
                <c:pt idx="203">
                  <c:v>-2.93169819583484E-4</c:v>
                </c:pt>
                <c:pt idx="204">
                  <c:v>-3.0353454272427698E-4</c:v>
                </c:pt>
                <c:pt idx="205">
                  <c:v>-3.0785693577158898E-4</c:v>
                </c:pt>
                <c:pt idx="206">
                  <c:v>-3.0589553649073003E-4</c:v>
                </c:pt>
                <c:pt idx="207">
                  <c:v>-3.0414209295445102E-4</c:v>
                </c:pt>
                <c:pt idx="208">
                  <c:v>-3.1893778196836499E-4</c:v>
                </c:pt>
                <c:pt idx="209">
                  <c:v>-3.1265162810873597E-4</c:v>
                </c:pt>
                <c:pt idx="210">
                  <c:v>-3.0862742925105198E-4</c:v>
                </c:pt>
                <c:pt idx="211">
                  <c:v>-3.1562119499848202E-4</c:v>
                </c:pt>
                <c:pt idx="212">
                  <c:v>-3.04988998111506E-4</c:v>
                </c:pt>
                <c:pt idx="213">
                  <c:v>-3.0266368334604701E-4</c:v>
                </c:pt>
                <c:pt idx="214">
                  <c:v>-3.0104597092201098E-4</c:v>
                </c:pt>
                <c:pt idx="215">
                  <c:v>-3.0753717239318402E-4</c:v>
                </c:pt>
                <c:pt idx="216">
                  <c:v>-3.0549331523664901E-4</c:v>
                </c:pt>
                <c:pt idx="217">
                  <c:v>-3.0908307509144802E-4</c:v>
                </c:pt>
                <c:pt idx="218">
                  <c:v>-3.1035891630264498E-4</c:v>
                </c:pt>
                <c:pt idx="219">
                  <c:v>-3.1524736707689498E-4</c:v>
                </c:pt>
                <c:pt idx="220">
                  <c:v>-3.1065712761162297E-4</c:v>
                </c:pt>
                <c:pt idx="221">
                  <c:v>-3.1347769461494802E-4</c:v>
                </c:pt>
                <c:pt idx="222">
                  <c:v>-3.2400521281449502E-4</c:v>
                </c:pt>
                <c:pt idx="223">
                  <c:v>-3.1891134913542701E-4</c:v>
                </c:pt>
                <c:pt idx="224">
                  <c:v>-3.1692474134765699E-4</c:v>
                </c:pt>
                <c:pt idx="225">
                  <c:v>-3.1570679469832501E-4</c:v>
                </c:pt>
                <c:pt idx="226">
                  <c:v>-3.1355180005647498E-4</c:v>
                </c:pt>
                <c:pt idx="227">
                  <c:v>-3.2384366181815397E-4</c:v>
                </c:pt>
                <c:pt idx="228">
                  <c:v>-3.2181387025620797E-4</c:v>
                </c:pt>
                <c:pt idx="229">
                  <c:v>-3.20767395776709E-4</c:v>
                </c:pt>
                <c:pt idx="230">
                  <c:v>-3.1681679825735798E-4</c:v>
                </c:pt>
                <c:pt idx="231">
                  <c:v>-3.2788446502412898E-4</c:v>
                </c:pt>
                <c:pt idx="232">
                  <c:v>-3.24472267670712E-4</c:v>
                </c:pt>
                <c:pt idx="233">
                  <c:v>-3.1630681611238002E-4</c:v>
                </c:pt>
                <c:pt idx="234">
                  <c:v>-3.2008123654345502E-4</c:v>
                </c:pt>
                <c:pt idx="235">
                  <c:v>-3.2511094369876099E-4</c:v>
                </c:pt>
                <c:pt idx="236">
                  <c:v>-3.3152786647333901E-4</c:v>
                </c:pt>
                <c:pt idx="237">
                  <c:v>-3.3404191482794401E-4</c:v>
                </c:pt>
                <c:pt idx="238">
                  <c:v>-3.2669371446144798E-4</c:v>
                </c:pt>
                <c:pt idx="239">
                  <c:v>-3.2840936926856201E-4</c:v>
                </c:pt>
                <c:pt idx="240">
                  <c:v>-3.3831945799462601E-4</c:v>
                </c:pt>
                <c:pt idx="241">
                  <c:v>-3.2608553966863199E-4</c:v>
                </c:pt>
                <c:pt idx="242">
                  <c:v>-3.2963709806444201E-4</c:v>
                </c:pt>
                <c:pt idx="243">
                  <c:v>-3.3147779933997398E-4</c:v>
                </c:pt>
                <c:pt idx="244">
                  <c:v>-3.3140784952570801E-4</c:v>
                </c:pt>
                <c:pt idx="245">
                  <c:v>-3.2909668087987198E-4</c:v>
                </c:pt>
                <c:pt idx="246">
                  <c:v>-3.4112977487999298E-4</c:v>
                </c:pt>
                <c:pt idx="247">
                  <c:v>-3.3728601480002097E-4</c:v>
                </c:pt>
                <c:pt idx="248">
                  <c:v>-3.3517884696834197E-4</c:v>
                </c:pt>
                <c:pt idx="249">
                  <c:v>-3.3278216263976E-4</c:v>
                </c:pt>
                <c:pt idx="250">
                  <c:v>-3.3368007722334397E-4</c:v>
                </c:pt>
                <c:pt idx="251">
                  <c:v>-3.4042685260886102E-4</c:v>
                </c:pt>
                <c:pt idx="252">
                  <c:v>-3.2743398528857801E-4</c:v>
                </c:pt>
                <c:pt idx="253">
                  <c:v>-3.3852244263257399E-4</c:v>
                </c:pt>
                <c:pt idx="254">
                  <c:v>-3.3241085892724898E-4</c:v>
                </c:pt>
                <c:pt idx="255">
                  <c:v>-3.3538571050366502E-4</c:v>
                </c:pt>
                <c:pt idx="256">
                  <c:v>-3.45280457433354E-4</c:v>
                </c:pt>
                <c:pt idx="257">
                  <c:v>-3.5294120752869199E-4</c:v>
                </c:pt>
                <c:pt idx="258">
                  <c:v>-3.4298320624038701E-4</c:v>
                </c:pt>
                <c:pt idx="259">
                  <c:v>-3.43008639022064E-4</c:v>
                </c:pt>
                <c:pt idx="260">
                  <c:v>-3.4180550298272002E-4</c:v>
                </c:pt>
                <c:pt idx="261">
                  <c:v>-3.5503063183496298E-4</c:v>
                </c:pt>
                <c:pt idx="262">
                  <c:v>-3.5081688650422598E-4</c:v>
                </c:pt>
                <c:pt idx="263">
                  <c:v>-3.44287714227166E-4</c:v>
                </c:pt>
                <c:pt idx="264">
                  <c:v>-3.5074680830510902E-4</c:v>
                </c:pt>
                <c:pt idx="265">
                  <c:v>-3.4134666595086099E-4</c:v>
                </c:pt>
                <c:pt idx="266">
                  <c:v>-3.4692510670557102E-4</c:v>
                </c:pt>
                <c:pt idx="267">
                  <c:v>-3.4657646993325499E-4</c:v>
                </c:pt>
                <c:pt idx="268">
                  <c:v>-3.5592773814688701E-4</c:v>
                </c:pt>
                <c:pt idx="269">
                  <c:v>-3.5044065704159597E-4</c:v>
                </c:pt>
                <c:pt idx="270">
                  <c:v>-3.59608499511581E-4</c:v>
                </c:pt>
                <c:pt idx="271">
                  <c:v>-3.5685048714972998E-4</c:v>
                </c:pt>
                <c:pt idx="272">
                  <c:v>-3.5583352253826901E-4</c:v>
                </c:pt>
                <c:pt idx="273">
                  <c:v>-3.4952913984771501E-4</c:v>
                </c:pt>
                <c:pt idx="274">
                  <c:v>-3.5620848713837201E-4</c:v>
                </c:pt>
                <c:pt idx="275">
                  <c:v>-3.5923814943596101E-4</c:v>
                </c:pt>
                <c:pt idx="276">
                  <c:v>-3.6015965277706301E-4</c:v>
                </c:pt>
                <c:pt idx="277">
                  <c:v>-3.6246704425437902E-4</c:v>
                </c:pt>
                <c:pt idx="278">
                  <c:v>-3.5610246326472802E-4</c:v>
                </c:pt>
                <c:pt idx="279">
                  <c:v>-3.5808540273208099E-4</c:v>
                </c:pt>
                <c:pt idx="280">
                  <c:v>-3.5322693396486502E-4</c:v>
                </c:pt>
                <c:pt idx="281">
                  <c:v>-3.65390924366469E-4</c:v>
                </c:pt>
                <c:pt idx="282">
                  <c:v>-3.6034668004899498E-4</c:v>
                </c:pt>
                <c:pt idx="283">
                  <c:v>-3.5751191322271102E-4</c:v>
                </c:pt>
                <c:pt idx="284">
                  <c:v>-3.5958160619105502E-4</c:v>
                </c:pt>
                <c:pt idx="285">
                  <c:v>-3.5949588623123102E-4</c:v>
                </c:pt>
                <c:pt idx="286">
                  <c:v>-3.5857377725464801E-4</c:v>
                </c:pt>
                <c:pt idx="287">
                  <c:v>-3.5522570293186102E-4</c:v>
                </c:pt>
                <c:pt idx="288">
                  <c:v>-3.5624881087351502E-4</c:v>
                </c:pt>
                <c:pt idx="289">
                  <c:v>-3.6098430283933999E-4</c:v>
                </c:pt>
                <c:pt idx="290">
                  <c:v>-3.5903435282498699E-4</c:v>
                </c:pt>
                <c:pt idx="291">
                  <c:v>-3.6015793261029298E-4</c:v>
                </c:pt>
                <c:pt idx="292">
                  <c:v>-3.6195943215655801E-4</c:v>
                </c:pt>
                <c:pt idx="293">
                  <c:v>-3.6427712280089801E-4</c:v>
                </c:pt>
                <c:pt idx="294">
                  <c:v>-3.7620157429810403E-4</c:v>
                </c:pt>
                <c:pt idx="295">
                  <c:v>-3.68047167745186E-4</c:v>
                </c:pt>
                <c:pt idx="296">
                  <c:v>-3.6057240182554498E-4</c:v>
                </c:pt>
                <c:pt idx="297">
                  <c:v>-3.6235362179012101E-4</c:v>
                </c:pt>
                <c:pt idx="298">
                  <c:v>-3.642717407846E-4</c:v>
                </c:pt>
                <c:pt idx="299">
                  <c:v>-3.6817599983773099E-4</c:v>
                </c:pt>
                <c:pt idx="300">
                  <c:v>-3.70535690595091E-4</c:v>
                </c:pt>
                <c:pt idx="301">
                  <c:v>-3.7636897463749102E-4</c:v>
                </c:pt>
                <c:pt idx="302">
                  <c:v>-3.63838764489058E-4</c:v>
                </c:pt>
                <c:pt idx="303">
                  <c:v>-3.6402003734920999E-4</c:v>
                </c:pt>
                <c:pt idx="304">
                  <c:v>-3.64507838625261E-4</c:v>
                </c:pt>
                <c:pt idx="305">
                  <c:v>-3.7563180675504002E-4</c:v>
                </c:pt>
                <c:pt idx="306">
                  <c:v>-3.7260959296954498E-4</c:v>
                </c:pt>
                <c:pt idx="307">
                  <c:v>-3.6417023148621201E-4</c:v>
                </c:pt>
                <c:pt idx="308">
                  <c:v>-3.7135312423959598E-4</c:v>
                </c:pt>
                <c:pt idx="309">
                  <c:v>-3.7453181591688798E-4</c:v>
                </c:pt>
                <c:pt idx="310">
                  <c:v>-3.7351965846929298E-4</c:v>
                </c:pt>
                <c:pt idx="311">
                  <c:v>-3.7495479477348302E-4</c:v>
                </c:pt>
                <c:pt idx="312">
                  <c:v>-3.7122339297303899E-4</c:v>
                </c:pt>
                <c:pt idx="313">
                  <c:v>-3.80527959770642E-4</c:v>
                </c:pt>
                <c:pt idx="314">
                  <c:v>-3.7416558294925401E-4</c:v>
                </c:pt>
                <c:pt idx="315">
                  <c:v>-3.7833554875915101E-4</c:v>
                </c:pt>
                <c:pt idx="316">
                  <c:v>-3.6957822806230398E-4</c:v>
                </c:pt>
                <c:pt idx="317">
                  <c:v>-3.8190559420742798E-4</c:v>
                </c:pt>
                <c:pt idx="318">
                  <c:v>-3.7646665483002001E-4</c:v>
                </c:pt>
                <c:pt idx="319">
                  <c:v>-3.79273860655124E-4</c:v>
                </c:pt>
                <c:pt idx="320">
                  <c:v>-3.83419983162357E-4</c:v>
                </c:pt>
                <c:pt idx="321">
                  <c:v>-3.7979049316733598E-4</c:v>
                </c:pt>
                <c:pt idx="322">
                  <c:v>-3.8047472433933802E-4</c:v>
                </c:pt>
                <c:pt idx="323">
                  <c:v>-3.8368546617632002E-4</c:v>
                </c:pt>
                <c:pt idx="324">
                  <c:v>-3.8078448672394598E-4</c:v>
                </c:pt>
                <c:pt idx="325">
                  <c:v>-3.77705021444282E-4</c:v>
                </c:pt>
                <c:pt idx="326">
                  <c:v>-3.8982836056214898E-4</c:v>
                </c:pt>
                <c:pt idx="327">
                  <c:v>-3.8307941670546E-4</c:v>
                </c:pt>
                <c:pt idx="328">
                  <c:v>-3.81345026652526E-4</c:v>
                </c:pt>
                <c:pt idx="329">
                  <c:v>-3.9077627689608003E-4</c:v>
                </c:pt>
                <c:pt idx="330">
                  <c:v>-3.8612584402519199E-4</c:v>
                </c:pt>
                <c:pt idx="331">
                  <c:v>-3.90458997886271E-4</c:v>
                </c:pt>
                <c:pt idx="332">
                  <c:v>-3.9449794757172698E-4</c:v>
                </c:pt>
                <c:pt idx="333">
                  <c:v>-3.9256544173805601E-4</c:v>
                </c:pt>
                <c:pt idx="334">
                  <c:v>-3.89552657810212E-4</c:v>
                </c:pt>
                <c:pt idx="335">
                  <c:v>-3.9103750289610898E-4</c:v>
                </c:pt>
                <c:pt idx="336">
                  <c:v>-3.9319187403741702E-4</c:v>
                </c:pt>
                <c:pt idx="337">
                  <c:v>-3.8625019363225301E-4</c:v>
                </c:pt>
                <c:pt idx="338">
                  <c:v>-3.86996681154281E-4</c:v>
                </c:pt>
                <c:pt idx="339">
                  <c:v>-3.8886376154350602E-4</c:v>
                </c:pt>
                <c:pt idx="340">
                  <c:v>-3.9327112486150497E-4</c:v>
                </c:pt>
                <c:pt idx="341">
                  <c:v>-3.92409346686185E-4</c:v>
                </c:pt>
                <c:pt idx="342">
                  <c:v>-3.9088396216537002E-4</c:v>
                </c:pt>
                <c:pt idx="343">
                  <c:v>-3.8924069699026803E-4</c:v>
                </c:pt>
                <c:pt idx="344">
                  <c:v>-3.9439626664513201E-4</c:v>
                </c:pt>
                <c:pt idx="345">
                  <c:v>-3.92580461308674E-4</c:v>
                </c:pt>
                <c:pt idx="346">
                  <c:v>-3.9135866689632502E-4</c:v>
                </c:pt>
                <c:pt idx="347">
                  <c:v>-3.9750647096431702E-4</c:v>
                </c:pt>
                <c:pt idx="348">
                  <c:v>-3.9704132499407201E-4</c:v>
                </c:pt>
                <c:pt idx="349">
                  <c:v>-3.9537234330690001E-4</c:v>
                </c:pt>
                <c:pt idx="350">
                  <c:v>-4.0165178380095903E-4</c:v>
                </c:pt>
                <c:pt idx="351">
                  <c:v>-3.9999884294318898E-4</c:v>
                </c:pt>
                <c:pt idx="352">
                  <c:v>-4.0431355840747602E-4</c:v>
                </c:pt>
                <c:pt idx="353">
                  <c:v>-3.9776098799828999E-4</c:v>
                </c:pt>
                <c:pt idx="354">
                  <c:v>-4.06093012394759E-4</c:v>
                </c:pt>
                <c:pt idx="355">
                  <c:v>-4.0313767885601798E-4</c:v>
                </c:pt>
                <c:pt idx="356">
                  <c:v>-4.0294753546334799E-4</c:v>
                </c:pt>
                <c:pt idx="357">
                  <c:v>-4.02927724780821E-4</c:v>
                </c:pt>
                <c:pt idx="358">
                  <c:v>-4.0147732797776801E-4</c:v>
                </c:pt>
                <c:pt idx="359">
                  <c:v>-4.0383092882851501E-4</c:v>
                </c:pt>
                <c:pt idx="360">
                  <c:v>-4.0346599620239601E-4</c:v>
                </c:pt>
                <c:pt idx="361">
                  <c:v>-4.0860108955136499E-4</c:v>
                </c:pt>
                <c:pt idx="362">
                  <c:v>-4.0597634751531102E-4</c:v>
                </c:pt>
                <c:pt idx="363">
                  <c:v>-4.03672805247832E-4</c:v>
                </c:pt>
                <c:pt idx="364">
                  <c:v>-4.1015770878910599E-4</c:v>
                </c:pt>
                <c:pt idx="365">
                  <c:v>-4.0881714569787202E-4</c:v>
                </c:pt>
                <c:pt idx="366">
                  <c:v>-4.1010111037222E-4</c:v>
                </c:pt>
                <c:pt idx="367">
                  <c:v>-4.1508350322232802E-4</c:v>
                </c:pt>
                <c:pt idx="368">
                  <c:v>-4.1360123115317802E-4</c:v>
                </c:pt>
                <c:pt idx="369">
                  <c:v>-4.1225447832258101E-4</c:v>
                </c:pt>
                <c:pt idx="370">
                  <c:v>-4.11530866762914E-4</c:v>
                </c:pt>
                <c:pt idx="371">
                  <c:v>-4.1547600262536701E-4</c:v>
                </c:pt>
                <c:pt idx="372">
                  <c:v>-4.08771719193923E-4</c:v>
                </c:pt>
                <c:pt idx="373">
                  <c:v>-4.1998257879994098E-4</c:v>
                </c:pt>
                <c:pt idx="374">
                  <c:v>-4.16885254448787E-4</c:v>
                </c:pt>
                <c:pt idx="375">
                  <c:v>-4.1274076087216799E-4</c:v>
                </c:pt>
                <c:pt idx="376">
                  <c:v>-4.1345076539901798E-4</c:v>
                </c:pt>
                <c:pt idx="377">
                  <c:v>-4.1277460099379702E-4</c:v>
                </c:pt>
                <c:pt idx="378">
                  <c:v>-4.1715065157760901E-4</c:v>
                </c:pt>
                <c:pt idx="379">
                  <c:v>-4.1604014744921002E-4</c:v>
                </c:pt>
                <c:pt idx="380">
                  <c:v>-4.1409588371930402E-4</c:v>
                </c:pt>
                <c:pt idx="381">
                  <c:v>-4.2003758501521401E-4</c:v>
                </c:pt>
                <c:pt idx="382">
                  <c:v>-4.1919453132087202E-4</c:v>
                </c:pt>
                <c:pt idx="383">
                  <c:v>-4.2018229675893102E-4</c:v>
                </c:pt>
                <c:pt idx="384">
                  <c:v>-4.1776031431880198E-4</c:v>
                </c:pt>
                <c:pt idx="385">
                  <c:v>-4.1674037627683399E-4</c:v>
                </c:pt>
                <c:pt idx="386">
                  <c:v>-4.16380361375464E-4</c:v>
                </c:pt>
                <c:pt idx="387">
                  <c:v>-4.16059976282604E-4</c:v>
                </c:pt>
                <c:pt idx="388">
                  <c:v>-4.2578419438441797E-4</c:v>
                </c:pt>
                <c:pt idx="389">
                  <c:v>-4.2066056430397502E-4</c:v>
                </c:pt>
                <c:pt idx="390">
                  <c:v>-4.2327759537124201E-4</c:v>
                </c:pt>
                <c:pt idx="391">
                  <c:v>-4.3268240958036403E-4</c:v>
                </c:pt>
                <c:pt idx="392">
                  <c:v>-4.2545110830178402E-4</c:v>
                </c:pt>
                <c:pt idx="393">
                  <c:v>-4.2719470509819098E-4</c:v>
                </c:pt>
                <c:pt idx="394">
                  <c:v>-4.20674568848963E-4</c:v>
                </c:pt>
                <c:pt idx="395">
                  <c:v>-4.2746894110105301E-4</c:v>
                </c:pt>
                <c:pt idx="396">
                  <c:v>-4.22125512021054E-4</c:v>
                </c:pt>
                <c:pt idx="397">
                  <c:v>-4.2926733314846302E-4</c:v>
                </c:pt>
                <c:pt idx="398">
                  <c:v>-4.2899612448171401E-4</c:v>
                </c:pt>
                <c:pt idx="399">
                  <c:v>-4.2872273274453598E-4</c:v>
                </c:pt>
                <c:pt idx="400">
                  <c:v>-4.3594564383908098E-4</c:v>
                </c:pt>
                <c:pt idx="401">
                  <c:v>-4.22596552306544E-4</c:v>
                </c:pt>
                <c:pt idx="402">
                  <c:v>-4.3229303852711102E-4</c:v>
                </c:pt>
                <c:pt idx="403">
                  <c:v>-4.3468592722785399E-4</c:v>
                </c:pt>
                <c:pt idx="404">
                  <c:v>-4.35787043597775E-4</c:v>
                </c:pt>
                <c:pt idx="405">
                  <c:v>-4.30053148366385E-4</c:v>
                </c:pt>
                <c:pt idx="406">
                  <c:v>-4.3114493992316502E-4</c:v>
                </c:pt>
                <c:pt idx="407">
                  <c:v>-4.37454418079204E-4</c:v>
                </c:pt>
                <c:pt idx="408">
                  <c:v>-4.3336459556009602E-4</c:v>
                </c:pt>
                <c:pt idx="409">
                  <c:v>-4.3873704495707699E-4</c:v>
                </c:pt>
                <c:pt idx="410">
                  <c:v>-4.3864024056815103E-4</c:v>
                </c:pt>
                <c:pt idx="411">
                  <c:v>-4.37009099846904E-4</c:v>
                </c:pt>
                <c:pt idx="412">
                  <c:v>-4.3830078818727502E-4</c:v>
                </c:pt>
                <c:pt idx="413">
                  <c:v>-4.4140048767792202E-4</c:v>
                </c:pt>
                <c:pt idx="414">
                  <c:v>-4.4054235423673401E-4</c:v>
                </c:pt>
                <c:pt idx="415">
                  <c:v>-4.4069719799281798E-4</c:v>
                </c:pt>
                <c:pt idx="416">
                  <c:v>-4.4079831711701099E-4</c:v>
                </c:pt>
                <c:pt idx="417">
                  <c:v>-4.4249997371051999E-4</c:v>
                </c:pt>
                <c:pt idx="418">
                  <c:v>-4.4415444949530398E-4</c:v>
                </c:pt>
                <c:pt idx="419">
                  <c:v>-4.36042674949367E-4</c:v>
                </c:pt>
                <c:pt idx="420">
                  <c:v>-4.3822147975812399E-4</c:v>
                </c:pt>
                <c:pt idx="421">
                  <c:v>-4.3632891079305598E-4</c:v>
                </c:pt>
                <c:pt idx="422">
                  <c:v>-4.4292274218580402E-4</c:v>
                </c:pt>
                <c:pt idx="423">
                  <c:v>-4.3673547003256099E-4</c:v>
                </c:pt>
                <c:pt idx="424">
                  <c:v>-4.4281210810631801E-4</c:v>
                </c:pt>
                <c:pt idx="425">
                  <c:v>-4.4375675417484102E-4</c:v>
                </c:pt>
                <c:pt idx="426">
                  <c:v>-4.3927446652720898E-4</c:v>
                </c:pt>
                <c:pt idx="427">
                  <c:v>-4.4756841279954002E-4</c:v>
                </c:pt>
                <c:pt idx="428">
                  <c:v>-4.4641609522351803E-4</c:v>
                </c:pt>
                <c:pt idx="429">
                  <c:v>-4.42791039682635E-4</c:v>
                </c:pt>
                <c:pt idx="430">
                  <c:v>-4.4734974477628902E-4</c:v>
                </c:pt>
                <c:pt idx="431">
                  <c:v>-4.4852726510380902E-4</c:v>
                </c:pt>
                <c:pt idx="432">
                  <c:v>-4.5043113978403E-4</c:v>
                </c:pt>
                <c:pt idx="433">
                  <c:v>-4.5164537103555501E-4</c:v>
                </c:pt>
                <c:pt idx="434">
                  <c:v>-4.4793826939632902E-4</c:v>
                </c:pt>
                <c:pt idx="435">
                  <c:v>-4.5264133184106297E-4</c:v>
                </c:pt>
                <c:pt idx="436">
                  <c:v>-4.48192421636894E-4</c:v>
                </c:pt>
                <c:pt idx="437">
                  <c:v>-4.5125515181889802E-4</c:v>
                </c:pt>
                <c:pt idx="438">
                  <c:v>-4.5166778376211602E-4</c:v>
                </c:pt>
                <c:pt idx="439">
                  <c:v>-4.5494608257023599E-4</c:v>
                </c:pt>
                <c:pt idx="440">
                  <c:v>-4.5543887243454698E-4</c:v>
                </c:pt>
                <c:pt idx="441">
                  <c:v>-4.6212911300037499E-4</c:v>
                </c:pt>
                <c:pt idx="442">
                  <c:v>-4.5304339631098802E-4</c:v>
                </c:pt>
                <c:pt idx="443">
                  <c:v>-4.5881202908898199E-4</c:v>
                </c:pt>
                <c:pt idx="444">
                  <c:v>-4.5980008484129697E-4</c:v>
                </c:pt>
                <c:pt idx="445">
                  <c:v>-4.5728974471331602E-4</c:v>
                </c:pt>
                <c:pt idx="446">
                  <c:v>-4.5571787386698199E-4</c:v>
                </c:pt>
                <c:pt idx="447">
                  <c:v>-4.5858535660741202E-4</c:v>
                </c:pt>
                <c:pt idx="448">
                  <c:v>-4.6381313748378199E-4</c:v>
                </c:pt>
                <c:pt idx="449">
                  <c:v>-4.58146609435869E-4</c:v>
                </c:pt>
                <c:pt idx="450">
                  <c:v>-4.6064495651580299E-4</c:v>
                </c:pt>
                <c:pt idx="451">
                  <c:v>-4.5861437366733003E-4</c:v>
                </c:pt>
                <c:pt idx="452">
                  <c:v>-4.6155299847776998E-4</c:v>
                </c:pt>
                <c:pt idx="453">
                  <c:v>-4.6103783279849702E-4</c:v>
                </c:pt>
                <c:pt idx="454">
                  <c:v>-4.5916980980946801E-4</c:v>
                </c:pt>
                <c:pt idx="455">
                  <c:v>-4.6304144913923001E-4</c:v>
                </c:pt>
                <c:pt idx="456">
                  <c:v>-4.6834837646212801E-4</c:v>
                </c:pt>
                <c:pt idx="457">
                  <c:v>-4.6796874687061698E-4</c:v>
                </c:pt>
                <c:pt idx="458">
                  <c:v>-4.6360513727590897E-4</c:v>
                </c:pt>
                <c:pt idx="459">
                  <c:v>-4.69594416494948E-4</c:v>
                </c:pt>
                <c:pt idx="460">
                  <c:v>-4.7001768117141201E-4</c:v>
                </c:pt>
                <c:pt idx="461">
                  <c:v>-4.6708015495360201E-4</c:v>
                </c:pt>
                <c:pt idx="462">
                  <c:v>-4.7207160054803498E-4</c:v>
                </c:pt>
                <c:pt idx="463">
                  <c:v>-4.69853735655498E-4</c:v>
                </c:pt>
                <c:pt idx="464">
                  <c:v>-4.6993252233760199E-4</c:v>
                </c:pt>
                <c:pt idx="465">
                  <c:v>-4.7476518663988902E-4</c:v>
                </c:pt>
                <c:pt idx="466">
                  <c:v>-4.6481298897018802E-4</c:v>
                </c:pt>
                <c:pt idx="467">
                  <c:v>-4.7196548218607701E-4</c:v>
                </c:pt>
                <c:pt idx="468">
                  <c:v>-4.7058571908585199E-4</c:v>
                </c:pt>
                <c:pt idx="469">
                  <c:v>-4.7098567579553497E-4</c:v>
                </c:pt>
                <c:pt idx="470">
                  <c:v>-4.7148616675930398E-4</c:v>
                </c:pt>
                <c:pt idx="471">
                  <c:v>-4.7063847026421201E-4</c:v>
                </c:pt>
                <c:pt idx="472">
                  <c:v>-4.7404665078448299E-4</c:v>
                </c:pt>
                <c:pt idx="473">
                  <c:v>-4.7706214025897099E-4</c:v>
                </c:pt>
                <c:pt idx="474">
                  <c:v>-4.72406487252345E-4</c:v>
                </c:pt>
                <c:pt idx="475">
                  <c:v>-4.78049913042705E-4</c:v>
                </c:pt>
                <c:pt idx="476">
                  <c:v>-4.7886145455165898E-4</c:v>
                </c:pt>
                <c:pt idx="477">
                  <c:v>-4.8138317248338E-4</c:v>
                </c:pt>
                <c:pt idx="478">
                  <c:v>-4.8293812573063199E-4</c:v>
                </c:pt>
                <c:pt idx="479">
                  <c:v>-4.8219985366954401E-4</c:v>
                </c:pt>
                <c:pt idx="480">
                  <c:v>-4.7725855814724E-4</c:v>
                </c:pt>
                <c:pt idx="481">
                  <c:v>-4.7844171175940897E-4</c:v>
                </c:pt>
                <c:pt idx="482">
                  <c:v>-4.8131018138214198E-4</c:v>
                </c:pt>
                <c:pt idx="483">
                  <c:v>-4.8495770594692001E-4</c:v>
                </c:pt>
                <c:pt idx="484">
                  <c:v>-4.8082415320618599E-4</c:v>
                </c:pt>
                <c:pt idx="485">
                  <c:v>-4.8244765598713402E-4</c:v>
                </c:pt>
                <c:pt idx="486">
                  <c:v>-4.79649805633134E-4</c:v>
                </c:pt>
                <c:pt idx="487">
                  <c:v>-4.81759125032788E-4</c:v>
                </c:pt>
                <c:pt idx="488">
                  <c:v>-4.8261442913660301E-4</c:v>
                </c:pt>
                <c:pt idx="489">
                  <c:v>-4.7834762222600402E-4</c:v>
                </c:pt>
                <c:pt idx="490">
                  <c:v>-4.8397094177742299E-4</c:v>
                </c:pt>
                <c:pt idx="491">
                  <c:v>-4.8552696968224201E-4</c:v>
                </c:pt>
                <c:pt idx="492">
                  <c:v>-4.8411539440064102E-4</c:v>
                </c:pt>
                <c:pt idx="493">
                  <c:v>-4.9216818910034798E-4</c:v>
                </c:pt>
                <c:pt idx="494">
                  <c:v>-4.8933552274987098E-4</c:v>
                </c:pt>
                <c:pt idx="495">
                  <c:v>-4.9440867433567595E-4</c:v>
                </c:pt>
                <c:pt idx="496">
                  <c:v>-4.87063062458831E-4</c:v>
                </c:pt>
                <c:pt idx="497">
                  <c:v>-4.9357289328875E-4</c:v>
                </c:pt>
                <c:pt idx="498">
                  <c:v>-4.9134734186958499E-4</c:v>
                </c:pt>
                <c:pt idx="499">
                  <c:v>-4.9446532021253805E-4</c:v>
                </c:pt>
                <c:pt idx="500">
                  <c:v>-4.9258464256224702E-4</c:v>
                </c:pt>
                <c:pt idx="501">
                  <c:v>-4.9543487935578697E-4</c:v>
                </c:pt>
                <c:pt idx="502">
                  <c:v>-4.9338225226915197E-4</c:v>
                </c:pt>
                <c:pt idx="503">
                  <c:v>-4.9243880563375805E-4</c:v>
                </c:pt>
                <c:pt idx="504">
                  <c:v>-4.9290427033351703E-4</c:v>
                </c:pt>
                <c:pt idx="505">
                  <c:v>-4.96044328679201E-4</c:v>
                </c:pt>
                <c:pt idx="506">
                  <c:v>-5.0236907002020297E-4</c:v>
                </c:pt>
                <c:pt idx="507">
                  <c:v>-4.9894453642845599E-4</c:v>
                </c:pt>
                <c:pt idx="508">
                  <c:v>-4.9477567608564995E-4</c:v>
                </c:pt>
                <c:pt idx="509">
                  <c:v>-4.9467631816403699E-4</c:v>
                </c:pt>
                <c:pt idx="510">
                  <c:v>-4.97830822367784E-4</c:v>
                </c:pt>
                <c:pt idx="511">
                  <c:v>-5.0054674973778297E-4</c:v>
                </c:pt>
                <c:pt idx="512">
                  <c:v>-5.0435319946410195E-4</c:v>
                </c:pt>
                <c:pt idx="513">
                  <c:v>-5.1064945205944701E-4</c:v>
                </c:pt>
                <c:pt idx="514">
                  <c:v>-5.0679686275361801E-4</c:v>
                </c:pt>
                <c:pt idx="515">
                  <c:v>-4.9993538199899999E-4</c:v>
                </c:pt>
                <c:pt idx="516">
                  <c:v>-5.0085302486436295E-4</c:v>
                </c:pt>
                <c:pt idx="517">
                  <c:v>-5.0118513401055896E-4</c:v>
                </c:pt>
                <c:pt idx="518">
                  <c:v>-5.0270535238664004E-4</c:v>
                </c:pt>
                <c:pt idx="519">
                  <c:v>-5.0654114377882197E-4</c:v>
                </c:pt>
                <c:pt idx="520">
                  <c:v>-5.0136770434928101E-4</c:v>
                </c:pt>
                <c:pt idx="521">
                  <c:v>-5.0455884323726897E-4</c:v>
                </c:pt>
                <c:pt idx="522">
                  <c:v>-5.0779116483239703E-4</c:v>
                </c:pt>
                <c:pt idx="523">
                  <c:v>-5.1308439223566097E-4</c:v>
                </c:pt>
                <c:pt idx="524">
                  <c:v>-5.1018698568789896E-4</c:v>
                </c:pt>
                <c:pt idx="525">
                  <c:v>-5.1120262287300295E-4</c:v>
                </c:pt>
                <c:pt idx="526">
                  <c:v>-5.1400949847468195E-4</c:v>
                </c:pt>
                <c:pt idx="527">
                  <c:v>-5.1326415637778402E-4</c:v>
                </c:pt>
                <c:pt idx="528">
                  <c:v>-5.1201365050416699E-4</c:v>
                </c:pt>
                <c:pt idx="529">
                  <c:v>-5.1841624735710296E-4</c:v>
                </c:pt>
                <c:pt idx="530">
                  <c:v>-5.1113421839589599E-4</c:v>
                </c:pt>
                <c:pt idx="531">
                  <c:v>-5.1515555800082696E-4</c:v>
                </c:pt>
                <c:pt idx="532">
                  <c:v>-5.1451778652740205E-4</c:v>
                </c:pt>
                <c:pt idx="533">
                  <c:v>-5.1526254967386605E-4</c:v>
                </c:pt>
                <c:pt idx="534">
                  <c:v>-5.1508989853414503E-4</c:v>
                </c:pt>
                <c:pt idx="535">
                  <c:v>-5.2316464018280695E-4</c:v>
                </c:pt>
                <c:pt idx="536">
                  <c:v>-5.2084108660955901E-4</c:v>
                </c:pt>
                <c:pt idx="537">
                  <c:v>-5.1771054762472497E-4</c:v>
                </c:pt>
                <c:pt idx="538">
                  <c:v>-5.1999742017369403E-4</c:v>
                </c:pt>
                <c:pt idx="539">
                  <c:v>-5.2087445991007297E-4</c:v>
                </c:pt>
                <c:pt idx="540">
                  <c:v>-5.2378893320741398E-4</c:v>
                </c:pt>
                <c:pt idx="541">
                  <c:v>-5.2198474973879304E-4</c:v>
                </c:pt>
                <c:pt idx="542">
                  <c:v>-5.2109275053560699E-4</c:v>
                </c:pt>
                <c:pt idx="543">
                  <c:v>-5.2659210903773499E-4</c:v>
                </c:pt>
                <c:pt idx="544">
                  <c:v>-5.2303583906967597E-4</c:v>
                </c:pt>
                <c:pt idx="545">
                  <c:v>-5.3034585701389897E-4</c:v>
                </c:pt>
                <c:pt idx="546">
                  <c:v>-5.2718740161558197E-4</c:v>
                </c:pt>
                <c:pt idx="547">
                  <c:v>-5.2607987492761499E-4</c:v>
                </c:pt>
                <c:pt idx="548">
                  <c:v>-5.2706990895899696E-4</c:v>
                </c:pt>
                <c:pt idx="549">
                  <c:v>-5.2628574168321499E-4</c:v>
                </c:pt>
                <c:pt idx="550">
                  <c:v>-5.2589320608393999E-4</c:v>
                </c:pt>
                <c:pt idx="551">
                  <c:v>-5.2547898480029699E-4</c:v>
                </c:pt>
                <c:pt idx="552">
                  <c:v>-5.2493408711129096E-4</c:v>
                </c:pt>
                <c:pt idx="553">
                  <c:v>-5.3675682012838696E-4</c:v>
                </c:pt>
                <c:pt idx="554">
                  <c:v>-5.3564121370063098E-4</c:v>
                </c:pt>
                <c:pt idx="555">
                  <c:v>-5.3084274557131097E-4</c:v>
                </c:pt>
                <c:pt idx="556">
                  <c:v>-5.3358236473360801E-4</c:v>
                </c:pt>
                <c:pt idx="557">
                  <c:v>-5.3506306958256704E-4</c:v>
                </c:pt>
                <c:pt idx="558">
                  <c:v>-5.35751690419639E-4</c:v>
                </c:pt>
                <c:pt idx="559">
                  <c:v>-5.3714794479360704E-4</c:v>
                </c:pt>
                <c:pt idx="560">
                  <c:v>-5.3777687329536095E-4</c:v>
                </c:pt>
                <c:pt idx="561">
                  <c:v>-5.3851453987029596E-4</c:v>
                </c:pt>
                <c:pt idx="562">
                  <c:v>-5.3953401873161699E-4</c:v>
                </c:pt>
                <c:pt idx="563">
                  <c:v>-5.4123076973934395E-4</c:v>
                </c:pt>
                <c:pt idx="564">
                  <c:v>-5.4489008360569097E-4</c:v>
                </c:pt>
                <c:pt idx="565">
                  <c:v>-5.3939344737023395E-4</c:v>
                </c:pt>
                <c:pt idx="566">
                  <c:v>-5.3879599519915996E-4</c:v>
                </c:pt>
                <c:pt idx="567">
                  <c:v>-5.3978282916296403E-4</c:v>
                </c:pt>
                <c:pt idx="568">
                  <c:v>-5.3963490479826603E-4</c:v>
                </c:pt>
                <c:pt idx="569">
                  <c:v>-5.4081882966499099E-4</c:v>
                </c:pt>
                <c:pt idx="570">
                  <c:v>-5.4813710767690697E-4</c:v>
                </c:pt>
                <c:pt idx="571">
                  <c:v>-5.4702883609419601E-4</c:v>
                </c:pt>
                <c:pt idx="572">
                  <c:v>-5.5177565571568998E-4</c:v>
                </c:pt>
                <c:pt idx="573">
                  <c:v>-5.5783696494855805E-4</c:v>
                </c:pt>
                <c:pt idx="574">
                  <c:v>-5.4959531077610597E-4</c:v>
                </c:pt>
                <c:pt idx="575">
                  <c:v>-5.4827816790783599E-4</c:v>
                </c:pt>
                <c:pt idx="576">
                  <c:v>-5.4905347699759298E-4</c:v>
                </c:pt>
                <c:pt idx="577">
                  <c:v>-5.5060777016436105E-4</c:v>
                </c:pt>
                <c:pt idx="578">
                  <c:v>-5.5335943926838296E-4</c:v>
                </c:pt>
                <c:pt idx="579">
                  <c:v>-5.5276919186449396E-4</c:v>
                </c:pt>
                <c:pt idx="580">
                  <c:v>-5.5653959463383598E-4</c:v>
                </c:pt>
                <c:pt idx="581">
                  <c:v>-5.5085877388685596E-4</c:v>
                </c:pt>
                <c:pt idx="582">
                  <c:v>-5.5610397122659997E-4</c:v>
                </c:pt>
                <c:pt idx="583">
                  <c:v>-5.6590470071035497E-4</c:v>
                </c:pt>
                <c:pt idx="584">
                  <c:v>-5.5620539450675001E-4</c:v>
                </c:pt>
                <c:pt idx="585">
                  <c:v>-5.5579099999747905E-4</c:v>
                </c:pt>
                <c:pt idx="586">
                  <c:v>-5.6303540740884096E-4</c:v>
                </c:pt>
                <c:pt idx="587">
                  <c:v>-5.5961968190439896E-4</c:v>
                </c:pt>
                <c:pt idx="588">
                  <c:v>-5.6543972126368999E-4</c:v>
                </c:pt>
                <c:pt idx="589">
                  <c:v>-5.5994486931619796E-4</c:v>
                </c:pt>
                <c:pt idx="590">
                  <c:v>-5.6762578635194199E-4</c:v>
                </c:pt>
                <c:pt idx="591">
                  <c:v>-5.6082143023827196E-4</c:v>
                </c:pt>
                <c:pt idx="592">
                  <c:v>-5.6759257167125201E-4</c:v>
                </c:pt>
                <c:pt idx="593">
                  <c:v>-5.5754398250421804E-4</c:v>
                </c:pt>
                <c:pt idx="594">
                  <c:v>-5.6032652854617903E-4</c:v>
                </c:pt>
                <c:pt idx="595">
                  <c:v>-5.6708444126952204E-4</c:v>
                </c:pt>
                <c:pt idx="596">
                  <c:v>-5.6620352497796197E-4</c:v>
                </c:pt>
                <c:pt idx="597">
                  <c:v>-5.7392782668715396E-4</c:v>
                </c:pt>
                <c:pt idx="598">
                  <c:v>-5.65073954044518E-4</c:v>
                </c:pt>
                <c:pt idx="599">
                  <c:v>-5.6626039697774599E-4</c:v>
                </c:pt>
                <c:pt idx="600">
                  <c:v>-5.6746065899308297E-4</c:v>
                </c:pt>
                <c:pt idx="601">
                  <c:v>-5.6743597101777501E-4</c:v>
                </c:pt>
                <c:pt idx="602">
                  <c:v>-5.6823769722763498E-4</c:v>
                </c:pt>
                <c:pt idx="603">
                  <c:v>-5.75639100313804E-4</c:v>
                </c:pt>
                <c:pt idx="604">
                  <c:v>-5.7125682384408997E-4</c:v>
                </c:pt>
                <c:pt idx="605">
                  <c:v>-5.7536447192241204E-4</c:v>
                </c:pt>
                <c:pt idx="606">
                  <c:v>-5.7509233883373399E-4</c:v>
                </c:pt>
                <c:pt idx="607">
                  <c:v>-5.77482399155215E-4</c:v>
                </c:pt>
                <c:pt idx="608">
                  <c:v>-5.7473403083994196E-4</c:v>
                </c:pt>
                <c:pt idx="609">
                  <c:v>-5.8299023799268505E-4</c:v>
                </c:pt>
                <c:pt idx="610">
                  <c:v>-5.7907606336393799E-4</c:v>
                </c:pt>
                <c:pt idx="611">
                  <c:v>-5.8118314653382705E-4</c:v>
                </c:pt>
                <c:pt idx="612">
                  <c:v>-5.8058015851797102E-4</c:v>
                </c:pt>
                <c:pt idx="613">
                  <c:v>-5.8536031457535897E-4</c:v>
                </c:pt>
                <c:pt idx="614">
                  <c:v>-5.8364930203563196E-4</c:v>
                </c:pt>
                <c:pt idx="615">
                  <c:v>-5.8532179867747298E-4</c:v>
                </c:pt>
                <c:pt idx="616">
                  <c:v>-5.8889765319040596E-4</c:v>
                </c:pt>
                <c:pt idx="617">
                  <c:v>-5.8677824662559097E-4</c:v>
                </c:pt>
                <c:pt idx="618">
                  <c:v>-5.8739944307962101E-4</c:v>
                </c:pt>
                <c:pt idx="619">
                  <c:v>-5.9091081740483603E-4</c:v>
                </c:pt>
                <c:pt idx="620">
                  <c:v>-5.9516079852397498E-4</c:v>
                </c:pt>
                <c:pt idx="621">
                  <c:v>-5.9346884923326096E-4</c:v>
                </c:pt>
                <c:pt idx="622">
                  <c:v>-5.8634435621404799E-4</c:v>
                </c:pt>
                <c:pt idx="623">
                  <c:v>-5.8987469102835704E-4</c:v>
                </c:pt>
                <c:pt idx="624">
                  <c:v>-5.8623444373181403E-4</c:v>
                </c:pt>
                <c:pt idx="625">
                  <c:v>-5.8559024601927004E-4</c:v>
                </c:pt>
                <c:pt idx="626">
                  <c:v>-5.8835350461473803E-4</c:v>
                </c:pt>
                <c:pt idx="627">
                  <c:v>-5.9369478740683903E-4</c:v>
                </c:pt>
                <c:pt idx="628">
                  <c:v>-5.9153401448599E-4</c:v>
                </c:pt>
                <c:pt idx="629">
                  <c:v>-5.9237160546214197E-4</c:v>
                </c:pt>
                <c:pt idx="630">
                  <c:v>-5.9298245139329799E-4</c:v>
                </c:pt>
                <c:pt idx="631">
                  <c:v>-5.9611489864996295E-4</c:v>
                </c:pt>
                <c:pt idx="632">
                  <c:v>-5.9107734675851705E-4</c:v>
                </c:pt>
                <c:pt idx="633">
                  <c:v>-5.9692906779826695E-4</c:v>
                </c:pt>
                <c:pt idx="634">
                  <c:v>-6.0122828013295002E-4</c:v>
                </c:pt>
                <c:pt idx="635">
                  <c:v>-6.0099721860559004E-4</c:v>
                </c:pt>
                <c:pt idx="636">
                  <c:v>-6.0491969516040405E-4</c:v>
                </c:pt>
                <c:pt idx="637">
                  <c:v>-5.9602391650515204E-4</c:v>
                </c:pt>
                <c:pt idx="638">
                  <c:v>-6.0265590295605802E-4</c:v>
                </c:pt>
                <c:pt idx="639">
                  <c:v>-6.01561545538282E-4</c:v>
                </c:pt>
                <c:pt idx="640">
                  <c:v>-6.0601072463862095E-4</c:v>
                </c:pt>
                <c:pt idx="641">
                  <c:v>-6.0458753771816499E-4</c:v>
                </c:pt>
                <c:pt idx="642">
                  <c:v>-6.0968628886777997E-4</c:v>
                </c:pt>
                <c:pt idx="643">
                  <c:v>-6.06334534013035E-4</c:v>
                </c:pt>
                <c:pt idx="644">
                  <c:v>-6.1290385892741296E-4</c:v>
                </c:pt>
                <c:pt idx="645">
                  <c:v>-6.1118738328088101E-4</c:v>
                </c:pt>
                <c:pt idx="646">
                  <c:v>-6.0781854518311305E-4</c:v>
                </c:pt>
                <c:pt idx="647">
                  <c:v>-6.1415031517409997E-4</c:v>
                </c:pt>
                <c:pt idx="648">
                  <c:v>-6.1401704012012696E-4</c:v>
                </c:pt>
                <c:pt idx="649">
                  <c:v>-6.1183718762482101E-4</c:v>
                </c:pt>
                <c:pt idx="650">
                  <c:v>-6.1465957356778001E-4</c:v>
                </c:pt>
                <c:pt idx="651">
                  <c:v>-6.2017705445211097E-4</c:v>
                </c:pt>
                <c:pt idx="652">
                  <c:v>-6.1250150941637995E-4</c:v>
                </c:pt>
                <c:pt idx="653">
                  <c:v>-6.1323304919729199E-4</c:v>
                </c:pt>
                <c:pt idx="654">
                  <c:v>-6.1472178545946498E-4</c:v>
                </c:pt>
                <c:pt idx="655">
                  <c:v>-6.20719683241768E-4</c:v>
                </c:pt>
                <c:pt idx="656">
                  <c:v>-6.22209827216322E-4</c:v>
                </c:pt>
                <c:pt idx="657">
                  <c:v>-6.2264642780196001E-4</c:v>
                </c:pt>
                <c:pt idx="658">
                  <c:v>-6.13643663225173E-4</c:v>
                </c:pt>
                <c:pt idx="659">
                  <c:v>-6.2537776092994502E-4</c:v>
                </c:pt>
                <c:pt idx="660">
                  <c:v>-6.3131713825324398E-4</c:v>
                </c:pt>
                <c:pt idx="661">
                  <c:v>-6.3111128191924702E-4</c:v>
                </c:pt>
                <c:pt idx="662">
                  <c:v>-6.23258105807551E-4</c:v>
                </c:pt>
                <c:pt idx="663">
                  <c:v>-6.2425374610988401E-4</c:v>
                </c:pt>
                <c:pt idx="664">
                  <c:v>-6.3049834636025304E-4</c:v>
                </c:pt>
                <c:pt idx="665">
                  <c:v>-6.2301029217104995E-4</c:v>
                </c:pt>
                <c:pt idx="666">
                  <c:v>-6.3438429208645798E-4</c:v>
                </c:pt>
                <c:pt idx="667">
                  <c:v>-6.35914883914329E-4</c:v>
                </c:pt>
                <c:pt idx="668">
                  <c:v>-6.3144264198522395E-4</c:v>
                </c:pt>
                <c:pt idx="669">
                  <c:v>-6.3000386420140398E-4</c:v>
                </c:pt>
                <c:pt idx="670">
                  <c:v>-6.3520981442874501E-4</c:v>
                </c:pt>
                <c:pt idx="671">
                  <c:v>-6.3279263646703204E-4</c:v>
                </c:pt>
                <c:pt idx="672">
                  <c:v>-6.3138630421352303E-4</c:v>
                </c:pt>
                <c:pt idx="673">
                  <c:v>-6.3964702263402901E-4</c:v>
                </c:pt>
                <c:pt idx="674">
                  <c:v>-6.4268542583851001E-4</c:v>
                </c:pt>
                <c:pt idx="675">
                  <c:v>-6.3936861104789996E-4</c:v>
                </c:pt>
                <c:pt idx="676">
                  <c:v>-6.3092379734324897E-4</c:v>
                </c:pt>
                <c:pt idx="677">
                  <c:v>-6.3509122594781597E-4</c:v>
                </c:pt>
                <c:pt idx="678">
                  <c:v>-6.4668613446146003E-4</c:v>
                </c:pt>
                <c:pt idx="679">
                  <c:v>-6.4620273396794796E-4</c:v>
                </c:pt>
                <c:pt idx="680">
                  <c:v>-6.3193061841609703E-4</c:v>
                </c:pt>
                <c:pt idx="681">
                  <c:v>-6.4249734753256502E-4</c:v>
                </c:pt>
                <c:pt idx="682">
                  <c:v>-6.4691119506870198E-4</c:v>
                </c:pt>
                <c:pt idx="683">
                  <c:v>-6.4019351886521799E-4</c:v>
                </c:pt>
                <c:pt idx="684">
                  <c:v>-6.4411073740638198E-4</c:v>
                </c:pt>
                <c:pt idx="685">
                  <c:v>-6.5171602611714295E-4</c:v>
                </c:pt>
                <c:pt idx="686">
                  <c:v>-6.4795310649414396E-4</c:v>
                </c:pt>
                <c:pt idx="687">
                  <c:v>-6.4656420068302497E-4</c:v>
                </c:pt>
                <c:pt idx="688">
                  <c:v>-6.5435179409551998E-4</c:v>
                </c:pt>
                <c:pt idx="689">
                  <c:v>-6.5692500946183403E-4</c:v>
                </c:pt>
                <c:pt idx="690">
                  <c:v>-6.5477565508901203E-4</c:v>
                </c:pt>
                <c:pt idx="691">
                  <c:v>-6.5697965429514402E-4</c:v>
                </c:pt>
                <c:pt idx="692">
                  <c:v>-6.5957250712736796E-4</c:v>
                </c:pt>
                <c:pt idx="693">
                  <c:v>-6.5416762741066204E-4</c:v>
                </c:pt>
                <c:pt idx="694">
                  <c:v>-6.5569029170702605E-4</c:v>
                </c:pt>
                <c:pt idx="695">
                  <c:v>-6.5564053361899001E-4</c:v>
                </c:pt>
                <c:pt idx="696">
                  <c:v>-6.6309757241575897E-4</c:v>
                </c:pt>
                <c:pt idx="697">
                  <c:v>-6.63304737776125E-4</c:v>
                </c:pt>
                <c:pt idx="698">
                  <c:v>-6.6173676709066996E-4</c:v>
                </c:pt>
                <c:pt idx="699">
                  <c:v>-6.5676478082756895E-4</c:v>
                </c:pt>
                <c:pt idx="700">
                  <c:v>-6.6153134554854099E-4</c:v>
                </c:pt>
                <c:pt idx="701">
                  <c:v>-6.5307348198897304E-4</c:v>
                </c:pt>
                <c:pt idx="702">
                  <c:v>-6.5769360685275196E-4</c:v>
                </c:pt>
                <c:pt idx="703">
                  <c:v>-6.6562511730421201E-4</c:v>
                </c:pt>
                <c:pt idx="704">
                  <c:v>-6.6829217530885697E-4</c:v>
                </c:pt>
                <c:pt idx="705">
                  <c:v>-6.6281954784830701E-4</c:v>
                </c:pt>
                <c:pt idx="706">
                  <c:v>-6.6359201852279404E-4</c:v>
                </c:pt>
                <c:pt idx="707">
                  <c:v>-6.7377398454403399E-4</c:v>
                </c:pt>
                <c:pt idx="708">
                  <c:v>-6.7144958749243303E-4</c:v>
                </c:pt>
                <c:pt idx="709">
                  <c:v>-6.7242834308959903E-4</c:v>
                </c:pt>
                <c:pt idx="710">
                  <c:v>-6.6906896824630105E-4</c:v>
                </c:pt>
                <c:pt idx="711">
                  <c:v>-6.7572978247647198E-4</c:v>
                </c:pt>
                <c:pt idx="712">
                  <c:v>-6.8077811033190696E-4</c:v>
                </c:pt>
                <c:pt idx="713">
                  <c:v>-6.7817882412215104E-4</c:v>
                </c:pt>
                <c:pt idx="714">
                  <c:v>-6.7650080225551096E-4</c:v>
                </c:pt>
                <c:pt idx="715">
                  <c:v>-6.81891401516109E-4</c:v>
                </c:pt>
                <c:pt idx="716">
                  <c:v>-6.80009091293127E-4</c:v>
                </c:pt>
                <c:pt idx="717">
                  <c:v>-6.8539520827092405E-4</c:v>
                </c:pt>
                <c:pt idx="718">
                  <c:v>-6.7796838549432899E-4</c:v>
                </c:pt>
                <c:pt idx="719">
                  <c:v>-6.8149306534693004E-4</c:v>
                </c:pt>
                <c:pt idx="720">
                  <c:v>-6.8571542933930103E-4</c:v>
                </c:pt>
                <c:pt idx="721">
                  <c:v>-6.8181442067018303E-4</c:v>
                </c:pt>
                <c:pt idx="722">
                  <c:v>-6.8594948548217805E-4</c:v>
                </c:pt>
                <c:pt idx="723">
                  <c:v>-6.8904190215489597E-4</c:v>
                </c:pt>
                <c:pt idx="724">
                  <c:v>-6.8919094429107297E-4</c:v>
                </c:pt>
                <c:pt idx="725">
                  <c:v>-6.8644554431507602E-4</c:v>
                </c:pt>
                <c:pt idx="726">
                  <c:v>-6.9103868261594797E-4</c:v>
                </c:pt>
                <c:pt idx="727">
                  <c:v>-6.9215287757454301E-4</c:v>
                </c:pt>
                <c:pt idx="728">
                  <c:v>-6.8925247105929704E-4</c:v>
                </c:pt>
                <c:pt idx="729">
                  <c:v>-6.9412477056346499E-4</c:v>
                </c:pt>
                <c:pt idx="730">
                  <c:v>-6.9190450130886402E-4</c:v>
                </c:pt>
                <c:pt idx="731">
                  <c:v>-6.9277046386460796E-4</c:v>
                </c:pt>
                <c:pt idx="732">
                  <c:v>-6.9753709762591899E-4</c:v>
                </c:pt>
                <c:pt idx="733">
                  <c:v>-6.9356547011033601E-4</c:v>
                </c:pt>
                <c:pt idx="734">
                  <c:v>-6.9682364314446602E-4</c:v>
                </c:pt>
                <c:pt idx="735">
                  <c:v>-7.0321531964899497E-4</c:v>
                </c:pt>
                <c:pt idx="736">
                  <c:v>-7.0338119464767297E-4</c:v>
                </c:pt>
                <c:pt idx="737">
                  <c:v>-6.9935771238568804E-4</c:v>
                </c:pt>
                <c:pt idx="738">
                  <c:v>-7.0231370020352904E-4</c:v>
                </c:pt>
                <c:pt idx="739">
                  <c:v>-7.0216030899370601E-4</c:v>
                </c:pt>
                <c:pt idx="740">
                  <c:v>-7.05810303239034E-4</c:v>
                </c:pt>
                <c:pt idx="741">
                  <c:v>-7.0889273476000395E-4</c:v>
                </c:pt>
                <c:pt idx="742">
                  <c:v>-7.0561249684752503E-4</c:v>
                </c:pt>
                <c:pt idx="743">
                  <c:v>-7.1201257450182105E-4</c:v>
                </c:pt>
                <c:pt idx="744">
                  <c:v>-7.1075776492753604E-4</c:v>
                </c:pt>
                <c:pt idx="745">
                  <c:v>-7.09855598434755E-4</c:v>
                </c:pt>
                <c:pt idx="746">
                  <c:v>-7.1264629460084604E-4</c:v>
                </c:pt>
                <c:pt idx="747">
                  <c:v>-7.1073476751614805E-4</c:v>
                </c:pt>
                <c:pt idx="748">
                  <c:v>-7.1868620388460197E-4</c:v>
                </c:pt>
                <c:pt idx="749">
                  <c:v>-7.1442793662102001E-4</c:v>
                </c:pt>
                <c:pt idx="750">
                  <c:v>-7.1509100876993503E-4</c:v>
                </c:pt>
                <c:pt idx="751">
                  <c:v>-7.2155064806583304E-4</c:v>
                </c:pt>
                <c:pt idx="752">
                  <c:v>-7.1563179738709602E-4</c:v>
                </c:pt>
                <c:pt idx="753">
                  <c:v>-7.1753477561935198E-4</c:v>
                </c:pt>
                <c:pt idx="754">
                  <c:v>-7.2075073749419704E-4</c:v>
                </c:pt>
                <c:pt idx="755">
                  <c:v>-7.1841302425718404E-4</c:v>
                </c:pt>
                <c:pt idx="756">
                  <c:v>-7.22563053104864E-4</c:v>
                </c:pt>
                <c:pt idx="757">
                  <c:v>-7.2259133661733499E-4</c:v>
                </c:pt>
                <c:pt idx="758">
                  <c:v>-7.2603593747550801E-4</c:v>
                </c:pt>
                <c:pt idx="759">
                  <c:v>-7.2458306797939804E-4</c:v>
                </c:pt>
                <c:pt idx="760">
                  <c:v>-7.2365752903812098E-4</c:v>
                </c:pt>
                <c:pt idx="761">
                  <c:v>-7.2544111861519097E-4</c:v>
                </c:pt>
                <c:pt idx="762">
                  <c:v>-7.3046240647410001E-4</c:v>
                </c:pt>
                <c:pt idx="763">
                  <c:v>-7.3244695525391404E-4</c:v>
                </c:pt>
                <c:pt idx="764">
                  <c:v>-7.3076962935879298E-4</c:v>
                </c:pt>
                <c:pt idx="765">
                  <c:v>-7.3084153818883495E-4</c:v>
                </c:pt>
                <c:pt idx="766">
                  <c:v>-7.3861650965522795E-4</c:v>
                </c:pt>
                <c:pt idx="767">
                  <c:v>-7.3540424725614605E-4</c:v>
                </c:pt>
                <c:pt idx="768">
                  <c:v>-7.4054453567406597E-4</c:v>
                </c:pt>
                <c:pt idx="769">
                  <c:v>-7.4341660872436399E-4</c:v>
                </c:pt>
                <c:pt idx="770">
                  <c:v>-7.4082108841507703E-4</c:v>
                </c:pt>
                <c:pt idx="771">
                  <c:v>-7.4406684730567E-4</c:v>
                </c:pt>
                <c:pt idx="772">
                  <c:v>-7.4395068654497902E-4</c:v>
                </c:pt>
                <c:pt idx="773">
                  <c:v>-7.4262262381570099E-4</c:v>
                </c:pt>
                <c:pt idx="774">
                  <c:v>-7.4364827250151502E-4</c:v>
                </c:pt>
                <c:pt idx="775">
                  <c:v>-7.46661091232813E-4</c:v>
                </c:pt>
                <c:pt idx="776">
                  <c:v>-7.4894518376213397E-4</c:v>
                </c:pt>
                <c:pt idx="777">
                  <c:v>-7.5022852497301897E-4</c:v>
                </c:pt>
                <c:pt idx="778">
                  <c:v>-7.5201762017112301E-4</c:v>
                </c:pt>
                <c:pt idx="779">
                  <c:v>-7.5197047246275699E-4</c:v>
                </c:pt>
                <c:pt idx="780">
                  <c:v>-7.5110364225185698E-4</c:v>
                </c:pt>
                <c:pt idx="781">
                  <c:v>-7.5161178091825802E-4</c:v>
                </c:pt>
                <c:pt idx="782">
                  <c:v>-7.5457081741352801E-4</c:v>
                </c:pt>
                <c:pt idx="783">
                  <c:v>-7.5219593980182001E-4</c:v>
                </c:pt>
                <c:pt idx="784">
                  <c:v>-7.5804631331635904E-4</c:v>
                </c:pt>
                <c:pt idx="785">
                  <c:v>-7.5754294570162795E-4</c:v>
                </c:pt>
                <c:pt idx="786">
                  <c:v>-7.5808160183583504E-4</c:v>
                </c:pt>
                <c:pt idx="787">
                  <c:v>-7.5971829860040801E-4</c:v>
                </c:pt>
                <c:pt idx="788">
                  <c:v>-7.6200083150363503E-4</c:v>
                </c:pt>
                <c:pt idx="789">
                  <c:v>-7.60373008351818E-4</c:v>
                </c:pt>
                <c:pt idx="790">
                  <c:v>-7.6886060411164895E-4</c:v>
                </c:pt>
                <c:pt idx="791">
                  <c:v>-7.6524016511307603E-4</c:v>
                </c:pt>
                <c:pt idx="792">
                  <c:v>-7.6610157335712105E-4</c:v>
                </c:pt>
                <c:pt idx="793">
                  <c:v>-7.6850487453316197E-4</c:v>
                </c:pt>
                <c:pt idx="794">
                  <c:v>-7.7352015145876999E-4</c:v>
                </c:pt>
                <c:pt idx="795">
                  <c:v>-7.7281349939660601E-4</c:v>
                </c:pt>
                <c:pt idx="796">
                  <c:v>-7.69729397444405E-4</c:v>
                </c:pt>
                <c:pt idx="797">
                  <c:v>-7.7139405230958701E-4</c:v>
                </c:pt>
                <c:pt idx="798">
                  <c:v>-7.7686149287827097E-4</c:v>
                </c:pt>
                <c:pt idx="799">
                  <c:v>-7.7800376009134402E-4</c:v>
                </c:pt>
                <c:pt idx="800">
                  <c:v>-7.8117191955370596E-4</c:v>
                </c:pt>
                <c:pt idx="801">
                  <c:v>-7.8421638095305904E-4</c:v>
                </c:pt>
                <c:pt idx="802">
                  <c:v>-7.8601623680510705E-4</c:v>
                </c:pt>
                <c:pt idx="803">
                  <c:v>-7.8533759538836404E-4</c:v>
                </c:pt>
                <c:pt idx="804">
                  <c:v>-7.8362465477832901E-4</c:v>
                </c:pt>
                <c:pt idx="805">
                  <c:v>-7.8309539529282401E-4</c:v>
                </c:pt>
                <c:pt idx="806">
                  <c:v>-7.8252068914993198E-4</c:v>
                </c:pt>
                <c:pt idx="807">
                  <c:v>-7.8557423168577098E-4</c:v>
                </c:pt>
                <c:pt idx="808">
                  <c:v>-7.8867345633909904E-4</c:v>
                </c:pt>
                <c:pt idx="809">
                  <c:v>-7.8902508843824398E-4</c:v>
                </c:pt>
                <c:pt idx="810">
                  <c:v>-7.8961414403845099E-4</c:v>
                </c:pt>
                <c:pt idx="811">
                  <c:v>-7.9446384322602397E-4</c:v>
                </c:pt>
                <c:pt idx="812">
                  <c:v>-7.9127255891567295E-4</c:v>
                </c:pt>
                <c:pt idx="813">
                  <c:v>-7.95607814857656E-4</c:v>
                </c:pt>
                <c:pt idx="814">
                  <c:v>-7.2748290783294098E-4</c:v>
                </c:pt>
                <c:pt idx="815">
                  <c:v>-1.2071017318727401E-3</c:v>
                </c:pt>
                <c:pt idx="816">
                  <c:v>-8.0132695721925502E-4</c:v>
                </c:pt>
                <c:pt idx="817">
                  <c:v>-8.0293543460630999E-4</c:v>
                </c:pt>
                <c:pt idx="818">
                  <c:v>-8.00801759644135E-4</c:v>
                </c:pt>
                <c:pt idx="819">
                  <c:v>-8.0261559865051101E-4</c:v>
                </c:pt>
                <c:pt idx="820">
                  <c:v>-8.09194155491596E-4</c:v>
                </c:pt>
                <c:pt idx="821">
                  <c:v>-8.0934313032177303E-4</c:v>
                </c:pt>
                <c:pt idx="822">
                  <c:v>-8.1267527494076602E-4</c:v>
                </c:pt>
                <c:pt idx="823">
                  <c:v>-8.1055924933080197E-4</c:v>
                </c:pt>
                <c:pt idx="824">
                  <c:v>-8.1305160184321802E-4</c:v>
                </c:pt>
                <c:pt idx="825">
                  <c:v>-8.1173257247652898E-4</c:v>
                </c:pt>
                <c:pt idx="826">
                  <c:v>-8.1300724356722198E-4</c:v>
                </c:pt>
                <c:pt idx="827">
                  <c:v>-8.1732815657150303E-4</c:v>
                </c:pt>
                <c:pt idx="828">
                  <c:v>-8.1899776957067695E-4</c:v>
                </c:pt>
                <c:pt idx="829">
                  <c:v>-8.1893681995262103E-4</c:v>
                </c:pt>
                <c:pt idx="830">
                  <c:v>-8.2123463436038302E-4</c:v>
                </c:pt>
                <c:pt idx="831">
                  <c:v>-8.2244009928090405E-4</c:v>
                </c:pt>
                <c:pt idx="832">
                  <c:v>-8.2456603853014695E-4</c:v>
                </c:pt>
                <c:pt idx="833">
                  <c:v>-8.2721232816454905E-4</c:v>
                </c:pt>
                <c:pt idx="834">
                  <c:v>-8.2707262285162399E-4</c:v>
                </c:pt>
                <c:pt idx="835">
                  <c:v>-8.2703401012388798E-4</c:v>
                </c:pt>
                <c:pt idx="836">
                  <c:v>-8.2893301172281197E-4</c:v>
                </c:pt>
                <c:pt idx="837">
                  <c:v>-8.33248007579175E-4</c:v>
                </c:pt>
                <c:pt idx="838">
                  <c:v>-8.3688404099433605E-4</c:v>
                </c:pt>
                <c:pt idx="839">
                  <c:v>-8.3667539344581699E-4</c:v>
                </c:pt>
                <c:pt idx="840">
                  <c:v>-8.3739700994315603E-4</c:v>
                </c:pt>
                <c:pt idx="841">
                  <c:v>-8.3889115999338998E-4</c:v>
                </c:pt>
                <c:pt idx="842">
                  <c:v>-8.40819161629364E-4</c:v>
                </c:pt>
                <c:pt idx="843">
                  <c:v>-8.4157181894405401E-4</c:v>
                </c:pt>
                <c:pt idx="844">
                  <c:v>-8.4202218157669703E-4</c:v>
                </c:pt>
                <c:pt idx="845">
                  <c:v>-8.4463554309670795E-4</c:v>
                </c:pt>
                <c:pt idx="846">
                  <c:v>-8.4638030040881998E-4</c:v>
                </c:pt>
                <c:pt idx="847">
                  <c:v>-8.4925333900939901E-4</c:v>
                </c:pt>
                <c:pt idx="848">
                  <c:v>-8.4777654184040496E-4</c:v>
                </c:pt>
                <c:pt idx="849">
                  <c:v>-8.5585588368364805E-4</c:v>
                </c:pt>
                <c:pt idx="850">
                  <c:v>-8.64298581528332E-4</c:v>
                </c:pt>
                <c:pt idx="851">
                  <c:v>-8.6462156629637003E-4</c:v>
                </c:pt>
                <c:pt idx="852">
                  <c:v>-8.6585544628996203E-4</c:v>
                </c:pt>
                <c:pt idx="853">
                  <c:v>-8.6589032888077398E-4</c:v>
                </c:pt>
                <c:pt idx="854">
                  <c:v>-8.6501688401503904E-4</c:v>
                </c:pt>
                <c:pt idx="855">
                  <c:v>-8.6862545955067804E-4</c:v>
                </c:pt>
                <c:pt idx="856">
                  <c:v>-8.7147994611596301E-4</c:v>
                </c:pt>
                <c:pt idx="857">
                  <c:v>-8.7469070963497298E-4</c:v>
                </c:pt>
                <c:pt idx="858">
                  <c:v>-8.7518206033517301E-4</c:v>
                </c:pt>
                <c:pt idx="859">
                  <c:v>-8.76319649007838E-4</c:v>
                </c:pt>
                <c:pt idx="860">
                  <c:v>-8.7784825494126599E-4</c:v>
                </c:pt>
                <c:pt idx="861">
                  <c:v>-8.8140258722871996E-4</c:v>
                </c:pt>
                <c:pt idx="862">
                  <c:v>-8.8164880233759996E-4</c:v>
                </c:pt>
                <c:pt idx="863">
                  <c:v>-8.85101252062621E-4</c:v>
                </c:pt>
                <c:pt idx="864">
                  <c:v>-8.8562661161509801E-4</c:v>
                </c:pt>
                <c:pt idx="865">
                  <c:v>-8.9013151999816503E-4</c:v>
                </c:pt>
                <c:pt idx="866">
                  <c:v>-8.9138912323964996E-4</c:v>
                </c:pt>
                <c:pt idx="867">
                  <c:v>-8.9392722914189695E-4</c:v>
                </c:pt>
                <c:pt idx="868">
                  <c:v>-8.9497525993802803E-4</c:v>
                </c:pt>
                <c:pt idx="869">
                  <c:v>-8.95727521216218E-4</c:v>
                </c:pt>
                <c:pt idx="870">
                  <c:v>-8.9716158728577898E-4</c:v>
                </c:pt>
                <c:pt idx="871">
                  <c:v>-8.9817300634234705E-4</c:v>
                </c:pt>
                <c:pt idx="872">
                  <c:v>-9.0100969959044897E-4</c:v>
                </c:pt>
                <c:pt idx="873">
                  <c:v>-9.0291614087416696E-4</c:v>
                </c:pt>
                <c:pt idx="874">
                  <c:v>-9.0417818567319497E-4</c:v>
                </c:pt>
                <c:pt idx="875">
                  <c:v>-9.0685080290607795E-4</c:v>
                </c:pt>
                <c:pt idx="876">
                  <c:v>-9.0778991750899304E-4</c:v>
                </c:pt>
                <c:pt idx="877">
                  <c:v>-9.0914757547667002E-4</c:v>
                </c:pt>
                <c:pt idx="878">
                  <c:v>-9.1289884033221602E-4</c:v>
                </c:pt>
                <c:pt idx="879">
                  <c:v>-9.1520120928032195E-4</c:v>
                </c:pt>
                <c:pt idx="880">
                  <c:v>-9.1529640482024505E-4</c:v>
                </c:pt>
                <c:pt idx="881">
                  <c:v>-9.1741556212051299E-4</c:v>
                </c:pt>
                <c:pt idx="882">
                  <c:v>-9.2110188865024E-4</c:v>
                </c:pt>
                <c:pt idx="883">
                  <c:v>-9.21568778686806E-4</c:v>
                </c:pt>
                <c:pt idx="884">
                  <c:v>-9.2490917273707E-4</c:v>
                </c:pt>
                <c:pt idx="885">
                  <c:v>-9.2478536065132805E-4</c:v>
                </c:pt>
                <c:pt idx="886">
                  <c:v>-9.2742826396333502E-4</c:v>
                </c:pt>
                <c:pt idx="887">
                  <c:v>-9.2971841134708297E-4</c:v>
                </c:pt>
                <c:pt idx="888">
                  <c:v>-9.3228947218022102E-4</c:v>
                </c:pt>
                <c:pt idx="889">
                  <c:v>-9.3433776760351898E-4</c:v>
                </c:pt>
                <c:pt idx="890">
                  <c:v>-9.3708188725824505E-4</c:v>
                </c:pt>
                <c:pt idx="891">
                  <c:v>-9.3840189516020698E-4</c:v>
                </c:pt>
                <c:pt idx="892">
                  <c:v>-9.4133016599597E-4</c:v>
                </c:pt>
                <c:pt idx="893">
                  <c:v>-9.4345878084543095E-4</c:v>
                </c:pt>
                <c:pt idx="894">
                  <c:v>-9.4633598921949101E-4</c:v>
                </c:pt>
                <c:pt idx="895">
                  <c:v>-9.47149647740411E-4</c:v>
                </c:pt>
                <c:pt idx="896">
                  <c:v>-9.5037784315647701E-4</c:v>
                </c:pt>
                <c:pt idx="897">
                  <c:v>-9.5203290980388903E-4</c:v>
                </c:pt>
                <c:pt idx="898">
                  <c:v>-9.5465466861993002E-4</c:v>
                </c:pt>
                <c:pt idx="899">
                  <c:v>-9.5543057421194704E-4</c:v>
                </c:pt>
                <c:pt idx="900">
                  <c:v>-9.5891259907593396E-4</c:v>
                </c:pt>
                <c:pt idx="901">
                  <c:v>-9.6126844257812404E-4</c:v>
                </c:pt>
                <c:pt idx="902">
                  <c:v>-9.6302139044689096E-4</c:v>
                </c:pt>
                <c:pt idx="903">
                  <c:v>-9.6616461877596399E-4</c:v>
                </c:pt>
                <c:pt idx="904">
                  <c:v>-9.6809455845234802E-4</c:v>
                </c:pt>
                <c:pt idx="905">
                  <c:v>-9.7008105564005997E-4</c:v>
                </c:pt>
                <c:pt idx="906">
                  <c:v>-9.7215688069444896E-4</c:v>
                </c:pt>
                <c:pt idx="907">
                  <c:v>-9.7460767078436604E-4</c:v>
                </c:pt>
                <c:pt idx="908">
                  <c:v>-9.7727652343509606E-4</c:v>
                </c:pt>
                <c:pt idx="909">
                  <c:v>-9.7953708347753711E-4</c:v>
                </c:pt>
                <c:pt idx="910">
                  <c:v>-9.8310322001621308E-4</c:v>
                </c:pt>
                <c:pt idx="911">
                  <c:v>-9.8582417310959605E-4</c:v>
                </c:pt>
                <c:pt idx="912">
                  <c:v>-9.8693549204469599E-4</c:v>
                </c:pt>
                <c:pt idx="913">
                  <c:v>-9.883334536498129E-4</c:v>
                </c:pt>
                <c:pt idx="914">
                  <c:v>-9.9220746609660895E-4</c:v>
                </c:pt>
                <c:pt idx="915">
                  <c:v>-9.948944205469669E-4</c:v>
                </c:pt>
                <c:pt idx="916">
                  <c:v>-9.9684730398234204E-4</c:v>
                </c:pt>
                <c:pt idx="917">
                  <c:v>-9.9957520170061492E-4</c:v>
                </c:pt>
                <c:pt idx="918">
                  <c:v>-1.0018815826425601E-3</c:v>
                </c:pt>
                <c:pt idx="919">
                  <c:v>-1.0046755562003601E-3</c:v>
                </c:pt>
                <c:pt idx="920">
                  <c:v>-1.00659448411725E-3</c:v>
                </c:pt>
                <c:pt idx="921">
                  <c:v>-1.00906942921446E-3</c:v>
                </c:pt>
                <c:pt idx="922">
                  <c:v>-1.0125180253677099E-3</c:v>
                </c:pt>
                <c:pt idx="923">
                  <c:v>-1.01454421670657E-3</c:v>
                </c:pt>
                <c:pt idx="924">
                  <c:v>-1.01683890478479E-3</c:v>
                </c:pt>
                <c:pt idx="925">
                  <c:v>-1.01911734714046E-3</c:v>
                </c:pt>
                <c:pt idx="926">
                  <c:v>-1.02208097392534E-3</c:v>
                </c:pt>
                <c:pt idx="927">
                  <c:v>-1.0255784118213601E-3</c:v>
                </c:pt>
                <c:pt idx="928">
                  <c:v>-1.02734147900873E-3</c:v>
                </c:pt>
                <c:pt idx="929">
                  <c:v>-1.0311420573721E-3</c:v>
                </c:pt>
                <c:pt idx="930">
                  <c:v>-1.0339159376483501E-3</c:v>
                </c:pt>
                <c:pt idx="931">
                  <c:v>-1.03629244805014E-3</c:v>
                </c:pt>
                <c:pt idx="932">
                  <c:v>-1.0394806057439901E-3</c:v>
                </c:pt>
                <c:pt idx="933">
                  <c:v>-1.0416275478027301E-3</c:v>
                </c:pt>
                <c:pt idx="934">
                  <c:v>-1.04442012803227E-3</c:v>
                </c:pt>
                <c:pt idx="935">
                  <c:v>-1.0472500492455499E-3</c:v>
                </c:pt>
                <c:pt idx="936">
                  <c:v>-1.05032443799059E-3</c:v>
                </c:pt>
                <c:pt idx="937">
                  <c:v>-1.0534157569208899E-3</c:v>
                </c:pt>
                <c:pt idx="938">
                  <c:v>-1.05567714260943E-3</c:v>
                </c:pt>
                <c:pt idx="939">
                  <c:v>-1.05914336626883E-3</c:v>
                </c:pt>
                <c:pt idx="940">
                  <c:v>-1.0621618613941199E-3</c:v>
                </c:pt>
                <c:pt idx="941">
                  <c:v>-1.06504066918018E-3</c:v>
                </c:pt>
                <c:pt idx="942">
                  <c:v>-1.06764580601767E-3</c:v>
                </c:pt>
                <c:pt idx="943">
                  <c:v>-1.0707790734947201E-3</c:v>
                </c:pt>
                <c:pt idx="944">
                  <c:v>-1.0741321055224599E-3</c:v>
                </c:pt>
                <c:pt idx="945">
                  <c:v>-1.076881574227E-3</c:v>
                </c:pt>
                <c:pt idx="946">
                  <c:v>-1.08046008417515E-3</c:v>
                </c:pt>
                <c:pt idx="947">
                  <c:v>-1.0833157230222799E-3</c:v>
                </c:pt>
                <c:pt idx="948">
                  <c:v>-1.08663175811929E-3</c:v>
                </c:pt>
                <c:pt idx="949">
                  <c:v>-1.0892129866139301E-3</c:v>
                </c:pt>
                <c:pt idx="950">
                  <c:v>-1.09244969021236E-3</c:v>
                </c:pt>
                <c:pt idx="951">
                  <c:v>-1.09615091646568E-3</c:v>
                </c:pt>
                <c:pt idx="952">
                  <c:v>-1.09938676398575E-3</c:v>
                </c:pt>
                <c:pt idx="953">
                  <c:v>-1.1028355007507899E-3</c:v>
                </c:pt>
                <c:pt idx="954">
                  <c:v>-1.1061965940038199E-3</c:v>
                </c:pt>
                <c:pt idx="955">
                  <c:v>-1.1091817753217E-3</c:v>
                </c:pt>
                <c:pt idx="956">
                  <c:v>-1.1128320367868999E-3</c:v>
                </c:pt>
                <c:pt idx="957">
                  <c:v>-1.1163255495756899E-3</c:v>
                </c:pt>
                <c:pt idx="958">
                  <c:v>-1.1193296121147201E-3</c:v>
                </c:pt>
                <c:pt idx="959">
                  <c:v>-1.1230996748180699E-3</c:v>
                </c:pt>
                <c:pt idx="960">
                  <c:v>-1.1263642600427199E-3</c:v>
                </c:pt>
                <c:pt idx="961">
                  <c:v>-1.13029608702665E-3</c:v>
                </c:pt>
                <c:pt idx="962">
                  <c:v>-1.1333155340363999E-3</c:v>
                </c:pt>
                <c:pt idx="963">
                  <c:v>-1.1371827470785701E-3</c:v>
                </c:pt>
                <c:pt idx="964">
                  <c:v>-1.1407915597221501E-3</c:v>
                </c:pt>
                <c:pt idx="965">
                  <c:v>-1.14412489481891E-3</c:v>
                </c:pt>
                <c:pt idx="966">
                  <c:v>-1.1481478715589001E-3</c:v>
                </c:pt>
                <c:pt idx="967">
                  <c:v>-1.1521914196739799E-3</c:v>
                </c:pt>
                <c:pt idx="968">
                  <c:v>-1.1551226795802499E-3</c:v>
                </c:pt>
                <c:pt idx="969">
                  <c:v>-1.15977702599392E-3</c:v>
                </c:pt>
                <c:pt idx="970">
                  <c:v>-1.1633010569368899E-3</c:v>
                </c:pt>
                <c:pt idx="971">
                  <c:v>-1.16665077891251E-3</c:v>
                </c:pt>
                <c:pt idx="972">
                  <c:v>-1.17104090154185E-3</c:v>
                </c:pt>
                <c:pt idx="973">
                  <c:v>-1.1744237381815801E-3</c:v>
                </c:pt>
                <c:pt idx="974">
                  <c:v>-1.17875722924906E-3</c:v>
                </c:pt>
                <c:pt idx="975">
                  <c:v>-1.1827078503855201E-3</c:v>
                </c:pt>
                <c:pt idx="976">
                  <c:v>-1.18634954202145E-3</c:v>
                </c:pt>
                <c:pt idx="977">
                  <c:v>-1.1908027262298401E-3</c:v>
                </c:pt>
                <c:pt idx="978">
                  <c:v>-1.19502976874234E-3</c:v>
                </c:pt>
                <c:pt idx="979">
                  <c:v>-1.1987905843062799E-3</c:v>
                </c:pt>
                <c:pt idx="980">
                  <c:v>-1.20316636391653E-3</c:v>
                </c:pt>
                <c:pt idx="981">
                  <c:v>-1.20718593412183E-3</c:v>
                </c:pt>
                <c:pt idx="982">
                  <c:v>-1.2115802356951701E-3</c:v>
                </c:pt>
                <c:pt idx="983">
                  <c:v>-1.21562562004168E-3</c:v>
                </c:pt>
                <c:pt idx="984">
                  <c:v>-1.22026378588944E-3</c:v>
                </c:pt>
                <c:pt idx="985">
                  <c:v>-1.2243291714202399E-3</c:v>
                </c:pt>
                <c:pt idx="986">
                  <c:v>-1.22961480410209E-3</c:v>
                </c:pt>
                <c:pt idx="987">
                  <c:v>-1.23342374545688E-3</c:v>
                </c:pt>
                <c:pt idx="988">
                  <c:v>-1.2381562090437699E-3</c:v>
                </c:pt>
                <c:pt idx="989">
                  <c:v>-1.2427723365727699E-3</c:v>
                </c:pt>
                <c:pt idx="990">
                  <c:v>-1.2473608154110699E-3</c:v>
                </c:pt>
                <c:pt idx="991">
                  <c:v>-1.2516150262887799E-3</c:v>
                </c:pt>
                <c:pt idx="992">
                  <c:v>-1.2563647280116701E-3</c:v>
                </c:pt>
                <c:pt idx="993">
                  <c:v>-1.2607041514020099E-3</c:v>
                </c:pt>
                <c:pt idx="994">
                  <c:v>-1.2664724405813501E-3</c:v>
                </c:pt>
                <c:pt idx="995">
                  <c:v>-1.26984265020502E-3</c:v>
                </c:pt>
                <c:pt idx="996">
                  <c:v>-1.27524019348549E-3</c:v>
                </c:pt>
                <c:pt idx="997">
                  <c:v>-1.2795633030362799E-3</c:v>
                </c:pt>
                <c:pt idx="998">
                  <c:v>-1.0400004228269899E-3</c:v>
                </c:pt>
                <c:pt idx="999">
                  <c:v>-1.2994712175721701E-3</c:v>
                </c:pt>
                <c:pt idx="1000">
                  <c:v>-1.31817032342452E-3</c:v>
                </c:pt>
                <c:pt idx="1001">
                  <c:v>-1.3231251933081001E-3</c:v>
                </c:pt>
                <c:pt idx="1002">
                  <c:v>-1.32747279759599E-3</c:v>
                </c:pt>
                <c:pt idx="1003">
                  <c:v>-1.33193830878727E-3</c:v>
                </c:pt>
                <c:pt idx="1004">
                  <c:v>-1.33785303978017E-3</c:v>
                </c:pt>
                <c:pt idx="1005">
                  <c:v>-1.3416358575700101E-3</c:v>
                </c:pt>
                <c:pt idx="1006">
                  <c:v>-1.34667341677886E-3</c:v>
                </c:pt>
                <c:pt idx="1007">
                  <c:v>-1.3515651241852299E-3</c:v>
                </c:pt>
                <c:pt idx="1008">
                  <c:v>-1.35580893608898E-3</c:v>
                </c:pt>
                <c:pt idx="1009">
                  <c:v>-1.3598625142325299E-3</c:v>
                </c:pt>
                <c:pt idx="1010">
                  <c:v>-1.36403932188673E-3</c:v>
                </c:pt>
                <c:pt idx="1011">
                  <c:v>-1.3702397842947499E-3</c:v>
                </c:pt>
                <c:pt idx="1012">
                  <c:v>-1.37389608305409E-3</c:v>
                </c:pt>
                <c:pt idx="1013">
                  <c:v>-1.3775527087784201E-3</c:v>
                </c:pt>
                <c:pt idx="1014">
                  <c:v>-1.3829914579243799E-3</c:v>
                </c:pt>
                <c:pt idx="1015">
                  <c:v>-1.38716135362355E-3</c:v>
                </c:pt>
                <c:pt idx="1016">
                  <c:v>-1.3918771488861E-3</c:v>
                </c:pt>
                <c:pt idx="1017">
                  <c:v>-1.3965388306047201E-3</c:v>
                </c:pt>
                <c:pt idx="1018">
                  <c:v>-1.4009070486664301E-3</c:v>
                </c:pt>
                <c:pt idx="1019">
                  <c:v>-1.4063013358765199E-3</c:v>
                </c:pt>
                <c:pt idx="1020">
                  <c:v>-1.4095649169988901E-3</c:v>
                </c:pt>
                <c:pt idx="1021">
                  <c:v>-1.4140712244764999E-3</c:v>
                </c:pt>
                <c:pt idx="1022">
                  <c:v>-1.4188900683465601E-3</c:v>
                </c:pt>
                <c:pt idx="1023">
                  <c:v>-1.42310640029972E-3</c:v>
                </c:pt>
                <c:pt idx="1024">
                  <c:v>-1.4280775305979801E-3</c:v>
                </c:pt>
                <c:pt idx="1025">
                  <c:v>-1.4319116476467499E-3</c:v>
                </c:pt>
                <c:pt idx="1026">
                  <c:v>-1.4348544873859601E-3</c:v>
                </c:pt>
                <c:pt idx="1027">
                  <c:v>-1.4400129371539799E-3</c:v>
                </c:pt>
                <c:pt idx="1028">
                  <c:v>-1.44359735477456E-3</c:v>
                </c:pt>
                <c:pt idx="1029">
                  <c:v>-1.35211076827609E-3</c:v>
                </c:pt>
                <c:pt idx="1030">
                  <c:v>-1.7196974890776001E-3</c:v>
                </c:pt>
                <c:pt idx="1031">
                  <c:v>-1.4499843528844899E-3</c:v>
                </c:pt>
                <c:pt idx="1032">
                  <c:v>-1.4583072272524799E-3</c:v>
                </c:pt>
                <c:pt idx="1033">
                  <c:v>-1.4618982698448E-3</c:v>
                </c:pt>
                <c:pt idx="1034">
                  <c:v>-1.46461481318106E-3</c:v>
                </c:pt>
                <c:pt idx="1035">
                  <c:v>-1.46878062075808E-3</c:v>
                </c:pt>
                <c:pt idx="1036">
                  <c:v>-1.4725586524086799E-3</c:v>
                </c:pt>
                <c:pt idx="1037">
                  <c:v>-1.4756108238320801E-3</c:v>
                </c:pt>
                <c:pt idx="1038">
                  <c:v>-1.47852553301306E-3</c:v>
                </c:pt>
                <c:pt idx="1039">
                  <c:v>-1.4814962132591099E-3</c:v>
                </c:pt>
                <c:pt idx="1040">
                  <c:v>-1.48441038613624E-3</c:v>
                </c:pt>
                <c:pt idx="1041">
                  <c:v>-1.48654103160797E-3</c:v>
                </c:pt>
                <c:pt idx="1042">
                  <c:v>-1.4893677385466801E-3</c:v>
                </c:pt>
                <c:pt idx="1043">
                  <c:v>-1.49312321567954E-3</c:v>
                </c:pt>
                <c:pt idx="1044">
                  <c:v>-1.4944674814334901E-3</c:v>
                </c:pt>
                <c:pt idx="1045">
                  <c:v>-1.4963943027577001E-3</c:v>
                </c:pt>
                <c:pt idx="1046">
                  <c:v>-1.4991309372723301E-3</c:v>
                </c:pt>
                <c:pt idx="1047">
                  <c:v>-1.5018756194624199E-3</c:v>
                </c:pt>
                <c:pt idx="1048">
                  <c:v>-1.50415802236718E-3</c:v>
                </c:pt>
                <c:pt idx="1049">
                  <c:v>-1.50428766403231E-3</c:v>
                </c:pt>
                <c:pt idx="1050">
                  <c:v>-1.5070300029856099E-3</c:v>
                </c:pt>
                <c:pt idx="1051">
                  <c:v>-1.50926135875481E-3</c:v>
                </c:pt>
                <c:pt idx="1052">
                  <c:v>-1.51130637178231E-3</c:v>
                </c:pt>
                <c:pt idx="1053">
                  <c:v>-1.51059358843575E-3</c:v>
                </c:pt>
                <c:pt idx="1054">
                  <c:v>-1.51282256546171E-3</c:v>
                </c:pt>
                <c:pt idx="1055">
                  <c:v>-1.51380210482914E-3</c:v>
                </c:pt>
                <c:pt idx="1056">
                  <c:v>-1.5148004028735099E-3</c:v>
                </c:pt>
                <c:pt idx="1057">
                  <c:v>-1.5147373623645201E-3</c:v>
                </c:pt>
                <c:pt idx="1058">
                  <c:v>-1.51450205041361E-3</c:v>
                </c:pt>
                <c:pt idx="1059">
                  <c:v>-1.5154546296599E-3</c:v>
                </c:pt>
                <c:pt idx="1060">
                  <c:v>-1.51381381154353E-3</c:v>
                </c:pt>
                <c:pt idx="1061">
                  <c:v>-1.5129741628500601E-3</c:v>
                </c:pt>
                <c:pt idx="1062">
                  <c:v>-1.5128258740378701E-3</c:v>
                </c:pt>
                <c:pt idx="1063">
                  <c:v>-1.5136716651110999E-3</c:v>
                </c:pt>
                <c:pt idx="1064">
                  <c:v>-1.51256019866597E-3</c:v>
                </c:pt>
                <c:pt idx="1065">
                  <c:v>-1.51177314150411E-3</c:v>
                </c:pt>
                <c:pt idx="1066">
                  <c:v>-1.5104868416653801E-3</c:v>
                </c:pt>
                <c:pt idx="1067">
                  <c:v>-1.5083409533728301E-3</c:v>
                </c:pt>
                <c:pt idx="1068">
                  <c:v>-1.5064299227897E-3</c:v>
                </c:pt>
                <c:pt idx="1069">
                  <c:v>-1.50655419648636E-3</c:v>
                </c:pt>
                <c:pt idx="1070">
                  <c:v>-1.5033677691993601E-3</c:v>
                </c:pt>
                <c:pt idx="1071">
                  <c:v>-1.5014501176116601E-3</c:v>
                </c:pt>
                <c:pt idx="1072">
                  <c:v>-1.49731066053832E-3</c:v>
                </c:pt>
                <c:pt idx="1073">
                  <c:v>-1.4947828895743799E-3</c:v>
                </c:pt>
                <c:pt idx="1074">
                  <c:v>-1.49169099832846E-3</c:v>
                </c:pt>
                <c:pt idx="1075">
                  <c:v>-1.49023558780343E-3</c:v>
                </c:pt>
                <c:pt idx="1076">
                  <c:v>-1.4853477814593199E-3</c:v>
                </c:pt>
                <c:pt idx="1077">
                  <c:v>-1.4818032586636401E-3</c:v>
                </c:pt>
                <c:pt idx="1078">
                  <c:v>-1.4786349626252999E-3</c:v>
                </c:pt>
                <c:pt idx="1079">
                  <c:v>-1.4758188566694999E-3</c:v>
                </c:pt>
                <c:pt idx="1080">
                  <c:v>-1.47180768383322E-3</c:v>
                </c:pt>
                <c:pt idx="1081">
                  <c:v>-1.4697107159633101E-3</c:v>
                </c:pt>
                <c:pt idx="1082">
                  <c:v>-1.4651970978136501E-3</c:v>
                </c:pt>
                <c:pt idx="1083">
                  <c:v>-1.4618509402015299E-3</c:v>
                </c:pt>
                <c:pt idx="1084">
                  <c:v>-1.45520070834024E-3</c:v>
                </c:pt>
                <c:pt idx="1085">
                  <c:v>-1.45354045961998E-3</c:v>
                </c:pt>
                <c:pt idx="1086">
                  <c:v>-1.4482382666401699E-3</c:v>
                </c:pt>
                <c:pt idx="1087">
                  <c:v>-1.4442815628977299E-3</c:v>
                </c:pt>
                <c:pt idx="1088">
                  <c:v>-1.43883939262496E-3</c:v>
                </c:pt>
                <c:pt idx="1089">
                  <c:v>-1.4335031661708399E-3</c:v>
                </c:pt>
                <c:pt idx="1090">
                  <c:v>-1.43134865456129E-3</c:v>
                </c:pt>
                <c:pt idx="1091">
                  <c:v>-1.4260578790820399E-3</c:v>
                </c:pt>
                <c:pt idx="1092">
                  <c:v>-1.4201702867192301E-3</c:v>
                </c:pt>
                <c:pt idx="1093">
                  <c:v>-1.4154893113881299E-3</c:v>
                </c:pt>
                <c:pt idx="1094">
                  <c:v>-1.4117623282788999E-3</c:v>
                </c:pt>
                <c:pt idx="1095">
                  <c:v>-1.4071864965255899E-3</c:v>
                </c:pt>
                <c:pt idx="1096">
                  <c:v>-1.4020844058087001E-3</c:v>
                </c:pt>
                <c:pt idx="1097">
                  <c:v>-1.39783231966684E-3</c:v>
                </c:pt>
                <c:pt idx="1098">
                  <c:v>-1.39313292899138E-3</c:v>
                </c:pt>
                <c:pt idx="1099">
                  <c:v>-1.39028726208014E-3</c:v>
                </c:pt>
                <c:pt idx="1100">
                  <c:v>-1.3831579143332899E-3</c:v>
                </c:pt>
                <c:pt idx="1101">
                  <c:v>-1.3818578654272401E-3</c:v>
                </c:pt>
                <c:pt idx="1102">
                  <c:v>-1.3745658785867601E-3</c:v>
                </c:pt>
                <c:pt idx="1103">
                  <c:v>-1.37109345114259E-3</c:v>
                </c:pt>
                <c:pt idx="1104">
                  <c:v>-1.3690138635771799E-3</c:v>
                </c:pt>
                <c:pt idx="1105">
                  <c:v>-1.3638639756740601E-3</c:v>
                </c:pt>
                <c:pt idx="1106">
                  <c:v>-1.3611994524964199E-3</c:v>
                </c:pt>
                <c:pt idx="1107">
                  <c:v>-1.3564896324638699E-3</c:v>
                </c:pt>
                <c:pt idx="1108">
                  <c:v>-1.35444520939995E-3</c:v>
                </c:pt>
                <c:pt idx="1109">
                  <c:v>-1.3475291551896299E-3</c:v>
                </c:pt>
                <c:pt idx="1110">
                  <c:v>-1.34542697025625E-3</c:v>
                </c:pt>
                <c:pt idx="1111">
                  <c:v>-1.3401695302802E-3</c:v>
                </c:pt>
                <c:pt idx="1112">
                  <c:v>-1.33471021954332E-3</c:v>
                </c:pt>
                <c:pt idx="1113">
                  <c:v>-1.3312232697808601E-3</c:v>
                </c:pt>
                <c:pt idx="1114">
                  <c:v>-1.32872625732653E-3</c:v>
                </c:pt>
                <c:pt idx="1115">
                  <c:v>-1.32495150700611E-3</c:v>
                </c:pt>
                <c:pt idx="1116">
                  <c:v>-1.31940171094318E-3</c:v>
                </c:pt>
                <c:pt idx="1117">
                  <c:v>-1.31994027690413E-3</c:v>
                </c:pt>
                <c:pt idx="1118">
                  <c:v>-1.3163059415308E-3</c:v>
                </c:pt>
                <c:pt idx="1119">
                  <c:v>-1.3104331792418099E-3</c:v>
                </c:pt>
                <c:pt idx="1120">
                  <c:v>-1.30834397700881E-3</c:v>
                </c:pt>
                <c:pt idx="1121">
                  <c:v>-1.3043485327868299E-3</c:v>
                </c:pt>
                <c:pt idx="1122">
                  <c:v>-1.30081026201083E-3</c:v>
                </c:pt>
                <c:pt idx="1123">
                  <c:v>-1.29932899914466E-3</c:v>
                </c:pt>
                <c:pt idx="1124">
                  <c:v>-1.29492722895051E-3</c:v>
                </c:pt>
                <c:pt idx="1125">
                  <c:v>-1.2909006908423499E-3</c:v>
                </c:pt>
                <c:pt idx="1126">
                  <c:v>-1.28966866256464E-3</c:v>
                </c:pt>
                <c:pt idx="1127">
                  <c:v>-1.28541330128791E-3</c:v>
                </c:pt>
                <c:pt idx="1128">
                  <c:v>-1.27870949212026E-3</c:v>
                </c:pt>
                <c:pt idx="1129">
                  <c:v>-1.36637812734539E-3</c:v>
                </c:pt>
                <c:pt idx="1130">
                  <c:v>-1.2730372907847501E-3</c:v>
                </c:pt>
                <c:pt idx="1131">
                  <c:v>-1.25901109996723E-3</c:v>
                </c:pt>
                <c:pt idx="1132">
                  <c:v>-1.25590644103731E-3</c:v>
                </c:pt>
                <c:pt idx="1133">
                  <c:v>-1.2543339446667199E-3</c:v>
                </c:pt>
                <c:pt idx="1134">
                  <c:v>-1.2490878530439101E-3</c:v>
                </c:pt>
                <c:pt idx="1135">
                  <c:v>-1.2486708958362E-3</c:v>
                </c:pt>
                <c:pt idx="1136">
                  <c:v>-1.2456864785561201E-3</c:v>
                </c:pt>
                <c:pt idx="1137">
                  <c:v>-1.2465297814189299E-3</c:v>
                </c:pt>
                <c:pt idx="1138">
                  <c:v>-9.1710467959252404E-4</c:v>
                </c:pt>
                <c:pt idx="1139">
                  <c:v>-1.2398089780283801E-3</c:v>
                </c:pt>
                <c:pt idx="1140">
                  <c:v>-1.2254199088664701E-3</c:v>
                </c:pt>
                <c:pt idx="1141">
                  <c:v>-1.2236549777011299E-3</c:v>
                </c:pt>
                <c:pt idx="1142">
                  <c:v>-1.2213248401244099E-3</c:v>
                </c:pt>
                <c:pt idx="1143">
                  <c:v>-1.2188457919198E-3</c:v>
                </c:pt>
                <c:pt idx="1144">
                  <c:v>-1.2167307039060099E-3</c:v>
                </c:pt>
                <c:pt idx="1145">
                  <c:v>-1.21442006322049E-3</c:v>
                </c:pt>
                <c:pt idx="1146">
                  <c:v>-1.2184519483830899E-3</c:v>
                </c:pt>
                <c:pt idx="1147">
                  <c:v>-1.2152793444503999E-3</c:v>
                </c:pt>
                <c:pt idx="1148">
                  <c:v>-1.2122628332851299E-3</c:v>
                </c:pt>
                <c:pt idx="1149">
                  <c:v>-1.2081710285311101E-3</c:v>
                </c:pt>
                <c:pt idx="1150">
                  <c:v>-1.20934002532177E-3</c:v>
                </c:pt>
                <c:pt idx="1151">
                  <c:v>-1.20259919337918E-3</c:v>
                </c:pt>
                <c:pt idx="1152">
                  <c:v>-1.2061454331439099E-3</c:v>
                </c:pt>
                <c:pt idx="1153">
                  <c:v>-1.20708762888389E-3</c:v>
                </c:pt>
                <c:pt idx="1154">
                  <c:v>-1.2016247440812401E-3</c:v>
                </c:pt>
                <c:pt idx="1155">
                  <c:v>-1.1997669736849E-3</c:v>
                </c:pt>
                <c:pt idx="1156">
                  <c:v>-1.1998141649801799E-3</c:v>
                </c:pt>
                <c:pt idx="1157">
                  <c:v>-1.19449923355796E-3</c:v>
                </c:pt>
                <c:pt idx="1158">
                  <c:v>-1.1944776296933001E-3</c:v>
                </c:pt>
                <c:pt idx="1159">
                  <c:v>-1.19063173617833E-3</c:v>
                </c:pt>
                <c:pt idx="1160">
                  <c:v>-1.1896206363989101E-3</c:v>
                </c:pt>
                <c:pt idx="1161">
                  <c:v>-1.18847227987254E-3</c:v>
                </c:pt>
                <c:pt idx="1162">
                  <c:v>-1.1864324841857599E-3</c:v>
                </c:pt>
                <c:pt idx="1163">
                  <c:v>-1.18986874560158E-3</c:v>
                </c:pt>
                <c:pt idx="1164">
                  <c:v>-1.1865379083137401E-3</c:v>
                </c:pt>
                <c:pt idx="1165">
                  <c:v>-1.18376862386363E-3</c:v>
                </c:pt>
                <c:pt idx="1166">
                  <c:v>-1.1775927334693099E-3</c:v>
                </c:pt>
                <c:pt idx="1167">
                  <c:v>-1.1769615989815599E-3</c:v>
                </c:pt>
                <c:pt idx="1168">
                  <c:v>-1.17881470666894E-3</c:v>
                </c:pt>
                <c:pt idx="1169">
                  <c:v>-1.18069507275296E-3</c:v>
                </c:pt>
                <c:pt idx="1170">
                  <c:v>-1.1756118265226999E-3</c:v>
                </c:pt>
                <c:pt idx="1171">
                  <c:v>-1.1690724519198799E-3</c:v>
                </c:pt>
                <c:pt idx="1172">
                  <c:v>-1.17247185997205E-3</c:v>
                </c:pt>
                <c:pt idx="1173">
                  <c:v>-1.1713313333828401E-3</c:v>
                </c:pt>
                <c:pt idx="1174">
                  <c:v>-1.16861138337677E-3</c:v>
                </c:pt>
                <c:pt idx="1175">
                  <c:v>-1.1646994483787299E-3</c:v>
                </c:pt>
                <c:pt idx="1176">
                  <c:v>-1.16719627765835E-3</c:v>
                </c:pt>
                <c:pt idx="1177">
                  <c:v>-1.16847246193185E-3</c:v>
                </c:pt>
                <c:pt idx="1178">
                  <c:v>-1.1669571072989199E-3</c:v>
                </c:pt>
                <c:pt idx="1179">
                  <c:v>-1.16494247673095E-3</c:v>
                </c:pt>
                <c:pt idx="1180">
                  <c:v>-1.1605455751934599E-3</c:v>
                </c:pt>
                <c:pt idx="1181">
                  <c:v>-1.1631149664515601E-3</c:v>
                </c:pt>
                <c:pt idx="1182">
                  <c:v>-1.15887965301465E-3</c:v>
                </c:pt>
                <c:pt idx="1183">
                  <c:v>-1.16028655300784E-3</c:v>
                </c:pt>
                <c:pt idx="1184">
                  <c:v>-1.1548068414677099E-3</c:v>
                </c:pt>
                <c:pt idx="1185">
                  <c:v>-1.15500812614377E-3</c:v>
                </c:pt>
                <c:pt idx="1186">
                  <c:v>-1.1533173615763299E-3</c:v>
                </c:pt>
                <c:pt idx="1187">
                  <c:v>-1.15690282804055E-3</c:v>
                </c:pt>
                <c:pt idx="1188">
                  <c:v>-1.1560782278465401E-3</c:v>
                </c:pt>
                <c:pt idx="1189">
                  <c:v>-1.15405084715004E-3</c:v>
                </c:pt>
                <c:pt idx="1190">
                  <c:v>-1.15298198325002E-3</c:v>
                </c:pt>
                <c:pt idx="1191">
                  <c:v>-1.15276702274047E-3</c:v>
                </c:pt>
                <c:pt idx="1192">
                  <c:v>-1.1479441111474501E-3</c:v>
                </c:pt>
                <c:pt idx="1193">
                  <c:v>-1.14769621223212E-3</c:v>
                </c:pt>
                <c:pt idx="1194">
                  <c:v>-1.14684992081854E-3</c:v>
                </c:pt>
                <c:pt idx="1195">
                  <c:v>-1.14447809187243E-3</c:v>
                </c:pt>
                <c:pt idx="1196">
                  <c:v>-1.1414886902036E-3</c:v>
                </c:pt>
                <c:pt idx="1197">
                  <c:v>-1.13936743183196E-3</c:v>
                </c:pt>
                <c:pt idx="1198">
                  <c:v>-1.1362407587566E-3</c:v>
                </c:pt>
                <c:pt idx="1199">
                  <c:v>-1.13992696093809E-3</c:v>
                </c:pt>
                <c:pt idx="1200">
                  <c:v>-1.1360639686040599E-3</c:v>
                </c:pt>
                <c:pt idx="1201">
                  <c:v>-1.13381950381422E-3</c:v>
                </c:pt>
                <c:pt idx="1202">
                  <c:v>-1.1356554263067199E-3</c:v>
                </c:pt>
                <c:pt idx="1203">
                  <c:v>-1.13047642462068E-3</c:v>
                </c:pt>
                <c:pt idx="1204">
                  <c:v>-1.13166595574434E-3</c:v>
                </c:pt>
                <c:pt idx="1205">
                  <c:v>-1.1334035005476401E-3</c:v>
                </c:pt>
                <c:pt idx="1206">
                  <c:v>-1.1267857139827899E-3</c:v>
                </c:pt>
                <c:pt idx="1207">
                  <c:v>-1.1280037957790299E-3</c:v>
                </c:pt>
                <c:pt idx="1208">
                  <c:v>-1.12970318779275E-3</c:v>
                </c:pt>
                <c:pt idx="1209">
                  <c:v>-1.1292131729245399E-3</c:v>
                </c:pt>
                <c:pt idx="1210">
                  <c:v>-1.1274365419433601E-3</c:v>
                </c:pt>
                <c:pt idx="1211">
                  <c:v>-1.12287352404537E-3</c:v>
                </c:pt>
                <c:pt idx="1212">
                  <c:v>-1.12317373835221E-3</c:v>
                </c:pt>
                <c:pt idx="1213">
                  <c:v>-1.1226073094327399E-3</c:v>
                </c:pt>
                <c:pt idx="1214">
                  <c:v>-1.1209892932425799E-3</c:v>
                </c:pt>
                <c:pt idx="1215">
                  <c:v>-1.12293907720485E-3</c:v>
                </c:pt>
                <c:pt idx="1216">
                  <c:v>-1.1189908502025E-3</c:v>
                </c:pt>
                <c:pt idx="1217">
                  <c:v>-1.1141582072336999E-3</c:v>
                </c:pt>
                <c:pt idx="1218">
                  <c:v>-1.1151451884362301E-3</c:v>
                </c:pt>
                <c:pt idx="1219">
                  <c:v>-1.1216566011296499E-3</c:v>
                </c:pt>
                <c:pt idx="1220">
                  <c:v>-1.11509032357615E-3</c:v>
                </c:pt>
                <c:pt idx="1221">
                  <c:v>-1.11320843115742E-3</c:v>
                </c:pt>
                <c:pt idx="1222">
                  <c:v>-9.3050917181579601E-4</c:v>
                </c:pt>
                <c:pt idx="1223">
                  <c:v>-1.11293726976649E-3</c:v>
                </c:pt>
                <c:pt idx="1224">
                  <c:v>-1.11260293106487E-3</c:v>
                </c:pt>
                <c:pt idx="1225">
                  <c:v>-1.1127855935921199E-3</c:v>
                </c:pt>
                <c:pt idx="1226">
                  <c:v>-1.1076774682595299E-3</c:v>
                </c:pt>
                <c:pt idx="1227">
                  <c:v>-1.10914914388145E-3</c:v>
                </c:pt>
                <c:pt idx="1228">
                  <c:v>-1.1031112110983701E-3</c:v>
                </c:pt>
                <c:pt idx="1229">
                  <c:v>-1.1031904439139199E-3</c:v>
                </c:pt>
                <c:pt idx="1230">
                  <c:v>-1.10661060248659E-3</c:v>
                </c:pt>
                <c:pt idx="1231">
                  <c:v>-1.0976143267922599E-3</c:v>
                </c:pt>
                <c:pt idx="1232">
                  <c:v>-1.09388454799642E-3</c:v>
                </c:pt>
                <c:pt idx="1233">
                  <c:v>-1.10164597323357E-3</c:v>
                </c:pt>
                <c:pt idx="1234">
                  <c:v>-1.28992980063214E-3</c:v>
                </c:pt>
                <c:pt idx="1235">
                  <c:v>-1.09749390068118E-3</c:v>
                </c:pt>
                <c:pt idx="1236">
                  <c:v>-1.09279375879134E-3</c:v>
                </c:pt>
                <c:pt idx="1237">
                  <c:v>-1.089357645013E-3</c:v>
                </c:pt>
                <c:pt idx="1238">
                  <c:v>-1.08909583537484E-3</c:v>
                </c:pt>
                <c:pt idx="1239">
                  <c:v>-1.08988393829241E-3</c:v>
                </c:pt>
                <c:pt idx="1240">
                  <c:v>-1.0901274554256E-3</c:v>
                </c:pt>
                <c:pt idx="1241">
                  <c:v>-1.0897445971762201E-3</c:v>
                </c:pt>
                <c:pt idx="1242">
                  <c:v>-1.08376476509434E-3</c:v>
                </c:pt>
                <c:pt idx="1243">
                  <c:v>-1.0850343799357501E-3</c:v>
                </c:pt>
                <c:pt idx="1244">
                  <c:v>-1.0882701758548601E-3</c:v>
                </c:pt>
                <c:pt idx="1245">
                  <c:v>-1.0870817550785599E-3</c:v>
                </c:pt>
                <c:pt idx="1246">
                  <c:v>-1.0847590905647801E-3</c:v>
                </c:pt>
                <c:pt idx="1247">
                  <c:v>-1.08386811984825E-3</c:v>
                </c:pt>
                <c:pt idx="1248">
                  <c:v>-1.0854283833725499E-3</c:v>
                </c:pt>
                <c:pt idx="1249">
                  <c:v>-1.08429869515587E-3</c:v>
                </c:pt>
                <c:pt idx="1250">
                  <c:v>-1.0829758615310599E-3</c:v>
                </c:pt>
                <c:pt idx="1251">
                  <c:v>-1.0788666268861801E-3</c:v>
                </c:pt>
                <c:pt idx="1252">
                  <c:v>-1.07740037580186E-3</c:v>
                </c:pt>
                <c:pt idx="1253">
                  <c:v>-1.0799746001572E-3</c:v>
                </c:pt>
                <c:pt idx="1254">
                  <c:v>-1.0766040650211799E-3</c:v>
                </c:pt>
                <c:pt idx="1255">
                  <c:v>-1.07256988035134E-3</c:v>
                </c:pt>
                <c:pt idx="1256">
                  <c:v>-1.07334887316328E-3</c:v>
                </c:pt>
                <c:pt idx="1257">
                  <c:v>-1.0708078114918299E-3</c:v>
                </c:pt>
                <c:pt idx="1258">
                  <c:v>-1.0715675010785799E-3</c:v>
                </c:pt>
                <c:pt idx="1259">
                  <c:v>-1.0688562563989799E-3</c:v>
                </c:pt>
                <c:pt idx="1260">
                  <c:v>-1.06508745580037E-3</c:v>
                </c:pt>
                <c:pt idx="1261">
                  <c:v>-1.0704718888697199E-3</c:v>
                </c:pt>
                <c:pt idx="1262">
                  <c:v>-1.06768582766457E-3</c:v>
                </c:pt>
                <c:pt idx="1263">
                  <c:v>-1.0653111121604101E-3</c:v>
                </c:pt>
                <c:pt idx="1264">
                  <c:v>-1.0627080671411801E-3</c:v>
                </c:pt>
                <c:pt idx="1265">
                  <c:v>-1.07172987839618E-3</c:v>
                </c:pt>
                <c:pt idx="1266">
                  <c:v>-1.0667172816847799E-3</c:v>
                </c:pt>
                <c:pt idx="1267">
                  <c:v>-1.06560476214673E-3</c:v>
                </c:pt>
                <c:pt idx="1268">
                  <c:v>-1.0640104820638101E-3</c:v>
                </c:pt>
                <c:pt idx="1269">
                  <c:v>-1.06223197210837E-3</c:v>
                </c:pt>
                <c:pt idx="1270">
                  <c:v>-1.0640181264117701E-3</c:v>
                </c:pt>
                <c:pt idx="1271">
                  <c:v>-1.05851593750309E-3</c:v>
                </c:pt>
                <c:pt idx="1272">
                  <c:v>-1.0575925530082601E-3</c:v>
                </c:pt>
                <c:pt idx="1273">
                  <c:v>-1.0607147533235901E-3</c:v>
                </c:pt>
                <c:pt idx="1274">
                  <c:v>-1.0605550310146901E-3</c:v>
                </c:pt>
                <c:pt idx="1275">
                  <c:v>-1.0585547791178E-3</c:v>
                </c:pt>
                <c:pt idx="1276">
                  <c:v>-1.05212600863239E-3</c:v>
                </c:pt>
                <c:pt idx="1277">
                  <c:v>-1.0561395322389801E-3</c:v>
                </c:pt>
                <c:pt idx="1278">
                  <c:v>-1.05554867234675E-3</c:v>
                </c:pt>
                <c:pt idx="1279">
                  <c:v>-1.0562912387946299E-3</c:v>
                </c:pt>
                <c:pt idx="1280">
                  <c:v>-1.05710650536635E-3</c:v>
                </c:pt>
                <c:pt idx="1281">
                  <c:v>-1.05066629261378E-3</c:v>
                </c:pt>
                <c:pt idx="1282">
                  <c:v>-1.04850079995961E-3</c:v>
                </c:pt>
                <c:pt idx="1283">
                  <c:v>-1.0458966661421301E-3</c:v>
                </c:pt>
                <c:pt idx="1284">
                  <c:v>-1.04788351239742E-3</c:v>
                </c:pt>
                <c:pt idx="1285">
                  <c:v>-1.05226014006316E-3</c:v>
                </c:pt>
                <c:pt idx="1286">
                  <c:v>-1.0490967923033701E-3</c:v>
                </c:pt>
                <c:pt idx="1287">
                  <c:v>-1.0482631023443999E-3</c:v>
                </c:pt>
                <c:pt idx="1288">
                  <c:v>-1.0500887628082699E-3</c:v>
                </c:pt>
                <c:pt idx="1289">
                  <c:v>-1.04637277530925E-3</c:v>
                </c:pt>
                <c:pt idx="1290">
                  <c:v>-1.04504404927444E-3</c:v>
                </c:pt>
                <c:pt idx="1291">
                  <c:v>-1.0430565210580299E-3</c:v>
                </c:pt>
                <c:pt idx="1292">
                  <c:v>-1.0471492422748699E-3</c:v>
                </c:pt>
                <c:pt idx="1293">
                  <c:v>-1.0409948805082201E-3</c:v>
                </c:pt>
                <c:pt idx="1294">
                  <c:v>-1.03968536713559E-3</c:v>
                </c:pt>
                <c:pt idx="1295">
                  <c:v>-9.3502638600093395E-4</c:v>
                </c:pt>
                <c:pt idx="1296">
                  <c:v>-8.9791615386939098E-4</c:v>
                </c:pt>
                <c:pt idx="1297">
                  <c:v>-1.0401320520338701E-3</c:v>
                </c:pt>
                <c:pt idx="1298">
                  <c:v>-1.041995823453E-3</c:v>
                </c:pt>
                <c:pt idx="1299">
                  <c:v>-1.04061272488453E-3</c:v>
                </c:pt>
                <c:pt idx="1300">
                  <c:v>-1.0380842736209699E-3</c:v>
                </c:pt>
                <c:pt idx="1301">
                  <c:v>-1.03776346129935E-3</c:v>
                </c:pt>
                <c:pt idx="1302">
                  <c:v>-1.0366475145867401E-3</c:v>
                </c:pt>
                <c:pt idx="1303">
                  <c:v>-1.03482258124241E-3</c:v>
                </c:pt>
                <c:pt idx="1304">
                  <c:v>-1.0356018872701501E-3</c:v>
                </c:pt>
                <c:pt idx="1305">
                  <c:v>-1.0321874896810699E-3</c:v>
                </c:pt>
                <c:pt idx="1306">
                  <c:v>-1.03362073355759E-3</c:v>
                </c:pt>
                <c:pt idx="1307">
                  <c:v>-1.0306542071824899E-3</c:v>
                </c:pt>
                <c:pt idx="1308">
                  <c:v>-1.0360653833351499E-3</c:v>
                </c:pt>
                <c:pt idx="1309">
                  <c:v>-1.0280119113452099E-3</c:v>
                </c:pt>
                <c:pt idx="1310">
                  <c:v>-1.03107098698578E-3</c:v>
                </c:pt>
                <c:pt idx="1311">
                  <c:v>-1.02920655685979E-3</c:v>
                </c:pt>
                <c:pt idx="1312">
                  <c:v>-1.0268624169502299E-3</c:v>
                </c:pt>
                <c:pt idx="1313">
                  <c:v>-1.02864729735798E-3</c:v>
                </c:pt>
                <c:pt idx="1314">
                  <c:v>-1.02103346718073E-3</c:v>
                </c:pt>
                <c:pt idx="1315">
                  <c:v>-1.0241904076146299E-3</c:v>
                </c:pt>
                <c:pt idx="1316">
                  <c:v>-1.02671291755639E-3</c:v>
                </c:pt>
                <c:pt idx="1317">
                  <c:v>-1.02591934439307E-3</c:v>
                </c:pt>
                <c:pt idx="1318">
                  <c:v>-1.0202474586678801E-3</c:v>
                </c:pt>
                <c:pt idx="1319">
                  <c:v>-1.01453113979917E-3</c:v>
                </c:pt>
                <c:pt idx="1320">
                  <c:v>-1.0226355593792699E-3</c:v>
                </c:pt>
                <c:pt idx="1321">
                  <c:v>-1.02061586260667E-3</c:v>
                </c:pt>
                <c:pt idx="1322">
                  <c:v>-1.1587205759704101E-3</c:v>
                </c:pt>
                <c:pt idx="1323">
                  <c:v>-1.0129350708657401E-3</c:v>
                </c:pt>
                <c:pt idx="1324">
                  <c:v>-1.0146110797765501E-3</c:v>
                </c:pt>
                <c:pt idx="1325">
                  <c:v>-1.0118263931363301E-3</c:v>
                </c:pt>
                <c:pt idx="1326">
                  <c:v>-1.0114310174389901E-3</c:v>
                </c:pt>
                <c:pt idx="1327">
                  <c:v>-1.00772130387023E-3</c:v>
                </c:pt>
                <c:pt idx="1328">
                  <c:v>-1.0152774335062001E-3</c:v>
                </c:pt>
                <c:pt idx="1329">
                  <c:v>-1.0150815757196301E-3</c:v>
                </c:pt>
                <c:pt idx="1330">
                  <c:v>-1.0155398577908501E-3</c:v>
                </c:pt>
                <c:pt idx="1331">
                  <c:v>-1.013742618727E-3</c:v>
                </c:pt>
                <c:pt idx="1332">
                  <c:v>-1.0054568530408301E-3</c:v>
                </c:pt>
                <c:pt idx="1333">
                  <c:v>-1.01230754841837E-3</c:v>
                </c:pt>
                <c:pt idx="1334">
                  <c:v>-1.0066042000052801E-3</c:v>
                </c:pt>
                <c:pt idx="1335">
                  <c:v>-1.00788798139724E-3</c:v>
                </c:pt>
                <c:pt idx="1336">
                  <c:v>-1.0043161888879601E-3</c:v>
                </c:pt>
                <c:pt idx="1337">
                  <c:v>-1.0005351072791E-3</c:v>
                </c:pt>
                <c:pt idx="1338">
                  <c:v>-1.00178947410874E-3</c:v>
                </c:pt>
                <c:pt idx="1339">
                  <c:v>-1.00894754922885E-3</c:v>
                </c:pt>
                <c:pt idx="1340">
                  <c:v>-1.00441962734469E-3</c:v>
                </c:pt>
                <c:pt idx="1341">
                  <c:v>-9.9756428026621198E-4</c:v>
                </c:pt>
                <c:pt idx="1342">
                  <c:v>-1.0031593632369E-3</c:v>
                </c:pt>
                <c:pt idx="1343">
                  <c:v>-9.9947546658259189E-4</c:v>
                </c:pt>
                <c:pt idx="1344">
                  <c:v>-9.9853760375277702E-4</c:v>
                </c:pt>
                <c:pt idx="1345">
                  <c:v>-1.0050679887227199E-3</c:v>
                </c:pt>
                <c:pt idx="1346">
                  <c:v>-1.00129489879562E-3</c:v>
                </c:pt>
                <c:pt idx="1347">
                  <c:v>-9.9556351376907295E-4</c:v>
                </c:pt>
                <c:pt idx="1348">
                  <c:v>-9.9289612085160504E-4</c:v>
                </c:pt>
                <c:pt idx="1349">
                  <c:v>-1.0000408806117101E-3</c:v>
                </c:pt>
                <c:pt idx="1350">
                  <c:v>-9.9862611601253298E-4</c:v>
                </c:pt>
                <c:pt idx="1351">
                  <c:v>-9.9912716169642799E-4</c:v>
                </c:pt>
                <c:pt idx="1352">
                  <c:v>-9.9602592182468602E-4</c:v>
                </c:pt>
                <c:pt idx="1353">
                  <c:v>-9.9075815528927406E-4</c:v>
                </c:pt>
                <c:pt idx="1354">
                  <c:v>-9.9829555831046205E-4</c:v>
                </c:pt>
                <c:pt idx="1355">
                  <c:v>-9.8982365452828804E-4</c:v>
                </c:pt>
                <c:pt idx="1356">
                  <c:v>-9.9416720516499199E-4</c:v>
                </c:pt>
                <c:pt idx="1357">
                  <c:v>-9.8708679175358292E-4</c:v>
                </c:pt>
                <c:pt idx="1358">
                  <c:v>-9.9129805876219199E-4</c:v>
                </c:pt>
                <c:pt idx="1359">
                  <c:v>-9.899869148284569E-4</c:v>
                </c:pt>
                <c:pt idx="1360">
                  <c:v>-9.9157158237387906E-4</c:v>
                </c:pt>
                <c:pt idx="1361">
                  <c:v>-9.8095831082304599E-4</c:v>
                </c:pt>
                <c:pt idx="1362">
                  <c:v>-9.9229296389572396E-4</c:v>
                </c:pt>
                <c:pt idx="1363">
                  <c:v>-9.8823668631269307E-4</c:v>
                </c:pt>
                <c:pt idx="1364">
                  <c:v>-9.8740641093790103E-4</c:v>
                </c:pt>
                <c:pt idx="1365">
                  <c:v>-9.8526513525342297E-4</c:v>
                </c:pt>
                <c:pt idx="1366">
                  <c:v>-9.881615513828879E-4</c:v>
                </c:pt>
                <c:pt idx="1367">
                  <c:v>-9.8710428098914096E-4</c:v>
                </c:pt>
                <c:pt idx="1368">
                  <c:v>-9.8055189708187891E-4</c:v>
                </c:pt>
                <c:pt idx="1369">
                  <c:v>-9.8551029627302498E-4</c:v>
                </c:pt>
                <c:pt idx="1370">
                  <c:v>-9.8124714272864702E-4</c:v>
                </c:pt>
                <c:pt idx="1371">
                  <c:v>-9.7624625775728996E-4</c:v>
                </c:pt>
                <c:pt idx="1372">
                  <c:v>-9.7739647609110204E-4</c:v>
                </c:pt>
                <c:pt idx="1373">
                  <c:v>-6.8940238662296995E-4</c:v>
                </c:pt>
                <c:pt idx="1374">
                  <c:v>-9.8274883203877499E-4</c:v>
                </c:pt>
                <c:pt idx="1375">
                  <c:v>-9.6132884396255003E-4</c:v>
                </c:pt>
                <c:pt idx="1376">
                  <c:v>-9.7763075218134797E-4</c:v>
                </c:pt>
                <c:pt idx="1377">
                  <c:v>-9.838931417256089E-4</c:v>
                </c:pt>
                <c:pt idx="1378">
                  <c:v>-9.7981258593255599E-4</c:v>
                </c:pt>
                <c:pt idx="1379">
                  <c:v>-9.6722020074520201E-4</c:v>
                </c:pt>
                <c:pt idx="1380">
                  <c:v>-9.73605517906071E-4</c:v>
                </c:pt>
                <c:pt idx="1381">
                  <c:v>-9.7441857006922599E-4</c:v>
                </c:pt>
                <c:pt idx="1382">
                  <c:v>-9.7307811197266199E-4</c:v>
                </c:pt>
                <c:pt idx="1383">
                  <c:v>-9.7092885853501405E-4</c:v>
                </c:pt>
                <c:pt idx="1384">
                  <c:v>-9.7299888194599398E-4</c:v>
                </c:pt>
                <c:pt idx="1385">
                  <c:v>-9.6916218092306004E-4</c:v>
                </c:pt>
                <c:pt idx="1386">
                  <c:v>-9.8330568483271795E-4</c:v>
                </c:pt>
                <c:pt idx="1387">
                  <c:v>-9.7005803741021597E-4</c:v>
                </c:pt>
                <c:pt idx="1388">
                  <c:v>-9.7057737446138803E-4</c:v>
                </c:pt>
                <c:pt idx="1389">
                  <c:v>-9.7549610794929096E-4</c:v>
                </c:pt>
                <c:pt idx="1390">
                  <c:v>-9.7034501636544595E-4</c:v>
                </c:pt>
                <c:pt idx="1391">
                  <c:v>-9.7329617600075803E-4</c:v>
                </c:pt>
                <c:pt idx="1392">
                  <c:v>-9.7387065584910901E-4</c:v>
                </c:pt>
                <c:pt idx="1393">
                  <c:v>-9.6701659579725996E-4</c:v>
                </c:pt>
                <c:pt idx="1394">
                  <c:v>-9.7000674953247898E-4</c:v>
                </c:pt>
                <c:pt idx="1395">
                  <c:v>-9.6341811894913696E-4</c:v>
                </c:pt>
                <c:pt idx="1396">
                  <c:v>-9.6256089105080096E-4</c:v>
                </c:pt>
                <c:pt idx="1397">
                  <c:v>-9.6804362615261796E-4</c:v>
                </c:pt>
                <c:pt idx="1398">
                  <c:v>-9.65512519056872E-4</c:v>
                </c:pt>
                <c:pt idx="1399">
                  <c:v>-9.6791658451271295E-4</c:v>
                </c:pt>
                <c:pt idx="1400">
                  <c:v>-9.6713255510694695E-4</c:v>
                </c:pt>
                <c:pt idx="1401">
                  <c:v>-9.6141181653175195E-4</c:v>
                </c:pt>
                <c:pt idx="1402">
                  <c:v>-9.5877452034476697E-4</c:v>
                </c:pt>
                <c:pt idx="1403">
                  <c:v>-9.6142101385661199E-4</c:v>
                </c:pt>
                <c:pt idx="1404">
                  <c:v>-9.61540484982142E-4</c:v>
                </c:pt>
                <c:pt idx="1405">
                  <c:v>-9.6302628688591299E-4</c:v>
                </c:pt>
                <c:pt idx="1406">
                  <c:v>-9.6190428262410096E-4</c:v>
                </c:pt>
                <c:pt idx="1407">
                  <c:v>-9.6382631590252602E-4</c:v>
                </c:pt>
                <c:pt idx="1408">
                  <c:v>-9.6227071252356097E-4</c:v>
                </c:pt>
                <c:pt idx="1409">
                  <c:v>-9.5487218643999002E-4</c:v>
                </c:pt>
                <c:pt idx="1410">
                  <c:v>-9.5287689827995602E-4</c:v>
                </c:pt>
                <c:pt idx="1411">
                  <c:v>-9.5744785825742904E-4</c:v>
                </c:pt>
                <c:pt idx="1412">
                  <c:v>-9.5422649474957298E-4</c:v>
                </c:pt>
                <c:pt idx="1413">
                  <c:v>-9.5868566623566497E-4</c:v>
                </c:pt>
                <c:pt idx="1414">
                  <c:v>-9.65620058898811E-4</c:v>
                </c:pt>
                <c:pt idx="1415">
                  <c:v>-9.6120605196583803E-4</c:v>
                </c:pt>
                <c:pt idx="1416">
                  <c:v>-9.5294331425274496E-4</c:v>
                </c:pt>
                <c:pt idx="1417">
                  <c:v>-9.5446692569894204E-4</c:v>
                </c:pt>
                <c:pt idx="1418">
                  <c:v>-9.5763798767972295E-4</c:v>
                </c:pt>
                <c:pt idx="1419">
                  <c:v>-9.4607569433422499E-4</c:v>
                </c:pt>
                <c:pt idx="1420">
                  <c:v>-9.5745257531639502E-4</c:v>
                </c:pt>
                <c:pt idx="1421">
                  <c:v>-9.5386228729963296E-4</c:v>
                </c:pt>
                <c:pt idx="1422">
                  <c:v>-9.5105291817039396E-4</c:v>
                </c:pt>
                <c:pt idx="1423">
                  <c:v>-9.4950725978663701E-4</c:v>
                </c:pt>
                <c:pt idx="1424">
                  <c:v>-9.5426685935958702E-4</c:v>
                </c:pt>
                <c:pt idx="1425">
                  <c:v>-9.4882323689386195E-4</c:v>
                </c:pt>
                <c:pt idx="1426">
                  <c:v>-9.5305950920750203E-4</c:v>
                </c:pt>
                <c:pt idx="1427">
                  <c:v>-9.5808904442996803E-4</c:v>
                </c:pt>
                <c:pt idx="1428">
                  <c:v>-9.4886574947284697E-4</c:v>
                </c:pt>
                <c:pt idx="1429">
                  <c:v>-9.5179273511876601E-4</c:v>
                </c:pt>
                <c:pt idx="1430">
                  <c:v>-9.5057641949471204E-4</c:v>
                </c:pt>
                <c:pt idx="1431">
                  <c:v>-9.4203519461883497E-4</c:v>
                </c:pt>
                <c:pt idx="1432">
                  <c:v>-9.4826941267439104E-4</c:v>
                </c:pt>
                <c:pt idx="1433">
                  <c:v>-9.4616641339731195E-4</c:v>
                </c:pt>
                <c:pt idx="1434">
                  <c:v>-9.4839515240346798E-4</c:v>
                </c:pt>
                <c:pt idx="1435">
                  <c:v>-9.5144455694069297E-4</c:v>
                </c:pt>
                <c:pt idx="1436">
                  <c:v>-9.42833913554915E-4</c:v>
                </c:pt>
                <c:pt idx="1437">
                  <c:v>-9.47029728327573E-4</c:v>
                </c:pt>
                <c:pt idx="1438">
                  <c:v>-9.4473373983001898E-4</c:v>
                </c:pt>
                <c:pt idx="1439">
                  <c:v>-9.48520586086772E-4</c:v>
                </c:pt>
                <c:pt idx="1440">
                  <c:v>-9.4629660395623995E-4</c:v>
                </c:pt>
                <c:pt idx="1441">
                  <c:v>-9.3636060210457997E-4</c:v>
                </c:pt>
                <c:pt idx="1442">
                  <c:v>-9.4317367619988E-4</c:v>
                </c:pt>
                <c:pt idx="1443">
                  <c:v>-9.3937932830736898E-4</c:v>
                </c:pt>
                <c:pt idx="1444">
                  <c:v>-9.3762937475824E-4</c:v>
                </c:pt>
                <c:pt idx="1445">
                  <c:v>-9.44645722098941E-4</c:v>
                </c:pt>
                <c:pt idx="1446">
                  <c:v>-9.3376661458249995E-4</c:v>
                </c:pt>
                <c:pt idx="1447">
                  <c:v>-9.3256815232252801E-4</c:v>
                </c:pt>
                <c:pt idx="1448">
                  <c:v>-9.4111000701264296E-4</c:v>
                </c:pt>
                <c:pt idx="1449">
                  <c:v>-9.3965979808388904E-4</c:v>
                </c:pt>
                <c:pt idx="1450">
                  <c:v>-9.4589155124559802E-4</c:v>
                </c:pt>
                <c:pt idx="1451">
                  <c:v>-9.4272547294683301E-4</c:v>
                </c:pt>
                <c:pt idx="1452">
                  <c:v>-9.3108893045794902E-4</c:v>
                </c:pt>
                <c:pt idx="1453">
                  <c:v>-9.3579902507568704E-4</c:v>
                </c:pt>
                <c:pt idx="1454">
                  <c:v>-9.4139174600115698E-4</c:v>
                </c:pt>
                <c:pt idx="1455">
                  <c:v>-9.3485287850805798E-4</c:v>
                </c:pt>
                <c:pt idx="1456">
                  <c:v>-9.3913498559831997E-4</c:v>
                </c:pt>
                <c:pt idx="1457">
                  <c:v>-9.3270438503840298E-4</c:v>
                </c:pt>
                <c:pt idx="1458">
                  <c:v>-9.3976855939412001E-4</c:v>
                </c:pt>
                <c:pt idx="1459">
                  <c:v>-9.3069305436447398E-4</c:v>
                </c:pt>
                <c:pt idx="1460">
                  <c:v>-9.2810684483996399E-4</c:v>
                </c:pt>
                <c:pt idx="1461">
                  <c:v>-9.3644669111871397E-4</c:v>
                </c:pt>
                <c:pt idx="1462">
                  <c:v>-9.3119355516921396E-4</c:v>
                </c:pt>
                <c:pt idx="1463">
                  <c:v>-9.3928705116871696E-4</c:v>
                </c:pt>
                <c:pt idx="1464">
                  <c:v>-9.3339676051661601E-4</c:v>
                </c:pt>
                <c:pt idx="1465">
                  <c:v>-9.3233661280114303E-4</c:v>
                </c:pt>
                <c:pt idx="1466">
                  <c:v>-9.3879197845539301E-4</c:v>
                </c:pt>
                <c:pt idx="1467">
                  <c:v>-9.3263507299966297E-4</c:v>
                </c:pt>
                <c:pt idx="1468">
                  <c:v>-9.3485914063362098E-4</c:v>
                </c:pt>
                <c:pt idx="1469">
                  <c:v>-9.2721566015427196E-4</c:v>
                </c:pt>
                <c:pt idx="1470">
                  <c:v>-9.2702884036740001E-4</c:v>
                </c:pt>
                <c:pt idx="1471">
                  <c:v>-9.2285857180365296E-4</c:v>
                </c:pt>
                <c:pt idx="1472">
                  <c:v>-9.2388265824616905E-4</c:v>
                </c:pt>
                <c:pt idx="1473">
                  <c:v>-9.3155447617220498E-4</c:v>
                </c:pt>
                <c:pt idx="1474">
                  <c:v>-9.3194327267051103E-4</c:v>
                </c:pt>
                <c:pt idx="1475">
                  <c:v>-9.2885115279000001E-4</c:v>
                </c:pt>
                <c:pt idx="1476">
                  <c:v>-9.1984706780794199E-4</c:v>
                </c:pt>
                <c:pt idx="1477">
                  <c:v>-9.2933245947442102E-4</c:v>
                </c:pt>
                <c:pt idx="1478">
                  <c:v>-9.2596597937367401E-4</c:v>
                </c:pt>
                <c:pt idx="1479">
                  <c:v>-9.1988836561009699E-4</c:v>
                </c:pt>
                <c:pt idx="1480">
                  <c:v>-9.2654409155287299E-4</c:v>
                </c:pt>
                <c:pt idx="1481">
                  <c:v>-9.2842049550080402E-4</c:v>
                </c:pt>
                <c:pt idx="1482">
                  <c:v>-9.2429571314207501E-4</c:v>
                </c:pt>
                <c:pt idx="1483">
                  <c:v>-9.2145060501899398E-4</c:v>
                </c:pt>
                <c:pt idx="1484">
                  <c:v>-9.1483683471937298E-4</c:v>
                </c:pt>
                <c:pt idx="1485">
                  <c:v>-9.1731002602716302E-4</c:v>
                </c:pt>
                <c:pt idx="1486">
                  <c:v>-9.1642941264133502E-4</c:v>
                </c:pt>
                <c:pt idx="1487">
                  <c:v>-9.1318789497084199E-4</c:v>
                </c:pt>
                <c:pt idx="1488">
                  <c:v>-9.1504689124690503E-4</c:v>
                </c:pt>
                <c:pt idx="1489">
                  <c:v>-9.2192401468060901E-4</c:v>
                </c:pt>
                <c:pt idx="1490">
                  <c:v>-9.1245923376284004E-4</c:v>
                </c:pt>
                <c:pt idx="1491">
                  <c:v>-9.2083741566069595E-4</c:v>
                </c:pt>
                <c:pt idx="1492">
                  <c:v>-9.19727623116938E-4</c:v>
                </c:pt>
                <c:pt idx="1493">
                  <c:v>-9.1529754054169195E-4</c:v>
                </c:pt>
                <c:pt idx="1494">
                  <c:v>-9.1519890768410896E-4</c:v>
                </c:pt>
                <c:pt idx="1495">
                  <c:v>-9.1886241010905099E-4</c:v>
                </c:pt>
                <c:pt idx="1496">
                  <c:v>-9.2199083056364404E-4</c:v>
                </c:pt>
                <c:pt idx="1497">
                  <c:v>-9.0248070034051496E-4</c:v>
                </c:pt>
                <c:pt idx="1498">
                  <c:v>-9.1951298726866595E-4</c:v>
                </c:pt>
                <c:pt idx="1499">
                  <c:v>-9.1673157717876003E-4</c:v>
                </c:pt>
                <c:pt idx="1500">
                  <c:v>-9.1530645354367501E-4</c:v>
                </c:pt>
                <c:pt idx="1501">
                  <c:v>-9.1149845084040695E-4</c:v>
                </c:pt>
                <c:pt idx="1502">
                  <c:v>-9.1487303898035103E-4</c:v>
                </c:pt>
                <c:pt idx="1503">
                  <c:v>-9.1032151433802699E-4</c:v>
                </c:pt>
                <c:pt idx="1504">
                  <c:v>-9.1725233392765399E-4</c:v>
                </c:pt>
                <c:pt idx="1505">
                  <c:v>-9.0999775096504499E-4</c:v>
                </c:pt>
                <c:pt idx="1506">
                  <c:v>-9.2222324560124703E-4</c:v>
                </c:pt>
                <c:pt idx="1507">
                  <c:v>-9.1533170180237405E-4</c:v>
                </c:pt>
                <c:pt idx="1508">
                  <c:v>-9.0753255856101803E-4</c:v>
                </c:pt>
                <c:pt idx="1509">
                  <c:v>-9.1272484078298703E-4</c:v>
                </c:pt>
                <c:pt idx="1510">
                  <c:v>-9.0469723396413104E-4</c:v>
                </c:pt>
                <c:pt idx="1511">
                  <c:v>-9.0731622831548601E-4</c:v>
                </c:pt>
                <c:pt idx="1512">
                  <c:v>-9.0561497083717097E-4</c:v>
                </c:pt>
                <c:pt idx="1514">
                  <c:v>-1.0375645212452999E-3</c:v>
                </c:pt>
                <c:pt idx="1515">
                  <c:v>-9.0220903732133695E-4</c:v>
                </c:pt>
                <c:pt idx="1516">
                  <c:v>-8.9071503758554095E-4</c:v>
                </c:pt>
                <c:pt idx="1517">
                  <c:v>-8.9960868423614104E-4</c:v>
                </c:pt>
                <c:pt idx="1518">
                  <c:v>-8.9522947468053196E-4</c:v>
                </c:pt>
                <c:pt idx="1519">
                  <c:v>-8.9756770790757495E-4</c:v>
                </c:pt>
                <c:pt idx="1520">
                  <c:v>-8.9404939829826802E-4</c:v>
                </c:pt>
                <c:pt idx="1521">
                  <c:v>-8.9802451504796704E-4</c:v>
                </c:pt>
                <c:pt idx="1522">
                  <c:v>-8.8883689133824198E-4</c:v>
                </c:pt>
                <c:pt idx="1523">
                  <c:v>-8.9211085597505895E-4</c:v>
                </c:pt>
                <c:pt idx="1524">
                  <c:v>-8.9064379537588201E-4</c:v>
                </c:pt>
                <c:pt idx="1525">
                  <c:v>-8.9648978934443898E-4</c:v>
                </c:pt>
                <c:pt idx="1526">
                  <c:v>-8.9578899784745203E-4</c:v>
                </c:pt>
                <c:pt idx="1527">
                  <c:v>-8.8944630352703403E-4</c:v>
                </c:pt>
                <c:pt idx="1528">
                  <c:v>-8.9522621605278997E-4</c:v>
                </c:pt>
                <c:pt idx="1529">
                  <c:v>-8.9379923069774696E-4</c:v>
                </c:pt>
                <c:pt idx="1530">
                  <c:v>-8.8666250155743098E-4</c:v>
                </c:pt>
                <c:pt idx="1531">
                  <c:v>-8.8895942177424903E-4</c:v>
                </c:pt>
                <c:pt idx="1532">
                  <c:v>-8.8356548279993502E-4</c:v>
                </c:pt>
                <c:pt idx="1533">
                  <c:v>-8.8851938384010699E-4</c:v>
                </c:pt>
                <c:pt idx="1534">
                  <c:v>-8.8770637234433097E-4</c:v>
                </c:pt>
                <c:pt idx="1535">
                  <c:v>-8.8779417686039603E-4</c:v>
                </c:pt>
                <c:pt idx="1536">
                  <c:v>-8.8498801133233196E-4</c:v>
                </c:pt>
                <c:pt idx="1537">
                  <c:v>-8.8388302283473E-4</c:v>
                </c:pt>
                <c:pt idx="1538">
                  <c:v>-8.8915298822340799E-4</c:v>
                </c:pt>
                <c:pt idx="1539">
                  <c:v>-8.8156165866835196E-4</c:v>
                </c:pt>
                <c:pt idx="1540">
                  <c:v>-8.9513958287789003E-4</c:v>
                </c:pt>
                <c:pt idx="1541">
                  <c:v>-8.8785467533640397E-4</c:v>
                </c:pt>
                <c:pt idx="1542">
                  <c:v>-8.8349913238942098E-4</c:v>
                </c:pt>
                <c:pt idx="1543">
                  <c:v>-8.8757297154314703E-4</c:v>
                </c:pt>
                <c:pt idx="1544">
                  <c:v>-8.8711998964202297E-4</c:v>
                </c:pt>
                <c:pt idx="1545">
                  <c:v>-8.8195510783681697E-4</c:v>
                </c:pt>
                <c:pt idx="1546">
                  <c:v>-8.8624827902393597E-4</c:v>
                </c:pt>
                <c:pt idx="1547">
                  <c:v>-8.9458689733817604E-4</c:v>
                </c:pt>
                <c:pt idx="1548">
                  <c:v>-8.8080457179138996E-4</c:v>
                </c:pt>
                <c:pt idx="1549">
                  <c:v>-8.9129074853204504E-4</c:v>
                </c:pt>
                <c:pt idx="1550">
                  <c:v>-8.8625994487503902E-4</c:v>
                </c:pt>
                <c:pt idx="1551">
                  <c:v>-8.8734733251471501E-4</c:v>
                </c:pt>
                <c:pt idx="1552">
                  <c:v>-8.8660418579661901E-4</c:v>
                </c:pt>
                <c:pt idx="1553">
                  <c:v>-8.8480557534725704E-4</c:v>
                </c:pt>
                <c:pt idx="1554">
                  <c:v>-8.85984005830127E-4</c:v>
                </c:pt>
                <c:pt idx="1555">
                  <c:v>-8.8869058999494301E-4</c:v>
                </c:pt>
                <c:pt idx="1556">
                  <c:v>-8.8885835318820901E-4</c:v>
                </c:pt>
                <c:pt idx="1557">
                  <c:v>-8.8491224645694899E-4</c:v>
                </c:pt>
                <c:pt idx="1558">
                  <c:v>-8.9250317071915203E-4</c:v>
                </c:pt>
                <c:pt idx="1559">
                  <c:v>-8.8642670264034895E-4</c:v>
                </c:pt>
                <c:pt idx="1560">
                  <c:v>-8.8585113081806395E-4</c:v>
                </c:pt>
                <c:pt idx="1561">
                  <c:v>-8.9043589416794896E-4</c:v>
                </c:pt>
                <c:pt idx="1562">
                  <c:v>-8.88228811618418E-4</c:v>
                </c:pt>
                <c:pt idx="1563">
                  <c:v>-8.8261659967724105E-4</c:v>
                </c:pt>
                <c:pt idx="1564">
                  <c:v>-8.8720393168072599E-4</c:v>
                </c:pt>
                <c:pt idx="1565">
                  <c:v>-8.8088817607591895E-4</c:v>
                </c:pt>
                <c:pt idx="1566">
                  <c:v>-8.8605690886594396E-4</c:v>
                </c:pt>
                <c:pt idx="1567">
                  <c:v>-8.8894945509067596E-4</c:v>
                </c:pt>
                <c:pt idx="1568">
                  <c:v>-8.8358340419984196E-4</c:v>
                </c:pt>
                <c:pt idx="1569">
                  <c:v>-8.8505468777669597E-4</c:v>
                </c:pt>
                <c:pt idx="1570">
                  <c:v>-8.81347831113207E-4</c:v>
                </c:pt>
                <c:pt idx="1571">
                  <c:v>-8.7844333290809098E-4</c:v>
                </c:pt>
                <c:pt idx="1572">
                  <c:v>-8.8034454564832202E-4</c:v>
                </c:pt>
                <c:pt idx="1573">
                  <c:v>-8.8538386876181195E-4</c:v>
                </c:pt>
                <c:pt idx="1574">
                  <c:v>-8.8545061525918797E-4</c:v>
                </c:pt>
                <c:pt idx="1575">
                  <c:v>-8.8396462230649702E-4</c:v>
                </c:pt>
                <c:pt idx="1576">
                  <c:v>-8.8387506308072695E-4</c:v>
                </c:pt>
                <c:pt idx="1577">
                  <c:v>-8.74254598438662E-4</c:v>
                </c:pt>
                <c:pt idx="1578">
                  <c:v>-8.8377714740094896E-4</c:v>
                </c:pt>
                <c:pt idx="1579">
                  <c:v>-8.7394492488181001E-4</c:v>
                </c:pt>
                <c:pt idx="1580">
                  <c:v>-8.7936458992960104E-4</c:v>
                </c:pt>
                <c:pt idx="1581">
                  <c:v>-8.8119086108463395E-4</c:v>
                </c:pt>
                <c:pt idx="1582">
                  <c:v>-8.8809793496814698E-4</c:v>
                </c:pt>
                <c:pt idx="1583">
                  <c:v>-8.7330350694819498E-4</c:v>
                </c:pt>
                <c:pt idx="1584">
                  <c:v>-8.7955031246445296E-4</c:v>
                </c:pt>
                <c:pt idx="1585">
                  <c:v>-8.7293576542033305E-4</c:v>
                </c:pt>
                <c:pt idx="1586">
                  <c:v>-8.7115634609990003E-4</c:v>
                </c:pt>
                <c:pt idx="1587">
                  <c:v>-8.7660197443912495E-4</c:v>
                </c:pt>
                <c:pt idx="1588">
                  <c:v>-8.7326080550256704E-4</c:v>
                </c:pt>
                <c:pt idx="1589">
                  <c:v>-8.75480698996889E-4</c:v>
                </c:pt>
                <c:pt idx="1590">
                  <c:v>-8.7677863317455298E-4</c:v>
                </c:pt>
                <c:pt idx="1591">
                  <c:v>-8.7368013495343997E-4</c:v>
                </c:pt>
                <c:pt idx="1592">
                  <c:v>-8.7485070103170799E-4</c:v>
                </c:pt>
                <c:pt idx="1593">
                  <c:v>-8.7556611691545696E-4</c:v>
                </c:pt>
                <c:pt idx="1594">
                  <c:v>-8.6931583095140605E-4</c:v>
                </c:pt>
                <c:pt idx="1595">
                  <c:v>-8.6871894905372297E-4</c:v>
                </c:pt>
                <c:pt idx="1596">
                  <c:v>-8.7110110715401797E-4</c:v>
                </c:pt>
                <c:pt idx="1597">
                  <c:v>-8.6496947416694198E-4</c:v>
                </c:pt>
                <c:pt idx="1598">
                  <c:v>-8.7119141566256004E-4</c:v>
                </c:pt>
                <c:pt idx="1599">
                  <c:v>-8.7214470520339898E-4</c:v>
                </c:pt>
                <c:pt idx="1600">
                  <c:v>-8.6745163252134605E-4</c:v>
                </c:pt>
                <c:pt idx="1601">
                  <c:v>-8.6683386202084003E-4</c:v>
                </c:pt>
                <c:pt idx="1602">
                  <c:v>-8.6892559676039001E-4</c:v>
                </c:pt>
                <c:pt idx="1603">
                  <c:v>-8.6816091875780398E-4</c:v>
                </c:pt>
                <c:pt idx="1604">
                  <c:v>-8.6715172966286705E-4</c:v>
                </c:pt>
                <c:pt idx="1605">
                  <c:v>-8.7558886228941203E-4</c:v>
                </c:pt>
                <c:pt idx="1606">
                  <c:v>-8.6836515507604105E-4</c:v>
                </c:pt>
                <c:pt idx="1607">
                  <c:v>-8.6892480040896901E-4</c:v>
                </c:pt>
                <c:pt idx="1608">
                  <c:v>-8.6784190857027604E-4</c:v>
                </c:pt>
                <c:pt idx="1609">
                  <c:v>-8.7164551640766803E-4</c:v>
                </c:pt>
                <c:pt idx="1610">
                  <c:v>-8.6269156629323199E-4</c:v>
                </c:pt>
                <c:pt idx="1611">
                  <c:v>-8.7346520255465699E-4</c:v>
                </c:pt>
                <c:pt idx="1612">
                  <c:v>-8.6488163026485004E-4</c:v>
                </c:pt>
                <c:pt idx="1613">
                  <c:v>-8.6149189927438297E-4</c:v>
                </c:pt>
                <c:pt idx="1614">
                  <c:v>-8.58713416268559E-4</c:v>
                </c:pt>
                <c:pt idx="1615">
                  <c:v>-8.6835617214832904E-4</c:v>
                </c:pt>
                <c:pt idx="1616">
                  <c:v>-8.5305984576846403E-4</c:v>
                </c:pt>
                <c:pt idx="1617">
                  <c:v>-8.5751366075149504E-4</c:v>
                </c:pt>
                <c:pt idx="1618">
                  <c:v>-8.6410001235100403E-4</c:v>
                </c:pt>
                <c:pt idx="1619">
                  <c:v>-8.6720272948954795E-4</c:v>
                </c:pt>
                <c:pt idx="1620">
                  <c:v>-8.5617980257606495E-4</c:v>
                </c:pt>
                <c:pt idx="1621">
                  <c:v>-8.5808267298547001E-4</c:v>
                </c:pt>
                <c:pt idx="1622">
                  <c:v>-8.6840426004232603E-4</c:v>
                </c:pt>
                <c:pt idx="1623">
                  <c:v>-8.5758114298102703E-4</c:v>
                </c:pt>
                <c:pt idx="1624">
                  <c:v>-8.5951034134291895E-4</c:v>
                </c:pt>
                <c:pt idx="1625">
                  <c:v>-8.6153152277740103E-4</c:v>
                </c:pt>
                <c:pt idx="1626">
                  <c:v>-8.6080885749906298E-4</c:v>
                </c:pt>
                <c:pt idx="1627">
                  <c:v>-8.6675367149228002E-4</c:v>
                </c:pt>
                <c:pt idx="1628">
                  <c:v>-8.6662116110474395E-4</c:v>
                </c:pt>
                <c:pt idx="1629">
                  <c:v>-8.7037016167626404E-4</c:v>
                </c:pt>
                <c:pt idx="1630">
                  <c:v>-8.6090279618608601E-4</c:v>
                </c:pt>
                <c:pt idx="1631">
                  <c:v>-8.6766499167770597E-4</c:v>
                </c:pt>
                <c:pt idx="1632">
                  <c:v>-8.50031606106167E-4</c:v>
                </c:pt>
                <c:pt idx="1633">
                  <c:v>-8.6360903596520997E-4</c:v>
                </c:pt>
                <c:pt idx="1634">
                  <c:v>-8.5633062864317396E-4</c:v>
                </c:pt>
                <c:pt idx="1635">
                  <c:v>-8.4742842761178605E-4</c:v>
                </c:pt>
                <c:pt idx="1636">
                  <c:v>-8.5077107932292405E-4</c:v>
                </c:pt>
                <c:pt idx="1637">
                  <c:v>-8.6121192337494396E-4</c:v>
                </c:pt>
                <c:pt idx="1638">
                  <c:v>-8.61391547731227E-4</c:v>
                </c:pt>
                <c:pt idx="1639">
                  <c:v>-8.5811594179207099E-4</c:v>
                </c:pt>
                <c:pt idx="1640">
                  <c:v>-8.5434379717518299E-4</c:v>
                </c:pt>
                <c:pt idx="1641">
                  <c:v>-8.6264952946867404E-4</c:v>
                </c:pt>
                <c:pt idx="1642">
                  <c:v>-8.4889260658214895E-4</c:v>
                </c:pt>
                <c:pt idx="1643">
                  <c:v>-8.5049190219377703E-4</c:v>
                </c:pt>
                <c:pt idx="1644">
                  <c:v>-8.6431233536242696E-4</c:v>
                </c:pt>
                <c:pt idx="1645">
                  <c:v>-8.5436096789584005E-4</c:v>
                </c:pt>
                <c:pt idx="1646">
                  <c:v>-8.57398606261902E-4</c:v>
                </c:pt>
                <c:pt idx="1647">
                  <c:v>-8.5592836944076698E-4</c:v>
                </c:pt>
                <c:pt idx="1648">
                  <c:v>-8.4864799861169302E-4</c:v>
                </c:pt>
                <c:pt idx="1649">
                  <c:v>-8.55184974621217E-4</c:v>
                </c:pt>
                <c:pt idx="1650">
                  <c:v>-8.5805865771686695E-4</c:v>
                </c:pt>
                <c:pt idx="1651">
                  <c:v>-8.4824340942207398E-4</c:v>
                </c:pt>
                <c:pt idx="1652">
                  <c:v>-8.4764420949754501E-4</c:v>
                </c:pt>
                <c:pt idx="1653">
                  <c:v>-8.6032799006971201E-4</c:v>
                </c:pt>
                <c:pt idx="1654">
                  <c:v>-8.6143595744631702E-4</c:v>
                </c:pt>
                <c:pt idx="1655">
                  <c:v>-8.5744760724312504E-4</c:v>
                </c:pt>
                <c:pt idx="1656">
                  <c:v>-8.54423050057017E-4</c:v>
                </c:pt>
                <c:pt idx="1657">
                  <c:v>-8.5833147707024804E-4</c:v>
                </c:pt>
                <c:pt idx="1658">
                  <c:v>-8.56763258328556E-4</c:v>
                </c:pt>
                <c:pt idx="1659">
                  <c:v>-8.5686352698383702E-4</c:v>
                </c:pt>
                <c:pt idx="1660">
                  <c:v>-8.5948447950624405E-4</c:v>
                </c:pt>
                <c:pt idx="1661">
                  <c:v>-8.5346642253493195E-4</c:v>
                </c:pt>
                <c:pt idx="1662">
                  <c:v>-8.4829323763737903E-4</c:v>
                </c:pt>
                <c:pt idx="1663">
                  <c:v>-8.4659604993395001E-4</c:v>
                </c:pt>
                <c:pt idx="1664">
                  <c:v>-8.4640974899030804E-4</c:v>
                </c:pt>
                <c:pt idx="1665">
                  <c:v>-8.4938472042343403E-4</c:v>
                </c:pt>
                <c:pt idx="1666">
                  <c:v>-8.4645791228796295E-4</c:v>
                </c:pt>
                <c:pt idx="1667">
                  <c:v>-8.4373432566445098E-4</c:v>
                </c:pt>
                <c:pt idx="1668">
                  <c:v>-8.5530027799241102E-4</c:v>
                </c:pt>
                <c:pt idx="1669">
                  <c:v>-8.4677214749774598E-4</c:v>
                </c:pt>
                <c:pt idx="1670">
                  <c:v>-8.4864039038049703E-4</c:v>
                </c:pt>
                <c:pt idx="1671">
                  <c:v>-8.4999696193116504E-4</c:v>
                </c:pt>
                <c:pt idx="1672">
                  <c:v>-8.5200250458480995E-4</c:v>
                </c:pt>
                <c:pt idx="1673">
                  <c:v>-8.5014480109663699E-4</c:v>
                </c:pt>
                <c:pt idx="1674">
                  <c:v>-8.4421049316268698E-4</c:v>
                </c:pt>
                <c:pt idx="1675">
                  <c:v>-8.53475287171121E-4</c:v>
                </c:pt>
                <c:pt idx="1676">
                  <c:v>-8.41039227192915E-4</c:v>
                </c:pt>
                <c:pt idx="1677">
                  <c:v>-8.4518142347855102E-4</c:v>
                </c:pt>
                <c:pt idx="1678">
                  <c:v>-8.4570857665895499E-4</c:v>
                </c:pt>
                <c:pt idx="1679">
                  <c:v>-8.4634407156018298E-4</c:v>
                </c:pt>
                <c:pt idx="1680">
                  <c:v>-8.4654856499442801E-4</c:v>
                </c:pt>
                <c:pt idx="1681">
                  <c:v>-8.4576958968465897E-4</c:v>
                </c:pt>
                <c:pt idx="1682">
                  <c:v>-8.4787458092634401E-4</c:v>
                </c:pt>
                <c:pt idx="1683">
                  <c:v>-8.4914322754717198E-4</c:v>
                </c:pt>
                <c:pt idx="1684">
                  <c:v>-8.4183283038068504E-4</c:v>
                </c:pt>
                <c:pt idx="1685">
                  <c:v>-8.5330218293302204E-4</c:v>
                </c:pt>
                <c:pt idx="1686">
                  <c:v>-8.4513971838877096E-4</c:v>
                </c:pt>
                <c:pt idx="1687">
                  <c:v>-8.5074035039749195E-4</c:v>
                </c:pt>
                <c:pt idx="1688">
                  <c:v>-8.4905693605466601E-4</c:v>
                </c:pt>
                <c:pt idx="1689">
                  <c:v>-8.4793652024290397E-4</c:v>
                </c:pt>
                <c:pt idx="1690">
                  <c:v>-8.4458214116974297E-4</c:v>
                </c:pt>
                <c:pt idx="1691">
                  <c:v>-8.5451218292927002E-4</c:v>
                </c:pt>
                <c:pt idx="1692">
                  <c:v>-8.5091684674109896E-4</c:v>
                </c:pt>
                <c:pt idx="1693">
                  <c:v>-8.4875587122856203E-4</c:v>
                </c:pt>
                <c:pt idx="1694">
                  <c:v>-8.5068077039663899E-4</c:v>
                </c:pt>
                <c:pt idx="1695">
                  <c:v>-8.5150977139335996E-4</c:v>
                </c:pt>
                <c:pt idx="1696">
                  <c:v>-8.4773196925047904E-4</c:v>
                </c:pt>
                <c:pt idx="1697">
                  <c:v>-8.5305208712719996E-4</c:v>
                </c:pt>
                <c:pt idx="1698">
                  <c:v>-8.49339475983906E-4</c:v>
                </c:pt>
                <c:pt idx="1699">
                  <c:v>-8.5750072067738504E-4</c:v>
                </c:pt>
                <c:pt idx="1700">
                  <c:v>-8.5242869140251002E-4</c:v>
                </c:pt>
                <c:pt idx="1701">
                  <c:v>-8.4177684610944902E-4</c:v>
                </c:pt>
                <c:pt idx="1702">
                  <c:v>-8.4013109105607895E-4</c:v>
                </c:pt>
                <c:pt idx="1703">
                  <c:v>-8.4460398776049403E-4</c:v>
                </c:pt>
                <c:pt idx="1704">
                  <c:v>-8.5005527659414598E-4</c:v>
                </c:pt>
                <c:pt idx="1705">
                  <c:v>-8.4385719280383404E-4</c:v>
                </c:pt>
                <c:pt idx="1706">
                  <c:v>-8.5262361015266195E-4</c:v>
                </c:pt>
                <c:pt idx="1707">
                  <c:v>-8.3747210527564402E-4</c:v>
                </c:pt>
                <c:pt idx="1708">
                  <c:v>-8.4810419469795396E-4</c:v>
                </c:pt>
                <c:pt idx="1709">
                  <c:v>-8.41897166035294E-4</c:v>
                </c:pt>
                <c:pt idx="1710">
                  <c:v>-8.4569551935419999E-4</c:v>
                </c:pt>
                <c:pt idx="1711">
                  <c:v>-8.43688133070931E-4</c:v>
                </c:pt>
                <c:pt idx="1712">
                  <c:v>-8.4266921329702598E-4</c:v>
                </c:pt>
                <c:pt idx="1713">
                  <c:v>-8.4552989120962295E-4</c:v>
                </c:pt>
                <c:pt idx="1714">
                  <c:v>-8.4011715828678703E-4</c:v>
                </c:pt>
                <c:pt idx="1715">
                  <c:v>-8.4238892473127204E-4</c:v>
                </c:pt>
                <c:pt idx="1716">
                  <c:v>-8.4538586556129997E-4</c:v>
                </c:pt>
                <c:pt idx="1717">
                  <c:v>-8.3766578427365602E-4</c:v>
                </c:pt>
                <c:pt idx="1718">
                  <c:v>-8.4118881500586595E-4</c:v>
                </c:pt>
                <c:pt idx="1719">
                  <c:v>-8.4919555540641299E-4</c:v>
                </c:pt>
                <c:pt idx="1720">
                  <c:v>-8.4038160871077196E-4</c:v>
                </c:pt>
                <c:pt idx="1721">
                  <c:v>-8.3675741718352398E-4</c:v>
                </c:pt>
                <c:pt idx="1722">
                  <c:v>-8.4543284242693595E-4</c:v>
                </c:pt>
                <c:pt idx="1723">
                  <c:v>-8.4010609469432104E-4</c:v>
                </c:pt>
                <c:pt idx="1724">
                  <c:v>-8.3925762655644501E-4</c:v>
                </c:pt>
                <c:pt idx="1725">
                  <c:v>-8.4062766389670902E-4</c:v>
                </c:pt>
                <c:pt idx="1726">
                  <c:v>-8.4011279989501802E-4</c:v>
                </c:pt>
                <c:pt idx="1727">
                  <c:v>-8.4622100111663801E-4</c:v>
                </c:pt>
                <c:pt idx="1728">
                  <c:v>-8.36498204851558E-4</c:v>
                </c:pt>
                <c:pt idx="1729">
                  <c:v>-8.3714248184771605E-4</c:v>
                </c:pt>
                <c:pt idx="1730">
                  <c:v>-8.4328617036053997E-4</c:v>
                </c:pt>
                <c:pt idx="1731">
                  <c:v>-8.4233647932402498E-4</c:v>
                </c:pt>
                <c:pt idx="1732">
                  <c:v>-8.42804445182333E-4</c:v>
                </c:pt>
                <c:pt idx="1733">
                  <c:v>-8.3580335276068804E-4</c:v>
                </c:pt>
                <c:pt idx="1734">
                  <c:v>-8.4224078947112103E-4</c:v>
                </c:pt>
                <c:pt idx="1735">
                  <c:v>-8.3333275384458105E-4</c:v>
                </c:pt>
                <c:pt idx="1736">
                  <c:v>-8.3770593774206998E-4</c:v>
                </c:pt>
                <c:pt idx="1737">
                  <c:v>-8.3596520400672605E-4</c:v>
                </c:pt>
                <c:pt idx="1738">
                  <c:v>-8.4994752594585402E-4</c:v>
                </c:pt>
                <c:pt idx="1739">
                  <c:v>-8.4286392411835802E-4</c:v>
                </c:pt>
                <c:pt idx="1740">
                  <c:v>-8.4130637913214603E-4</c:v>
                </c:pt>
                <c:pt idx="1741">
                  <c:v>-8.4304149257008703E-4</c:v>
                </c:pt>
                <c:pt idx="1742">
                  <c:v>-8.44358747382513E-4</c:v>
                </c:pt>
                <c:pt idx="1743">
                  <c:v>-8.2895091269983797E-4</c:v>
                </c:pt>
                <c:pt idx="1744">
                  <c:v>-8.26283375168631E-4</c:v>
                </c:pt>
                <c:pt idx="1745">
                  <c:v>-8.4127732382378796E-4</c:v>
                </c:pt>
                <c:pt idx="1746">
                  <c:v>-8.30927501985666E-4</c:v>
                </c:pt>
                <c:pt idx="1747">
                  <c:v>-8.3968145634112103E-4</c:v>
                </c:pt>
                <c:pt idx="1748">
                  <c:v>-8.4313701575330197E-4</c:v>
                </c:pt>
                <c:pt idx="1749">
                  <c:v>-8.3348970625060604E-4</c:v>
                </c:pt>
                <c:pt idx="1750">
                  <c:v>-8.2592884039510905E-4</c:v>
                </c:pt>
                <c:pt idx="1751">
                  <c:v>-8.3500168317999905E-4</c:v>
                </c:pt>
                <c:pt idx="1752">
                  <c:v>-8.3849633025583905E-4</c:v>
                </c:pt>
                <c:pt idx="1753">
                  <c:v>-8.3143106688083604E-4</c:v>
                </c:pt>
                <c:pt idx="1754">
                  <c:v>-8.2855043388710599E-4</c:v>
                </c:pt>
                <c:pt idx="1755">
                  <c:v>-8.2256794420320202E-4</c:v>
                </c:pt>
                <c:pt idx="1756">
                  <c:v>-8.2994003182741401E-4</c:v>
                </c:pt>
                <c:pt idx="1757">
                  <c:v>-8.3681310697606001E-4</c:v>
                </c:pt>
                <c:pt idx="1758">
                  <c:v>-8.3714268756136703E-4</c:v>
                </c:pt>
                <c:pt idx="1759">
                  <c:v>-8.4104936751518795E-4</c:v>
                </c:pt>
                <c:pt idx="1760">
                  <c:v>-8.2522762909792696E-4</c:v>
                </c:pt>
                <c:pt idx="1761">
                  <c:v>-8.3488284842958202E-4</c:v>
                </c:pt>
                <c:pt idx="1762">
                  <c:v>-8.3303713541241101E-4</c:v>
                </c:pt>
                <c:pt idx="1763">
                  <c:v>-8.2320795532331E-4</c:v>
                </c:pt>
                <c:pt idx="1764">
                  <c:v>-8.3493931482889097E-4</c:v>
                </c:pt>
                <c:pt idx="1765">
                  <c:v>-8.2295427803267705E-4</c:v>
                </c:pt>
                <c:pt idx="1766">
                  <c:v>-8.2477719916374404E-4</c:v>
                </c:pt>
                <c:pt idx="1767">
                  <c:v>-8.3414882212558196E-4</c:v>
                </c:pt>
                <c:pt idx="1768">
                  <c:v>-8.2912796006183703E-4</c:v>
                </c:pt>
                <c:pt idx="1769">
                  <c:v>-8.3140123878547095E-4</c:v>
                </c:pt>
                <c:pt idx="1770">
                  <c:v>-8.19600553116771E-4</c:v>
                </c:pt>
                <c:pt idx="1771">
                  <c:v>-8.2936641131063204E-4</c:v>
                </c:pt>
                <c:pt idx="1772">
                  <c:v>-8.2357092651555398E-4</c:v>
                </c:pt>
                <c:pt idx="1773">
                  <c:v>-8.2782497385692295E-4</c:v>
                </c:pt>
                <c:pt idx="1774">
                  <c:v>-8.2703739492684305E-4</c:v>
                </c:pt>
                <c:pt idx="1775">
                  <c:v>-8.2494852357668997E-4</c:v>
                </c:pt>
                <c:pt idx="1776">
                  <c:v>-8.3739534701405204E-4</c:v>
                </c:pt>
                <c:pt idx="1777">
                  <c:v>-8.3778052580378603E-4</c:v>
                </c:pt>
                <c:pt idx="1778">
                  <c:v>-8.2006219229128195E-4</c:v>
                </c:pt>
                <c:pt idx="1779">
                  <c:v>-8.0724995964015598E-4</c:v>
                </c:pt>
                <c:pt idx="1780">
                  <c:v>-8.3169781304732104E-4</c:v>
                </c:pt>
                <c:pt idx="1781">
                  <c:v>-8.3057257779965905E-4</c:v>
                </c:pt>
                <c:pt idx="1782">
                  <c:v>-8.1615894937412195E-4</c:v>
                </c:pt>
                <c:pt idx="1783">
                  <c:v>-8.1537310709147901E-4</c:v>
                </c:pt>
                <c:pt idx="1784">
                  <c:v>-8.2485882519205795E-4</c:v>
                </c:pt>
                <c:pt idx="1785">
                  <c:v>-8.2524727007426697E-4</c:v>
                </c:pt>
                <c:pt idx="1786">
                  <c:v>-8.3099189375656702E-4</c:v>
                </c:pt>
                <c:pt idx="1787">
                  <c:v>-8.3834560651043497E-4</c:v>
                </c:pt>
                <c:pt idx="1788">
                  <c:v>-8.3380203203068097E-4</c:v>
                </c:pt>
                <c:pt idx="1789">
                  <c:v>-8.2479095662069395E-4</c:v>
                </c:pt>
                <c:pt idx="1790">
                  <c:v>-8.1905096122572097E-4</c:v>
                </c:pt>
                <c:pt idx="1791">
                  <c:v>-8.2883618287648599E-4</c:v>
                </c:pt>
                <c:pt idx="1792">
                  <c:v>-8.2116862598198602E-4</c:v>
                </c:pt>
                <c:pt idx="1793">
                  <c:v>-8.2720721096181404E-4</c:v>
                </c:pt>
                <c:pt idx="1794">
                  <c:v>-8.1551585234005298E-4</c:v>
                </c:pt>
                <c:pt idx="1795">
                  <c:v>-8.1120307089413098E-4</c:v>
                </c:pt>
                <c:pt idx="1796">
                  <c:v>-8.2250690383926003E-4</c:v>
                </c:pt>
                <c:pt idx="1797">
                  <c:v>-8.1948580472361501E-4</c:v>
                </c:pt>
                <c:pt idx="1798">
                  <c:v>-8.1242994964596097E-4</c:v>
                </c:pt>
                <c:pt idx="1799">
                  <c:v>-8.299072716781E-4</c:v>
                </c:pt>
                <c:pt idx="1800">
                  <c:v>-8.1948275640020296E-4</c:v>
                </c:pt>
                <c:pt idx="1801">
                  <c:v>-8.2354652438025599E-4</c:v>
                </c:pt>
                <c:pt idx="1802">
                  <c:v>-8.2284762853426102E-4</c:v>
                </c:pt>
                <c:pt idx="1803">
                  <c:v>-8.2780344869998797E-4</c:v>
                </c:pt>
                <c:pt idx="1804">
                  <c:v>-8.2419876913767396E-4</c:v>
                </c:pt>
                <c:pt idx="1805">
                  <c:v>-8.2177461357385497E-4</c:v>
                </c:pt>
                <c:pt idx="1806">
                  <c:v>-8.2183356700272602E-4</c:v>
                </c:pt>
                <c:pt idx="1807">
                  <c:v>-8.15079482918613E-4</c:v>
                </c:pt>
                <c:pt idx="1808">
                  <c:v>-8.1440314964048002E-4</c:v>
                </c:pt>
                <c:pt idx="1809">
                  <c:v>-8.2065600802540099E-4</c:v>
                </c:pt>
                <c:pt idx="1810">
                  <c:v>-8.1656193742731301E-4</c:v>
                </c:pt>
                <c:pt idx="1811">
                  <c:v>-8.2472284661676103E-4</c:v>
                </c:pt>
                <c:pt idx="1812">
                  <c:v>-8.3112523148557501E-4</c:v>
                </c:pt>
                <c:pt idx="1813">
                  <c:v>-8.3110748158717301E-4</c:v>
                </c:pt>
                <c:pt idx="1814">
                  <c:v>-8.1432364845536399E-4</c:v>
                </c:pt>
                <c:pt idx="1815">
                  <c:v>-8.2051500241593395E-4</c:v>
                </c:pt>
                <c:pt idx="1816">
                  <c:v>-8.22917310605564E-4</c:v>
                </c:pt>
                <c:pt idx="1817">
                  <c:v>-8.2929676262646901E-4</c:v>
                </c:pt>
                <c:pt idx="1818">
                  <c:v>-8.2097847921702998E-4</c:v>
                </c:pt>
                <c:pt idx="1819">
                  <c:v>-8.1840631647994396E-4</c:v>
                </c:pt>
                <c:pt idx="1820">
                  <c:v>-8.2242152122815096E-4</c:v>
                </c:pt>
                <c:pt idx="1821">
                  <c:v>-8.20673376959416E-4</c:v>
                </c:pt>
                <c:pt idx="1822">
                  <c:v>-8.2778202493381803E-4</c:v>
                </c:pt>
                <c:pt idx="1823">
                  <c:v>-8.1893667694770702E-4</c:v>
                </c:pt>
                <c:pt idx="1824">
                  <c:v>-8.1134125648478397E-4</c:v>
                </c:pt>
                <c:pt idx="1825">
                  <c:v>-8.1110853416367504E-4</c:v>
                </c:pt>
                <c:pt idx="1826">
                  <c:v>-8.2069763404234402E-4</c:v>
                </c:pt>
                <c:pt idx="1827">
                  <c:v>-8.0163448790042402E-4</c:v>
                </c:pt>
                <c:pt idx="1828">
                  <c:v>-8.1049245849044201E-4</c:v>
                </c:pt>
                <c:pt idx="1829">
                  <c:v>-8.1755679358082398E-4</c:v>
                </c:pt>
                <c:pt idx="1830">
                  <c:v>-8.2067471177722795E-4</c:v>
                </c:pt>
                <c:pt idx="1831">
                  <c:v>-8.2824451494926097E-4</c:v>
                </c:pt>
                <c:pt idx="1832">
                  <c:v>-8.2539251559243505E-4</c:v>
                </c:pt>
                <c:pt idx="1833">
                  <c:v>-8.2106805106553005E-4</c:v>
                </c:pt>
                <c:pt idx="1834">
                  <c:v>-8.1230004007410296E-4</c:v>
                </c:pt>
                <c:pt idx="1835">
                  <c:v>-8.1889517380331195E-4</c:v>
                </c:pt>
                <c:pt idx="1836">
                  <c:v>-8.1727438686415496E-4</c:v>
                </c:pt>
                <c:pt idx="1837">
                  <c:v>-8.2566084619275701E-4</c:v>
                </c:pt>
                <c:pt idx="1838">
                  <c:v>-8.1597629394652505E-4</c:v>
                </c:pt>
                <c:pt idx="1839">
                  <c:v>-8.1285861381438405E-4</c:v>
                </c:pt>
                <c:pt idx="1840">
                  <c:v>-8.1895995185427895E-4</c:v>
                </c:pt>
                <c:pt idx="1841">
                  <c:v>-8.1208428002074696E-4</c:v>
                </c:pt>
                <c:pt idx="1842">
                  <c:v>-8.2195696838893695E-4</c:v>
                </c:pt>
                <c:pt idx="1843">
                  <c:v>-8.1587057837273003E-4</c:v>
                </c:pt>
                <c:pt idx="1844">
                  <c:v>-8.0803210706581398E-4</c:v>
                </c:pt>
                <c:pt idx="1845">
                  <c:v>-8.1263546371962403E-4</c:v>
                </c:pt>
                <c:pt idx="1846">
                  <c:v>-8.1665199421129201E-4</c:v>
                </c:pt>
                <c:pt idx="1847">
                  <c:v>-8.2833117664031996E-4</c:v>
                </c:pt>
                <c:pt idx="1848">
                  <c:v>-8.1289608530757005E-4</c:v>
                </c:pt>
                <c:pt idx="1849">
                  <c:v>-8.0697895000458105E-4</c:v>
                </c:pt>
                <c:pt idx="1850">
                  <c:v>-8.2124680709700097E-4</c:v>
                </c:pt>
                <c:pt idx="1851">
                  <c:v>-8.1417774869575797E-4</c:v>
                </c:pt>
                <c:pt idx="1852">
                  <c:v>-8.08547807663386E-4</c:v>
                </c:pt>
                <c:pt idx="1853">
                  <c:v>-8.1825792110421501E-4</c:v>
                </c:pt>
                <c:pt idx="1854">
                  <c:v>-8.0886177683485395E-4</c:v>
                </c:pt>
                <c:pt idx="1855">
                  <c:v>-8.1346446328603396E-4</c:v>
                </c:pt>
                <c:pt idx="1856">
                  <c:v>-8.1675989973021201E-4</c:v>
                </c:pt>
                <c:pt idx="1857">
                  <c:v>-8.0132763439395003E-4</c:v>
                </c:pt>
                <c:pt idx="1858">
                  <c:v>-8.0540815161605497E-4</c:v>
                </c:pt>
                <c:pt idx="1859">
                  <c:v>-8.0421494736023598E-4</c:v>
                </c:pt>
                <c:pt idx="1860">
                  <c:v>-8.0889394136313803E-4</c:v>
                </c:pt>
                <c:pt idx="1861">
                  <c:v>-8.1626265282160797E-4</c:v>
                </c:pt>
                <c:pt idx="1862">
                  <c:v>-8.11005916137102E-4</c:v>
                </c:pt>
                <c:pt idx="1863">
                  <c:v>-8.1089756458527901E-4</c:v>
                </c:pt>
                <c:pt idx="1864">
                  <c:v>-8.2335211926421099E-4</c:v>
                </c:pt>
                <c:pt idx="1865">
                  <c:v>-8.14763296444547E-4</c:v>
                </c:pt>
                <c:pt idx="1866">
                  <c:v>-8.0363363843892802E-4</c:v>
                </c:pt>
                <c:pt idx="1867">
                  <c:v>-8.1091447971433697E-4</c:v>
                </c:pt>
                <c:pt idx="1868">
                  <c:v>-8.2097937617098401E-4</c:v>
                </c:pt>
                <c:pt idx="1869">
                  <c:v>-8.0493537625650599E-4</c:v>
                </c:pt>
                <c:pt idx="1870">
                  <c:v>-8.0515949165404501E-4</c:v>
                </c:pt>
                <c:pt idx="1871">
                  <c:v>-8.0934508694530897E-4</c:v>
                </c:pt>
                <c:pt idx="1872">
                  <c:v>-8.0783607558967605E-4</c:v>
                </c:pt>
                <c:pt idx="1873">
                  <c:v>-8.0973271806206995E-4</c:v>
                </c:pt>
                <c:pt idx="1874">
                  <c:v>-8.1895924252946002E-4</c:v>
                </c:pt>
                <c:pt idx="1875">
                  <c:v>-8.1754768494455502E-4</c:v>
                </c:pt>
                <c:pt idx="1876">
                  <c:v>-8.1746720113502302E-4</c:v>
                </c:pt>
                <c:pt idx="1877">
                  <c:v>-8.0554539139287402E-4</c:v>
                </c:pt>
                <c:pt idx="1878">
                  <c:v>-8.1612060066838497E-4</c:v>
                </c:pt>
                <c:pt idx="1879">
                  <c:v>-8.0472620983601702E-4</c:v>
                </c:pt>
                <c:pt idx="1880">
                  <c:v>-8.03691248600282E-4</c:v>
                </c:pt>
                <c:pt idx="1881">
                  <c:v>-8.1707582709402197E-4</c:v>
                </c:pt>
                <c:pt idx="1882">
                  <c:v>-8.1192076655417901E-4</c:v>
                </c:pt>
                <c:pt idx="1883">
                  <c:v>-8.04138487470678E-4</c:v>
                </c:pt>
                <c:pt idx="1884">
                  <c:v>-8.0920386139647995E-4</c:v>
                </c:pt>
                <c:pt idx="1885">
                  <c:v>-7.9328022452155201E-4</c:v>
                </c:pt>
                <c:pt idx="1886">
                  <c:v>-7.9891636187211896E-4</c:v>
                </c:pt>
                <c:pt idx="1887">
                  <c:v>-8.0389772399855396E-4</c:v>
                </c:pt>
                <c:pt idx="1888">
                  <c:v>-8.17209245293902E-4</c:v>
                </c:pt>
                <c:pt idx="1889">
                  <c:v>-8.0488333068133599E-4</c:v>
                </c:pt>
                <c:pt idx="1890">
                  <c:v>-7.9973915711165902E-4</c:v>
                </c:pt>
                <c:pt idx="1891">
                  <c:v>-8.08775074399204E-4</c:v>
                </c:pt>
                <c:pt idx="1892">
                  <c:v>-8.0912776159329004E-4</c:v>
                </c:pt>
                <c:pt idx="1893">
                  <c:v>-8.0624854390699602E-4</c:v>
                </c:pt>
                <c:pt idx="1894">
                  <c:v>-8.1458041236576E-4</c:v>
                </c:pt>
                <c:pt idx="1895">
                  <c:v>-8.02219091541215E-4</c:v>
                </c:pt>
                <c:pt idx="1896">
                  <c:v>-8.07742544144936E-4</c:v>
                </c:pt>
                <c:pt idx="1897">
                  <c:v>-8.0801936482928797E-4</c:v>
                </c:pt>
                <c:pt idx="1898">
                  <c:v>-8.0174534471250396E-4</c:v>
                </c:pt>
                <c:pt idx="1899">
                  <c:v>-8.0851886436522798E-4</c:v>
                </c:pt>
                <c:pt idx="1900">
                  <c:v>-8.1033157116442995E-4</c:v>
                </c:pt>
                <c:pt idx="1901">
                  <c:v>-8.0349971864503004E-4</c:v>
                </c:pt>
                <c:pt idx="1902">
                  <c:v>-8.0369729389901897E-4</c:v>
                </c:pt>
                <c:pt idx="1903">
                  <c:v>-7.9977131031542105E-4</c:v>
                </c:pt>
                <c:pt idx="1904">
                  <c:v>-8.0366518860528E-4</c:v>
                </c:pt>
                <c:pt idx="1905">
                  <c:v>-8.0386509492008E-4</c:v>
                </c:pt>
                <c:pt idx="1906">
                  <c:v>-7.9828789521471796E-4</c:v>
                </c:pt>
                <c:pt idx="1907">
                  <c:v>-7.9378712500606605E-4</c:v>
                </c:pt>
                <c:pt idx="1908">
                  <c:v>-7.9759002631501195E-4</c:v>
                </c:pt>
                <c:pt idx="1909">
                  <c:v>-7.9186046770214104E-4</c:v>
                </c:pt>
                <c:pt idx="1910">
                  <c:v>-8.0296549865877301E-4</c:v>
                </c:pt>
                <c:pt idx="1911">
                  <c:v>-7.9681244165969497E-4</c:v>
                </c:pt>
                <c:pt idx="1912">
                  <c:v>-8.0516818632557496E-4</c:v>
                </c:pt>
                <c:pt idx="1913">
                  <c:v>-8.0017654459750998E-4</c:v>
                </c:pt>
                <c:pt idx="1914">
                  <c:v>-7.97765469821882E-4</c:v>
                </c:pt>
                <c:pt idx="1915">
                  <c:v>-8.08249897452596E-4</c:v>
                </c:pt>
                <c:pt idx="1916">
                  <c:v>-8.0233023800802699E-4</c:v>
                </c:pt>
                <c:pt idx="1917">
                  <c:v>-8.1144724842674399E-4</c:v>
                </c:pt>
                <c:pt idx="1918">
                  <c:v>-8.0334935675308505E-4</c:v>
                </c:pt>
                <c:pt idx="1919">
                  <c:v>-8.0119565659032398E-4</c:v>
                </c:pt>
                <c:pt idx="1920">
                  <c:v>-7.9849425213119999E-4</c:v>
                </c:pt>
                <c:pt idx="1921">
                  <c:v>-8.0548168520336099E-4</c:v>
                </c:pt>
                <c:pt idx="1922">
                  <c:v>-8.0983958792105605E-4</c:v>
                </c:pt>
                <c:pt idx="1923">
                  <c:v>-8.0343535759291103E-4</c:v>
                </c:pt>
                <c:pt idx="1924">
                  <c:v>-7.9806929641667299E-4</c:v>
                </c:pt>
                <c:pt idx="1925">
                  <c:v>-7.9297502814112801E-4</c:v>
                </c:pt>
                <c:pt idx="1926">
                  <c:v>-7.8892182388717196E-4</c:v>
                </c:pt>
                <c:pt idx="1927">
                  <c:v>-7.9656558588984603E-4</c:v>
                </c:pt>
                <c:pt idx="1928">
                  <c:v>-7.8037206713612304E-4</c:v>
                </c:pt>
                <c:pt idx="1929">
                  <c:v>-7.8763044286749701E-4</c:v>
                </c:pt>
                <c:pt idx="1930">
                  <c:v>-8.0249565610365705E-4</c:v>
                </c:pt>
                <c:pt idx="1931">
                  <c:v>-7.9467774669457101E-4</c:v>
                </c:pt>
                <c:pt idx="1932">
                  <c:v>-8.0196495481479804E-4</c:v>
                </c:pt>
                <c:pt idx="1933">
                  <c:v>-7.9107687696565595E-4</c:v>
                </c:pt>
                <c:pt idx="1934">
                  <c:v>-7.9397912278796696E-4</c:v>
                </c:pt>
                <c:pt idx="1935">
                  <c:v>-7.9222307606726804E-4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835-4473-8E61-1337B4DEA5B0}"/>
            </c:ext>
          </c:extLst>
        </c:ser>
        <c:ser>
          <c:idx val="12"/>
          <c:order val="3"/>
          <c:tx>
            <c:v>virg(Sapp) Parallel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data_Loop!$BV$13:$BV$7519</c:f>
              <c:numCache>
                <c:formatCode>General</c:formatCode>
                <c:ptCount val="7507"/>
                <c:pt idx="0">
                  <c:v>5.9518620371818501E-2</c:v>
                </c:pt>
                <c:pt idx="1">
                  <c:v>1.0992543399334</c:v>
                </c:pt>
                <c:pt idx="2">
                  <c:v>2.71816170215607</c:v>
                </c:pt>
                <c:pt idx="3">
                  <c:v>4.5999010801315299</c:v>
                </c:pt>
                <c:pt idx="4">
                  <c:v>6.5767982006072998</c:v>
                </c:pt>
                <c:pt idx="5">
                  <c:v>8.6029465198516899</c:v>
                </c:pt>
                <c:pt idx="6">
                  <c:v>10.5488367080688</c:v>
                </c:pt>
                <c:pt idx="7">
                  <c:v>12.6226148605347</c:v>
                </c:pt>
                <c:pt idx="8">
                  <c:v>14.6845140457153</c:v>
                </c:pt>
                <c:pt idx="9">
                  <c:v>16.583152770996101</c:v>
                </c:pt>
                <c:pt idx="10">
                  <c:v>18.5447225570679</c:v>
                </c:pt>
                <c:pt idx="11">
                  <c:v>20.556619644165</c:v>
                </c:pt>
                <c:pt idx="12">
                  <c:v>22.593666076660199</c:v>
                </c:pt>
                <c:pt idx="13">
                  <c:v>24.5426921844482</c:v>
                </c:pt>
                <c:pt idx="14">
                  <c:v>26.453994750976602</c:v>
                </c:pt>
                <c:pt idx="15">
                  <c:v>28.491039276123001</c:v>
                </c:pt>
                <c:pt idx="16">
                  <c:v>30.553233146667498</c:v>
                </c:pt>
                <c:pt idx="17">
                  <c:v>32.5902805328369</c:v>
                </c:pt>
                <c:pt idx="18">
                  <c:v>34.614751815795898</c:v>
                </c:pt>
                <c:pt idx="19">
                  <c:v>36.614072799682603</c:v>
                </c:pt>
                <c:pt idx="20">
                  <c:v>38.563037872314503</c:v>
                </c:pt>
                <c:pt idx="21">
                  <c:v>40.486915588378899</c:v>
                </c:pt>
                <c:pt idx="22">
                  <c:v>42.511447906494098</c:v>
                </c:pt>
                <c:pt idx="23">
                  <c:v>44.649026870727504</c:v>
                </c:pt>
                <c:pt idx="24">
                  <c:v>46.660863876342802</c:v>
                </c:pt>
                <c:pt idx="25">
                  <c:v>48.5345649719238</c:v>
                </c:pt>
                <c:pt idx="26">
                  <c:v>50.559036254882798</c:v>
                </c:pt>
                <c:pt idx="27">
                  <c:v>52.570812225341797</c:v>
                </c:pt>
                <c:pt idx="28">
                  <c:v>54.570255279541001</c:v>
                </c:pt>
                <c:pt idx="29">
                  <c:v>56.569578170776403</c:v>
                </c:pt>
                <c:pt idx="30">
                  <c:v>58.556324005127003</c:v>
                </c:pt>
                <c:pt idx="31">
                  <c:v>60.631092071533203</c:v>
                </c:pt>
                <c:pt idx="32">
                  <c:v>62.642990112304702</c:v>
                </c:pt>
                <c:pt idx="33">
                  <c:v>64.566986083984403</c:v>
                </c:pt>
                <c:pt idx="34">
                  <c:v>66.541042327880902</c:v>
                </c:pt>
                <c:pt idx="35">
                  <c:v>68.590541839599595</c:v>
                </c:pt>
                <c:pt idx="36">
                  <c:v>70.539688110351605</c:v>
                </c:pt>
                <c:pt idx="37">
                  <c:v>72.526557922363295</c:v>
                </c:pt>
                <c:pt idx="38">
                  <c:v>74.5384521484375</c:v>
                </c:pt>
                <c:pt idx="39">
                  <c:v>76.562923431396499</c:v>
                </c:pt>
                <c:pt idx="40">
                  <c:v>78.612422943115206</c:v>
                </c:pt>
                <c:pt idx="41">
                  <c:v>80.586597442626996</c:v>
                </c:pt>
                <c:pt idx="42">
                  <c:v>82.585922241210895</c:v>
                </c:pt>
                <c:pt idx="43">
                  <c:v>84.673263549804702</c:v>
                </c:pt>
                <c:pt idx="44">
                  <c:v>86.634860992431598</c:v>
                </c:pt>
                <c:pt idx="45">
                  <c:v>88.4706001281738</c:v>
                </c:pt>
                <c:pt idx="46">
                  <c:v>90.444774627685504</c:v>
                </c:pt>
                <c:pt idx="47">
                  <c:v>92.494396209716797</c:v>
                </c:pt>
                <c:pt idx="48">
                  <c:v>94.544017791748004</c:v>
                </c:pt>
                <c:pt idx="49">
                  <c:v>96.505619049072294</c:v>
                </c:pt>
                <c:pt idx="50">
                  <c:v>98.480030059814496</c:v>
                </c:pt>
                <c:pt idx="51">
                  <c:v>100.542453765869</c:v>
                </c:pt>
                <c:pt idx="52">
                  <c:v>102.56669235229499</c:v>
                </c:pt>
                <c:pt idx="53">
                  <c:v>104.565780639648</c:v>
                </c:pt>
                <c:pt idx="54">
                  <c:v>106.57767105102501</c:v>
                </c:pt>
                <c:pt idx="55">
                  <c:v>108.602146148682</c:v>
                </c:pt>
                <c:pt idx="56">
                  <c:v>110.551174163818</c:v>
                </c:pt>
                <c:pt idx="57">
                  <c:v>112.512775421143</c:v>
                </c:pt>
                <c:pt idx="58">
                  <c:v>114.537246704102</c:v>
                </c:pt>
                <c:pt idx="59">
                  <c:v>116.48626708984401</c:v>
                </c:pt>
                <c:pt idx="60">
                  <c:v>118.48582458496099</c:v>
                </c:pt>
                <c:pt idx="61">
                  <c:v>120.522872924805</c:v>
                </c:pt>
                <c:pt idx="62">
                  <c:v>122.559684753418</c:v>
                </c:pt>
                <c:pt idx="63">
                  <c:v>124.596733093262</c:v>
                </c:pt>
                <c:pt idx="64">
                  <c:v>126.53318786621099</c:v>
                </c:pt>
                <c:pt idx="65">
                  <c:v>128.50735855102499</c:v>
                </c:pt>
                <c:pt idx="66">
                  <c:v>130.60726928710901</c:v>
                </c:pt>
                <c:pt idx="67">
                  <c:v>132.61940002441401</c:v>
                </c:pt>
                <c:pt idx="68">
                  <c:v>134.49298095703099</c:v>
                </c:pt>
                <c:pt idx="69">
                  <c:v>136.492073059082</c:v>
                </c:pt>
                <c:pt idx="70">
                  <c:v>138.541694641113</c:v>
                </c:pt>
                <c:pt idx="71">
                  <c:v>140.52867126464801</c:v>
                </c:pt>
                <c:pt idx="72">
                  <c:v>142.52822875976599</c:v>
                </c:pt>
                <c:pt idx="73">
                  <c:v>144.52732086181601</c:v>
                </c:pt>
                <c:pt idx="74">
                  <c:v>146.551795959473</c:v>
                </c:pt>
                <c:pt idx="75">
                  <c:v>148.55135345458999</c:v>
                </c:pt>
                <c:pt idx="76">
                  <c:v>150.52529144287101</c:v>
                </c:pt>
                <c:pt idx="77">
                  <c:v>152.52438354492199</c:v>
                </c:pt>
                <c:pt idx="78">
                  <c:v>154.58657073974601</c:v>
                </c:pt>
                <c:pt idx="79">
                  <c:v>156.53582763671901</c:v>
                </c:pt>
                <c:pt idx="80">
                  <c:v>158.43479919433599</c:v>
                </c:pt>
                <c:pt idx="81">
                  <c:v>160.484184265137</c:v>
                </c:pt>
                <c:pt idx="82">
                  <c:v>162.5712890625</c:v>
                </c:pt>
                <c:pt idx="83">
                  <c:v>164.545692443848</c:v>
                </c:pt>
                <c:pt idx="84">
                  <c:v>166.431846618652</c:v>
                </c:pt>
                <c:pt idx="85">
                  <c:v>168.481239318848</c:v>
                </c:pt>
                <c:pt idx="86">
                  <c:v>170.49313354492199</c:v>
                </c:pt>
                <c:pt idx="87">
                  <c:v>172.46753692626999</c:v>
                </c:pt>
                <c:pt idx="88">
                  <c:v>174.529731750488</c:v>
                </c:pt>
                <c:pt idx="89">
                  <c:v>176.55397033691401</c:v>
                </c:pt>
                <c:pt idx="90">
                  <c:v>178.515571594238</c:v>
                </c:pt>
                <c:pt idx="91">
                  <c:v>180.45202636718699</c:v>
                </c:pt>
                <c:pt idx="92">
                  <c:v>182.47650146484401</c:v>
                </c:pt>
                <c:pt idx="93">
                  <c:v>184.46324157714801</c:v>
                </c:pt>
                <c:pt idx="94">
                  <c:v>186.51309204101599</c:v>
                </c:pt>
                <c:pt idx="95">
                  <c:v>188.537803649902</c:v>
                </c:pt>
                <c:pt idx="96">
                  <c:v>190.46168518066401</c:v>
                </c:pt>
                <c:pt idx="97">
                  <c:v>192.549034118652</c:v>
                </c:pt>
                <c:pt idx="98">
                  <c:v>194.54834747314499</c:v>
                </c:pt>
                <c:pt idx="99">
                  <c:v>196.44660186767601</c:v>
                </c:pt>
                <c:pt idx="100">
                  <c:v>198.40821075439499</c:v>
                </c:pt>
                <c:pt idx="101">
                  <c:v>200.47086334228501</c:v>
                </c:pt>
                <c:pt idx="102">
                  <c:v>202.57030487060501</c:v>
                </c:pt>
                <c:pt idx="103">
                  <c:v>204.49371337890599</c:v>
                </c:pt>
                <c:pt idx="104">
                  <c:v>206.48093414306601</c:v>
                </c:pt>
                <c:pt idx="105">
                  <c:v>208.55617523193399</c:v>
                </c:pt>
                <c:pt idx="106">
                  <c:v>210.52987670898401</c:v>
                </c:pt>
                <c:pt idx="107">
                  <c:v>212.44118499755899</c:v>
                </c:pt>
                <c:pt idx="108">
                  <c:v>214.42793273925801</c:v>
                </c:pt>
                <c:pt idx="109">
                  <c:v>216.439826965332</c:v>
                </c:pt>
                <c:pt idx="110">
                  <c:v>218.42658233642601</c:v>
                </c:pt>
                <c:pt idx="111">
                  <c:v>220.40029144287101</c:v>
                </c:pt>
                <c:pt idx="112">
                  <c:v>222.374923706055</c:v>
                </c:pt>
                <c:pt idx="113">
                  <c:v>224.450157165527</c:v>
                </c:pt>
                <c:pt idx="114">
                  <c:v>226.44902038574199</c:v>
                </c:pt>
                <c:pt idx="115">
                  <c:v>228.38546752929699</c:v>
                </c:pt>
                <c:pt idx="116">
                  <c:v>230.39736175537101</c:v>
                </c:pt>
                <c:pt idx="117">
                  <c:v>232.43394470214801</c:v>
                </c:pt>
                <c:pt idx="118">
                  <c:v>234.44631195068399</c:v>
                </c:pt>
                <c:pt idx="119">
                  <c:v>236.420486450195</c:v>
                </c:pt>
                <c:pt idx="120">
                  <c:v>238.444953918457</c:v>
                </c:pt>
                <c:pt idx="121">
                  <c:v>240.54487609863301</c:v>
                </c:pt>
                <c:pt idx="122">
                  <c:v>242.531623840332</c:v>
                </c:pt>
                <c:pt idx="123">
                  <c:v>244.40566253662101</c:v>
                </c:pt>
                <c:pt idx="124">
                  <c:v>246.39241027832</c:v>
                </c:pt>
                <c:pt idx="125">
                  <c:v>248.44203186035199</c:v>
                </c:pt>
                <c:pt idx="126">
                  <c:v>250.45392608642601</c:v>
                </c:pt>
                <c:pt idx="127">
                  <c:v>252.42810058593801</c:v>
                </c:pt>
                <c:pt idx="128">
                  <c:v>254.37712860107399</c:v>
                </c:pt>
                <c:pt idx="129">
                  <c:v>256.45189666748001</c:v>
                </c:pt>
                <c:pt idx="130">
                  <c:v>258.48893737792997</c:v>
                </c:pt>
                <c:pt idx="131">
                  <c:v>260.41233825683599</c:v>
                </c:pt>
                <c:pt idx="132">
                  <c:v>262.43634033203102</c:v>
                </c:pt>
                <c:pt idx="133">
                  <c:v>264.473388671875</c:v>
                </c:pt>
                <c:pt idx="134">
                  <c:v>266.42242431640602</c:v>
                </c:pt>
                <c:pt idx="135">
                  <c:v>268.39707946777298</c:v>
                </c:pt>
                <c:pt idx="136">
                  <c:v>270.43412780761702</c:v>
                </c:pt>
                <c:pt idx="137">
                  <c:v>272.50842285156199</c:v>
                </c:pt>
                <c:pt idx="138">
                  <c:v>274.48306274414102</c:v>
                </c:pt>
                <c:pt idx="139">
                  <c:v>276.41950988769503</c:v>
                </c:pt>
                <c:pt idx="140">
                  <c:v>278.41882324218699</c:v>
                </c:pt>
                <c:pt idx="141">
                  <c:v>280.40603637695301</c:v>
                </c:pt>
                <c:pt idx="142">
                  <c:v>282.44308471679699</c:v>
                </c:pt>
                <c:pt idx="143">
                  <c:v>284.42984008789102</c:v>
                </c:pt>
                <c:pt idx="144">
                  <c:v>286.453857421875</c:v>
                </c:pt>
                <c:pt idx="145">
                  <c:v>288.45317077636702</c:v>
                </c:pt>
                <c:pt idx="146">
                  <c:v>290.46553039550798</c:v>
                </c:pt>
                <c:pt idx="147">
                  <c:v>292.40151977539102</c:v>
                </c:pt>
                <c:pt idx="148">
                  <c:v>294.32492065429699</c:v>
                </c:pt>
                <c:pt idx="149">
                  <c:v>296.41273498535202</c:v>
                </c:pt>
                <c:pt idx="150">
                  <c:v>298.43768310546898</c:v>
                </c:pt>
                <c:pt idx="151">
                  <c:v>300.41139221191401</c:v>
                </c:pt>
                <c:pt idx="152">
                  <c:v>302.37298583984398</c:v>
                </c:pt>
                <c:pt idx="153">
                  <c:v>304.42306518554699</c:v>
                </c:pt>
                <c:pt idx="154">
                  <c:v>306.44754028320301</c:v>
                </c:pt>
                <c:pt idx="155">
                  <c:v>308.40913391113298</c:v>
                </c:pt>
                <c:pt idx="156">
                  <c:v>310.38282775878901</c:v>
                </c:pt>
                <c:pt idx="157">
                  <c:v>312.31929016113298</c:v>
                </c:pt>
                <c:pt idx="158">
                  <c:v>314.33119201660202</c:v>
                </c:pt>
                <c:pt idx="159">
                  <c:v>316.34262084960898</c:v>
                </c:pt>
                <c:pt idx="160">
                  <c:v>318.38014221191401</c:v>
                </c:pt>
                <c:pt idx="161">
                  <c:v>320.40461730957003</c:v>
                </c:pt>
                <c:pt idx="162">
                  <c:v>322.42861938476602</c:v>
                </c:pt>
                <c:pt idx="163">
                  <c:v>324.42794799804699</c:v>
                </c:pt>
                <c:pt idx="164">
                  <c:v>326.352294921875</c:v>
                </c:pt>
                <c:pt idx="165">
                  <c:v>328.41447448730497</c:v>
                </c:pt>
                <c:pt idx="166">
                  <c:v>330.47619628906301</c:v>
                </c:pt>
                <c:pt idx="167">
                  <c:v>332.38796997070301</c:v>
                </c:pt>
                <c:pt idx="168">
                  <c:v>334.35003662109398</c:v>
                </c:pt>
                <c:pt idx="169">
                  <c:v>336.41223144531301</c:v>
                </c:pt>
                <c:pt idx="170">
                  <c:v>338.47442626953102</c:v>
                </c:pt>
                <c:pt idx="171">
                  <c:v>340.42344665527298</c:v>
                </c:pt>
                <c:pt idx="172">
                  <c:v>342.35989379882801</c:v>
                </c:pt>
                <c:pt idx="173">
                  <c:v>344.32102966308599</c:v>
                </c:pt>
                <c:pt idx="174">
                  <c:v>346.30731201171898</c:v>
                </c:pt>
                <c:pt idx="175">
                  <c:v>348.34436035156199</c:v>
                </c:pt>
                <c:pt idx="176">
                  <c:v>350.29339599609398</c:v>
                </c:pt>
                <c:pt idx="177">
                  <c:v>352.34349060058599</c:v>
                </c:pt>
                <c:pt idx="178">
                  <c:v>354.34327697753901</c:v>
                </c:pt>
                <c:pt idx="179">
                  <c:v>356.31697082519503</c:v>
                </c:pt>
                <c:pt idx="180">
                  <c:v>358.35354614257801</c:v>
                </c:pt>
                <c:pt idx="181">
                  <c:v>360.42832946777298</c:v>
                </c:pt>
                <c:pt idx="182">
                  <c:v>362.46583557128901</c:v>
                </c:pt>
                <c:pt idx="183">
                  <c:v>364.37759399414102</c:v>
                </c:pt>
                <c:pt idx="184">
                  <c:v>366.33872985839798</c:v>
                </c:pt>
                <c:pt idx="185">
                  <c:v>368.33758544921898</c:v>
                </c:pt>
                <c:pt idx="186">
                  <c:v>370.38766479492199</c:v>
                </c:pt>
                <c:pt idx="187">
                  <c:v>372.37487792968699</c:v>
                </c:pt>
                <c:pt idx="188">
                  <c:v>374.32391357421898</c:v>
                </c:pt>
                <c:pt idx="189">
                  <c:v>376.38610839843801</c:v>
                </c:pt>
                <c:pt idx="190">
                  <c:v>378.39799499511702</c:v>
                </c:pt>
                <c:pt idx="191">
                  <c:v>380.33349609375</c:v>
                </c:pt>
                <c:pt idx="192">
                  <c:v>382.30769348144503</c:v>
                </c:pt>
                <c:pt idx="193">
                  <c:v>384.35826110839798</c:v>
                </c:pt>
                <c:pt idx="194">
                  <c:v>386.37014770507801</c:v>
                </c:pt>
                <c:pt idx="195">
                  <c:v>388.35690307617199</c:v>
                </c:pt>
                <c:pt idx="196">
                  <c:v>390.33106994628901</c:v>
                </c:pt>
                <c:pt idx="197">
                  <c:v>392.30525207519503</c:v>
                </c:pt>
                <c:pt idx="198">
                  <c:v>394.30363464355497</c:v>
                </c:pt>
                <c:pt idx="199">
                  <c:v>396.29037475585898</c:v>
                </c:pt>
                <c:pt idx="200">
                  <c:v>398.36514282226602</c:v>
                </c:pt>
                <c:pt idx="201">
                  <c:v>400.37609863281199</c:v>
                </c:pt>
                <c:pt idx="202">
                  <c:v>402.28834533691401</c:v>
                </c:pt>
                <c:pt idx="203">
                  <c:v>404.22479248046898</c:v>
                </c:pt>
                <c:pt idx="204">
                  <c:v>406.33728027343801</c:v>
                </c:pt>
                <c:pt idx="205">
                  <c:v>408.43814086914102</c:v>
                </c:pt>
                <c:pt idx="206">
                  <c:v>410.33686828613298</c:v>
                </c:pt>
                <c:pt idx="207">
                  <c:v>412.32362365722702</c:v>
                </c:pt>
                <c:pt idx="208">
                  <c:v>414.37324523925798</c:v>
                </c:pt>
                <c:pt idx="209">
                  <c:v>416.347412109375</c:v>
                </c:pt>
                <c:pt idx="210">
                  <c:v>418.40960693359398</c:v>
                </c:pt>
                <c:pt idx="211">
                  <c:v>420.47181701660202</c:v>
                </c:pt>
                <c:pt idx="212">
                  <c:v>422.37054443359398</c:v>
                </c:pt>
                <c:pt idx="213">
                  <c:v>424.34471130371099</c:v>
                </c:pt>
                <c:pt idx="214">
                  <c:v>426.35661315917997</c:v>
                </c:pt>
                <c:pt idx="215">
                  <c:v>428.31727600097702</c:v>
                </c:pt>
                <c:pt idx="216">
                  <c:v>430.32916259765602</c:v>
                </c:pt>
                <c:pt idx="217">
                  <c:v>432.31684875488298</c:v>
                </c:pt>
                <c:pt idx="218">
                  <c:v>434.34037780761702</c:v>
                </c:pt>
                <c:pt idx="219">
                  <c:v>436.32711791992199</c:v>
                </c:pt>
                <c:pt idx="220">
                  <c:v>438.30224609375</c:v>
                </c:pt>
                <c:pt idx="221">
                  <c:v>440.33836364746099</c:v>
                </c:pt>
                <c:pt idx="222">
                  <c:v>442.33769226074202</c:v>
                </c:pt>
                <c:pt idx="223">
                  <c:v>444.31185913085898</c:v>
                </c:pt>
                <c:pt idx="224">
                  <c:v>446.34889221191401</c:v>
                </c:pt>
                <c:pt idx="225">
                  <c:v>448.42459106445301</c:v>
                </c:pt>
                <c:pt idx="226">
                  <c:v>450.37361145019503</c:v>
                </c:pt>
                <c:pt idx="227">
                  <c:v>452.24720764160202</c:v>
                </c:pt>
                <c:pt idx="228">
                  <c:v>454.25910949707003</c:v>
                </c:pt>
                <c:pt idx="229">
                  <c:v>456.346435546875</c:v>
                </c:pt>
                <c:pt idx="230">
                  <c:v>458.36997985839798</c:v>
                </c:pt>
                <c:pt idx="231">
                  <c:v>460.30644226074202</c:v>
                </c:pt>
                <c:pt idx="232">
                  <c:v>462.28153991699202</c:v>
                </c:pt>
                <c:pt idx="233">
                  <c:v>464.31765747070301</c:v>
                </c:pt>
                <c:pt idx="234">
                  <c:v>466.26667785644503</c:v>
                </c:pt>
                <c:pt idx="235">
                  <c:v>468.22825622558599</c:v>
                </c:pt>
                <c:pt idx="236">
                  <c:v>470.22758483886702</c:v>
                </c:pt>
                <c:pt idx="237">
                  <c:v>472.26556396484398</c:v>
                </c:pt>
                <c:pt idx="238">
                  <c:v>474.31520080566401</c:v>
                </c:pt>
                <c:pt idx="239">
                  <c:v>476.27680969238298</c:v>
                </c:pt>
                <c:pt idx="240">
                  <c:v>478.225830078125</c:v>
                </c:pt>
                <c:pt idx="241">
                  <c:v>480.32574462890602</c:v>
                </c:pt>
                <c:pt idx="242">
                  <c:v>482.29898071289102</c:v>
                </c:pt>
                <c:pt idx="243">
                  <c:v>484.25964355468699</c:v>
                </c:pt>
                <c:pt idx="244">
                  <c:v>486.33534240722702</c:v>
                </c:pt>
                <c:pt idx="245">
                  <c:v>488.28437805175798</c:v>
                </c:pt>
                <c:pt idx="246">
                  <c:v>490.22082519531301</c:v>
                </c:pt>
                <c:pt idx="247">
                  <c:v>492.20851135253901</c:v>
                </c:pt>
                <c:pt idx="248">
                  <c:v>494.30844116210898</c:v>
                </c:pt>
                <c:pt idx="249">
                  <c:v>496.28166198730497</c:v>
                </c:pt>
                <c:pt idx="250">
                  <c:v>498.24324035644503</c:v>
                </c:pt>
                <c:pt idx="251">
                  <c:v>500.29380798339798</c:v>
                </c:pt>
                <c:pt idx="252">
                  <c:v>502.30572509765602</c:v>
                </c:pt>
                <c:pt idx="253">
                  <c:v>504.32925415039102</c:v>
                </c:pt>
                <c:pt idx="254">
                  <c:v>506.24055480957003</c:v>
                </c:pt>
                <c:pt idx="255">
                  <c:v>508.21565246582003</c:v>
                </c:pt>
                <c:pt idx="256">
                  <c:v>510.27784729003901</c:v>
                </c:pt>
                <c:pt idx="257">
                  <c:v>512.25204467773403</c:v>
                </c:pt>
                <c:pt idx="258">
                  <c:v>514.20108032226597</c:v>
                </c:pt>
                <c:pt idx="259">
                  <c:v>516.17431640625</c:v>
                </c:pt>
                <c:pt idx="260">
                  <c:v>518.24813842773403</c:v>
                </c:pt>
                <c:pt idx="261">
                  <c:v>520.310302734375</c:v>
                </c:pt>
                <c:pt idx="262">
                  <c:v>522.27191162109398</c:v>
                </c:pt>
                <c:pt idx="263">
                  <c:v>524.22189331054699</c:v>
                </c:pt>
                <c:pt idx="264">
                  <c:v>526.27243041992199</c:v>
                </c:pt>
                <c:pt idx="265">
                  <c:v>528.32205200195301</c:v>
                </c:pt>
                <c:pt idx="266">
                  <c:v>530.24499511718795</c:v>
                </c:pt>
                <c:pt idx="267">
                  <c:v>532.14370727539097</c:v>
                </c:pt>
                <c:pt idx="268">
                  <c:v>534.24456787109398</c:v>
                </c:pt>
                <c:pt idx="269">
                  <c:v>536.344482421875</c:v>
                </c:pt>
                <c:pt idx="270">
                  <c:v>538.21804809570301</c:v>
                </c:pt>
                <c:pt idx="271">
                  <c:v>540.19223022460903</c:v>
                </c:pt>
                <c:pt idx="272">
                  <c:v>542.19155883789097</c:v>
                </c:pt>
                <c:pt idx="273">
                  <c:v>544.15316772460903</c:v>
                </c:pt>
                <c:pt idx="274">
                  <c:v>546.16412353515602</c:v>
                </c:pt>
                <c:pt idx="275">
                  <c:v>548.176025390625</c:v>
                </c:pt>
                <c:pt idx="276">
                  <c:v>550.17535400390602</c:v>
                </c:pt>
                <c:pt idx="277">
                  <c:v>552.162109375</c:v>
                </c:pt>
                <c:pt idx="278">
                  <c:v>554.20010375976597</c:v>
                </c:pt>
                <c:pt idx="279">
                  <c:v>556.21105957031295</c:v>
                </c:pt>
                <c:pt idx="280">
                  <c:v>558.19778442382801</c:v>
                </c:pt>
                <c:pt idx="281">
                  <c:v>560.21060180664097</c:v>
                </c:pt>
                <c:pt idx="282">
                  <c:v>562.18478393554699</c:v>
                </c:pt>
                <c:pt idx="283">
                  <c:v>564.22183227539097</c:v>
                </c:pt>
                <c:pt idx="284">
                  <c:v>566.22021484375</c:v>
                </c:pt>
                <c:pt idx="285">
                  <c:v>568.28240966796898</c:v>
                </c:pt>
                <c:pt idx="286">
                  <c:v>570.28173828125</c:v>
                </c:pt>
                <c:pt idx="287">
                  <c:v>572.15533447265602</c:v>
                </c:pt>
                <c:pt idx="288">
                  <c:v>574.14303588867199</c:v>
                </c:pt>
                <c:pt idx="289">
                  <c:v>576.14236450195301</c:v>
                </c:pt>
                <c:pt idx="290">
                  <c:v>578.16680908203102</c:v>
                </c:pt>
                <c:pt idx="291">
                  <c:v>580.16516113281295</c:v>
                </c:pt>
                <c:pt idx="292">
                  <c:v>582.15191650390602</c:v>
                </c:pt>
                <c:pt idx="293">
                  <c:v>584.13961791992199</c:v>
                </c:pt>
                <c:pt idx="294">
                  <c:v>586.16314697265602</c:v>
                </c:pt>
                <c:pt idx="295">
                  <c:v>588.16247558593795</c:v>
                </c:pt>
                <c:pt idx="296">
                  <c:v>590.14926147460903</c:v>
                </c:pt>
                <c:pt idx="297">
                  <c:v>592.22308349609398</c:v>
                </c:pt>
                <c:pt idx="298">
                  <c:v>594.28619384765602</c:v>
                </c:pt>
                <c:pt idx="299">
                  <c:v>596.28552246093705</c:v>
                </c:pt>
                <c:pt idx="300">
                  <c:v>598.23455810546898</c:v>
                </c:pt>
                <c:pt idx="301">
                  <c:v>600.17098999023403</c:v>
                </c:pt>
                <c:pt idx="302">
                  <c:v>602.15771484375</c:v>
                </c:pt>
                <c:pt idx="303">
                  <c:v>604.20828247070301</c:v>
                </c:pt>
                <c:pt idx="304">
                  <c:v>606.30819702148403</c:v>
                </c:pt>
                <c:pt idx="305">
                  <c:v>608.29495239257801</c:v>
                </c:pt>
                <c:pt idx="306">
                  <c:v>610.19274902343705</c:v>
                </c:pt>
                <c:pt idx="307">
                  <c:v>612.09146118164097</c:v>
                </c:pt>
                <c:pt idx="308">
                  <c:v>614.17974853515602</c:v>
                </c:pt>
                <c:pt idx="309">
                  <c:v>616.241943359375</c:v>
                </c:pt>
                <c:pt idx="310">
                  <c:v>618.09036254882801</c:v>
                </c:pt>
                <c:pt idx="311">
                  <c:v>620.10226440429699</c:v>
                </c:pt>
                <c:pt idx="312">
                  <c:v>622.17608642578102</c:v>
                </c:pt>
                <c:pt idx="313">
                  <c:v>624.213134765625</c:v>
                </c:pt>
                <c:pt idx="314">
                  <c:v>626.25112915039097</c:v>
                </c:pt>
                <c:pt idx="315">
                  <c:v>628.18759155273403</c:v>
                </c:pt>
                <c:pt idx="316">
                  <c:v>630.11053466796898</c:v>
                </c:pt>
                <c:pt idx="317">
                  <c:v>632.12243652343705</c:v>
                </c:pt>
                <c:pt idx="318">
                  <c:v>634.15948486328102</c:v>
                </c:pt>
                <c:pt idx="319">
                  <c:v>636.10852050781205</c:v>
                </c:pt>
                <c:pt idx="320">
                  <c:v>638.10879516601597</c:v>
                </c:pt>
                <c:pt idx="321">
                  <c:v>640.15838623046898</c:v>
                </c:pt>
                <c:pt idx="322">
                  <c:v>642.17025756835903</c:v>
                </c:pt>
                <c:pt idx="323">
                  <c:v>644.19473266601597</c:v>
                </c:pt>
                <c:pt idx="324">
                  <c:v>646.13119506835903</c:v>
                </c:pt>
                <c:pt idx="325">
                  <c:v>648.21853637695301</c:v>
                </c:pt>
                <c:pt idx="326">
                  <c:v>650.21786499023403</c:v>
                </c:pt>
                <c:pt idx="327">
                  <c:v>652.15432739257801</c:v>
                </c:pt>
                <c:pt idx="328">
                  <c:v>654.27938842773403</c:v>
                </c:pt>
                <c:pt idx="329">
                  <c:v>656.29129028320301</c:v>
                </c:pt>
                <c:pt idx="330">
                  <c:v>658.17742919921898</c:v>
                </c:pt>
                <c:pt idx="331">
                  <c:v>660.12646484375</c:v>
                </c:pt>
                <c:pt idx="332">
                  <c:v>662.16351318359398</c:v>
                </c:pt>
                <c:pt idx="333">
                  <c:v>664.09994506835903</c:v>
                </c:pt>
                <c:pt idx="334">
                  <c:v>666.03640747070301</c:v>
                </c:pt>
                <c:pt idx="335">
                  <c:v>668.09860229492199</c:v>
                </c:pt>
                <c:pt idx="336">
                  <c:v>670.09793090820301</c:v>
                </c:pt>
                <c:pt idx="337">
                  <c:v>672.09725952148403</c:v>
                </c:pt>
                <c:pt idx="338">
                  <c:v>674.09658813476597</c:v>
                </c:pt>
                <c:pt idx="339">
                  <c:v>676.08334350585903</c:v>
                </c:pt>
                <c:pt idx="340">
                  <c:v>678.15811157226597</c:v>
                </c:pt>
                <c:pt idx="341">
                  <c:v>680.15740966796898</c:v>
                </c:pt>
                <c:pt idx="342">
                  <c:v>682.08035278320301</c:v>
                </c:pt>
                <c:pt idx="343">
                  <c:v>684.167724609375</c:v>
                </c:pt>
                <c:pt idx="344">
                  <c:v>686.28021240234398</c:v>
                </c:pt>
                <c:pt idx="345">
                  <c:v>688.19149780273403</c:v>
                </c:pt>
                <c:pt idx="346">
                  <c:v>690.09115600585903</c:v>
                </c:pt>
                <c:pt idx="347">
                  <c:v>692.06439208984398</c:v>
                </c:pt>
                <c:pt idx="348">
                  <c:v>694.114013671875</c:v>
                </c:pt>
                <c:pt idx="349">
                  <c:v>696.12683105468705</c:v>
                </c:pt>
                <c:pt idx="350">
                  <c:v>698.08840942382801</c:v>
                </c:pt>
                <c:pt idx="351">
                  <c:v>700.08773803710903</c:v>
                </c:pt>
                <c:pt idx="352">
                  <c:v>702.04843139648403</c:v>
                </c:pt>
                <c:pt idx="353">
                  <c:v>704.04776000976597</c:v>
                </c:pt>
                <c:pt idx="354">
                  <c:v>706.11087036132801</c:v>
                </c:pt>
                <c:pt idx="355">
                  <c:v>708.11019897460903</c:v>
                </c:pt>
                <c:pt idx="356">
                  <c:v>710.13467407226597</c:v>
                </c:pt>
                <c:pt idx="357">
                  <c:v>712.14562988281295</c:v>
                </c:pt>
                <c:pt idx="358">
                  <c:v>714.03179931640602</c:v>
                </c:pt>
                <c:pt idx="359">
                  <c:v>716.05718994140602</c:v>
                </c:pt>
                <c:pt idx="360">
                  <c:v>718.14358520507801</c:v>
                </c:pt>
                <c:pt idx="361">
                  <c:v>720.11779785156205</c:v>
                </c:pt>
                <c:pt idx="362">
                  <c:v>722.13064575195301</c:v>
                </c:pt>
                <c:pt idx="363">
                  <c:v>724.18023681640602</c:v>
                </c:pt>
                <c:pt idx="364">
                  <c:v>726.15438842773403</c:v>
                </c:pt>
                <c:pt idx="365">
                  <c:v>728.09085083007801</c:v>
                </c:pt>
                <c:pt idx="366">
                  <c:v>730.10275268554699</c:v>
                </c:pt>
                <c:pt idx="367">
                  <c:v>732.17660522460903</c:v>
                </c:pt>
                <c:pt idx="368">
                  <c:v>734.12564086914097</c:v>
                </c:pt>
                <c:pt idx="369">
                  <c:v>736.06301879882801</c:v>
                </c:pt>
                <c:pt idx="370">
                  <c:v>738.08749389648403</c:v>
                </c:pt>
                <c:pt idx="371">
                  <c:v>740.12454223632801</c:v>
                </c:pt>
                <c:pt idx="372">
                  <c:v>742.12292480468705</c:v>
                </c:pt>
                <c:pt idx="373">
                  <c:v>744.05935668945301</c:v>
                </c:pt>
                <c:pt idx="374">
                  <c:v>746.04702758789097</c:v>
                </c:pt>
                <c:pt idx="375">
                  <c:v>748.10925292968795</c:v>
                </c:pt>
                <c:pt idx="376">
                  <c:v>750.08346557617199</c:v>
                </c:pt>
                <c:pt idx="377">
                  <c:v>752.00735473632801</c:v>
                </c:pt>
                <c:pt idx="378">
                  <c:v>754.09274291992199</c:v>
                </c:pt>
                <c:pt idx="379">
                  <c:v>756.15490722656295</c:v>
                </c:pt>
                <c:pt idx="380">
                  <c:v>758.10586547851597</c:v>
                </c:pt>
                <c:pt idx="381">
                  <c:v>760.080078125</c:v>
                </c:pt>
                <c:pt idx="382">
                  <c:v>762.09197998046898</c:v>
                </c:pt>
                <c:pt idx="383">
                  <c:v>764.07870483398403</c:v>
                </c:pt>
                <c:pt idx="384">
                  <c:v>766.06546020507801</c:v>
                </c:pt>
                <c:pt idx="385">
                  <c:v>768.05221557617199</c:v>
                </c:pt>
                <c:pt idx="386">
                  <c:v>770.05154418945301</c:v>
                </c:pt>
                <c:pt idx="387">
                  <c:v>772.036376953125</c:v>
                </c:pt>
                <c:pt idx="388">
                  <c:v>774.03570556640602</c:v>
                </c:pt>
                <c:pt idx="389">
                  <c:v>776.03692626953102</c:v>
                </c:pt>
                <c:pt idx="390">
                  <c:v>778.048828125</c:v>
                </c:pt>
                <c:pt idx="391">
                  <c:v>780.19906616210903</c:v>
                </c:pt>
                <c:pt idx="392">
                  <c:v>782.17321777343705</c:v>
                </c:pt>
                <c:pt idx="393">
                  <c:v>784.00906372070301</c:v>
                </c:pt>
                <c:pt idx="394">
                  <c:v>786.00839233398403</c:v>
                </c:pt>
                <c:pt idx="395">
                  <c:v>788.05798339843795</c:v>
                </c:pt>
                <c:pt idx="396">
                  <c:v>790.08245849609398</c:v>
                </c:pt>
                <c:pt idx="397">
                  <c:v>792.04409790039097</c:v>
                </c:pt>
                <c:pt idx="398">
                  <c:v>793.99313354492199</c:v>
                </c:pt>
                <c:pt idx="399">
                  <c:v>796.05532836914097</c:v>
                </c:pt>
                <c:pt idx="400">
                  <c:v>798.09234619140602</c:v>
                </c:pt>
                <c:pt idx="401">
                  <c:v>800.05392456054699</c:v>
                </c:pt>
                <c:pt idx="402">
                  <c:v>802.11611938476597</c:v>
                </c:pt>
                <c:pt idx="403">
                  <c:v>804.16574096679699</c:v>
                </c:pt>
                <c:pt idx="404">
                  <c:v>806.06448364257801</c:v>
                </c:pt>
                <c:pt idx="405">
                  <c:v>807.96322631835903</c:v>
                </c:pt>
                <c:pt idx="406">
                  <c:v>809.96060180664097</c:v>
                </c:pt>
                <c:pt idx="407">
                  <c:v>812.03536987304699</c:v>
                </c:pt>
                <c:pt idx="408">
                  <c:v>814.061767578125</c:v>
                </c:pt>
                <c:pt idx="409">
                  <c:v>816.03594970703102</c:v>
                </c:pt>
                <c:pt idx="410">
                  <c:v>817.99758911132801</c:v>
                </c:pt>
                <c:pt idx="411">
                  <c:v>819.99688720703102</c:v>
                </c:pt>
                <c:pt idx="412">
                  <c:v>822.03390502929699</c:v>
                </c:pt>
                <c:pt idx="413">
                  <c:v>824.04580688476597</c:v>
                </c:pt>
                <c:pt idx="414">
                  <c:v>826.045166015625</c:v>
                </c:pt>
                <c:pt idx="415">
                  <c:v>828.06964111328102</c:v>
                </c:pt>
                <c:pt idx="416">
                  <c:v>830.06701660156205</c:v>
                </c:pt>
                <c:pt idx="417">
                  <c:v>832.05184936523403</c:v>
                </c:pt>
                <c:pt idx="418">
                  <c:v>834.00277709960903</c:v>
                </c:pt>
                <c:pt idx="419">
                  <c:v>835.99142456054699</c:v>
                </c:pt>
                <c:pt idx="420">
                  <c:v>838.05361938476597</c:v>
                </c:pt>
                <c:pt idx="421">
                  <c:v>840.04037475585903</c:v>
                </c:pt>
                <c:pt idx="422">
                  <c:v>842.12771606445301</c:v>
                </c:pt>
                <c:pt idx="423">
                  <c:v>844.08929443359398</c:v>
                </c:pt>
                <c:pt idx="424">
                  <c:v>845.962890625</c:v>
                </c:pt>
                <c:pt idx="425">
                  <c:v>848.03768920898403</c:v>
                </c:pt>
                <c:pt idx="426">
                  <c:v>850.09988403320301</c:v>
                </c:pt>
                <c:pt idx="427">
                  <c:v>852.08663940429699</c:v>
                </c:pt>
                <c:pt idx="428">
                  <c:v>853.98538208007801</c:v>
                </c:pt>
                <c:pt idx="429">
                  <c:v>855.95956420898403</c:v>
                </c:pt>
                <c:pt idx="430">
                  <c:v>858.072021484375</c:v>
                </c:pt>
                <c:pt idx="431">
                  <c:v>860.06939697265602</c:v>
                </c:pt>
                <c:pt idx="432">
                  <c:v>861.96817016601597</c:v>
                </c:pt>
                <c:pt idx="433">
                  <c:v>863.95684814453102</c:v>
                </c:pt>
                <c:pt idx="434">
                  <c:v>865.98129272460903</c:v>
                </c:pt>
                <c:pt idx="435">
                  <c:v>868.03091430664097</c:v>
                </c:pt>
                <c:pt idx="436">
                  <c:v>869.99249267578102</c:v>
                </c:pt>
                <c:pt idx="437">
                  <c:v>871.90380859375</c:v>
                </c:pt>
                <c:pt idx="438">
                  <c:v>873.91574096679699</c:v>
                </c:pt>
                <c:pt idx="439">
                  <c:v>875.97793579101597</c:v>
                </c:pt>
                <c:pt idx="440">
                  <c:v>878.01495361328102</c:v>
                </c:pt>
                <c:pt idx="441">
                  <c:v>879.98913574218795</c:v>
                </c:pt>
                <c:pt idx="442">
                  <c:v>882.00103759765602</c:v>
                </c:pt>
                <c:pt idx="443">
                  <c:v>883.95007324218795</c:v>
                </c:pt>
                <c:pt idx="444">
                  <c:v>885.98715209960903</c:v>
                </c:pt>
                <c:pt idx="445">
                  <c:v>887.99710083007801</c:v>
                </c:pt>
                <c:pt idx="446">
                  <c:v>889.92095947265602</c:v>
                </c:pt>
                <c:pt idx="447">
                  <c:v>891.95993041992199</c:v>
                </c:pt>
                <c:pt idx="448">
                  <c:v>894.02212524414097</c:v>
                </c:pt>
                <c:pt idx="449">
                  <c:v>896.00888061523403</c:v>
                </c:pt>
                <c:pt idx="450">
                  <c:v>897.99563598632801</c:v>
                </c:pt>
                <c:pt idx="451">
                  <c:v>899.99493408203102</c:v>
                </c:pt>
                <c:pt idx="452">
                  <c:v>901.96911621093705</c:v>
                </c:pt>
                <c:pt idx="453">
                  <c:v>903.96847534179699</c:v>
                </c:pt>
                <c:pt idx="454">
                  <c:v>906.00549316406205</c:v>
                </c:pt>
                <c:pt idx="455">
                  <c:v>908.05505371093705</c:v>
                </c:pt>
                <c:pt idx="456">
                  <c:v>909.99151611328102</c:v>
                </c:pt>
                <c:pt idx="457">
                  <c:v>911.978271484375</c:v>
                </c:pt>
                <c:pt idx="458">
                  <c:v>913.99014282226597</c:v>
                </c:pt>
                <c:pt idx="459">
                  <c:v>915.92660522460903</c:v>
                </c:pt>
                <c:pt idx="460">
                  <c:v>917.95111083984398</c:v>
                </c:pt>
                <c:pt idx="461">
                  <c:v>919.93786621093705</c:v>
                </c:pt>
                <c:pt idx="462">
                  <c:v>921.93716430664097</c:v>
                </c:pt>
                <c:pt idx="463">
                  <c:v>924.07479858398403</c:v>
                </c:pt>
                <c:pt idx="464">
                  <c:v>926.03448486328102</c:v>
                </c:pt>
                <c:pt idx="465">
                  <c:v>927.8955078125</c:v>
                </c:pt>
                <c:pt idx="466">
                  <c:v>929.90933227539097</c:v>
                </c:pt>
                <c:pt idx="467">
                  <c:v>931.97152709960903</c:v>
                </c:pt>
                <c:pt idx="468">
                  <c:v>933.94570922851597</c:v>
                </c:pt>
                <c:pt idx="469">
                  <c:v>935.89471435546898</c:v>
                </c:pt>
                <c:pt idx="470">
                  <c:v>937.90658569335903</c:v>
                </c:pt>
                <c:pt idx="471">
                  <c:v>939.99203491210903</c:v>
                </c:pt>
                <c:pt idx="472">
                  <c:v>942.04165649414097</c:v>
                </c:pt>
                <c:pt idx="473">
                  <c:v>943.99258422851597</c:v>
                </c:pt>
                <c:pt idx="474">
                  <c:v>945.96676635742199</c:v>
                </c:pt>
                <c:pt idx="475">
                  <c:v>947.99124145507801</c:v>
                </c:pt>
                <c:pt idx="476">
                  <c:v>949.95281982421898</c:v>
                </c:pt>
                <c:pt idx="477">
                  <c:v>951.88928222656295</c:v>
                </c:pt>
                <c:pt idx="478">
                  <c:v>953.93893432617199</c:v>
                </c:pt>
                <c:pt idx="479">
                  <c:v>955.96340942382801</c:v>
                </c:pt>
                <c:pt idx="480">
                  <c:v>957.89987182617199</c:v>
                </c:pt>
                <c:pt idx="481">
                  <c:v>959.88662719726597</c:v>
                </c:pt>
                <c:pt idx="482">
                  <c:v>961.89849853515602</c:v>
                </c:pt>
                <c:pt idx="483">
                  <c:v>963.88522338867199</c:v>
                </c:pt>
                <c:pt idx="484">
                  <c:v>965.95999145507801</c:v>
                </c:pt>
                <c:pt idx="485">
                  <c:v>967.99703979492199</c:v>
                </c:pt>
                <c:pt idx="486">
                  <c:v>969.95864868164097</c:v>
                </c:pt>
                <c:pt idx="487">
                  <c:v>971.88250732421898</c:v>
                </c:pt>
                <c:pt idx="488">
                  <c:v>973.89440917968795</c:v>
                </c:pt>
                <c:pt idx="489">
                  <c:v>975.891845703125</c:v>
                </c:pt>
                <c:pt idx="490">
                  <c:v>977.90182495117199</c:v>
                </c:pt>
                <c:pt idx="491">
                  <c:v>979.96591186523403</c:v>
                </c:pt>
                <c:pt idx="492">
                  <c:v>981.94198608398403</c:v>
                </c:pt>
                <c:pt idx="493">
                  <c:v>983.90359497070301</c:v>
                </c:pt>
                <c:pt idx="494">
                  <c:v>985.87777709960903</c:v>
                </c:pt>
                <c:pt idx="495">
                  <c:v>987.88967895507801</c:v>
                </c:pt>
                <c:pt idx="496">
                  <c:v>989.87643432617199</c:v>
                </c:pt>
                <c:pt idx="497">
                  <c:v>991.875732421875</c:v>
                </c:pt>
                <c:pt idx="498">
                  <c:v>993.92535400390602</c:v>
                </c:pt>
                <c:pt idx="499">
                  <c:v>995.88699340820301</c:v>
                </c:pt>
                <c:pt idx="500">
                  <c:v>997.88629150390602</c:v>
                </c:pt>
                <c:pt idx="501">
                  <c:v>999.898193359375</c:v>
                </c:pt>
                <c:pt idx="502">
                  <c:v>1001.91009521484</c:v>
                </c:pt>
                <c:pt idx="503">
                  <c:v>1003.9848327636701</c:v>
                </c:pt>
                <c:pt idx="504">
                  <c:v>1005.94451904297</c:v>
                </c:pt>
                <c:pt idx="505">
                  <c:v>1007.88098144531</c:v>
                </c:pt>
                <c:pt idx="506">
                  <c:v>1009.8570861816401</c:v>
                </c:pt>
                <c:pt idx="507">
                  <c:v>1011.86895751953</c:v>
                </c:pt>
                <c:pt idx="508">
                  <c:v>1013.8556823730499</c:v>
                </c:pt>
                <c:pt idx="509">
                  <c:v>1015.88018798828</c:v>
                </c:pt>
                <c:pt idx="510">
                  <c:v>1017.8921203613299</c:v>
                </c:pt>
                <c:pt idx="511">
                  <c:v>1019.8788757324201</c:v>
                </c:pt>
                <c:pt idx="512">
                  <c:v>1021.86560058594</c:v>
                </c:pt>
                <c:pt idx="513">
                  <c:v>1023.8271789550799</c:v>
                </c:pt>
                <c:pt idx="514">
                  <c:v>1025.9019165039099</c:v>
                </c:pt>
                <c:pt idx="515">
                  <c:v>1027.9999389648401</c:v>
                </c:pt>
                <c:pt idx="516">
                  <c:v>1029.9238891601599</c:v>
                </c:pt>
                <c:pt idx="517">
                  <c:v>1031.8370971679699</c:v>
                </c:pt>
                <c:pt idx="518">
                  <c:v>1033.8866577148401</c:v>
                </c:pt>
                <c:pt idx="519">
                  <c:v>1035.96142578125</c:v>
                </c:pt>
                <c:pt idx="520">
                  <c:v>1037.8727416992199</c:v>
                </c:pt>
                <c:pt idx="521">
                  <c:v>1039.79663085938</c:v>
                </c:pt>
                <c:pt idx="522">
                  <c:v>1041.8211059570301</c:v>
                </c:pt>
                <c:pt idx="523">
                  <c:v>1043.84558105469</c:v>
                </c:pt>
                <c:pt idx="524">
                  <c:v>1045.8700561523401</c:v>
                </c:pt>
                <c:pt idx="525">
                  <c:v>1047.85681152344</c:v>
                </c:pt>
                <c:pt idx="526">
                  <c:v>1049.8687133789099</c:v>
                </c:pt>
                <c:pt idx="527">
                  <c:v>1051.88061523438</c:v>
                </c:pt>
                <c:pt idx="528">
                  <c:v>1053.8673706054699</c:v>
                </c:pt>
                <c:pt idx="529">
                  <c:v>1055.8289184570301</c:v>
                </c:pt>
                <c:pt idx="530">
                  <c:v>1057.90368652344</c:v>
                </c:pt>
                <c:pt idx="531">
                  <c:v>1059.9533081054699</c:v>
                </c:pt>
                <c:pt idx="532">
                  <c:v>1061.87719726562</c:v>
                </c:pt>
                <c:pt idx="533">
                  <c:v>1063.88916015625</c:v>
                </c:pt>
                <c:pt idx="534">
                  <c:v>1065.8884887695301</c:v>
                </c:pt>
                <c:pt idx="535">
                  <c:v>1067.8123168945301</c:v>
                </c:pt>
                <c:pt idx="536">
                  <c:v>1069.77392578125</c:v>
                </c:pt>
                <c:pt idx="537">
                  <c:v>1071.8361206054699</c:v>
                </c:pt>
                <c:pt idx="538">
                  <c:v>1073.84606933594</c:v>
                </c:pt>
                <c:pt idx="539">
                  <c:v>1075.7951049804699</c:v>
                </c:pt>
                <c:pt idx="540">
                  <c:v>1077.7963256835901</c:v>
                </c:pt>
                <c:pt idx="541">
                  <c:v>1079.84594726562</c:v>
                </c:pt>
                <c:pt idx="542">
                  <c:v>1081.8704223632801</c:v>
                </c:pt>
                <c:pt idx="543">
                  <c:v>1083.81945800781</c:v>
                </c:pt>
                <c:pt idx="544">
                  <c:v>1085.8187866210901</c:v>
                </c:pt>
                <c:pt idx="545">
                  <c:v>1087.8306274414099</c:v>
                </c:pt>
                <c:pt idx="546">
                  <c:v>1089.77966308594</c:v>
                </c:pt>
                <c:pt idx="547">
                  <c:v>1091.81677246094</c:v>
                </c:pt>
                <c:pt idx="548">
                  <c:v>1093.8286743164099</c:v>
                </c:pt>
                <c:pt idx="549">
                  <c:v>1095.7525024414099</c:v>
                </c:pt>
                <c:pt idx="550">
                  <c:v>1097.86499023438</c:v>
                </c:pt>
                <c:pt idx="551">
                  <c:v>1099.93981933594</c:v>
                </c:pt>
                <c:pt idx="552">
                  <c:v>1101.8637084960901</c:v>
                </c:pt>
                <c:pt idx="553">
                  <c:v>1103.8126831054699</c:v>
                </c:pt>
                <c:pt idx="554">
                  <c:v>1105.83520507812</c:v>
                </c:pt>
                <c:pt idx="555">
                  <c:v>1107.7968139648401</c:v>
                </c:pt>
                <c:pt idx="556">
                  <c:v>1109.7477416992199</c:v>
                </c:pt>
                <c:pt idx="557">
                  <c:v>1111.79736328125</c:v>
                </c:pt>
                <c:pt idx="558">
                  <c:v>1113.84509277344</c:v>
                </c:pt>
                <c:pt idx="559">
                  <c:v>1115.8444213867199</c:v>
                </c:pt>
                <c:pt idx="560">
                  <c:v>1117.7953491210901</c:v>
                </c:pt>
                <c:pt idx="561">
                  <c:v>1119.76953125</c:v>
                </c:pt>
                <c:pt idx="562">
                  <c:v>1121.7814331054699</c:v>
                </c:pt>
                <c:pt idx="563">
                  <c:v>1123.80395507812</c:v>
                </c:pt>
                <c:pt idx="564">
                  <c:v>1125.8158569335901</c:v>
                </c:pt>
                <c:pt idx="565">
                  <c:v>1127.80456542969</c:v>
                </c:pt>
                <c:pt idx="566">
                  <c:v>1129.7158813476599</c:v>
                </c:pt>
                <c:pt idx="567">
                  <c:v>1131.7402954101599</c:v>
                </c:pt>
                <c:pt idx="568">
                  <c:v>1133.75219726562</c:v>
                </c:pt>
                <c:pt idx="569">
                  <c:v>1135.7138061523401</c:v>
                </c:pt>
                <c:pt idx="570">
                  <c:v>1137.8388671875</c:v>
                </c:pt>
                <c:pt idx="571">
                  <c:v>1139.8884887695301</c:v>
                </c:pt>
                <c:pt idx="572">
                  <c:v>1141.7871704101599</c:v>
                </c:pt>
                <c:pt idx="573">
                  <c:v>1143.74877929688</c:v>
                </c:pt>
                <c:pt idx="574">
                  <c:v>1145.78588867188</c:v>
                </c:pt>
                <c:pt idx="575">
                  <c:v>1147.7977905273401</c:v>
                </c:pt>
                <c:pt idx="576">
                  <c:v>1149.78454589844</c:v>
                </c:pt>
                <c:pt idx="577">
                  <c:v>1151.7461547851599</c:v>
                </c:pt>
                <c:pt idx="578">
                  <c:v>1153.7077026367199</c:v>
                </c:pt>
                <c:pt idx="579">
                  <c:v>1155.73217773438</c:v>
                </c:pt>
                <c:pt idx="580">
                  <c:v>1157.7189331054699</c:v>
                </c:pt>
                <c:pt idx="581">
                  <c:v>1159.70568847656</c:v>
                </c:pt>
                <c:pt idx="582">
                  <c:v>1161.7804565429699</c:v>
                </c:pt>
                <c:pt idx="583">
                  <c:v>1163.7922973632801</c:v>
                </c:pt>
                <c:pt idx="584">
                  <c:v>1165.71618652344</c:v>
                </c:pt>
                <c:pt idx="585">
                  <c:v>1167.70300292969</c:v>
                </c:pt>
                <c:pt idx="586">
                  <c:v>1169.7903442382801</c:v>
                </c:pt>
                <c:pt idx="587">
                  <c:v>1171.78967285156</c:v>
                </c:pt>
                <c:pt idx="588">
                  <c:v>1173.7512817382801</c:v>
                </c:pt>
                <c:pt idx="589">
                  <c:v>1175.7128295898401</c:v>
                </c:pt>
                <c:pt idx="590">
                  <c:v>1177.71215820312</c:v>
                </c:pt>
                <c:pt idx="591">
                  <c:v>1179.7617797851599</c:v>
                </c:pt>
                <c:pt idx="592">
                  <c:v>1181.76110839844</c:v>
                </c:pt>
                <c:pt idx="593">
                  <c:v>1183.6849975585901</c:v>
                </c:pt>
                <c:pt idx="594">
                  <c:v>1185.67175292969</c:v>
                </c:pt>
                <c:pt idx="595">
                  <c:v>1187.7088012695301</c:v>
                </c:pt>
                <c:pt idx="596">
                  <c:v>1189.720703125</c:v>
                </c:pt>
                <c:pt idx="597">
                  <c:v>1191.70556640625</c:v>
                </c:pt>
                <c:pt idx="598">
                  <c:v>1193.70483398438</c:v>
                </c:pt>
                <c:pt idx="599">
                  <c:v>1195.74377441406</c:v>
                </c:pt>
                <c:pt idx="600">
                  <c:v>1197.81860351562</c:v>
                </c:pt>
                <c:pt idx="601">
                  <c:v>1199.7927856445301</c:v>
                </c:pt>
                <c:pt idx="602">
                  <c:v>1201.7040405273401</c:v>
                </c:pt>
                <c:pt idx="603">
                  <c:v>1203.75366210938</c:v>
                </c:pt>
                <c:pt idx="604">
                  <c:v>1205.7529907226599</c:v>
                </c:pt>
                <c:pt idx="605">
                  <c:v>1207.7648315429699</c:v>
                </c:pt>
                <c:pt idx="606">
                  <c:v>1209.82702636719</c:v>
                </c:pt>
                <c:pt idx="607">
                  <c:v>1211.81188964844</c:v>
                </c:pt>
                <c:pt idx="608">
                  <c:v>1213.7734985351599</c:v>
                </c:pt>
                <c:pt idx="609">
                  <c:v>1215.76220703125</c:v>
                </c:pt>
                <c:pt idx="610">
                  <c:v>1217.7615356445301</c:v>
                </c:pt>
                <c:pt idx="611">
                  <c:v>1219.74829101562</c:v>
                </c:pt>
                <c:pt idx="612">
                  <c:v>1221.7330932617199</c:v>
                </c:pt>
                <c:pt idx="613">
                  <c:v>1223.7449340820301</c:v>
                </c:pt>
                <c:pt idx="614">
                  <c:v>1225.7587890625</c:v>
                </c:pt>
                <c:pt idx="615">
                  <c:v>1227.7455444335901</c:v>
                </c:pt>
                <c:pt idx="616">
                  <c:v>1229.6819458007801</c:v>
                </c:pt>
                <c:pt idx="617">
                  <c:v>1231.63098144531</c:v>
                </c:pt>
                <c:pt idx="618">
                  <c:v>1233.6931762695301</c:v>
                </c:pt>
                <c:pt idx="619">
                  <c:v>1235.73022460938</c:v>
                </c:pt>
                <c:pt idx="620">
                  <c:v>1237.6666870117199</c:v>
                </c:pt>
                <c:pt idx="621">
                  <c:v>1239.666015625</c:v>
                </c:pt>
                <c:pt idx="622">
                  <c:v>1241.7156372070301</c:v>
                </c:pt>
                <c:pt idx="623">
                  <c:v>1243.79040527344</c:v>
                </c:pt>
                <c:pt idx="624">
                  <c:v>1245.7268676757801</c:v>
                </c:pt>
                <c:pt idx="625">
                  <c:v>1247.6255493164099</c:v>
                </c:pt>
                <c:pt idx="626">
                  <c:v>1249.67517089844</c:v>
                </c:pt>
                <c:pt idx="627">
                  <c:v>1251.67456054688</c:v>
                </c:pt>
                <c:pt idx="628">
                  <c:v>1253.6487426757801</c:v>
                </c:pt>
                <c:pt idx="629">
                  <c:v>1255.6605834960901</c:v>
                </c:pt>
                <c:pt idx="630">
                  <c:v>1257.67248535156</c:v>
                </c:pt>
                <c:pt idx="631">
                  <c:v>1259.70764160156</c:v>
                </c:pt>
                <c:pt idx="632">
                  <c:v>1261.6692504882801</c:v>
                </c:pt>
                <c:pt idx="633">
                  <c:v>1263.6578979492199</c:v>
                </c:pt>
                <c:pt idx="634">
                  <c:v>1265.7578125</c:v>
                </c:pt>
                <c:pt idx="635">
                  <c:v>1267.7068481445301</c:v>
                </c:pt>
                <c:pt idx="636">
                  <c:v>1269.6935424804699</c:v>
                </c:pt>
                <c:pt idx="637">
                  <c:v>1271.68029785156</c:v>
                </c:pt>
                <c:pt idx="638">
                  <c:v>1273.60424804688</c:v>
                </c:pt>
                <c:pt idx="639">
                  <c:v>1275.6664428710901</c:v>
                </c:pt>
                <c:pt idx="640">
                  <c:v>1277.7160034179699</c:v>
                </c:pt>
                <c:pt idx="641">
                  <c:v>1279.74047851562</c:v>
                </c:pt>
                <c:pt idx="642">
                  <c:v>1281.7523803710901</c:v>
                </c:pt>
                <c:pt idx="643">
                  <c:v>1283.73913574219</c:v>
                </c:pt>
                <c:pt idx="644">
                  <c:v>1285.7007446289099</c:v>
                </c:pt>
                <c:pt idx="645">
                  <c:v>1287.67492675781</c:v>
                </c:pt>
                <c:pt idx="646">
                  <c:v>1289.68493652344</c:v>
                </c:pt>
                <c:pt idx="647">
                  <c:v>1291.6716918945301</c:v>
                </c:pt>
                <c:pt idx="648">
                  <c:v>1293.6854858398401</c:v>
                </c:pt>
                <c:pt idx="649">
                  <c:v>1295.65966796875</c:v>
                </c:pt>
                <c:pt idx="650">
                  <c:v>1297.59423828125</c:v>
                </c:pt>
                <c:pt idx="651">
                  <c:v>1299.6419067382801</c:v>
                </c:pt>
                <c:pt idx="652">
                  <c:v>1301.6431274414099</c:v>
                </c:pt>
                <c:pt idx="653">
                  <c:v>1303.6192016601599</c:v>
                </c:pt>
                <c:pt idx="654">
                  <c:v>1305.60595703125</c:v>
                </c:pt>
                <c:pt idx="655">
                  <c:v>1307.6430053710901</c:v>
                </c:pt>
                <c:pt idx="656">
                  <c:v>1309.6799926757801</c:v>
                </c:pt>
                <c:pt idx="657">
                  <c:v>1311.60388183594</c:v>
                </c:pt>
                <c:pt idx="658">
                  <c:v>1313.60327148438</c:v>
                </c:pt>
                <c:pt idx="659">
                  <c:v>1315.6403198242199</c:v>
                </c:pt>
                <c:pt idx="660">
                  <c:v>1317.6647338867199</c:v>
                </c:pt>
                <c:pt idx="661">
                  <c:v>1319.67663574219</c:v>
                </c:pt>
                <c:pt idx="662">
                  <c:v>1321.68859863281</c:v>
                </c:pt>
                <c:pt idx="663">
                  <c:v>1323.7382202148401</c:v>
                </c:pt>
                <c:pt idx="664">
                  <c:v>1325.6997680664099</c:v>
                </c:pt>
                <c:pt idx="665">
                  <c:v>1327.63427734375</c:v>
                </c:pt>
                <c:pt idx="666">
                  <c:v>1329.6461791992199</c:v>
                </c:pt>
                <c:pt idx="667">
                  <c:v>1331.6348266601599</c:v>
                </c:pt>
                <c:pt idx="668">
                  <c:v>1333.65930175781</c:v>
                </c:pt>
                <c:pt idx="669">
                  <c:v>1335.7089233398401</c:v>
                </c:pt>
                <c:pt idx="670">
                  <c:v>1337.70825195312</c:v>
                </c:pt>
                <c:pt idx="671">
                  <c:v>1339.6447143554699</c:v>
                </c:pt>
                <c:pt idx="672">
                  <c:v>1341.63146972656</c:v>
                </c:pt>
                <c:pt idx="673">
                  <c:v>1343.6685180664099</c:v>
                </c:pt>
                <c:pt idx="674">
                  <c:v>1345.6174926757801</c:v>
                </c:pt>
                <c:pt idx="675">
                  <c:v>1347.56652832031</c:v>
                </c:pt>
                <c:pt idx="676">
                  <c:v>1349.56591796875</c:v>
                </c:pt>
                <c:pt idx="677">
                  <c:v>1351.6029663085901</c:v>
                </c:pt>
                <c:pt idx="678">
                  <c:v>1353.66516113281</c:v>
                </c:pt>
                <c:pt idx="679">
                  <c:v>1355.7273559570301</c:v>
                </c:pt>
                <c:pt idx="680">
                  <c:v>1357.6260375976599</c:v>
                </c:pt>
                <c:pt idx="681">
                  <c:v>1359.58764648438</c:v>
                </c:pt>
                <c:pt idx="682">
                  <c:v>1361.7127075195301</c:v>
                </c:pt>
                <c:pt idx="683">
                  <c:v>1363.68688964844</c:v>
                </c:pt>
                <c:pt idx="684">
                  <c:v>1365.6233520507801</c:v>
                </c:pt>
                <c:pt idx="685">
                  <c:v>1367.5830078125</c:v>
                </c:pt>
                <c:pt idx="686">
                  <c:v>1369.6326293945301</c:v>
                </c:pt>
                <c:pt idx="687">
                  <c:v>1371.70935058594</c:v>
                </c:pt>
                <c:pt idx="688">
                  <c:v>1373.6583862304699</c:v>
                </c:pt>
                <c:pt idx="689">
                  <c:v>1375.5822143554699</c:v>
                </c:pt>
                <c:pt idx="690">
                  <c:v>1377.59411621094</c:v>
                </c:pt>
                <c:pt idx="691">
                  <c:v>1379.6669921875</c:v>
                </c:pt>
                <c:pt idx="692">
                  <c:v>1381.6286010742199</c:v>
                </c:pt>
                <c:pt idx="693">
                  <c:v>1383.5166625976599</c:v>
                </c:pt>
                <c:pt idx="694">
                  <c:v>1385.57885742188</c:v>
                </c:pt>
                <c:pt idx="695">
                  <c:v>1387.6265258789099</c:v>
                </c:pt>
                <c:pt idx="696">
                  <c:v>1389.57556152344</c:v>
                </c:pt>
                <c:pt idx="697">
                  <c:v>1391.6271362304699</c:v>
                </c:pt>
                <c:pt idx="698">
                  <c:v>1393.6767578125</c:v>
                </c:pt>
                <c:pt idx="699">
                  <c:v>1395.6635131835901</c:v>
                </c:pt>
                <c:pt idx="700">
                  <c:v>1397.61254882812</c:v>
                </c:pt>
                <c:pt idx="701">
                  <c:v>1399.5615844726599</c:v>
                </c:pt>
                <c:pt idx="702">
                  <c:v>1401.5734252929699</c:v>
                </c:pt>
                <c:pt idx="703">
                  <c:v>1403.57275390625</c:v>
                </c:pt>
                <c:pt idx="704">
                  <c:v>1405.57019042969</c:v>
                </c:pt>
                <c:pt idx="705">
                  <c:v>1407.5569458007801</c:v>
                </c:pt>
                <c:pt idx="706">
                  <c:v>1409.5707397460901</c:v>
                </c:pt>
                <c:pt idx="707">
                  <c:v>1411.63293457031</c:v>
                </c:pt>
                <c:pt idx="708">
                  <c:v>1413.5819702148401</c:v>
                </c:pt>
                <c:pt idx="709">
                  <c:v>1415.55615234375</c:v>
                </c:pt>
                <c:pt idx="710">
                  <c:v>1417.5932006835901</c:v>
                </c:pt>
                <c:pt idx="711">
                  <c:v>1419.666015625</c:v>
                </c:pt>
                <c:pt idx="712">
                  <c:v>1421.5899047851599</c:v>
                </c:pt>
                <c:pt idx="713">
                  <c:v>1423.4779663085901</c:v>
                </c:pt>
                <c:pt idx="714">
                  <c:v>1425.5023803710901</c:v>
                </c:pt>
                <c:pt idx="715">
                  <c:v>1427.55200195312</c:v>
                </c:pt>
                <c:pt idx="716">
                  <c:v>1429.60168457031</c:v>
                </c:pt>
                <c:pt idx="717">
                  <c:v>1431.6135864257801</c:v>
                </c:pt>
                <c:pt idx="718">
                  <c:v>1433.6128540039099</c:v>
                </c:pt>
                <c:pt idx="719">
                  <c:v>1435.57446289062</c:v>
                </c:pt>
                <c:pt idx="720">
                  <c:v>1437.56127929688</c:v>
                </c:pt>
                <c:pt idx="721">
                  <c:v>1439.5857543945301</c:v>
                </c:pt>
                <c:pt idx="722">
                  <c:v>1441.61022949219</c:v>
                </c:pt>
                <c:pt idx="723">
                  <c:v>1443.6095581054699</c:v>
                </c:pt>
                <c:pt idx="724">
                  <c:v>1445.5836791992199</c:v>
                </c:pt>
                <c:pt idx="725">
                  <c:v>1447.60815429687</c:v>
                </c:pt>
                <c:pt idx="726">
                  <c:v>1449.5823364257801</c:v>
                </c:pt>
                <c:pt idx="727">
                  <c:v>1451.5439453125</c:v>
                </c:pt>
                <c:pt idx="728">
                  <c:v>1453.5558471679699</c:v>
                </c:pt>
                <c:pt idx="729">
                  <c:v>1455.55322265625</c:v>
                </c:pt>
                <c:pt idx="730">
                  <c:v>1457.5022583007801</c:v>
                </c:pt>
                <c:pt idx="731">
                  <c:v>1459.4657592773401</c:v>
                </c:pt>
                <c:pt idx="732">
                  <c:v>1461.55310058594</c:v>
                </c:pt>
                <c:pt idx="733">
                  <c:v>1463.60278320313</c:v>
                </c:pt>
                <c:pt idx="734">
                  <c:v>1465.6021118164099</c:v>
                </c:pt>
                <c:pt idx="735">
                  <c:v>1467.5510864257801</c:v>
                </c:pt>
                <c:pt idx="736">
                  <c:v>1469.56298828125</c:v>
                </c:pt>
                <c:pt idx="737">
                  <c:v>1471.5874633789099</c:v>
                </c:pt>
                <c:pt idx="738">
                  <c:v>1473.49877929687</c:v>
                </c:pt>
                <c:pt idx="739">
                  <c:v>1475.4603881835901</c:v>
                </c:pt>
                <c:pt idx="740">
                  <c:v>1477.4973754882801</c:v>
                </c:pt>
                <c:pt idx="741">
                  <c:v>1479.59729003906</c:v>
                </c:pt>
                <c:pt idx="742">
                  <c:v>1481.6091918945301</c:v>
                </c:pt>
                <c:pt idx="743">
                  <c:v>1483.54565429687</c:v>
                </c:pt>
                <c:pt idx="744">
                  <c:v>1485.4946899414099</c:v>
                </c:pt>
                <c:pt idx="745">
                  <c:v>1487.45629882813</c:v>
                </c:pt>
                <c:pt idx="746">
                  <c:v>1489.4807739257801</c:v>
                </c:pt>
                <c:pt idx="747">
                  <c:v>1491.6057739257801</c:v>
                </c:pt>
                <c:pt idx="748">
                  <c:v>1493.6409301757801</c:v>
                </c:pt>
                <c:pt idx="749">
                  <c:v>1495.52905273438</c:v>
                </c:pt>
                <c:pt idx="750">
                  <c:v>1497.51953125</c:v>
                </c:pt>
                <c:pt idx="751">
                  <c:v>1499.55651855469</c:v>
                </c:pt>
                <c:pt idx="752">
                  <c:v>1501.55212402344</c:v>
                </c:pt>
                <c:pt idx="753">
                  <c:v>1503.5137329101599</c:v>
                </c:pt>
                <c:pt idx="754">
                  <c:v>1505.55078125</c:v>
                </c:pt>
                <c:pt idx="755">
                  <c:v>1507.5463256835901</c:v>
                </c:pt>
                <c:pt idx="756">
                  <c:v>1509.47021484375</c:v>
                </c:pt>
                <c:pt idx="757">
                  <c:v>1511.47326660156</c:v>
                </c:pt>
                <c:pt idx="758">
                  <c:v>1513.53540039062</c:v>
                </c:pt>
                <c:pt idx="759">
                  <c:v>1515.55993652344</c:v>
                </c:pt>
                <c:pt idx="760">
                  <c:v>1517.4712524414099</c:v>
                </c:pt>
                <c:pt idx="761">
                  <c:v>1519.4705200195301</c:v>
                </c:pt>
                <c:pt idx="762">
                  <c:v>1521.52014160156</c:v>
                </c:pt>
                <c:pt idx="763">
                  <c:v>1523.47802734375</c:v>
                </c:pt>
                <c:pt idx="764">
                  <c:v>1525.48107910156</c:v>
                </c:pt>
                <c:pt idx="765">
                  <c:v>1527.4552612304699</c:v>
                </c:pt>
                <c:pt idx="766">
                  <c:v>1529.45092773438</c:v>
                </c:pt>
                <c:pt idx="767">
                  <c:v>1531.5043334960901</c:v>
                </c:pt>
                <c:pt idx="768">
                  <c:v>1533.4570922851599</c:v>
                </c:pt>
                <c:pt idx="769">
                  <c:v>1535.5028686523401</c:v>
                </c:pt>
                <c:pt idx="770">
                  <c:v>1537.58642578125</c:v>
                </c:pt>
                <c:pt idx="771">
                  <c:v>1539.51037597656</c:v>
                </c:pt>
                <c:pt idx="772">
                  <c:v>1541.4506225585901</c:v>
                </c:pt>
                <c:pt idx="773">
                  <c:v>1543.4750366210901</c:v>
                </c:pt>
                <c:pt idx="774">
                  <c:v>1545.48315429687</c:v>
                </c:pt>
                <c:pt idx="775">
                  <c:v>1547.50769042969</c:v>
                </c:pt>
                <c:pt idx="776">
                  <c:v>1549.4818725585901</c:v>
                </c:pt>
                <c:pt idx="777">
                  <c:v>1551.4849243164099</c:v>
                </c:pt>
                <c:pt idx="778">
                  <c:v>1553.44653320313</c:v>
                </c:pt>
                <c:pt idx="779">
                  <c:v>1555.4546508789099</c:v>
                </c:pt>
                <c:pt idx="780">
                  <c:v>1557.4451293945301</c:v>
                </c:pt>
                <c:pt idx="781">
                  <c:v>1559.3601684570301</c:v>
                </c:pt>
                <c:pt idx="782">
                  <c:v>1561.4725952148401</c:v>
                </c:pt>
                <c:pt idx="783">
                  <c:v>1563.5310668945301</c:v>
                </c:pt>
                <c:pt idx="784">
                  <c:v>1565.4675903320301</c:v>
                </c:pt>
                <c:pt idx="785">
                  <c:v>1567.42041015625</c:v>
                </c:pt>
                <c:pt idx="786">
                  <c:v>1569.44482421875</c:v>
                </c:pt>
                <c:pt idx="787">
                  <c:v>1571.4529418945301</c:v>
                </c:pt>
                <c:pt idx="788">
                  <c:v>1573.43969726562</c:v>
                </c:pt>
                <c:pt idx="789">
                  <c:v>1575.4264526367199</c:v>
                </c:pt>
                <c:pt idx="790">
                  <c:v>1577.40063476562</c:v>
                </c:pt>
                <c:pt idx="791">
                  <c:v>1579.47534179687</c:v>
                </c:pt>
                <c:pt idx="792">
                  <c:v>1581.50866699219</c:v>
                </c:pt>
                <c:pt idx="793">
                  <c:v>1583.4954223632801</c:v>
                </c:pt>
                <c:pt idx="794">
                  <c:v>1585.46081542969</c:v>
                </c:pt>
                <c:pt idx="795">
                  <c:v>1587.4010620117199</c:v>
                </c:pt>
                <c:pt idx="796">
                  <c:v>1589.4506225585901</c:v>
                </c:pt>
                <c:pt idx="797">
                  <c:v>1591.4876098632801</c:v>
                </c:pt>
                <c:pt idx="798">
                  <c:v>1593.5209350585901</c:v>
                </c:pt>
                <c:pt idx="799">
                  <c:v>1595.48254394531</c:v>
                </c:pt>
                <c:pt idx="800">
                  <c:v>1597.4189453125</c:v>
                </c:pt>
                <c:pt idx="801">
                  <c:v>1599.46484375</c:v>
                </c:pt>
                <c:pt idx="802">
                  <c:v>1601.5144653320301</c:v>
                </c:pt>
                <c:pt idx="803">
                  <c:v>1603.51379394531</c:v>
                </c:pt>
                <c:pt idx="804">
                  <c:v>1605.42883300781</c:v>
                </c:pt>
                <c:pt idx="805">
                  <c:v>1607.4155883789099</c:v>
                </c:pt>
                <c:pt idx="806">
                  <c:v>1609.46520996094</c:v>
                </c:pt>
                <c:pt idx="807">
                  <c:v>1611.4519653320301</c:v>
                </c:pt>
                <c:pt idx="808">
                  <c:v>1613.4224243164099</c:v>
                </c:pt>
                <c:pt idx="809">
                  <c:v>1615.42541503906</c:v>
                </c:pt>
                <c:pt idx="810">
                  <c:v>1617.41589355469</c:v>
                </c:pt>
                <c:pt idx="811">
                  <c:v>1619.4367065429699</c:v>
                </c:pt>
                <c:pt idx="812">
                  <c:v>1621.4826049804699</c:v>
                </c:pt>
                <c:pt idx="813">
                  <c:v>1623.4605102539099</c:v>
                </c:pt>
                <c:pt idx="814">
                  <c:v>1625.39697265625</c:v>
                </c:pt>
                <c:pt idx="815">
                  <c:v>1627.3711547851599</c:v>
                </c:pt>
                <c:pt idx="816">
                  <c:v>1629.39562988281</c:v>
                </c:pt>
                <c:pt idx="817">
                  <c:v>1631.44152832031</c:v>
                </c:pt>
                <c:pt idx="818">
                  <c:v>1633.4408569335901</c:v>
                </c:pt>
                <c:pt idx="819">
                  <c:v>1635.42761230469</c:v>
                </c:pt>
                <c:pt idx="820">
                  <c:v>1637.40551757813</c:v>
                </c:pt>
                <c:pt idx="821">
                  <c:v>1639.3922729492199</c:v>
                </c:pt>
                <c:pt idx="822">
                  <c:v>1641.46704101562</c:v>
                </c:pt>
                <c:pt idx="823">
                  <c:v>1643.47009277344</c:v>
                </c:pt>
                <c:pt idx="824">
                  <c:v>1645.4568481445301</c:v>
                </c:pt>
                <c:pt idx="825">
                  <c:v>1647.4561157226599</c:v>
                </c:pt>
                <c:pt idx="826">
                  <c:v>1649.43908691406</c:v>
                </c:pt>
                <c:pt idx="827">
                  <c:v>1651.48498535156</c:v>
                </c:pt>
                <c:pt idx="828">
                  <c:v>1653.47546386719</c:v>
                </c:pt>
                <c:pt idx="829">
                  <c:v>1655.42822265625</c:v>
                </c:pt>
                <c:pt idx="830">
                  <c:v>1657.4364624023401</c:v>
                </c:pt>
                <c:pt idx="831">
                  <c:v>1659.3943481445301</c:v>
                </c:pt>
                <c:pt idx="832">
                  <c:v>1661.37219238281</c:v>
                </c:pt>
                <c:pt idx="833">
                  <c:v>1663.42553710938</c:v>
                </c:pt>
                <c:pt idx="834">
                  <c:v>1665.4375</c:v>
                </c:pt>
                <c:pt idx="835">
                  <c:v>1667.37390136719</c:v>
                </c:pt>
                <c:pt idx="836">
                  <c:v>1669.3191528320301</c:v>
                </c:pt>
                <c:pt idx="837">
                  <c:v>1671.3650512695301</c:v>
                </c:pt>
                <c:pt idx="838">
                  <c:v>1673.4183959960901</c:v>
                </c:pt>
                <c:pt idx="839">
                  <c:v>1675.4214477539099</c:v>
                </c:pt>
                <c:pt idx="840">
                  <c:v>1677.3705444335901</c:v>
                </c:pt>
                <c:pt idx="841">
                  <c:v>1679.3662109375</c:v>
                </c:pt>
                <c:pt idx="842">
                  <c:v>1681.38684082031</c:v>
                </c:pt>
                <c:pt idx="843">
                  <c:v>1683.37731933594</c:v>
                </c:pt>
                <c:pt idx="844">
                  <c:v>1685.38037109375</c:v>
                </c:pt>
                <c:pt idx="845">
                  <c:v>1687.4010620117199</c:v>
                </c:pt>
                <c:pt idx="846">
                  <c:v>1689.4130249023401</c:v>
                </c:pt>
                <c:pt idx="847">
                  <c:v>1691.3369140625</c:v>
                </c:pt>
                <c:pt idx="848">
                  <c:v>1693.3576049804699</c:v>
                </c:pt>
                <c:pt idx="849">
                  <c:v>1695.4197387695301</c:v>
                </c:pt>
                <c:pt idx="850">
                  <c:v>1697.38513183594</c:v>
                </c:pt>
                <c:pt idx="851">
                  <c:v>1699.38452148438</c:v>
                </c:pt>
                <c:pt idx="852">
                  <c:v>1701.4052734375</c:v>
                </c:pt>
                <c:pt idx="853">
                  <c:v>1703.3543090820301</c:v>
                </c:pt>
                <c:pt idx="854">
                  <c:v>1705.3447875976599</c:v>
                </c:pt>
                <c:pt idx="855">
                  <c:v>1707.39440917969</c:v>
                </c:pt>
                <c:pt idx="856">
                  <c:v>1709.3522338867199</c:v>
                </c:pt>
                <c:pt idx="857">
                  <c:v>1711.36779785156</c:v>
                </c:pt>
                <c:pt idx="858">
                  <c:v>1713.4174194335901</c:v>
                </c:pt>
                <c:pt idx="859">
                  <c:v>1715.3916625976599</c:v>
                </c:pt>
                <c:pt idx="860">
                  <c:v>1717.4450073242199</c:v>
                </c:pt>
                <c:pt idx="861">
                  <c:v>1719.46948242187</c:v>
                </c:pt>
                <c:pt idx="862">
                  <c:v>1721.3392944335901</c:v>
                </c:pt>
                <c:pt idx="863">
                  <c:v>1723.25061035156</c:v>
                </c:pt>
                <c:pt idx="864">
                  <c:v>1725.27514648438</c:v>
                </c:pt>
                <c:pt idx="865">
                  <c:v>1727.2958374023401</c:v>
                </c:pt>
                <c:pt idx="866">
                  <c:v>1729.4459838867199</c:v>
                </c:pt>
                <c:pt idx="867">
                  <c:v>1731.4579467773401</c:v>
                </c:pt>
                <c:pt idx="868">
                  <c:v>1733.36047363281</c:v>
                </c:pt>
                <c:pt idx="869">
                  <c:v>1735.4514770507801</c:v>
                </c:pt>
                <c:pt idx="870">
                  <c:v>1737.38415527344</c:v>
                </c:pt>
                <c:pt idx="871">
                  <c:v>1739.2954711914099</c:v>
                </c:pt>
                <c:pt idx="872">
                  <c:v>1741.32373046875</c:v>
                </c:pt>
                <c:pt idx="873">
                  <c:v>1743.3859252929699</c:v>
                </c:pt>
                <c:pt idx="874">
                  <c:v>1745.4480590820301</c:v>
                </c:pt>
                <c:pt idx="875">
                  <c:v>1747.3556518554699</c:v>
                </c:pt>
                <c:pt idx="876">
                  <c:v>1749.27954101562</c:v>
                </c:pt>
                <c:pt idx="877">
                  <c:v>1751.29138183594</c:v>
                </c:pt>
                <c:pt idx="878">
                  <c:v>1753.33728027344</c:v>
                </c:pt>
                <c:pt idx="879">
                  <c:v>1755.3529663085901</c:v>
                </c:pt>
                <c:pt idx="880">
                  <c:v>1757.2893676757801</c:v>
                </c:pt>
                <c:pt idx="881">
                  <c:v>1759.31005859375</c:v>
                </c:pt>
                <c:pt idx="882">
                  <c:v>1761.4478149414099</c:v>
                </c:pt>
                <c:pt idx="883">
                  <c:v>1763.4382934570301</c:v>
                </c:pt>
                <c:pt idx="884">
                  <c:v>1765.3369140625</c:v>
                </c:pt>
                <c:pt idx="885">
                  <c:v>1767.3451538085901</c:v>
                </c:pt>
                <c:pt idx="886">
                  <c:v>1769.3571166992199</c:v>
                </c:pt>
                <c:pt idx="887">
                  <c:v>1771.30981445313</c:v>
                </c:pt>
                <c:pt idx="888">
                  <c:v>1773.20849609375</c:v>
                </c:pt>
                <c:pt idx="889">
                  <c:v>1775.2167358398401</c:v>
                </c:pt>
                <c:pt idx="890">
                  <c:v>1777.3455200195301</c:v>
                </c:pt>
                <c:pt idx="891">
                  <c:v>1779.37365722656</c:v>
                </c:pt>
                <c:pt idx="892">
                  <c:v>1781.31896972656</c:v>
                </c:pt>
                <c:pt idx="893">
                  <c:v>1783.3145141601599</c:v>
                </c:pt>
                <c:pt idx="894">
                  <c:v>1785.38049316406</c:v>
                </c:pt>
                <c:pt idx="895">
                  <c:v>1787.3798217773401</c:v>
                </c:pt>
                <c:pt idx="896">
                  <c:v>1789.27478027344</c:v>
                </c:pt>
                <c:pt idx="897">
                  <c:v>1791.2615356445301</c:v>
                </c:pt>
                <c:pt idx="898">
                  <c:v>1793.2985229492199</c:v>
                </c:pt>
                <c:pt idx="899">
                  <c:v>1795.3392944335901</c:v>
                </c:pt>
                <c:pt idx="900">
                  <c:v>1797.3386840820301</c:v>
                </c:pt>
                <c:pt idx="901">
                  <c:v>1799.26257324219</c:v>
                </c:pt>
                <c:pt idx="902">
                  <c:v>1801.30334472656</c:v>
                </c:pt>
                <c:pt idx="903">
                  <c:v>1803.31530761719</c:v>
                </c:pt>
                <c:pt idx="904">
                  <c:v>1805.2982788085901</c:v>
                </c:pt>
                <c:pt idx="905">
                  <c:v>1807.3567504882801</c:v>
                </c:pt>
                <c:pt idx="906">
                  <c:v>1809.3812866210901</c:v>
                </c:pt>
                <c:pt idx="907">
                  <c:v>1811.3591918945301</c:v>
                </c:pt>
                <c:pt idx="908">
                  <c:v>1813.3245239257801</c:v>
                </c:pt>
                <c:pt idx="909">
                  <c:v>1815.35778808594</c:v>
                </c:pt>
                <c:pt idx="910">
                  <c:v>1817.3156127929699</c:v>
                </c:pt>
                <c:pt idx="911">
                  <c:v>1819.2935180664099</c:v>
                </c:pt>
                <c:pt idx="912">
                  <c:v>1821.33435058594</c:v>
                </c:pt>
                <c:pt idx="913">
                  <c:v>1823.36767578125</c:v>
                </c:pt>
                <c:pt idx="914">
                  <c:v>1825.32556152344</c:v>
                </c:pt>
                <c:pt idx="915">
                  <c:v>1827.2871704101599</c:v>
                </c:pt>
                <c:pt idx="916">
                  <c:v>1829.2990112304699</c:v>
                </c:pt>
                <c:pt idx="917">
                  <c:v>1831.2479858398401</c:v>
                </c:pt>
                <c:pt idx="918">
                  <c:v>1833.23474121094</c:v>
                </c:pt>
                <c:pt idx="919">
                  <c:v>1835.2630004882801</c:v>
                </c:pt>
                <c:pt idx="920">
                  <c:v>1837.31262207031</c:v>
                </c:pt>
                <c:pt idx="921">
                  <c:v>1839.2704467773401</c:v>
                </c:pt>
                <c:pt idx="922">
                  <c:v>1841.30749511719</c:v>
                </c:pt>
                <c:pt idx="923">
                  <c:v>1843.2728881835901</c:v>
                </c:pt>
                <c:pt idx="924">
                  <c:v>1845.2130737304699</c:v>
                </c:pt>
                <c:pt idx="925">
                  <c:v>1847.25891113281</c:v>
                </c:pt>
                <c:pt idx="926">
                  <c:v>1849.27966308594</c:v>
                </c:pt>
                <c:pt idx="927">
                  <c:v>1851.31677246094</c:v>
                </c:pt>
                <c:pt idx="928">
                  <c:v>1853.34118652344</c:v>
                </c:pt>
                <c:pt idx="929">
                  <c:v>1855.34423828125</c:v>
                </c:pt>
                <c:pt idx="930">
                  <c:v>1857.31848144531</c:v>
                </c:pt>
                <c:pt idx="931">
                  <c:v>1859.3014526367199</c:v>
                </c:pt>
                <c:pt idx="932">
                  <c:v>1861.27563476562</c:v>
                </c:pt>
                <c:pt idx="933">
                  <c:v>1863.2536010742199</c:v>
                </c:pt>
                <c:pt idx="934">
                  <c:v>1865.1900024414099</c:v>
                </c:pt>
                <c:pt idx="935">
                  <c:v>1867.185546875</c:v>
                </c:pt>
                <c:pt idx="936">
                  <c:v>1869.2225952148401</c:v>
                </c:pt>
                <c:pt idx="937">
                  <c:v>1871.2344360351599</c:v>
                </c:pt>
                <c:pt idx="938">
                  <c:v>1873.3129272460901</c:v>
                </c:pt>
                <c:pt idx="939">
                  <c:v>1875.29968261719</c:v>
                </c:pt>
                <c:pt idx="940">
                  <c:v>1877.20727539062</c:v>
                </c:pt>
                <c:pt idx="941">
                  <c:v>1879.1814575195301</c:v>
                </c:pt>
                <c:pt idx="942">
                  <c:v>1881.20593261719</c:v>
                </c:pt>
                <c:pt idx="943">
                  <c:v>1883.2341918945301</c:v>
                </c:pt>
                <c:pt idx="944">
                  <c:v>1885.25866699219</c:v>
                </c:pt>
                <c:pt idx="945">
                  <c:v>1887.2919311523401</c:v>
                </c:pt>
                <c:pt idx="946">
                  <c:v>1889.2572631835901</c:v>
                </c:pt>
                <c:pt idx="947">
                  <c:v>1891.1848754882801</c:v>
                </c:pt>
                <c:pt idx="948">
                  <c:v>1893.25964355469</c:v>
                </c:pt>
                <c:pt idx="949">
                  <c:v>1895.28039550781</c:v>
                </c:pt>
                <c:pt idx="950">
                  <c:v>1897.2420043945301</c:v>
                </c:pt>
                <c:pt idx="951">
                  <c:v>1899.2538452148401</c:v>
                </c:pt>
                <c:pt idx="952">
                  <c:v>1901.19909667969</c:v>
                </c:pt>
                <c:pt idx="953">
                  <c:v>1903.19848632813</c:v>
                </c:pt>
                <c:pt idx="954">
                  <c:v>1905.1852416992199</c:v>
                </c:pt>
                <c:pt idx="955">
                  <c:v>1907.2008666992199</c:v>
                </c:pt>
                <c:pt idx="956">
                  <c:v>1909.26306152344</c:v>
                </c:pt>
                <c:pt idx="957">
                  <c:v>1911.2623901367199</c:v>
                </c:pt>
                <c:pt idx="958">
                  <c:v>1913.2402954101599</c:v>
                </c:pt>
                <c:pt idx="959">
                  <c:v>1915.23583984375</c:v>
                </c:pt>
                <c:pt idx="960">
                  <c:v>1917.2313842773401</c:v>
                </c:pt>
                <c:pt idx="961">
                  <c:v>1919.20556640625</c:v>
                </c:pt>
                <c:pt idx="962">
                  <c:v>1921.1835327148401</c:v>
                </c:pt>
                <c:pt idx="963">
                  <c:v>1923.18286132813</c:v>
                </c:pt>
                <c:pt idx="964">
                  <c:v>1925.2953491210901</c:v>
                </c:pt>
                <c:pt idx="965">
                  <c:v>1927.31103515625</c:v>
                </c:pt>
                <c:pt idx="966">
                  <c:v>1929.1808471679699</c:v>
                </c:pt>
                <c:pt idx="967">
                  <c:v>1931.1513061523401</c:v>
                </c:pt>
                <c:pt idx="968">
                  <c:v>1933.24243164062</c:v>
                </c:pt>
                <c:pt idx="969">
                  <c:v>1935.2705688476599</c:v>
                </c:pt>
                <c:pt idx="970">
                  <c:v>1937.20324707031</c:v>
                </c:pt>
                <c:pt idx="971">
                  <c:v>1939.1648559570301</c:v>
                </c:pt>
                <c:pt idx="972">
                  <c:v>1941.21447753906</c:v>
                </c:pt>
                <c:pt idx="973">
                  <c:v>1943.26416015625</c:v>
                </c:pt>
                <c:pt idx="974">
                  <c:v>1945.19177246094</c:v>
                </c:pt>
                <c:pt idx="975">
                  <c:v>1947.1873168945301</c:v>
                </c:pt>
                <c:pt idx="976">
                  <c:v>1949.2747192382801</c:v>
                </c:pt>
                <c:pt idx="977">
                  <c:v>1951.236328125</c:v>
                </c:pt>
                <c:pt idx="978">
                  <c:v>1953.1690063476599</c:v>
                </c:pt>
                <c:pt idx="979">
                  <c:v>1955.20971679687</c:v>
                </c:pt>
                <c:pt idx="980">
                  <c:v>1957.15869140625</c:v>
                </c:pt>
                <c:pt idx="981">
                  <c:v>1959.1580200195301</c:v>
                </c:pt>
                <c:pt idx="982">
                  <c:v>1961.2239379882801</c:v>
                </c:pt>
                <c:pt idx="983">
                  <c:v>1963.1730346679699</c:v>
                </c:pt>
                <c:pt idx="984">
                  <c:v>1965.1434936523401</c:v>
                </c:pt>
                <c:pt idx="985">
                  <c:v>1967.15161132813</c:v>
                </c:pt>
                <c:pt idx="986">
                  <c:v>1969.2050170898401</c:v>
                </c:pt>
                <c:pt idx="987">
                  <c:v>1971.3463745117199</c:v>
                </c:pt>
                <c:pt idx="988">
                  <c:v>1973.25769042969</c:v>
                </c:pt>
                <c:pt idx="989">
                  <c:v>1975.0935668945301</c:v>
                </c:pt>
                <c:pt idx="990">
                  <c:v>1977.1268920898401</c:v>
                </c:pt>
                <c:pt idx="991">
                  <c:v>1979.17651367187</c:v>
                </c:pt>
                <c:pt idx="992">
                  <c:v>1981.2763671875</c:v>
                </c:pt>
                <c:pt idx="993">
                  <c:v>1983.24682617187</c:v>
                </c:pt>
                <c:pt idx="994">
                  <c:v>1985.1581420898401</c:v>
                </c:pt>
                <c:pt idx="995">
                  <c:v>1987.1574096679699</c:v>
                </c:pt>
                <c:pt idx="996">
                  <c:v>1989.2107543945301</c:v>
                </c:pt>
                <c:pt idx="997">
                  <c:v>1991.2227172851599</c:v>
                </c:pt>
                <c:pt idx="998">
                  <c:v>1993.1806030273401</c:v>
                </c:pt>
                <c:pt idx="999">
                  <c:v>1995.1836547851599</c:v>
                </c:pt>
                <c:pt idx="1000">
                  <c:v>1997.1200561523401</c:v>
                </c:pt>
                <c:pt idx="1001">
                  <c:v>1999.10681152344</c:v>
                </c:pt>
                <c:pt idx="1002">
                  <c:v>2001.1817016601599</c:v>
                </c:pt>
                <c:pt idx="1003">
                  <c:v>2003.1809692382801</c:v>
                </c:pt>
                <c:pt idx="1004">
                  <c:v>2005.1173706054699</c:v>
                </c:pt>
                <c:pt idx="1005">
                  <c:v>2007.15075683594</c:v>
                </c:pt>
                <c:pt idx="1006">
                  <c:v>2009.16638183594</c:v>
                </c:pt>
                <c:pt idx="1007">
                  <c:v>2011.1405639648401</c:v>
                </c:pt>
                <c:pt idx="1008">
                  <c:v>2013.1738891601599</c:v>
                </c:pt>
                <c:pt idx="1009">
                  <c:v>2015.1731567382801</c:v>
                </c:pt>
                <c:pt idx="1010">
                  <c:v>2017.0756225585901</c:v>
                </c:pt>
                <c:pt idx="1011">
                  <c:v>2019.11645507813</c:v>
                </c:pt>
                <c:pt idx="1012">
                  <c:v>2021.2000122070301</c:v>
                </c:pt>
                <c:pt idx="1013">
                  <c:v>2023.14526367187</c:v>
                </c:pt>
                <c:pt idx="1014">
                  <c:v>2025.1194458007801</c:v>
                </c:pt>
                <c:pt idx="1015">
                  <c:v>2027.1853637695301</c:v>
                </c:pt>
                <c:pt idx="1016">
                  <c:v>2029.2098999023401</c:v>
                </c:pt>
                <c:pt idx="1017">
                  <c:v>2031.13000488281</c:v>
                </c:pt>
                <c:pt idx="1018">
                  <c:v>2033.0952758789099</c:v>
                </c:pt>
                <c:pt idx="1019">
                  <c:v>2035.14868164062</c:v>
                </c:pt>
                <c:pt idx="1020">
                  <c:v>2037.15686035156</c:v>
                </c:pt>
                <c:pt idx="1021">
                  <c:v>2039.11474609375</c:v>
                </c:pt>
                <c:pt idx="1022">
                  <c:v>2041.1266479492199</c:v>
                </c:pt>
                <c:pt idx="1023">
                  <c:v>2043.1799926757801</c:v>
                </c:pt>
                <c:pt idx="1024">
                  <c:v>2045.2584838867199</c:v>
                </c:pt>
                <c:pt idx="1025">
                  <c:v>2047.20373535156</c:v>
                </c:pt>
                <c:pt idx="1026">
                  <c:v>2049.1654052734398</c:v>
                </c:pt>
                <c:pt idx="1027">
                  <c:v>2051.21508789062</c:v>
                </c:pt>
                <c:pt idx="1028">
                  <c:v>2053.1514892578102</c:v>
                </c:pt>
                <c:pt idx="1029">
                  <c:v>2055.087890625</c:v>
                </c:pt>
                <c:pt idx="1030">
                  <c:v>2057.1463623046898</c:v>
                </c:pt>
                <c:pt idx="1031">
                  <c:v>2059.14575195313</c:v>
                </c:pt>
                <c:pt idx="1032">
                  <c:v>2061.1324462890602</c:v>
                </c:pt>
                <c:pt idx="1033">
                  <c:v>2063.1605224609398</c:v>
                </c:pt>
                <c:pt idx="1034">
                  <c:v>2065.1221923828102</c:v>
                </c:pt>
                <c:pt idx="1035">
                  <c:v>2067.171875</c:v>
                </c:pt>
                <c:pt idx="1036">
                  <c:v>2069.14599609375</c:v>
                </c:pt>
                <c:pt idx="1037">
                  <c:v>2071.0447998046898</c:v>
                </c:pt>
                <c:pt idx="1038">
                  <c:v>2073.0478515625</c:v>
                </c:pt>
                <c:pt idx="1039">
                  <c:v>2075.0848388671898</c:v>
                </c:pt>
                <c:pt idx="1040">
                  <c:v>2077.1181640625</c:v>
                </c:pt>
                <c:pt idx="1041">
                  <c:v>2079.09228515625</c:v>
                </c:pt>
                <c:pt idx="1042">
                  <c:v>2081.0286865234398</c:v>
                </c:pt>
                <c:pt idx="1043">
                  <c:v>2083.0494384765602</c:v>
                </c:pt>
                <c:pt idx="1044">
                  <c:v>2085.1783447265602</c:v>
                </c:pt>
                <c:pt idx="1045">
                  <c:v>2087.21923828125</c:v>
                </c:pt>
                <c:pt idx="1046">
                  <c:v>2089.14306640625</c:v>
                </c:pt>
                <c:pt idx="1047">
                  <c:v>2091.1385498046898</c:v>
                </c:pt>
                <c:pt idx="1048">
                  <c:v>2093.12158203125</c:v>
                </c:pt>
                <c:pt idx="1049">
                  <c:v>2095.08325195313</c:v>
                </c:pt>
                <c:pt idx="1050">
                  <c:v>2097.08251953125</c:v>
                </c:pt>
                <c:pt idx="1051">
                  <c:v>2099.1446533203102</c:v>
                </c:pt>
                <c:pt idx="1052">
                  <c:v>2101.1728515625</c:v>
                </c:pt>
                <c:pt idx="1053">
                  <c:v>2103.1256103515602</c:v>
                </c:pt>
                <c:pt idx="1054">
                  <c:v>2105.0872802734398</c:v>
                </c:pt>
                <c:pt idx="1055">
                  <c:v>2107.11181640625</c:v>
                </c:pt>
                <c:pt idx="1056">
                  <c:v>2109.11108398438</c:v>
                </c:pt>
                <c:pt idx="1057">
                  <c:v>2111.0474853515602</c:v>
                </c:pt>
                <c:pt idx="1058">
                  <c:v>2113.0343017578102</c:v>
                </c:pt>
                <c:pt idx="1059">
                  <c:v>2115.083984375</c:v>
                </c:pt>
                <c:pt idx="1060">
                  <c:v>2117.0958251953102</c:v>
                </c:pt>
                <c:pt idx="1061">
                  <c:v>2119.0537109375</c:v>
                </c:pt>
                <c:pt idx="1062">
                  <c:v>2121.0618896484398</c:v>
                </c:pt>
                <c:pt idx="1063">
                  <c:v>2123.1025390625</c:v>
                </c:pt>
                <c:pt idx="1064">
                  <c:v>2125.14331054687</c:v>
                </c:pt>
                <c:pt idx="1065">
                  <c:v>2127.06713867187</c:v>
                </c:pt>
                <c:pt idx="1066">
                  <c:v>2128.99096679687</c:v>
                </c:pt>
                <c:pt idx="1067">
                  <c:v>2131.0155029296898</c:v>
                </c:pt>
                <c:pt idx="1068">
                  <c:v>2133.0362548828102</c:v>
                </c:pt>
                <c:pt idx="1069">
                  <c:v>2135.04809570313</c:v>
                </c:pt>
                <c:pt idx="1070">
                  <c:v>2137.02612304687</c:v>
                </c:pt>
                <c:pt idx="1071">
                  <c:v>2139.0594482421898</c:v>
                </c:pt>
                <c:pt idx="1072">
                  <c:v>2141.0838623046898</c:v>
                </c:pt>
                <c:pt idx="1073">
                  <c:v>2143.07446289062</c:v>
                </c:pt>
                <c:pt idx="1074">
                  <c:v>2145.16186523438</c:v>
                </c:pt>
                <c:pt idx="1075">
                  <c:v>2147.09448242187</c:v>
                </c:pt>
                <c:pt idx="1076">
                  <c:v>2148.9642333984398</c:v>
                </c:pt>
                <c:pt idx="1077">
                  <c:v>2150.94213867187</c:v>
                </c:pt>
                <c:pt idx="1078">
                  <c:v>2153.0206298828102</c:v>
                </c:pt>
                <c:pt idx="1079">
                  <c:v>2155.0703125</c:v>
                </c:pt>
                <c:pt idx="1080">
                  <c:v>2157.03198242187</c:v>
                </c:pt>
                <c:pt idx="1081">
                  <c:v>2159.0438232421898</c:v>
                </c:pt>
                <c:pt idx="1082">
                  <c:v>2161.0682373046898</c:v>
                </c:pt>
                <c:pt idx="1083">
                  <c:v>2163.0638427734398</c:v>
                </c:pt>
                <c:pt idx="1084">
                  <c:v>2165.07202148438</c:v>
                </c:pt>
                <c:pt idx="1085">
                  <c:v>2167.02099609375</c:v>
                </c:pt>
                <c:pt idx="1086">
                  <c:v>2169.02026367187</c:v>
                </c:pt>
                <c:pt idx="1087">
                  <c:v>2171.0863037109398</c:v>
                </c:pt>
                <c:pt idx="1088">
                  <c:v>2173.08569335938</c:v>
                </c:pt>
                <c:pt idx="1089">
                  <c:v>2175.03466796875</c:v>
                </c:pt>
                <c:pt idx="1090">
                  <c:v>2177.0628662109398</c:v>
                </c:pt>
                <c:pt idx="1091">
                  <c:v>2179.12133789062</c:v>
                </c:pt>
                <c:pt idx="1092">
                  <c:v>2181.0201416015602</c:v>
                </c:pt>
                <c:pt idx="1093">
                  <c:v>2183.0445556640602</c:v>
                </c:pt>
                <c:pt idx="1094">
                  <c:v>2185.05639648438</c:v>
                </c:pt>
                <c:pt idx="1095">
                  <c:v>2187.0306396484398</c:v>
                </c:pt>
                <c:pt idx="1096">
                  <c:v>2189.0765380859398</c:v>
                </c:pt>
                <c:pt idx="1097">
                  <c:v>2191.0380859375</c:v>
                </c:pt>
                <c:pt idx="1098">
                  <c:v>2193.03735351562</c:v>
                </c:pt>
                <c:pt idx="1099">
                  <c:v>2195.0279541015602</c:v>
                </c:pt>
                <c:pt idx="1100">
                  <c:v>2196.9932861328102</c:v>
                </c:pt>
                <c:pt idx="1101">
                  <c:v>2199.02661132813</c:v>
                </c:pt>
                <c:pt idx="1102">
                  <c:v>2201.04736328125</c:v>
                </c:pt>
                <c:pt idx="1103">
                  <c:v>2202.9874267578102</c:v>
                </c:pt>
                <c:pt idx="1104">
                  <c:v>2204.9527587890602</c:v>
                </c:pt>
                <c:pt idx="1105">
                  <c:v>2206.9395751953102</c:v>
                </c:pt>
                <c:pt idx="1106">
                  <c:v>2209.12377929687</c:v>
                </c:pt>
                <c:pt idx="1107">
                  <c:v>2211.09423828125</c:v>
                </c:pt>
                <c:pt idx="1108">
                  <c:v>2212.8797607421898</c:v>
                </c:pt>
                <c:pt idx="1109">
                  <c:v>2214.8538818359398</c:v>
                </c:pt>
                <c:pt idx="1110">
                  <c:v>2216.9915771484398</c:v>
                </c:pt>
                <c:pt idx="1111">
                  <c:v>2219.11669921875</c:v>
                </c:pt>
                <c:pt idx="1112">
                  <c:v>2221.0028076171898</c:v>
                </c:pt>
                <c:pt idx="1113">
                  <c:v>2222.91772460938</c:v>
                </c:pt>
                <c:pt idx="1114">
                  <c:v>2224.9962158203102</c:v>
                </c:pt>
                <c:pt idx="1115">
                  <c:v>2227.0673828125</c:v>
                </c:pt>
                <c:pt idx="1116">
                  <c:v>2228.9913330078102</c:v>
                </c:pt>
                <c:pt idx="1117">
                  <c:v>2230.96923828125</c:v>
                </c:pt>
                <c:pt idx="1118">
                  <c:v>2233.0401611328102</c:v>
                </c:pt>
                <c:pt idx="1119">
                  <c:v>2235.02319335938</c:v>
                </c:pt>
                <c:pt idx="1120">
                  <c:v>2236.97607421875</c:v>
                </c:pt>
                <c:pt idx="1121">
                  <c:v>2239.00415039062</c:v>
                </c:pt>
                <c:pt idx="1122">
                  <c:v>2241.10034179687</c:v>
                </c:pt>
                <c:pt idx="1123">
                  <c:v>2243.10864257813</c:v>
                </c:pt>
                <c:pt idx="1124">
                  <c:v>2244.98217773438</c:v>
                </c:pt>
                <c:pt idx="1125">
                  <c:v>2246.94360351562</c:v>
                </c:pt>
                <c:pt idx="1126">
                  <c:v>2248.91772460938</c:v>
                </c:pt>
                <c:pt idx="1127">
                  <c:v>2250.95483398438</c:v>
                </c:pt>
                <c:pt idx="1128">
                  <c:v>2252.9578857421898</c:v>
                </c:pt>
                <c:pt idx="1129">
                  <c:v>2254.9571533203102</c:v>
                </c:pt>
                <c:pt idx="1130">
                  <c:v>2257.0030517578102</c:v>
                </c:pt>
                <c:pt idx="1131">
                  <c:v>2258.9432373046898</c:v>
                </c:pt>
                <c:pt idx="1132">
                  <c:v>2260.90869140625</c:v>
                </c:pt>
                <c:pt idx="1133">
                  <c:v>2262.8955078125</c:v>
                </c:pt>
                <c:pt idx="1134">
                  <c:v>2264.8909912109398</c:v>
                </c:pt>
                <c:pt idx="1135">
                  <c:v>2266.9871826171898</c:v>
                </c:pt>
                <c:pt idx="1136">
                  <c:v>2269.01538085938</c:v>
                </c:pt>
                <c:pt idx="1137">
                  <c:v>2271.0020751953102</c:v>
                </c:pt>
                <c:pt idx="1138">
                  <c:v>2273.0228271484398</c:v>
                </c:pt>
                <c:pt idx="1139">
                  <c:v>2274.98828125</c:v>
                </c:pt>
                <c:pt idx="1140">
                  <c:v>2276.9410400390602</c:v>
                </c:pt>
                <c:pt idx="1141">
                  <c:v>2278.95288085938</c:v>
                </c:pt>
                <c:pt idx="1142">
                  <c:v>2281.00244140625</c:v>
                </c:pt>
                <c:pt idx="1143">
                  <c:v>2282.9765625</c:v>
                </c:pt>
                <c:pt idx="1144">
                  <c:v>2285.0010986328102</c:v>
                </c:pt>
                <c:pt idx="1145">
                  <c:v>2286.98413085938</c:v>
                </c:pt>
                <c:pt idx="1146">
                  <c:v>2288.9420166015602</c:v>
                </c:pt>
                <c:pt idx="1147">
                  <c:v>2290.9791259765602</c:v>
                </c:pt>
                <c:pt idx="1148">
                  <c:v>2293.0286865234398</c:v>
                </c:pt>
                <c:pt idx="1149">
                  <c:v>2295.0028076171898</c:v>
                </c:pt>
                <c:pt idx="1150">
                  <c:v>2296.9896240234398</c:v>
                </c:pt>
                <c:pt idx="1151">
                  <c:v>2298.9637451171898</c:v>
                </c:pt>
                <c:pt idx="1152">
                  <c:v>2300.8624267578102</c:v>
                </c:pt>
                <c:pt idx="1153">
                  <c:v>2302.8529052734398</c:v>
                </c:pt>
                <c:pt idx="1154">
                  <c:v>2304.90258789062</c:v>
                </c:pt>
                <c:pt idx="1155">
                  <c:v>2306.9271240234398</c:v>
                </c:pt>
                <c:pt idx="1156">
                  <c:v>2308.96411132813</c:v>
                </c:pt>
                <c:pt idx="1157">
                  <c:v>2310.9759521484398</c:v>
                </c:pt>
                <c:pt idx="1158">
                  <c:v>2312.8873291015602</c:v>
                </c:pt>
                <c:pt idx="1159">
                  <c:v>2314.8577880859398</c:v>
                </c:pt>
                <c:pt idx="1160">
                  <c:v>2316.8734130859398</c:v>
                </c:pt>
                <c:pt idx="1161">
                  <c:v>2318.91430664062</c:v>
                </c:pt>
                <c:pt idx="1162">
                  <c:v>2320.91357421875</c:v>
                </c:pt>
                <c:pt idx="1163">
                  <c:v>2322.9002685546898</c:v>
                </c:pt>
                <c:pt idx="1164">
                  <c:v>2324.93359375</c:v>
                </c:pt>
                <c:pt idx="1165">
                  <c:v>2326.8914794921898</c:v>
                </c:pt>
                <c:pt idx="1166">
                  <c:v>2328.89453125</c:v>
                </c:pt>
                <c:pt idx="1167">
                  <c:v>2330.9566650390602</c:v>
                </c:pt>
                <c:pt idx="1168">
                  <c:v>2332.93969726562</c:v>
                </c:pt>
                <c:pt idx="1169">
                  <c:v>2334.87622070313</c:v>
                </c:pt>
                <c:pt idx="1170">
                  <c:v>2336.85034179687</c:v>
                </c:pt>
                <c:pt idx="1171">
                  <c:v>2338.92504882813</c:v>
                </c:pt>
                <c:pt idx="1172">
                  <c:v>2340.9281005859398</c:v>
                </c:pt>
                <c:pt idx="1173">
                  <c:v>2342.91479492187</c:v>
                </c:pt>
                <c:pt idx="1174">
                  <c:v>2344.90161132813</c:v>
                </c:pt>
                <c:pt idx="1175">
                  <c:v>2346.9425048828102</c:v>
                </c:pt>
                <c:pt idx="1176">
                  <c:v>2348.9794921875</c:v>
                </c:pt>
                <c:pt idx="1177">
                  <c:v>2350.96240234375</c:v>
                </c:pt>
                <c:pt idx="1178">
                  <c:v>2352.9454345703102</c:v>
                </c:pt>
                <c:pt idx="1179">
                  <c:v>2354.89819335938</c:v>
                </c:pt>
                <c:pt idx="1180">
                  <c:v>2356.9012451171898</c:v>
                </c:pt>
                <c:pt idx="1181">
                  <c:v>2358.9132080078102</c:v>
                </c:pt>
                <c:pt idx="1182">
                  <c:v>2360.9251708984398</c:v>
                </c:pt>
                <c:pt idx="1183">
                  <c:v>2362.93334960938</c:v>
                </c:pt>
                <c:pt idx="1184">
                  <c:v>2364.8697509765602</c:v>
                </c:pt>
                <c:pt idx="1185">
                  <c:v>2366.7935791015602</c:v>
                </c:pt>
                <c:pt idx="1186">
                  <c:v>2368.9061279296898</c:v>
                </c:pt>
                <c:pt idx="1187">
                  <c:v>2370.95947265625</c:v>
                </c:pt>
                <c:pt idx="1188">
                  <c:v>2372.8544921875</c:v>
                </c:pt>
                <c:pt idx="1189">
                  <c:v>2374.81616210938</c:v>
                </c:pt>
                <c:pt idx="1190">
                  <c:v>2376.806640625</c:v>
                </c:pt>
                <c:pt idx="1191">
                  <c:v>2378.8399658203102</c:v>
                </c:pt>
                <c:pt idx="1192">
                  <c:v>2380.82666015625</c:v>
                </c:pt>
                <c:pt idx="1193">
                  <c:v>2382.7882080078102</c:v>
                </c:pt>
                <c:pt idx="1194">
                  <c:v>2384.95092773438</c:v>
                </c:pt>
                <c:pt idx="1195">
                  <c:v>2386.9754638671898</c:v>
                </c:pt>
                <c:pt idx="1196">
                  <c:v>2388.8114013671898</c:v>
                </c:pt>
                <c:pt idx="1197">
                  <c:v>2390.78930664062</c:v>
                </c:pt>
                <c:pt idx="1198">
                  <c:v>2392.83520507813</c:v>
                </c:pt>
                <c:pt idx="1199">
                  <c:v>2394.86840820313</c:v>
                </c:pt>
                <c:pt idx="1200">
                  <c:v>2396.9053955078102</c:v>
                </c:pt>
                <c:pt idx="1201">
                  <c:v>2398.87963867187</c:v>
                </c:pt>
                <c:pt idx="1202">
                  <c:v>2400.90405273438</c:v>
                </c:pt>
                <c:pt idx="1203">
                  <c:v>2402.9071044921898</c:v>
                </c:pt>
                <c:pt idx="1204">
                  <c:v>2404.8687744140602</c:v>
                </c:pt>
                <c:pt idx="1205">
                  <c:v>2406.94360351562</c:v>
                </c:pt>
                <c:pt idx="1206">
                  <c:v>2408.93041992187</c:v>
                </c:pt>
                <c:pt idx="1207">
                  <c:v>2410.8756103515602</c:v>
                </c:pt>
                <c:pt idx="1208">
                  <c:v>2412.8497314453102</c:v>
                </c:pt>
                <c:pt idx="1209">
                  <c:v>2414.86547851562</c:v>
                </c:pt>
                <c:pt idx="1210">
                  <c:v>2416.88989257813</c:v>
                </c:pt>
                <c:pt idx="1211">
                  <c:v>2418.81372070313</c:v>
                </c:pt>
                <c:pt idx="1212">
                  <c:v>2420.84204101562</c:v>
                </c:pt>
                <c:pt idx="1213">
                  <c:v>2422.9293212890602</c:v>
                </c:pt>
                <c:pt idx="1214">
                  <c:v>2424.9373779296898</c:v>
                </c:pt>
                <c:pt idx="1215">
                  <c:v>2426.88647460938</c:v>
                </c:pt>
                <c:pt idx="1216">
                  <c:v>2428.82666015625</c:v>
                </c:pt>
                <c:pt idx="1217">
                  <c:v>2430.85986328125</c:v>
                </c:pt>
                <c:pt idx="1218">
                  <c:v>2432.9183349609398</c:v>
                </c:pt>
                <c:pt idx="1219">
                  <c:v>2434.89624023438</c:v>
                </c:pt>
                <c:pt idx="1220">
                  <c:v>2436.8956298828102</c:v>
                </c:pt>
                <c:pt idx="1221">
                  <c:v>2438.9453125</c:v>
                </c:pt>
                <c:pt idx="1222">
                  <c:v>2440.9232177734398</c:v>
                </c:pt>
                <c:pt idx="1223">
                  <c:v>2442.8558349609398</c:v>
                </c:pt>
                <c:pt idx="1224">
                  <c:v>2444.87646484375</c:v>
                </c:pt>
                <c:pt idx="1225">
                  <c:v>2446.955078125</c:v>
                </c:pt>
                <c:pt idx="1226">
                  <c:v>2448.90795898438</c:v>
                </c:pt>
                <c:pt idx="1227">
                  <c:v>2450.8406982421898</c:v>
                </c:pt>
                <c:pt idx="1228">
                  <c:v>2452.8363037109398</c:v>
                </c:pt>
                <c:pt idx="1229">
                  <c:v>2454.84814453125</c:v>
                </c:pt>
                <c:pt idx="1230">
                  <c:v>2456.8599853515602</c:v>
                </c:pt>
                <c:pt idx="1231">
                  <c:v>2458.837890625</c:v>
                </c:pt>
                <c:pt idx="1232">
                  <c:v>2460.7869873046898</c:v>
                </c:pt>
                <c:pt idx="1233">
                  <c:v>2462.8492431640602</c:v>
                </c:pt>
                <c:pt idx="1234">
                  <c:v>2464.8988037109398</c:v>
                </c:pt>
                <c:pt idx="1235">
                  <c:v>2466.7559814453102</c:v>
                </c:pt>
                <c:pt idx="1236">
                  <c:v>2468.71752929687</c:v>
                </c:pt>
                <c:pt idx="1237">
                  <c:v>2470.8087158203102</c:v>
                </c:pt>
                <c:pt idx="1238">
                  <c:v>2472.79541015625</c:v>
                </c:pt>
                <c:pt idx="1239">
                  <c:v>2474.79467773438</c:v>
                </c:pt>
                <c:pt idx="1240">
                  <c:v>2476.806640625</c:v>
                </c:pt>
                <c:pt idx="1241">
                  <c:v>2478.80590820313</c:v>
                </c:pt>
                <c:pt idx="1242">
                  <c:v>2480.79272460938</c:v>
                </c:pt>
                <c:pt idx="1243">
                  <c:v>2482.7166748046898</c:v>
                </c:pt>
                <c:pt idx="1244">
                  <c:v>2484.7698974609398</c:v>
                </c:pt>
                <c:pt idx="1245">
                  <c:v>2486.78173828125</c:v>
                </c:pt>
                <c:pt idx="1246">
                  <c:v>2488.80249023438</c:v>
                </c:pt>
                <c:pt idx="1247">
                  <c:v>2490.8358154296898</c:v>
                </c:pt>
                <c:pt idx="1248">
                  <c:v>2492.8226318359398</c:v>
                </c:pt>
                <c:pt idx="1249">
                  <c:v>2494.9136962890602</c:v>
                </c:pt>
                <c:pt idx="1250">
                  <c:v>2496.8878173828102</c:v>
                </c:pt>
                <c:pt idx="1251">
                  <c:v>2498.7991943359398</c:v>
                </c:pt>
                <c:pt idx="1252">
                  <c:v>2500.7860107421898</c:v>
                </c:pt>
                <c:pt idx="1253">
                  <c:v>2502.8319091796898</c:v>
                </c:pt>
                <c:pt idx="1254">
                  <c:v>2504.81860351562</c:v>
                </c:pt>
                <c:pt idx="1255">
                  <c:v>2506.7586669921898</c:v>
                </c:pt>
                <c:pt idx="1256">
                  <c:v>2508.7076416015602</c:v>
                </c:pt>
                <c:pt idx="1257">
                  <c:v>2510.7447509765602</c:v>
                </c:pt>
                <c:pt idx="1258">
                  <c:v>2512.81958007813</c:v>
                </c:pt>
                <c:pt idx="1259">
                  <c:v>2514.7938232421898</c:v>
                </c:pt>
                <c:pt idx="1260">
                  <c:v>2516.8094482421898</c:v>
                </c:pt>
                <c:pt idx="1261">
                  <c:v>2518.8087158203102</c:v>
                </c:pt>
                <c:pt idx="1262">
                  <c:v>2520.79174804687</c:v>
                </c:pt>
                <c:pt idx="1263">
                  <c:v>2522.81616210938</c:v>
                </c:pt>
                <c:pt idx="1264">
                  <c:v>2524.78149414062</c:v>
                </c:pt>
                <c:pt idx="1265">
                  <c:v>2526.7431640625</c:v>
                </c:pt>
                <c:pt idx="1266">
                  <c:v>2528.7764892578102</c:v>
                </c:pt>
                <c:pt idx="1267">
                  <c:v>2530.734375</c:v>
                </c:pt>
                <c:pt idx="1268">
                  <c:v>2532.7374267578102</c:v>
                </c:pt>
                <c:pt idx="1269">
                  <c:v>2534.8662109375</c:v>
                </c:pt>
                <c:pt idx="1270">
                  <c:v>2536.84033203125</c:v>
                </c:pt>
                <c:pt idx="1271">
                  <c:v>2538.81079101562</c:v>
                </c:pt>
                <c:pt idx="1272">
                  <c:v>2540.80639648438</c:v>
                </c:pt>
                <c:pt idx="1273">
                  <c:v>2542.7340087890602</c:v>
                </c:pt>
                <c:pt idx="1274">
                  <c:v>2544.80004882813</c:v>
                </c:pt>
                <c:pt idx="1275">
                  <c:v>2546.77416992187</c:v>
                </c:pt>
                <c:pt idx="1276">
                  <c:v>2548.6942138671898</c:v>
                </c:pt>
                <c:pt idx="1277">
                  <c:v>2550.7816162109398</c:v>
                </c:pt>
                <c:pt idx="1278">
                  <c:v>2552.8060302734398</c:v>
                </c:pt>
                <c:pt idx="1279">
                  <c:v>2554.7047119140602</c:v>
                </c:pt>
                <c:pt idx="1280">
                  <c:v>2556.7078857421898</c:v>
                </c:pt>
                <c:pt idx="1281">
                  <c:v>2558.79516601562</c:v>
                </c:pt>
                <c:pt idx="1282">
                  <c:v>2560.8157958984398</c:v>
                </c:pt>
                <c:pt idx="1283">
                  <c:v>2562.7611083984398</c:v>
                </c:pt>
                <c:pt idx="1284">
                  <c:v>2564.7515869140602</c:v>
                </c:pt>
                <c:pt idx="1285">
                  <c:v>2566.81762695313</c:v>
                </c:pt>
                <c:pt idx="1286">
                  <c:v>2568.82592773438</c:v>
                </c:pt>
                <c:pt idx="1287">
                  <c:v>2570.724609375</c:v>
                </c:pt>
                <c:pt idx="1288">
                  <c:v>2572.67724609375</c:v>
                </c:pt>
                <c:pt idx="1289">
                  <c:v>2574.74829101562</c:v>
                </c:pt>
                <c:pt idx="1290">
                  <c:v>2576.8067626953102</c:v>
                </c:pt>
                <c:pt idx="1291">
                  <c:v>2578.8060302734398</c:v>
                </c:pt>
                <c:pt idx="1292">
                  <c:v>2580.80908203125</c:v>
                </c:pt>
                <c:pt idx="1293">
                  <c:v>2582.79956054687</c:v>
                </c:pt>
                <c:pt idx="1294">
                  <c:v>2584.77001953125</c:v>
                </c:pt>
                <c:pt idx="1295">
                  <c:v>2586.7530517578102</c:v>
                </c:pt>
                <c:pt idx="1296">
                  <c:v>2588.76879882813</c:v>
                </c:pt>
                <c:pt idx="1297">
                  <c:v>2590.76806640625</c:v>
                </c:pt>
                <c:pt idx="1298">
                  <c:v>2592.7132568359398</c:v>
                </c:pt>
                <c:pt idx="1299">
                  <c:v>2594.72900390625</c:v>
                </c:pt>
                <c:pt idx="1300">
                  <c:v>2596.794921875</c:v>
                </c:pt>
                <c:pt idx="1301">
                  <c:v>2598.7779541015602</c:v>
                </c:pt>
                <c:pt idx="1302">
                  <c:v>2600.66040039062</c:v>
                </c:pt>
                <c:pt idx="1303">
                  <c:v>2602.63818359375</c:v>
                </c:pt>
                <c:pt idx="1304">
                  <c:v>2604.67895507813</c:v>
                </c:pt>
                <c:pt idx="1305">
                  <c:v>2606.6871337890602</c:v>
                </c:pt>
                <c:pt idx="1306">
                  <c:v>2608.6990966796898</c:v>
                </c:pt>
                <c:pt idx="1307">
                  <c:v>2610.6480712890602</c:v>
                </c:pt>
                <c:pt idx="1308">
                  <c:v>2612.6435546875</c:v>
                </c:pt>
                <c:pt idx="1309">
                  <c:v>2614.7435302734398</c:v>
                </c:pt>
                <c:pt idx="1310">
                  <c:v>2616.7806396484398</c:v>
                </c:pt>
                <c:pt idx="1311">
                  <c:v>2618.68310546875</c:v>
                </c:pt>
                <c:pt idx="1312">
                  <c:v>2620.63208007813</c:v>
                </c:pt>
                <c:pt idx="1313">
                  <c:v>2622.64404296875</c:v>
                </c:pt>
                <c:pt idx="1314">
                  <c:v>2624.6685791015602</c:v>
                </c:pt>
                <c:pt idx="1315">
                  <c:v>2626.7684326171898</c:v>
                </c:pt>
                <c:pt idx="1316">
                  <c:v>2628.771484375</c:v>
                </c:pt>
                <c:pt idx="1317">
                  <c:v>2630.7545166015602</c:v>
                </c:pt>
                <c:pt idx="1318">
                  <c:v>2632.81665039062</c:v>
                </c:pt>
                <c:pt idx="1319">
                  <c:v>2634.7908935546898</c:v>
                </c:pt>
                <c:pt idx="1320">
                  <c:v>2636.7362060546898</c:v>
                </c:pt>
                <c:pt idx="1321">
                  <c:v>2638.7103271484398</c:v>
                </c:pt>
                <c:pt idx="1322">
                  <c:v>2640.7598876953102</c:v>
                </c:pt>
                <c:pt idx="1323">
                  <c:v>2642.73779296875</c:v>
                </c:pt>
                <c:pt idx="1324">
                  <c:v>2644.7032470703102</c:v>
                </c:pt>
                <c:pt idx="1325">
                  <c:v>2646.7491455078102</c:v>
                </c:pt>
                <c:pt idx="1326">
                  <c:v>2648.71069335938</c:v>
                </c:pt>
                <c:pt idx="1327">
                  <c:v>2650.609375</c:v>
                </c:pt>
                <c:pt idx="1328">
                  <c:v>2652.59619140625</c:v>
                </c:pt>
                <c:pt idx="1329">
                  <c:v>2654.7125244140602</c:v>
                </c:pt>
                <c:pt idx="1330">
                  <c:v>2656.69921875</c:v>
                </c:pt>
                <c:pt idx="1331">
                  <c:v>2658.68212890625</c:v>
                </c:pt>
                <c:pt idx="1332">
                  <c:v>2660.7318115234398</c:v>
                </c:pt>
                <c:pt idx="1333">
                  <c:v>2662.7437744140602</c:v>
                </c:pt>
                <c:pt idx="1334">
                  <c:v>2664.68896484375</c:v>
                </c:pt>
                <c:pt idx="1335">
                  <c:v>2666.6505126953102</c:v>
                </c:pt>
                <c:pt idx="1336">
                  <c:v>2668.6788330078102</c:v>
                </c:pt>
                <c:pt idx="1337">
                  <c:v>2670.6693115234398</c:v>
                </c:pt>
                <c:pt idx="1338">
                  <c:v>2672.6685791015602</c:v>
                </c:pt>
                <c:pt idx="1339">
                  <c:v>2674.6553955078102</c:v>
                </c:pt>
                <c:pt idx="1340">
                  <c:v>2676.7388916015602</c:v>
                </c:pt>
                <c:pt idx="1341">
                  <c:v>2678.734375</c:v>
                </c:pt>
                <c:pt idx="1342">
                  <c:v>2680.6243896484398</c:v>
                </c:pt>
                <c:pt idx="1343">
                  <c:v>2682.67407226562</c:v>
                </c:pt>
                <c:pt idx="1344">
                  <c:v>2684.6695556640602</c:v>
                </c:pt>
                <c:pt idx="1345">
                  <c:v>2686.6312255859398</c:v>
                </c:pt>
                <c:pt idx="1346">
                  <c:v>2688.70971679687</c:v>
                </c:pt>
                <c:pt idx="1347">
                  <c:v>2690.73779296875</c:v>
                </c:pt>
                <c:pt idx="1348">
                  <c:v>2692.6328125</c:v>
                </c:pt>
                <c:pt idx="1349">
                  <c:v>2694.6573486328102</c:v>
                </c:pt>
                <c:pt idx="1350">
                  <c:v>2696.70703125</c:v>
                </c:pt>
                <c:pt idx="1351">
                  <c:v>2698.65600585938</c:v>
                </c:pt>
                <c:pt idx="1352">
                  <c:v>2700.6842041015602</c:v>
                </c:pt>
                <c:pt idx="1353">
                  <c:v>2702.64208984375</c:v>
                </c:pt>
                <c:pt idx="1354">
                  <c:v>2704.62890625</c:v>
                </c:pt>
                <c:pt idx="1355">
                  <c:v>2706.70361328125</c:v>
                </c:pt>
                <c:pt idx="1356">
                  <c:v>2708.6021728515602</c:v>
                </c:pt>
                <c:pt idx="1357">
                  <c:v>2710.6392822265602</c:v>
                </c:pt>
                <c:pt idx="1358">
                  <c:v>2712.7606201171898</c:v>
                </c:pt>
                <c:pt idx="1359">
                  <c:v>2714.73486328125</c:v>
                </c:pt>
                <c:pt idx="1360">
                  <c:v>2716.7003173828102</c:v>
                </c:pt>
                <c:pt idx="1361">
                  <c:v>2718.6781005859398</c:v>
                </c:pt>
                <c:pt idx="1362">
                  <c:v>2720.6610107421898</c:v>
                </c:pt>
                <c:pt idx="1363">
                  <c:v>2722.6314697265602</c:v>
                </c:pt>
                <c:pt idx="1364">
                  <c:v>2724.6434326171898</c:v>
                </c:pt>
                <c:pt idx="1365">
                  <c:v>2726.6591796875</c:v>
                </c:pt>
                <c:pt idx="1366">
                  <c:v>2728.6873779296898</c:v>
                </c:pt>
                <c:pt idx="1367">
                  <c:v>2730.72436523438</c:v>
                </c:pt>
                <c:pt idx="1368">
                  <c:v>2732.6986083984398</c:v>
                </c:pt>
                <c:pt idx="1369">
                  <c:v>2734.5596923828102</c:v>
                </c:pt>
                <c:pt idx="1370">
                  <c:v>2736.63061523438</c:v>
                </c:pt>
                <c:pt idx="1371">
                  <c:v>2738.7015380859398</c:v>
                </c:pt>
                <c:pt idx="1372">
                  <c:v>2740.5789794921898</c:v>
                </c:pt>
                <c:pt idx="1373">
                  <c:v>2742.6536865234398</c:v>
                </c:pt>
                <c:pt idx="1374">
                  <c:v>2744.69946289062</c:v>
                </c:pt>
                <c:pt idx="1375">
                  <c:v>2746.6900634765602</c:v>
                </c:pt>
                <c:pt idx="1376">
                  <c:v>2748.66796875</c:v>
                </c:pt>
                <c:pt idx="1377">
                  <c:v>2750.53784179687</c:v>
                </c:pt>
                <c:pt idx="1378">
                  <c:v>2752.52465820313</c:v>
                </c:pt>
                <c:pt idx="1379">
                  <c:v>2754.57788085938</c:v>
                </c:pt>
                <c:pt idx="1380">
                  <c:v>2756.62377929687</c:v>
                </c:pt>
                <c:pt idx="1381">
                  <c:v>2758.6195068359398</c:v>
                </c:pt>
                <c:pt idx="1382">
                  <c:v>2760.5595703125</c:v>
                </c:pt>
                <c:pt idx="1383">
                  <c:v>2762.62548828125</c:v>
                </c:pt>
                <c:pt idx="1384">
                  <c:v>2764.6751708984398</c:v>
                </c:pt>
                <c:pt idx="1385">
                  <c:v>2766.66186523438</c:v>
                </c:pt>
                <c:pt idx="1386">
                  <c:v>2768.5858154296898</c:v>
                </c:pt>
                <c:pt idx="1387">
                  <c:v>2770.5311279296898</c:v>
                </c:pt>
                <c:pt idx="1388">
                  <c:v>2772.59326171875</c:v>
                </c:pt>
                <c:pt idx="1389">
                  <c:v>2774.6466064453102</c:v>
                </c:pt>
                <c:pt idx="1390">
                  <c:v>2776.68359375</c:v>
                </c:pt>
                <c:pt idx="1391">
                  <c:v>2778.7205810546898</c:v>
                </c:pt>
                <c:pt idx="1392">
                  <c:v>2780.71630859375</c:v>
                </c:pt>
                <c:pt idx="1393">
                  <c:v>2782.6239013671898</c:v>
                </c:pt>
                <c:pt idx="1394">
                  <c:v>2784.5262451171898</c:v>
                </c:pt>
                <c:pt idx="1395">
                  <c:v>2786.5633544921898</c:v>
                </c:pt>
                <c:pt idx="1396">
                  <c:v>2788.7349853515602</c:v>
                </c:pt>
                <c:pt idx="1397">
                  <c:v>2790.69653320313</c:v>
                </c:pt>
                <c:pt idx="1398">
                  <c:v>2792.5072021484398</c:v>
                </c:pt>
                <c:pt idx="1399">
                  <c:v>2794.53540039062</c:v>
                </c:pt>
                <c:pt idx="1400">
                  <c:v>2796.46313476562</c:v>
                </c:pt>
                <c:pt idx="1401">
                  <c:v>2798.3870849609398</c:v>
                </c:pt>
                <c:pt idx="1402">
                  <c:v>2800.5084228515602</c:v>
                </c:pt>
                <c:pt idx="1403">
                  <c:v>2802.62963867187</c:v>
                </c:pt>
                <c:pt idx="1404">
                  <c:v>2804.607421875</c:v>
                </c:pt>
                <c:pt idx="1405">
                  <c:v>2806.49731445313</c:v>
                </c:pt>
                <c:pt idx="1406">
                  <c:v>2808.55590820313</c:v>
                </c:pt>
                <c:pt idx="1407">
                  <c:v>2810.5263671875</c:v>
                </c:pt>
                <c:pt idx="1408">
                  <c:v>2812.5130615234398</c:v>
                </c:pt>
                <c:pt idx="1409">
                  <c:v>2814.51611328125</c:v>
                </c:pt>
                <c:pt idx="1410">
                  <c:v>2816.5155029296898</c:v>
                </c:pt>
                <c:pt idx="1411">
                  <c:v>2818.69091796875</c:v>
                </c:pt>
                <c:pt idx="1412">
                  <c:v>2820.79443359375</c:v>
                </c:pt>
                <c:pt idx="1413">
                  <c:v>2822.69311523438</c:v>
                </c:pt>
                <c:pt idx="1414">
                  <c:v>2824.5755615234398</c:v>
                </c:pt>
                <c:pt idx="1415">
                  <c:v>2826.55859375</c:v>
                </c:pt>
                <c:pt idx="1416">
                  <c:v>2828.5240478515602</c:v>
                </c:pt>
                <c:pt idx="1417">
                  <c:v>2830.5899658203102</c:v>
                </c:pt>
                <c:pt idx="1418">
                  <c:v>2832.58544921875</c:v>
                </c:pt>
                <c:pt idx="1419">
                  <c:v>2834.5936279296898</c:v>
                </c:pt>
                <c:pt idx="1420">
                  <c:v>2836.66845703125</c:v>
                </c:pt>
                <c:pt idx="1421">
                  <c:v>2838.52954101562</c:v>
                </c:pt>
                <c:pt idx="1422">
                  <c:v>2840.5665283203102</c:v>
                </c:pt>
                <c:pt idx="1423">
                  <c:v>2842.6324462890602</c:v>
                </c:pt>
                <c:pt idx="1424">
                  <c:v>2844.5977783203102</c:v>
                </c:pt>
                <c:pt idx="1425">
                  <c:v>2846.5341796875</c:v>
                </c:pt>
                <c:pt idx="1426">
                  <c:v>2848.5335693359398</c:v>
                </c:pt>
                <c:pt idx="1427">
                  <c:v>2850.6297607421898</c:v>
                </c:pt>
                <c:pt idx="1428">
                  <c:v>2852.6629638671898</c:v>
                </c:pt>
                <c:pt idx="1429">
                  <c:v>2854.6534423828102</c:v>
                </c:pt>
                <c:pt idx="1430">
                  <c:v>2856.5684814453102</c:v>
                </c:pt>
                <c:pt idx="1431">
                  <c:v>2858.5174560546898</c:v>
                </c:pt>
                <c:pt idx="1432">
                  <c:v>2860.56713867187</c:v>
                </c:pt>
                <c:pt idx="1433">
                  <c:v>2862.5501708984398</c:v>
                </c:pt>
                <c:pt idx="1434">
                  <c:v>2864.57470703125</c:v>
                </c:pt>
                <c:pt idx="1435">
                  <c:v>2866.6746826171898</c:v>
                </c:pt>
                <c:pt idx="1436">
                  <c:v>2868.61108398438</c:v>
                </c:pt>
                <c:pt idx="1437">
                  <c:v>2870.56005859375</c:v>
                </c:pt>
                <c:pt idx="1438">
                  <c:v>2872.56811523438</c:v>
                </c:pt>
                <c:pt idx="1439">
                  <c:v>2874.63403320313</c:v>
                </c:pt>
                <c:pt idx="1440">
                  <c:v>2876.6082763671898</c:v>
                </c:pt>
                <c:pt idx="1441">
                  <c:v>2878.541015625</c:v>
                </c:pt>
                <c:pt idx="1442">
                  <c:v>2880.54028320313</c:v>
                </c:pt>
                <c:pt idx="1443">
                  <c:v>2882.60620117188</c:v>
                </c:pt>
                <c:pt idx="1444">
                  <c:v>2884.6558837890602</c:v>
                </c:pt>
                <c:pt idx="1445">
                  <c:v>2886.59228515625</c:v>
                </c:pt>
                <c:pt idx="1446">
                  <c:v>2888.5035400390602</c:v>
                </c:pt>
                <c:pt idx="1447">
                  <c:v>2890.4739990234398</c:v>
                </c:pt>
                <c:pt idx="1448">
                  <c:v>2892.51489257812</c:v>
                </c:pt>
                <c:pt idx="1449">
                  <c:v>2894.4638671875</c:v>
                </c:pt>
                <c:pt idx="1450">
                  <c:v>2896.396484375</c:v>
                </c:pt>
                <c:pt idx="1451">
                  <c:v>2898.5128173828102</c:v>
                </c:pt>
                <c:pt idx="1452">
                  <c:v>2900.6002197265602</c:v>
                </c:pt>
                <c:pt idx="1453">
                  <c:v>2902.63354492188</c:v>
                </c:pt>
                <c:pt idx="1454">
                  <c:v>2904.5699462890602</c:v>
                </c:pt>
                <c:pt idx="1455">
                  <c:v>2906.5440673828102</c:v>
                </c:pt>
                <c:pt idx="1456">
                  <c:v>2908.54711914063</c:v>
                </c:pt>
                <c:pt idx="1457">
                  <c:v>2910.5250244140602</c:v>
                </c:pt>
                <c:pt idx="1458">
                  <c:v>2912.45776367188</c:v>
                </c:pt>
                <c:pt idx="1459">
                  <c:v>2914.4193115234398</c:v>
                </c:pt>
                <c:pt idx="1460">
                  <c:v>2916.46899414063</c:v>
                </c:pt>
                <c:pt idx="1461">
                  <c:v>2918.4144287109398</c:v>
                </c:pt>
                <c:pt idx="1462">
                  <c:v>2920.49291992188</c:v>
                </c:pt>
                <c:pt idx="1463">
                  <c:v>2922.54248046875</c:v>
                </c:pt>
                <c:pt idx="1464">
                  <c:v>2924.50024414063</c:v>
                </c:pt>
                <c:pt idx="1465">
                  <c:v>2926.5625</c:v>
                </c:pt>
                <c:pt idx="1466">
                  <c:v>2928.6158447265602</c:v>
                </c:pt>
                <c:pt idx="1467">
                  <c:v>2930.6151123046898</c:v>
                </c:pt>
                <c:pt idx="1468">
                  <c:v>2932.6234130859398</c:v>
                </c:pt>
                <c:pt idx="1469">
                  <c:v>2934.5472412109398</c:v>
                </c:pt>
                <c:pt idx="1470">
                  <c:v>2936.52514648438</c:v>
                </c:pt>
                <c:pt idx="1471">
                  <c:v>2938.56225585937</c:v>
                </c:pt>
                <c:pt idx="1472">
                  <c:v>2940.5489501953102</c:v>
                </c:pt>
                <c:pt idx="1473">
                  <c:v>2942.4853515625</c:v>
                </c:pt>
                <c:pt idx="1474">
                  <c:v>2944.5186767578102</c:v>
                </c:pt>
                <c:pt idx="1475">
                  <c:v>2946.5343017578102</c:v>
                </c:pt>
                <c:pt idx="1476">
                  <c:v>2948.4832763671898</c:v>
                </c:pt>
                <c:pt idx="1477">
                  <c:v>2950.46630859375</c:v>
                </c:pt>
                <c:pt idx="1478">
                  <c:v>2952.50341796875</c:v>
                </c:pt>
                <c:pt idx="1479">
                  <c:v>2954.52783203125</c:v>
                </c:pt>
                <c:pt idx="1480">
                  <c:v>2956.4051513671898</c:v>
                </c:pt>
                <c:pt idx="1481">
                  <c:v>2958.3919677734398</c:v>
                </c:pt>
                <c:pt idx="1482">
                  <c:v>2960.45043945313</c:v>
                </c:pt>
                <c:pt idx="1483">
                  <c:v>2962.5377197265602</c:v>
                </c:pt>
                <c:pt idx="1484">
                  <c:v>2964.4903564453102</c:v>
                </c:pt>
                <c:pt idx="1485">
                  <c:v>2966.40161132812</c:v>
                </c:pt>
                <c:pt idx="1486">
                  <c:v>2968.51416015625</c:v>
                </c:pt>
                <c:pt idx="1487">
                  <c:v>2970.5638427734398</c:v>
                </c:pt>
                <c:pt idx="1488">
                  <c:v>2972.4500732421898</c:v>
                </c:pt>
                <c:pt idx="1489">
                  <c:v>2974.42797851562</c:v>
                </c:pt>
                <c:pt idx="1490">
                  <c:v>2976.4901123046898</c:v>
                </c:pt>
                <c:pt idx="1491">
                  <c:v>2978.42651367188</c:v>
                </c:pt>
                <c:pt idx="1492">
                  <c:v>2980.4007568359398</c:v>
                </c:pt>
                <c:pt idx="1493">
                  <c:v>2982.4378662109398</c:v>
                </c:pt>
                <c:pt idx="1494">
                  <c:v>2984.44970703125</c:v>
                </c:pt>
                <c:pt idx="1495">
                  <c:v>2986.47045898438</c:v>
                </c:pt>
                <c:pt idx="1496">
                  <c:v>2988.5</c:v>
                </c:pt>
                <c:pt idx="1497">
                  <c:v>2990.4527587890602</c:v>
                </c:pt>
                <c:pt idx="1498">
                  <c:v>2992.4017333984398</c:v>
                </c:pt>
                <c:pt idx="1499">
                  <c:v>2994.3936767578102</c:v>
                </c:pt>
                <c:pt idx="1500">
                  <c:v>2996.36279296875</c:v>
                </c:pt>
                <c:pt idx="1501">
                  <c:v>2998.4072265625</c:v>
                </c:pt>
                <c:pt idx="1502">
                  <c:v>3000.49462890625</c:v>
                </c:pt>
                <c:pt idx="1503">
                  <c:v>3002.46118164063</c:v>
                </c:pt>
                <c:pt idx="1504">
                  <c:v>3004.4981689453102</c:v>
                </c:pt>
                <c:pt idx="1505">
                  <c:v>3006.5478515625</c:v>
                </c:pt>
                <c:pt idx="1506">
                  <c:v>3008.4769287109398</c:v>
                </c:pt>
                <c:pt idx="1507">
                  <c:v>3010.4208984375</c:v>
                </c:pt>
                <c:pt idx="1508">
                  <c:v>3012.45288085937</c:v>
                </c:pt>
                <c:pt idx="1509">
                  <c:v>3014.51513671875</c:v>
                </c:pt>
                <c:pt idx="1510">
                  <c:v>3016.4892578125</c:v>
                </c:pt>
                <c:pt idx="1511">
                  <c:v>3018.46337890625</c:v>
                </c:pt>
                <c:pt idx="1512">
                  <c:v>3020.4500732421898</c:v>
                </c:pt>
                <c:pt idx="1513">
                  <c:v>3022.5374755859398</c:v>
                </c:pt>
                <c:pt idx="1514">
                  <c:v>3024.5115966796898</c:v>
                </c:pt>
                <c:pt idx="1515">
                  <c:v>3026.37255859375</c:v>
                </c:pt>
                <c:pt idx="1516">
                  <c:v>3028.3468017578102</c:v>
                </c:pt>
                <c:pt idx="1517">
                  <c:v>3030.4014892578102</c:v>
                </c:pt>
                <c:pt idx="1518">
                  <c:v>3032.4384765625</c:v>
                </c:pt>
                <c:pt idx="1519">
                  <c:v>3034.3623046875</c:v>
                </c:pt>
                <c:pt idx="1520">
                  <c:v>3036.37939453125</c:v>
                </c:pt>
                <c:pt idx="1521">
                  <c:v>3038.45434570313</c:v>
                </c:pt>
                <c:pt idx="1522">
                  <c:v>3040.36547851562</c:v>
                </c:pt>
                <c:pt idx="1523">
                  <c:v>3042.33959960937</c:v>
                </c:pt>
                <c:pt idx="1524">
                  <c:v>3044.39672851562</c:v>
                </c:pt>
                <c:pt idx="1525">
                  <c:v>3046.416015625</c:v>
                </c:pt>
                <c:pt idx="1526">
                  <c:v>3048.4456787109398</c:v>
                </c:pt>
                <c:pt idx="1527">
                  <c:v>3050.44506835937</c:v>
                </c:pt>
                <c:pt idx="1528">
                  <c:v>3052.3814697265602</c:v>
                </c:pt>
                <c:pt idx="1529">
                  <c:v>3054.39331054687</c:v>
                </c:pt>
                <c:pt idx="1530">
                  <c:v>3056.4881591796898</c:v>
                </c:pt>
                <c:pt idx="1531">
                  <c:v>3058.4749755859398</c:v>
                </c:pt>
                <c:pt idx="1532">
                  <c:v>3060.39135742188</c:v>
                </c:pt>
                <c:pt idx="1533">
                  <c:v>3062.37060546875</c:v>
                </c:pt>
                <c:pt idx="1534">
                  <c:v>3064.38989257812</c:v>
                </c:pt>
                <c:pt idx="1535">
                  <c:v>3066.421875</c:v>
                </c:pt>
                <c:pt idx="1536">
                  <c:v>3068.4715576171898</c:v>
                </c:pt>
                <c:pt idx="1537">
                  <c:v>3070.4078369140602</c:v>
                </c:pt>
                <c:pt idx="1538">
                  <c:v>3072.3570556640602</c:v>
                </c:pt>
                <c:pt idx="1539">
                  <c:v>3074.3868408203102</c:v>
                </c:pt>
                <c:pt idx="1540">
                  <c:v>3076.38598632812</c:v>
                </c:pt>
                <c:pt idx="1541">
                  <c:v>3078.3599853515602</c:v>
                </c:pt>
                <c:pt idx="1542">
                  <c:v>3080.48510742188</c:v>
                </c:pt>
                <c:pt idx="1543">
                  <c:v>3082.44165039063</c:v>
                </c:pt>
                <c:pt idx="1544">
                  <c:v>3084.3780517578102</c:v>
                </c:pt>
                <c:pt idx="1545">
                  <c:v>3086.4403076171898</c:v>
                </c:pt>
                <c:pt idx="1546">
                  <c:v>3088.4019775390602</c:v>
                </c:pt>
                <c:pt idx="1547">
                  <c:v>3090.34350585937</c:v>
                </c:pt>
                <c:pt idx="1548">
                  <c:v>3092.3428955078102</c:v>
                </c:pt>
                <c:pt idx="1549">
                  <c:v>3094.38745117188</c:v>
                </c:pt>
                <c:pt idx="1550">
                  <c:v>3096.3741455078102</c:v>
                </c:pt>
                <c:pt idx="1551">
                  <c:v>3098.3861083984398</c:v>
                </c:pt>
                <c:pt idx="1552">
                  <c:v>3100.42309570313</c:v>
                </c:pt>
                <c:pt idx="1553">
                  <c:v>3102.359375</c:v>
                </c:pt>
                <c:pt idx="1554">
                  <c:v>3104.3336181640602</c:v>
                </c:pt>
                <c:pt idx="1555">
                  <c:v>3106.38330078125</c:v>
                </c:pt>
                <c:pt idx="1556">
                  <c:v>3108.3701171875</c:v>
                </c:pt>
                <c:pt idx="1557">
                  <c:v>3110.38208007812</c:v>
                </c:pt>
                <c:pt idx="1558">
                  <c:v>3112.4315185546898</c:v>
                </c:pt>
                <c:pt idx="1559">
                  <c:v>3114.443359375</c:v>
                </c:pt>
                <c:pt idx="1560">
                  <c:v>3116.4427490234398</c:v>
                </c:pt>
                <c:pt idx="1561">
                  <c:v>3118.4168701171898</c:v>
                </c:pt>
                <c:pt idx="1562">
                  <c:v>3120.3406982421898</c:v>
                </c:pt>
                <c:pt idx="1563">
                  <c:v>3122.3525390625</c:v>
                </c:pt>
                <c:pt idx="1564">
                  <c:v>3124.3770751953102</c:v>
                </c:pt>
                <c:pt idx="1565">
                  <c:v>3126.33129882812</c:v>
                </c:pt>
                <c:pt idx="1566">
                  <c:v>3128.2728271484398</c:v>
                </c:pt>
                <c:pt idx="1567">
                  <c:v>3130.3048095703102</c:v>
                </c:pt>
                <c:pt idx="1568">
                  <c:v>3132.455078125</c:v>
                </c:pt>
                <c:pt idx="1569">
                  <c:v>3134.4544677734398</c:v>
                </c:pt>
                <c:pt idx="1570">
                  <c:v>3136.3154296875</c:v>
                </c:pt>
                <c:pt idx="1571">
                  <c:v>3138.28955078125</c:v>
                </c:pt>
                <c:pt idx="1572">
                  <c:v>3140.3140869140602</c:v>
                </c:pt>
                <c:pt idx="1573">
                  <c:v>3142.3887939453102</c:v>
                </c:pt>
                <c:pt idx="1574">
                  <c:v>3144.33251953125</c:v>
                </c:pt>
                <c:pt idx="1575">
                  <c:v>3146.32446289063</c:v>
                </c:pt>
                <c:pt idx="1576">
                  <c:v>3148.41186523438</c:v>
                </c:pt>
                <c:pt idx="1577">
                  <c:v>3150.310546875</c:v>
                </c:pt>
                <c:pt idx="1578">
                  <c:v>3152.25952148438</c:v>
                </c:pt>
                <c:pt idx="1579">
                  <c:v>3154.3343505859398</c:v>
                </c:pt>
                <c:pt idx="1580">
                  <c:v>3156.39672851562</c:v>
                </c:pt>
                <c:pt idx="1581">
                  <c:v>3158.3658447265602</c:v>
                </c:pt>
                <c:pt idx="1582">
                  <c:v>3160.37768554687</c:v>
                </c:pt>
                <c:pt idx="1583">
                  <c:v>3162.39453125</c:v>
                </c:pt>
                <c:pt idx="1584">
                  <c:v>3164.46923828125</c:v>
                </c:pt>
                <c:pt idx="1585">
                  <c:v>3166.5137939453102</c:v>
                </c:pt>
                <c:pt idx="1586">
                  <c:v>3168.41772460937</c:v>
                </c:pt>
                <c:pt idx="1587">
                  <c:v>3170.3541259765602</c:v>
                </c:pt>
                <c:pt idx="1588">
                  <c:v>3172.3282470703102</c:v>
                </c:pt>
                <c:pt idx="1589">
                  <c:v>3174.30249023438</c:v>
                </c:pt>
                <c:pt idx="1590">
                  <c:v>3176.27661132812</c:v>
                </c:pt>
                <c:pt idx="1591">
                  <c:v>3178.26342773438</c:v>
                </c:pt>
                <c:pt idx="1592">
                  <c:v>3180.3331298828102</c:v>
                </c:pt>
                <c:pt idx="1593">
                  <c:v>3182.33227539063</c:v>
                </c:pt>
                <c:pt idx="1594">
                  <c:v>3184.3568115234398</c:v>
                </c:pt>
                <c:pt idx="1595">
                  <c:v>3186.39404296875</c:v>
                </c:pt>
                <c:pt idx="1596">
                  <c:v>3188.2725830078102</c:v>
                </c:pt>
                <c:pt idx="1597">
                  <c:v>3190.28442382812</c:v>
                </c:pt>
                <c:pt idx="1598">
                  <c:v>3192.3468017578102</c:v>
                </c:pt>
                <c:pt idx="1599">
                  <c:v>3194.2833251953102</c:v>
                </c:pt>
                <c:pt idx="1600">
                  <c:v>3196.3277587890602</c:v>
                </c:pt>
                <c:pt idx="1601">
                  <c:v>3198.38232421875</c:v>
                </c:pt>
                <c:pt idx="1602">
                  <c:v>3200.33129882812</c:v>
                </c:pt>
                <c:pt idx="1603">
                  <c:v>3202.29296875</c:v>
                </c:pt>
                <c:pt idx="1604">
                  <c:v>3204.2344970703102</c:v>
                </c:pt>
                <c:pt idx="1605">
                  <c:v>3206.2413330078102</c:v>
                </c:pt>
                <c:pt idx="1606">
                  <c:v>3208.26586914063</c:v>
                </c:pt>
                <c:pt idx="1607">
                  <c:v>3210.3079833984398</c:v>
                </c:pt>
                <c:pt idx="1608">
                  <c:v>3212.3021240234398</c:v>
                </c:pt>
                <c:pt idx="1609">
                  <c:v>3214.376953125</c:v>
                </c:pt>
                <c:pt idx="1610">
                  <c:v>3216.43920898438</c:v>
                </c:pt>
                <c:pt idx="1611">
                  <c:v>3218.33276367188</c:v>
                </c:pt>
                <c:pt idx="1612">
                  <c:v>3220.3572998046898</c:v>
                </c:pt>
                <c:pt idx="1613">
                  <c:v>3222.4195556640602</c:v>
                </c:pt>
                <c:pt idx="1614">
                  <c:v>3224.33081054687</c:v>
                </c:pt>
                <c:pt idx="1615">
                  <c:v>3226.2723388671898</c:v>
                </c:pt>
                <c:pt idx="1616">
                  <c:v>3228.3218994140602</c:v>
                </c:pt>
                <c:pt idx="1617">
                  <c:v>3230.32861328125</c:v>
                </c:pt>
                <c:pt idx="1618">
                  <c:v>3232.2701416015602</c:v>
                </c:pt>
                <c:pt idx="1619">
                  <c:v>3234.3197021484398</c:v>
                </c:pt>
                <c:pt idx="1620">
                  <c:v>3236.31396484375</c:v>
                </c:pt>
                <c:pt idx="1621">
                  <c:v>3238.3133544921898</c:v>
                </c:pt>
                <c:pt idx="1622">
                  <c:v>3240.28759765625</c:v>
                </c:pt>
                <c:pt idx="1623">
                  <c:v>3242.1988525390602</c:v>
                </c:pt>
                <c:pt idx="1624">
                  <c:v>3244.26098632812</c:v>
                </c:pt>
                <c:pt idx="1625">
                  <c:v>3246.2529296875</c:v>
                </c:pt>
                <c:pt idx="1626">
                  <c:v>3248.189453125</c:v>
                </c:pt>
                <c:pt idx="1627">
                  <c:v>3250.23388671875</c:v>
                </c:pt>
                <c:pt idx="1628">
                  <c:v>3252.2884521484398</c:v>
                </c:pt>
                <c:pt idx="1629">
                  <c:v>3254.3507080078102</c:v>
                </c:pt>
                <c:pt idx="1630">
                  <c:v>3256.34497070313</c:v>
                </c:pt>
                <c:pt idx="1631">
                  <c:v>3258.2562255859398</c:v>
                </c:pt>
                <c:pt idx="1632">
                  <c:v>3260.2354736328102</c:v>
                </c:pt>
                <c:pt idx="1633">
                  <c:v>3262.1845703125</c:v>
                </c:pt>
                <c:pt idx="1634">
                  <c:v>3264.2041015625</c:v>
                </c:pt>
                <c:pt idx="1635">
                  <c:v>3266.2662353515602</c:v>
                </c:pt>
                <c:pt idx="1636">
                  <c:v>3268.29052734375</c:v>
                </c:pt>
                <c:pt idx="1637">
                  <c:v>3270.2899169921898</c:v>
                </c:pt>
                <c:pt idx="1638">
                  <c:v>3272.2642822265602</c:v>
                </c:pt>
                <c:pt idx="1639">
                  <c:v>3274.2510986328102</c:v>
                </c:pt>
                <c:pt idx="1640">
                  <c:v>3276.2000732421898</c:v>
                </c:pt>
                <c:pt idx="1641">
                  <c:v>3278.2923583984398</c:v>
                </c:pt>
                <c:pt idx="1642">
                  <c:v>3280.3797607421898</c:v>
                </c:pt>
                <c:pt idx="1643">
                  <c:v>3282.24829101562</c:v>
                </c:pt>
                <c:pt idx="1644">
                  <c:v>3284.2349853515602</c:v>
                </c:pt>
                <c:pt idx="1645">
                  <c:v>3286.2720947265602</c:v>
                </c:pt>
                <c:pt idx="1646">
                  <c:v>3288.2210693359398</c:v>
                </c:pt>
                <c:pt idx="1647">
                  <c:v>3290.2078857421898</c:v>
                </c:pt>
                <c:pt idx="1648">
                  <c:v>3292.1947021484398</c:v>
                </c:pt>
                <c:pt idx="1649">
                  <c:v>3294.16870117188</c:v>
                </c:pt>
                <c:pt idx="1650">
                  <c:v>3296.1981201171898</c:v>
                </c:pt>
                <c:pt idx="1651">
                  <c:v>3298.2025146484398</c:v>
                </c:pt>
                <c:pt idx="1652">
                  <c:v>3300.2220458984398</c:v>
                </c:pt>
                <c:pt idx="1653">
                  <c:v>3302.2540283203102</c:v>
                </c:pt>
                <c:pt idx="1654">
                  <c:v>3304.1778564453102</c:v>
                </c:pt>
                <c:pt idx="1655">
                  <c:v>3306.1572265625</c:v>
                </c:pt>
                <c:pt idx="1656">
                  <c:v>3308.2445068359398</c:v>
                </c:pt>
                <c:pt idx="1657">
                  <c:v>3310.22607421875</c:v>
                </c:pt>
                <c:pt idx="1658">
                  <c:v>3312.16259765625</c:v>
                </c:pt>
                <c:pt idx="1659">
                  <c:v>3314.2750244140602</c:v>
                </c:pt>
                <c:pt idx="1660">
                  <c:v>3316.3372802734398</c:v>
                </c:pt>
                <c:pt idx="1661">
                  <c:v>3318.26123046875</c:v>
                </c:pt>
                <c:pt idx="1662">
                  <c:v>3320.19750976562</c:v>
                </c:pt>
                <c:pt idx="1663">
                  <c:v>3322.1842041015602</c:v>
                </c:pt>
                <c:pt idx="1664">
                  <c:v>3324.2012939453102</c:v>
                </c:pt>
                <c:pt idx="1665">
                  <c:v>3326.20068359375</c:v>
                </c:pt>
                <c:pt idx="1666">
                  <c:v>3328.21997070313</c:v>
                </c:pt>
                <c:pt idx="1667">
                  <c:v>3330.2620849609398</c:v>
                </c:pt>
                <c:pt idx="1668">
                  <c:v>3332.2489013671898</c:v>
                </c:pt>
                <c:pt idx="1669">
                  <c:v>3334.21801757812</c:v>
                </c:pt>
                <c:pt idx="1670">
                  <c:v>3336.1796875</c:v>
                </c:pt>
                <c:pt idx="1671">
                  <c:v>3338.2669677734398</c:v>
                </c:pt>
                <c:pt idx="1672">
                  <c:v>3340.3292236328102</c:v>
                </c:pt>
                <c:pt idx="1673">
                  <c:v>3342.29077148438</c:v>
                </c:pt>
                <c:pt idx="1674">
                  <c:v>3344.22705078125</c:v>
                </c:pt>
                <c:pt idx="1675">
                  <c:v>3346.1309814453102</c:v>
                </c:pt>
                <c:pt idx="1676">
                  <c:v>3348.2056884765602</c:v>
                </c:pt>
                <c:pt idx="1677">
                  <c:v>3350.25024414063</c:v>
                </c:pt>
                <c:pt idx="1678">
                  <c:v>3352.1617431640602</c:v>
                </c:pt>
                <c:pt idx="1679">
                  <c:v>3354.17358398438</c:v>
                </c:pt>
                <c:pt idx="1680">
                  <c:v>3356.26586914063</c:v>
                </c:pt>
                <c:pt idx="1681">
                  <c:v>3358.2652587890602</c:v>
                </c:pt>
                <c:pt idx="1682">
                  <c:v>3360.1966552734398</c:v>
                </c:pt>
                <c:pt idx="1683">
                  <c:v>3362.1632080078102</c:v>
                </c:pt>
                <c:pt idx="1684">
                  <c:v>3364.1802978515602</c:v>
                </c:pt>
                <c:pt idx="1685">
                  <c:v>3366.19970703125</c:v>
                </c:pt>
                <c:pt idx="1686">
                  <c:v>3368.16870117188</c:v>
                </c:pt>
                <c:pt idx="1687">
                  <c:v>3370.13549804687</c:v>
                </c:pt>
                <c:pt idx="1688">
                  <c:v>3372.1976318359398</c:v>
                </c:pt>
                <c:pt idx="1689">
                  <c:v>3374.2547607421898</c:v>
                </c:pt>
                <c:pt idx="1690">
                  <c:v>3376.2164306640602</c:v>
                </c:pt>
                <c:pt idx="1691">
                  <c:v>3378.2208251953102</c:v>
                </c:pt>
                <c:pt idx="1692">
                  <c:v>3380.2579345703102</c:v>
                </c:pt>
                <c:pt idx="1693">
                  <c:v>3382.21435546875</c:v>
                </c:pt>
                <c:pt idx="1694">
                  <c:v>3384.1884765625</c:v>
                </c:pt>
                <c:pt idx="1695">
                  <c:v>3386.2130126953102</c:v>
                </c:pt>
                <c:pt idx="1696">
                  <c:v>3388.25512695313</c:v>
                </c:pt>
                <c:pt idx="1697">
                  <c:v>3390.2545166015602</c:v>
                </c:pt>
                <c:pt idx="1698">
                  <c:v>3392.1859130859398</c:v>
                </c:pt>
                <c:pt idx="1699">
                  <c:v>3394.1903076171898</c:v>
                </c:pt>
                <c:pt idx="1700">
                  <c:v>3396.23999023438</c:v>
                </c:pt>
                <c:pt idx="1701">
                  <c:v>3398.1712646484398</c:v>
                </c:pt>
                <c:pt idx="1702">
                  <c:v>3400.1378173828102</c:v>
                </c:pt>
                <c:pt idx="1703">
                  <c:v>3402.16235351562</c:v>
                </c:pt>
                <c:pt idx="1704">
                  <c:v>3404.1314697265602</c:v>
                </c:pt>
                <c:pt idx="1705">
                  <c:v>3406.08544921875</c:v>
                </c:pt>
                <c:pt idx="1706">
                  <c:v>3408.1351318359398</c:v>
                </c:pt>
                <c:pt idx="1707">
                  <c:v>3410.1922607421898</c:v>
                </c:pt>
                <c:pt idx="1708">
                  <c:v>3412.10864257812</c:v>
                </c:pt>
                <c:pt idx="1709">
                  <c:v>3414.07543945313</c:v>
                </c:pt>
                <c:pt idx="1710">
                  <c:v>3416.08227539063</c:v>
                </c:pt>
                <c:pt idx="1711">
                  <c:v>3418.05639648438</c:v>
                </c:pt>
                <c:pt idx="1712">
                  <c:v>3420.1865234375</c:v>
                </c:pt>
                <c:pt idx="1713">
                  <c:v>3422.24877929687</c:v>
                </c:pt>
                <c:pt idx="1714">
                  <c:v>3424.0921630859398</c:v>
                </c:pt>
                <c:pt idx="1715">
                  <c:v>3426.1417236328102</c:v>
                </c:pt>
                <c:pt idx="1716">
                  <c:v>3428.25415039063</c:v>
                </c:pt>
                <c:pt idx="1717">
                  <c:v>3430.1728515625</c:v>
                </c:pt>
                <c:pt idx="1718">
                  <c:v>3432.14697265625</c:v>
                </c:pt>
                <c:pt idx="1719">
                  <c:v>3434.1966552734398</c:v>
                </c:pt>
                <c:pt idx="1720">
                  <c:v>3436.1456298828102</c:v>
                </c:pt>
                <c:pt idx="1721">
                  <c:v>3438.14501953125</c:v>
                </c:pt>
                <c:pt idx="1722">
                  <c:v>3440.2073974609398</c:v>
                </c:pt>
                <c:pt idx="1723">
                  <c:v>3442.13623046875</c:v>
                </c:pt>
                <c:pt idx="1724">
                  <c:v>3444.1102294921898</c:v>
                </c:pt>
                <c:pt idx="1725">
                  <c:v>3446.0970458984398</c:v>
                </c:pt>
                <c:pt idx="1726">
                  <c:v>3448.1016845703102</c:v>
                </c:pt>
                <c:pt idx="1727">
                  <c:v>3450.1085205078102</c:v>
                </c:pt>
                <c:pt idx="1728">
                  <c:v>3452.07739257812</c:v>
                </c:pt>
                <c:pt idx="1729">
                  <c:v>3454.0640869140602</c:v>
                </c:pt>
                <c:pt idx="1730">
                  <c:v>3456.0509033203102</c:v>
                </c:pt>
                <c:pt idx="1731">
                  <c:v>3458.05029296875</c:v>
                </c:pt>
                <c:pt idx="1732">
                  <c:v>3460.14282226562</c:v>
                </c:pt>
                <c:pt idx="1733">
                  <c:v>3462.1798095703102</c:v>
                </c:pt>
                <c:pt idx="1734">
                  <c:v>3464.0985107421898</c:v>
                </c:pt>
                <c:pt idx="1735">
                  <c:v>3466.1859130859398</c:v>
                </c:pt>
                <c:pt idx="1736">
                  <c:v>3468.2354736328102</c:v>
                </c:pt>
                <c:pt idx="1737">
                  <c:v>3470.13427734375</c:v>
                </c:pt>
                <c:pt idx="1738">
                  <c:v>3472.0633544921898</c:v>
                </c:pt>
                <c:pt idx="1739">
                  <c:v>3474.0802001953102</c:v>
                </c:pt>
                <c:pt idx="1740">
                  <c:v>3476.099609375</c:v>
                </c:pt>
                <c:pt idx="1741">
                  <c:v>3478.0687255859398</c:v>
                </c:pt>
                <c:pt idx="1742">
                  <c:v>3480.05541992188</c:v>
                </c:pt>
                <c:pt idx="1743">
                  <c:v>3482.00439453125</c:v>
                </c:pt>
                <c:pt idx="1744">
                  <c:v>3483.978515625</c:v>
                </c:pt>
                <c:pt idx="1745">
                  <c:v>3486.1539306640602</c:v>
                </c:pt>
                <c:pt idx="1746">
                  <c:v>3488.1708984375</c:v>
                </c:pt>
                <c:pt idx="1747">
                  <c:v>3490.07470703125</c:v>
                </c:pt>
                <c:pt idx="1748">
                  <c:v>3492.0941162109398</c:v>
                </c:pt>
                <c:pt idx="1749">
                  <c:v>3494.1060791015602</c:v>
                </c:pt>
                <c:pt idx="1750">
                  <c:v>3496.05517578125</c:v>
                </c:pt>
                <c:pt idx="1751">
                  <c:v>3498.0115966796898</c:v>
                </c:pt>
                <c:pt idx="1752">
                  <c:v>3500.0234375</c:v>
                </c:pt>
                <c:pt idx="1753">
                  <c:v>3502.12353515625</c:v>
                </c:pt>
                <c:pt idx="1754">
                  <c:v>3504.0777587890602</c:v>
                </c:pt>
                <c:pt idx="1755">
                  <c:v>3506.0015869140602</c:v>
                </c:pt>
                <c:pt idx="1756">
                  <c:v>3508.0208740234398</c:v>
                </c:pt>
                <c:pt idx="1757">
                  <c:v>3509.9949951171898</c:v>
                </c:pt>
                <c:pt idx="1758">
                  <c:v>3512.0372314453102</c:v>
                </c:pt>
                <c:pt idx="1759">
                  <c:v>3514.02392578125</c:v>
                </c:pt>
                <c:pt idx="1760">
                  <c:v>3515.94775390625</c:v>
                </c:pt>
                <c:pt idx="1761">
                  <c:v>3518.0224609375</c:v>
                </c:pt>
                <c:pt idx="1762">
                  <c:v>3520.07958984375</c:v>
                </c:pt>
                <c:pt idx="1763">
                  <c:v>3522.1168212890602</c:v>
                </c:pt>
                <c:pt idx="1764">
                  <c:v>3524.11596679687</c:v>
                </c:pt>
                <c:pt idx="1765">
                  <c:v>3526.0020751953102</c:v>
                </c:pt>
                <c:pt idx="1766">
                  <c:v>3528.03173828125</c:v>
                </c:pt>
                <c:pt idx="1767">
                  <c:v>3530.01098632812</c:v>
                </c:pt>
                <c:pt idx="1768">
                  <c:v>3531.99267578125</c:v>
                </c:pt>
                <c:pt idx="1769">
                  <c:v>3534.02465820313</c:v>
                </c:pt>
                <c:pt idx="1770">
                  <c:v>3536.0164794921898</c:v>
                </c:pt>
                <c:pt idx="1771">
                  <c:v>3538.0283203125</c:v>
                </c:pt>
                <c:pt idx="1772">
                  <c:v>3540.123046875</c:v>
                </c:pt>
                <c:pt idx="1773">
                  <c:v>3542.22290039063</c:v>
                </c:pt>
                <c:pt idx="1774">
                  <c:v>3544.1217041015602</c:v>
                </c:pt>
                <c:pt idx="1775">
                  <c:v>3546.0582275390602</c:v>
                </c:pt>
                <c:pt idx="1776">
                  <c:v>3548.0374755859398</c:v>
                </c:pt>
                <c:pt idx="1777">
                  <c:v>3549.92358398438</c:v>
                </c:pt>
                <c:pt idx="1778">
                  <c:v>3551.98071289063</c:v>
                </c:pt>
                <c:pt idx="1779">
                  <c:v>3554.0303955078102</c:v>
                </c:pt>
                <c:pt idx="1780">
                  <c:v>3556.01708984375</c:v>
                </c:pt>
                <c:pt idx="1781">
                  <c:v>3558.06665039063</c:v>
                </c:pt>
                <c:pt idx="1782">
                  <c:v>3560.14135742188</c:v>
                </c:pt>
                <c:pt idx="1783">
                  <c:v>3562.0577392578102</c:v>
                </c:pt>
                <c:pt idx="1784">
                  <c:v>3563.9189453125</c:v>
                </c:pt>
                <c:pt idx="1785">
                  <c:v>3565.96337890625</c:v>
                </c:pt>
                <c:pt idx="1786">
                  <c:v>3568.0255126953102</c:v>
                </c:pt>
                <c:pt idx="1787">
                  <c:v>3570.05004882812</c:v>
                </c:pt>
                <c:pt idx="1788">
                  <c:v>3572.0870361328102</c:v>
                </c:pt>
                <c:pt idx="1789">
                  <c:v>3574.0614013671898</c:v>
                </c:pt>
                <c:pt idx="1790">
                  <c:v>3575.9852294921898</c:v>
                </c:pt>
                <c:pt idx="1791">
                  <c:v>3578.0220947265602</c:v>
                </c:pt>
                <c:pt idx="1792">
                  <c:v>3580.0592041015602</c:v>
                </c:pt>
                <c:pt idx="1793">
                  <c:v>3582.0208740234398</c:v>
                </c:pt>
                <c:pt idx="1794">
                  <c:v>3584.0252685546898</c:v>
                </c:pt>
                <c:pt idx="1795">
                  <c:v>3585.9541015625</c:v>
                </c:pt>
                <c:pt idx="1796">
                  <c:v>3587.890625</c:v>
                </c:pt>
                <c:pt idx="1797">
                  <c:v>3590.07348632812</c:v>
                </c:pt>
                <c:pt idx="1798">
                  <c:v>3592.11791992188</c:v>
                </c:pt>
                <c:pt idx="1799">
                  <c:v>3594.00927734375</c:v>
                </c:pt>
                <c:pt idx="1800">
                  <c:v>3596.02124023438</c:v>
                </c:pt>
                <c:pt idx="1801">
                  <c:v>3598.01538085937</c:v>
                </c:pt>
                <c:pt idx="1802">
                  <c:v>3599.9769287109398</c:v>
                </c:pt>
                <c:pt idx="1803">
                  <c:v>3601.95629882812</c:v>
                </c:pt>
                <c:pt idx="1804">
                  <c:v>3603.9808349609398</c:v>
                </c:pt>
                <c:pt idx="1805">
                  <c:v>3606.07568359375</c:v>
                </c:pt>
                <c:pt idx="1806">
                  <c:v>3608.0875244140602</c:v>
                </c:pt>
                <c:pt idx="1807">
                  <c:v>3610.0364990234398</c:v>
                </c:pt>
                <c:pt idx="1808">
                  <c:v>3611.9981689453102</c:v>
                </c:pt>
                <c:pt idx="1809">
                  <c:v>3613.99755859375</c:v>
                </c:pt>
                <c:pt idx="1810">
                  <c:v>3615.9967041015602</c:v>
                </c:pt>
                <c:pt idx="1811">
                  <c:v>3617.9833984375</c:v>
                </c:pt>
                <c:pt idx="1812">
                  <c:v>3619.9501953125</c:v>
                </c:pt>
                <c:pt idx="1813">
                  <c:v>3622.0250244140602</c:v>
                </c:pt>
                <c:pt idx="1814">
                  <c:v>3624.0946044921898</c:v>
                </c:pt>
                <c:pt idx="1815">
                  <c:v>3626.0235595703102</c:v>
                </c:pt>
                <c:pt idx="1816">
                  <c:v>3627.9979248046898</c:v>
                </c:pt>
                <c:pt idx="1817">
                  <c:v>3630.03491210937</c:v>
                </c:pt>
                <c:pt idx="1818">
                  <c:v>3632.0340576171898</c:v>
                </c:pt>
                <c:pt idx="1819">
                  <c:v>3633.9527587890602</c:v>
                </c:pt>
                <c:pt idx="1820">
                  <c:v>3635.9395751953102</c:v>
                </c:pt>
                <c:pt idx="1821">
                  <c:v>3637.96411132812</c:v>
                </c:pt>
                <c:pt idx="1822">
                  <c:v>3640.013671875</c:v>
                </c:pt>
                <c:pt idx="1823">
                  <c:v>3642.0382080078102</c:v>
                </c:pt>
                <c:pt idx="1824">
                  <c:v>3643.92456054687</c:v>
                </c:pt>
                <c:pt idx="1825">
                  <c:v>3645.853515625</c:v>
                </c:pt>
                <c:pt idx="1826">
                  <c:v>3647.94580078125</c:v>
                </c:pt>
                <c:pt idx="1827">
                  <c:v>3650.0029296875</c:v>
                </c:pt>
                <c:pt idx="1828">
                  <c:v>3651.94702148438</c:v>
                </c:pt>
                <c:pt idx="1829">
                  <c:v>3653.89599609375</c:v>
                </c:pt>
                <c:pt idx="1830">
                  <c:v>3655.98828125</c:v>
                </c:pt>
                <c:pt idx="1831">
                  <c:v>3657.96240234375</c:v>
                </c:pt>
                <c:pt idx="1832">
                  <c:v>3659.9365234375</c:v>
                </c:pt>
                <c:pt idx="1833">
                  <c:v>3662.01123046875</c:v>
                </c:pt>
                <c:pt idx="1834">
                  <c:v>3663.9930419921898</c:v>
                </c:pt>
                <c:pt idx="1835">
                  <c:v>3665.9598388671898</c:v>
                </c:pt>
                <c:pt idx="1836">
                  <c:v>3667.9215087890602</c:v>
                </c:pt>
                <c:pt idx="1837">
                  <c:v>3669.95336914063</c:v>
                </c:pt>
                <c:pt idx="1838">
                  <c:v>3671.94506835937</c:v>
                </c:pt>
                <c:pt idx="1839">
                  <c:v>3673.89428710937</c:v>
                </c:pt>
                <c:pt idx="1840">
                  <c:v>3675.93896484375</c:v>
                </c:pt>
                <c:pt idx="1841">
                  <c:v>3677.9683837890602</c:v>
                </c:pt>
                <c:pt idx="1842">
                  <c:v>3679.86694335937</c:v>
                </c:pt>
                <c:pt idx="1843">
                  <c:v>3681.93676757812</c:v>
                </c:pt>
                <c:pt idx="1844">
                  <c:v>3684.1173095703102</c:v>
                </c:pt>
                <c:pt idx="1845">
                  <c:v>3686.0159912109398</c:v>
                </c:pt>
                <c:pt idx="1846">
                  <c:v>3687.8843994140602</c:v>
                </c:pt>
                <c:pt idx="1847">
                  <c:v>3689.89624023438</c:v>
                </c:pt>
                <c:pt idx="1848">
                  <c:v>3691.9710693359398</c:v>
                </c:pt>
                <c:pt idx="1849">
                  <c:v>3693.9954833984398</c:v>
                </c:pt>
                <c:pt idx="1850">
                  <c:v>3695.9444580078102</c:v>
                </c:pt>
                <c:pt idx="1851">
                  <c:v>3697.94384765625</c:v>
                </c:pt>
                <c:pt idx="1852">
                  <c:v>3699.99340820313</c:v>
                </c:pt>
                <c:pt idx="1853">
                  <c:v>3701.9097900390602</c:v>
                </c:pt>
                <c:pt idx="1854">
                  <c:v>3703.8714599609398</c:v>
                </c:pt>
                <c:pt idx="1855">
                  <c:v>3705.99145507812</c:v>
                </c:pt>
                <c:pt idx="1856">
                  <c:v>3708.0032958984398</c:v>
                </c:pt>
                <c:pt idx="1857">
                  <c:v>3709.96484375</c:v>
                </c:pt>
                <c:pt idx="1858">
                  <c:v>3711.9893798828102</c:v>
                </c:pt>
                <c:pt idx="1859">
                  <c:v>3713.9761962890602</c:v>
                </c:pt>
                <c:pt idx="1860">
                  <c:v>3716.01831054687</c:v>
                </c:pt>
                <c:pt idx="1861">
                  <c:v>3718.0174560546898</c:v>
                </c:pt>
                <c:pt idx="1862">
                  <c:v>3719.93627929687</c:v>
                </c:pt>
                <c:pt idx="1863">
                  <c:v>3721.8905029296898</c:v>
                </c:pt>
                <c:pt idx="1864">
                  <c:v>3723.9703369140602</c:v>
                </c:pt>
                <c:pt idx="1865">
                  <c:v>3725.9520263671898</c:v>
                </c:pt>
                <c:pt idx="1866">
                  <c:v>3727.845703125</c:v>
                </c:pt>
                <c:pt idx="1867">
                  <c:v>3729.900390625</c:v>
                </c:pt>
                <c:pt idx="1868">
                  <c:v>3731.9500732421898</c:v>
                </c:pt>
                <c:pt idx="1869">
                  <c:v>3734.0322265625</c:v>
                </c:pt>
                <c:pt idx="1870">
                  <c:v>3736.0565185546898</c:v>
                </c:pt>
                <c:pt idx="1871">
                  <c:v>3737.96044921875</c:v>
                </c:pt>
                <c:pt idx="1872">
                  <c:v>3739.90966796875</c:v>
                </c:pt>
                <c:pt idx="1873">
                  <c:v>3741.9466552734398</c:v>
                </c:pt>
                <c:pt idx="1874">
                  <c:v>3743.98364257812</c:v>
                </c:pt>
                <c:pt idx="1875">
                  <c:v>3745.9527587890602</c:v>
                </c:pt>
                <c:pt idx="1876">
                  <c:v>3747.8892822265602</c:v>
                </c:pt>
                <c:pt idx="1877">
                  <c:v>3749.888671875</c:v>
                </c:pt>
                <c:pt idx="1878">
                  <c:v>3751.89306640625</c:v>
                </c:pt>
                <c:pt idx="1879">
                  <c:v>3753.9300537109398</c:v>
                </c:pt>
                <c:pt idx="1880">
                  <c:v>3755.9620361328102</c:v>
                </c:pt>
                <c:pt idx="1881">
                  <c:v>3757.9488525390602</c:v>
                </c:pt>
                <c:pt idx="1882">
                  <c:v>3759.8978271484398</c:v>
                </c:pt>
                <c:pt idx="1883">
                  <c:v>3761.8216552734398</c:v>
                </c:pt>
                <c:pt idx="1884">
                  <c:v>3763.86376953125</c:v>
                </c:pt>
                <c:pt idx="1885">
                  <c:v>3765.9007568359398</c:v>
                </c:pt>
                <c:pt idx="1886">
                  <c:v>3767.81201171875</c:v>
                </c:pt>
                <c:pt idx="1887">
                  <c:v>3769.80395507812</c:v>
                </c:pt>
                <c:pt idx="1888">
                  <c:v>3771.8485107421898</c:v>
                </c:pt>
                <c:pt idx="1889">
                  <c:v>3773.8929443359398</c:v>
                </c:pt>
                <c:pt idx="1890">
                  <c:v>3775.83447265625</c:v>
                </c:pt>
                <c:pt idx="1891">
                  <c:v>3777.8338623046898</c:v>
                </c:pt>
                <c:pt idx="1892">
                  <c:v>3779.9161376953102</c:v>
                </c:pt>
                <c:pt idx="1893">
                  <c:v>3781.91552734375</c:v>
                </c:pt>
                <c:pt idx="1894">
                  <c:v>3783.9827880859398</c:v>
                </c:pt>
                <c:pt idx="1895">
                  <c:v>3785.91162109375</c:v>
                </c:pt>
                <c:pt idx="1896">
                  <c:v>3787.8304443359398</c:v>
                </c:pt>
                <c:pt idx="1897">
                  <c:v>3789.84228515625</c:v>
                </c:pt>
                <c:pt idx="1898">
                  <c:v>3791.81640625</c:v>
                </c:pt>
                <c:pt idx="1899">
                  <c:v>3793.8660888671898</c:v>
                </c:pt>
                <c:pt idx="1900">
                  <c:v>3795.91577148438</c:v>
                </c:pt>
                <c:pt idx="1901">
                  <c:v>3797.8848876953102</c:v>
                </c:pt>
                <c:pt idx="1902">
                  <c:v>3799.9093017578102</c:v>
                </c:pt>
                <c:pt idx="1903">
                  <c:v>3801.9136962890602</c:v>
                </c:pt>
                <c:pt idx="1904">
                  <c:v>3803.85009765625</c:v>
                </c:pt>
                <c:pt idx="1905">
                  <c:v>3805.84423828125</c:v>
                </c:pt>
                <c:pt idx="1906">
                  <c:v>3807.79833984375</c:v>
                </c:pt>
                <c:pt idx="1907">
                  <c:v>3809.8355712890602</c:v>
                </c:pt>
                <c:pt idx="1908">
                  <c:v>3811.8675537109398</c:v>
                </c:pt>
                <c:pt idx="1909">
                  <c:v>3813.8165283203102</c:v>
                </c:pt>
                <c:pt idx="1910">
                  <c:v>3815.7906494140602</c:v>
                </c:pt>
                <c:pt idx="1911">
                  <c:v>3817.8905029296898</c:v>
                </c:pt>
                <c:pt idx="1912">
                  <c:v>3819.94018554687</c:v>
                </c:pt>
                <c:pt idx="1913">
                  <c:v>3821.87670898438</c:v>
                </c:pt>
                <c:pt idx="1914">
                  <c:v>3823.8634033203102</c:v>
                </c:pt>
                <c:pt idx="1915">
                  <c:v>3825.85009765625</c:v>
                </c:pt>
                <c:pt idx="1916">
                  <c:v>3827.8873291015602</c:v>
                </c:pt>
                <c:pt idx="1917">
                  <c:v>3829.91186523438</c:v>
                </c:pt>
                <c:pt idx="1918">
                  <c:v>3831.8031005859398</c:v>
                </c:pt>
                <c:pt idx="1919">
                  <c:v>3833.7772216796898</c:v>
                </c:pt>
                <c:pt idx="1920">
                  <c:v>3835.8392333984398</c:v>
                </c:pt>
                <c:pt idx="1921">
                  <c:v>3837.76831054687</c:v>
                </c:pt>
                <c:pt idx="1922">
                  <c:v>3839.8052978515602</c:v>
                </c:pt>
                <c:pt idx="1923">
                  <c:v>3841.8245849609398</c:v>
                </c:pt>
                <c:pt idx="1924">
                  <c:v>3843.79370117188</c:v>
                </c:pt>
                <c:pt idx="1925">
                  <c:v>3845.81079101562</c:v>
                </c:pt>
                <c:pt idx="1926">
                  <c:v>3847.8101806640602</c:v>
                </c:pt>
                <c:pt idx="1927">
                  <c:v>3849.8294677734398</c:v>
                </c:pt>
                <c:pt idx="1928">
                  <c:v>3851.85400390625</c:v>
                </c:pt>
                <c:pt idx="1929">
                  <c:v>3853.7528076171898</c:v>
                </c:pt>
                <c:pt idx="1930">
                  <c:v>3855.7144775390602</c:v>
                </c:pt>
                <c:pt idx="1931">
                  <c:v>3857.8017578125</c:v>
                </c:pt>
                <c:pt idx="1932">
                  <c:v>3859.78100585937</c:v>
                </c:pt>
                <c:pt idx="1933">
                  <c:v>3861.8179931640602</c:v>
                </c:pt>
                <c:pt idx="1934">
                  <c:v>3863.8372802734398</c:v>
                </c:pt>
                <c:pt idx="1935">
                  <c:v>3865.7989501953102</c:v>
                </c:pt>
                <c:pt idx="1936">
                  <c:v>3867.79077148438</c:v>
                </c:pt>
                <c:pt idx="1937">
                  <c:v>3869.8404541015602</c:v>
                </c:pt>
                <c:pt idx="1938">
                  <c:v>3871.8597412109398</c:v>
                </c:pt>
                <c:pt idx="1939">
                  <c:v>3873.84643554687</c:v>
                </c:pt>
                <c:pt idx="1940">
                  <c:v>3875.8585205078102</c:v>
                </c:pt>
                <c:pt idx="1941">
                  <c:v>3877.6943359375</c:v>
                </c:pt>
                <c:pt idx="1942">
                  <c:v>3879.6810302734398</c:v>
                </c:pt>
                <c:pt idx="1943">
                  <c:v>3881.7935791015602</c:v>
                </c:pt>
                <c:pt idx="1944">
                  <c:v>3883.8179931640602</c:v>
                </c:pt>
                <c:pt idx="1945">
                  <c:v>3885.9052734375</c:v>
                </c:pt>
                <c:pt idx="1946">
                  <c:v>3887.8795166015602</c:v>
                </c:pt>
                <c:pt idx="1947">
                  <c:v>3889.7657470703102</c:v>
                </c:pt>
                <c:pt idx="1948">
                  <c:v>3891.77758789063</c:v>
                </c:pt>
                <c:pt idx="1949">
                  <c:v>3893.7642822265602</c:v>
                </c:pt>
                <c:pt idx="1950">
                  <c:v>3895.7510986328102</c:v>
                </c:pt>
                <c:pt idx="1951">
                  <c:v>3897.818359375</c:v>
                </c:pt>
                <c:pt idx="1952">
                  <c:v>3899.7799072265602</c:v>
                </c:pt>
                <c:pt idx="1953">
                  <c:v>3901.78662109375</c:v>
                </c:pt>
                <c:pt idx="1954">
                  <c:v>3903.81616210937</c:v>
                </c:pt>
                <c:pt idx="1955">
                  <c:v>3905.77783203125</c:v>
                </c:pt>
                <c:pt idx="1956">
                  <c:v>3907.7344970703102</c:v>
                </c:pt>
                <c:pt idx="1957">
                  <c:v>3909.7137451171898</c:v>
                </c:pt>
                <c:pt idx="1958">
                  <c:v>3911.73803710937</c:v>
                </c:pt>
                <c:pt idx="1959">
                  <c:v>3913.7574462890602</c:v>
                </c:pt>
                <c:pt idx="1960">
                  <c:v>3915.8197021484398</c:v>
                </c:pt>
                <c:pt idx="1961">
                  <c:v>3917.8441162109398</c:v>
                </c:pt>
                <c:pt idx="1962">
                  <c:v>3919.7930908203102</c:v>
                </c:pt>
                <c:pt idx="1963">
                  <c:v>3921.71704101562</c:v>
                </c:pt>
                <c:pt idx="1964">
                  <c:v>3923.69116210937</c:v>
                </c:pt>
                <c:pt idx="1965">
                  <c:v>3925.75341796875</c:v>
                </c:pt>
                <c:pt idx="1966">
                  <c:v>3927.8031005859398</c:v>
                </c:pt>
                <c:pt idx="1967">
                  <c:v>3929.8526611328102</c:v>
                </c:pt>
                <c:pt idx="1968">
                  <c:v>3931.8017578125</c:v>
                </c:pt>
                <c:pt idx="1969">
                  <c:v>3933.7381591796898</c:v>
                </c:pt>
                <c:pt idx="1970">
                  <c:v>3935.7802734375</c:v>
                </c:pt>
                <c:pt idx="1971">
                  <c:v>3937.7545166015602</c:v>
                </c:pt>
                <c:pt idx="1972">
                  <c:v>3939.6983642578102</c:v>
                </c:pt>
                <c:pt idx="1973">
                  <c:v>3941.6776123046898</c:v>
                </c:pt>
                <c:pt idx="1974">
                  <c:v>3943.689453125</c:v>
                </c:pt>
                <c:pt idx="1975">
                  <c:v>3945.7642822265602</c:v>
                </c:pt>
                <c:pt idx="1976">
                  <c:v>3947.82666015625</c:v>
                </c:pt>
                <c:pt idx="1977">
                  <c:v>3949.8006591796898</c:v>
                </c:pt>
                <c:pt idx="1978">
                  <c:v>3951.73706054687</c:v>
                </c:pt>
                <c:pt idx="1979">
                  <c:v>3953.7440185546898</c:v>
                </c:pt>
                <c:pt idx="1980">
                  <c:v>3955.7559814453102</c:v>
                </c:pt>
                <c:pt idx="1981">
                  <c:v>3957.7479248046898</c:v>
                </c:pt>
                <c:pt idx="1982">
                  <c:v>3959.759765625</c:v>
                </c:pt>
                <c:pt idx="1983">
                  <c:v>3961.77905273438</c:v>
                </c:pt>
                <c:pt idx="1984">
                  <c:v>3963.74072265625</c:v>
                </c:pt>
                <c:pt idx="1985">
                  <c:v>3965.70239257812</c:v>
                </c:pt>
                <c:pt idx="1986">
                  <c:v>3967.6890869140602</c:v>
                </c:pt>
                <c:pt idx="1987">
                  <c:v>3969.6505126953102</c:v>
                </c:pt>
                <c:pt idx="1988">
                  <c:v>3971.66235351562</c:v>
                </c:pt>
                <c:pt idx="1989">
                  <c:v>3973.7373046875</c:v>
                </c:pt>
                <c:pt idx="1990">
                  <c:v>3975.7618408203102</c:v>
                </c:pt>
                <c:pt idx="1991">
                  <c:v>3977.7232666015602</c:v>
                </c:pt>
                <c:pt idx="1992">
                  <c:v>3979.73510742188</c:v>
                </c:pt>
                <c:pt idx="1993">
                  <c:v>3981.7093505859398</c:v>
                </c:pt>
                <c:pt idx="1994">
                  <c:v>3983.75146484375</c:v>
                </c:pt>
                <c:pt idx="1995">
                  <c:v>3985.7255859375</c:v>
                </c:pt>
                <c:pt idx="1996">
                  <c:v>3987.68725585937</c:v>
                </c:pt>
                <c:pt idx="1997">
                  <c:v>3989.7998046875</c:v>
                </c:pt>
                <c:pt idx="1998">
                  <c:v>3991.7689208984398</c:v>
                </c:pt>
                <c:pt idx="1999">
                  <c:v>3993.6728515625</c:v>
                </c:pt>
                <c:pt idx="2000">
                  <c:v>3995.67211914063</c:v>
                </c:pt>
                <c:pt idx="2001">
                  <c:v>3997.66625976562</c:v>
                </c:pt>
                <c:pt idx="2002">
                  <c:v>3999.6529541015602</c:v>
                </c:pt>
                <c:pt idx="2003">
                  <c:v>4001.6951904296898</c:v>
                </c:pt>
                <c:pt idx="2004">
                  <c:v>4003.7197265625</c:v>
                </c:pt>
                <c:pt idx="2005">
                  <c:v>4005.73901367188</c:v>
                </c:pt>
                <c:pt idx="2006">
                  <c:v>4007.7559814453102</c:v>
                </c:pt>
                <c:pt idx="2007">
                  <c:v>4009.74267578125</c:v>
                </c:pt>
                <c:pt idx="2008">
                  <c:v>4011.67407226562</c:v>
                </c:pt>
                <c:pt idx="2009">
                  <c:v>4013.67333984375</c:v>
                </c:pt>
                <c:pt idx="2010">
                  <c:v>4015.748046875</c:v>
                </c:pt>
                <c:pt idx="2011">
                  <c:v>4017.81030273438</c:v>
                </c:pt>
                <c:pt idx="2012">
                  <c:v>4019.8348388671898</c:v>
                </c:pt>
                <c:pt idx="2013">
                  <c:v>4021.7713623046898</c:v>
                </c:pt>
                <c:pt idx="2014">
                  <c:v>4023.7706298828102</c:v>
                </c:pt>
                <c:pt idx="2015">
                  <c:v>4025.7574462890602</c:v>
                </c:pt>
                <c:pt idx="2016">
                  <c:v>4027.6309814453102</c:v>
                </c:pt>
                <c:pt idx="2017">
                  <c:v>4029.5924072265602</c:v>
                </c:pt>
                <c:pt idx="2018">
                  <c:v>4031.55908203125</c:v>
                </c:pt>
                <c:pt idx="2019">
                  <c:v>4033.5887451171898</c:v>
                </c:pt>
                <c:pt idx="2020">
                  <c:v>4035.72143554687</c:v>
                </c:pt>
                <c:pt idx="2021">
                  <c:v>4037.7156982421898</c:v>
                </c:pt>
                <c:pt idx="2022">
                  <c:v>4039.6697998046898</c:v>
                </c:pt>
                <c:pt idx="2023">
                  <c:v>4041.69921875</c:v>
                </c:pt>
                <c:pt idx="2024">
                  <c:v>4043.6807861328102</c:v>
                </c:pt>
                <c:pt idx="2025">
                  <c:v>4045.6173095703102</c:v>
                </c:pt>
                <c:pt idx="2026">
                  <c:v>4047.65942382812</c:v>
                </c:pt>
                <c:pt idx="2027">
                  <c:v>4049.6788330078102</c:v>
                </c:pt>
                <c:pt idx="2028">
                  <c:v>4051.62280273438</c:v>
                </c:pt>
                <c:pt idx="2029">
                  <c:v>4053.71020507812</c:v>
                </c:pt>
                <c:pt idx="2030">
                  <c:v>4055.7723388671898</c:v>
                </c:pt>
                <c:pt idx="2031">
                  <c:v>4057.7213134765602</c:v>
                </c:pt>
                <c:pt idx="2032">
                  <c:v>4059.69555664063</c:v>
                </c:pt>
                <c:pt idx="2033">
                  <c:v>4061.63208007812</c:v>
                </c:pt>
                <c:pt idx="2034">
                  <c:v>4063.63134765625</c:v>
                </c:pt>
                <c:pt idx="2035">
                  <c:v>4065.6556396484398</c:v>
                </c:pt>
                <c:pt idx="2036">
                  <c:v>4067.64233398438</c:v>
                </c:pt>
                <c:pt idx="2037">
                  <c:v>4069.6844482421898</c:v>
                </c:pt>
                <c:pt idx="2038">
                  <c:v>4071.7142333984398</c:v>
                </c:pt>
                <c:pt idx="2039">
                  <c:v>4073.7010498046898</c:v>
                </c:pt>
                <c:pt idx="2040">
                  <c:v>4075.6951904296898</c:v>
                </c:pt>
                <c:pt idx="2041">
                  <c:v>4077.6517333984398</c:v>
                </c:pt>
                <c:pt idx="2042">
                  <c:v>4079.61840820313</c:v>
                </c:pt>
                <c:pt idx="2043">
                  <c:v>4081.6553955078102</c:v>
                </c:pt>
                <c:pt idx="2044">
                  <c:v>4083.6043701171898</c:v>
                </c:pt>
                <c:pt idx="2045">
                  <c:v>4085.5660400390602</c:v>
                </c:pt>
                <c:pt idx="2046">
                  <c:v>4087.5980224609398</c:v>
                </c:pt>
                <c:pt idx="2047">
                  <c:v>4089.6851806640602</c:v>
                </c:pt>
                <c:pt idx="2048">
                  <c:v>4091.73486328125</c:v>
                </c:pt>
                <c:pt idx="2049">
                  <c:v>4093.55834960937</c:v>
                </c:pt>
                <c:pt idx="2050">
                  <c:v>4095.5701904296898</c:v>
                </c:pt>
                <c:pt idx="2051">
                  <c:v>4097.72021484375</c:v>
                </c:pt>
                <c:pt idx="2052">
                  <c:v>4099.75732421875</c:v>
                </c:pt>
                <c:pt idx="2053">
                  <c:v>4101.7316894531295</c:v>
                </c:pt>
                <c:pt idx="2054">
                  <c:v>4103.56005859375</c:v>
                </c:pt>
                <c:pt idx="2055">
                  <c:v>4105.546875</c:v>
                </c:pt>
                <c:pt idx="2056">
                  <c:v>4107.6164550781205</c:v>
                </c:pt>
                <c:pt idx="2057">
                  <c:v>4109.60302734375</c:v>
                </c:pt>
                <c:pt idx="2058">
                  <c:v>4111.58984375</c:v>
                </c:pt>
                <c:pt idx="2059">
                  <c:v>4113.59423828125</c:v>
                </c:pt>
                <c:pt idx="2060">
                  <c:v>4115.6689453125</c:v>
                </c:pt>
                <c:pt idx="2061">
                  <c:v>4117.63818359375</c:v>
                </c:pt>
                <c:pt idx="2062">
                  <c:v>4119.56201171875</c:v>
                </c:pt>
                <c:pt idx="2063">
                  <c:v>4121.58642578125</c:v>
                </c:pt>
                <c:pt idx="2064">
                  <c:v>4123.65380859375</c:v>
                </c:pt>
                <c:pt idx="2065">
                  <c:v>4125.52734375</c:v>
                </c:pt>
                <c:pt idx="2066">
                  <c:v>4127.4587402343795</c:v>
                </c:pt>
                <c:pt idx="2067">
                  <c:v>4129.5637207031295</c:v>
                </c:pt>
                <c:pt idx="2068">
                  <c:v>4131.6008300781205</c:v>
                </c:pt>
                <c:pt idx="2069">
                  <c:v>4133.69580078125</c:v>
                </c:pt>
                <c:pt idx="2070">
                  <c:v>4135.70751953125</c:v>
                </c:pt>
                <c:pt idx="2071">
                  <c:v>4137.6564941406295</c:v>
                </c:pt>
                <c:pt idx="2072">
                  <c:v>4139.6936035156205</c:v>
                </c:pt>
                <c:pt idx="2073">
                  <c:v>4141.6728515625</c:v>
                </c:pt>
                <c:pt idx="2074">
                  <c:v>4143.6220703125</c:v>
                </c:pt>
                <c:pt idx="2075">
                  <c:v>4145.6037597656205</c:v>
                </c:pt>
                <c:pt idx="2076">
                  <c:v>4147.6154785156205</c:v>
                </c:pt>
                <c:pt idx="2077">
                  <c:v>4149.6198730468705</c:v>
                </c:pt>
                <c:pt idx="2078">
                  <c:v>4151.5939941406295</c:v>
                </c:pt>
                <c:pt idx="2079">
                  <c:v>4153.5808105468705</c:v>
                </c:pt>
                <c:pt idx="2080">
                  <c:v>4155.6179199218795</c:v>
                </c:pt>
                <c:pt idx="2081">
                  <c:v>4157.6120605468705</c:v>
                </c:pt>
                <c:pt idx="2082">
                  <c:v>4159.56103515625</c:v>
                </c:pt>
                <c:pt idx="2083">
                  <c:v>4161.6105957031295</c:v>
                </c:pt>
                <c:pt idx="2084">
                  <c:v>4163.6779785156205</c:v>
                </c:pt>
                <c:pt idx="2085">
                  <c:v>4165.6396484375</c:v>
                </c:pt>
                <c:pt idx="2086">
                  <c:v>4167.5634765625</c:v>
                </c:pt>
                <c:pt idx="2087">
                  <c:v>4169.5803222656205</c:v>
                </c:pt>
                <c:pt idx="2088">
                  <c:v>4171.67529296875</c:v>
                </c:pt>
                <c:pt idx="2089">
                  <c:v>4173.6496582031295</c:v>
                </c:pt>
                <c:pt idx="2090">
                  <c:v>4175.6413574218795</c:v>
                </c:pt>
                <c:pt idx="2091">
                  <c:v>4177.6354980468705</c:v>
                </c:pt>
                <c:pt idx="2092">
                  <c:v>4179.66748046875</c:v>
                </c:pt>
                <c:pt idx="2093">
                  <c:v>4181.654296875</c:v>
                </c:pt>
                <c:pt idx="2094">
                  <c:v>4183.62841796875</c:v>
                </c:pt>
                <c:pt idx="2095">
                  <c:v>4185.5322265625</c:v>
                </c:pt>
                <c:pt idx="2096">
                  <c:v>4187.46875</c:v>
                </c:pt>
                <c:pt idx="2097">
                  <c:v>4189.6389160156205</c:v>
                </c:pt>
                <c:pt idx="2098">
                  <c:v>4191.6760253906295</c:v>
                </c:pt>
                <c:pt idx="2099">
                  <c:v>4193.5546875</c:v>
                </c:pt>
                <c:pt idx="2100">
                  <c:v>4195.5339355468705</c:v>
                </c:pt>
                <c:pt idx="2101">
                  <c:v>4197.6162109375</c:v>
                </c:pt>
                <c:pt idx="2102">
                  <c:v>4199.59765625</c:v>
                </c:pt>
                <c:pt idx="2103">
                  <c:v>4201.5593261718795</c:v>
                </c:pt>
                <c:pt idx="2104">
                  <c:v>4203.5588378906295</c:v>
                </c:pt>
                <c:pt idx="2105">
                  <c:v>4205.5380859375</c:v>
                </c:pt>
                <c:pt idx="2106">
                  <c:v>4207.5500488281205</c:v>
                </c:pt>
                <c:pt idx="2107">
                  <c:v>4209.5944824218795</c:v>
                </c:pt>
                <c:pt idx="2108">
                  <c:v>4211.568359375</c:v>
                </c:pt>
                <c:pt idx="2109">
                  <c:v>4213.5427246093705</c:v>
                </c:pt>
                <c:pt idx="2110">
                  <c:v>4215.5598144531295</c:v>
                </c:pt>
                <c:pt idx="2111">
                  <c:v>4217.6218261718795</c:v>
                </c:pt>
                <c:pt idx="2112">
                  <c:v>4219.6662597656205</c:v>
                </c:pt>
                <c:pt idx="2113">
                  <c:v>4221.56494140625</c:v>
                </c:pt>
                <c:pt idx="2114">
                  <c:v>4223.564453125</c:v>
                </c:pt>
                <c:pt idx="2115">
                  <c:v>4225.7021484375</c:v>
                </c:pt>
                <c:pt idx="2116">
                  <c:v>4227.5505371093705</c:v>
                </c:pt>
                <c:pt idx="2117">
                  <c:v>4229.4619140625</c:v>
                </c:pt>
                <c:pt idx="2118">
                  <c:v>4231.5241699218795</c:v>
                </c:pt>
                <c:pt idx="2119">
                  <c:v>4233.49072265625</c:v>
                </c:pt>
                <c:pt idx="2120">
                  <c:v>4235.5275878906295</c:v>
                </c:pt>
                <c:pt idx="2121">
                  <c:v>4237.5471191406295</c:v>
                </c:pt>
                <c:pt idx="2122">
                  <c:v>4239.58935546875</c:v>
                </c:pt>
                <c:pt idx="2123">
                  <c:v>4241.6640625</c:v>
                </c:pt>
                <c:pt idx="2124">
                  <c:v>4243.5578613281205</c:v>
                </c:pt>
                <c:pt idx="2125">
                  <c:v>4245.47412109375</c:v>
                </c:pt>
                <c:pt idx="2126">
                  <c:v>4247.5236816406295</c:v>
                </c:pt>
                <c:pt idx="2127">
                  <c:v>4249.6110839843795</c:v>
                </c:pt>
                <c:pt idx="2128">
                  <c:v>4251.623046875</c:v>
                </c:pt>
                <c:pt idx="2129">
                  <c:v>4253.529296875</c:v>
                </c:pt>
                <c:pt idx="2130">
                  <c:v>4255.4782714843795</c:v>
                </c:pt>
                <c:pt idx="2131">
                  <c:v>4257.54052734375</c:v>
                </c:pt>
                <c:pt idx="2132">
                  <c:v>4259.56982421875</c:v>
                </c:pt>
                <c:pt idx="2133">
                  <c:v>4261.556640625</c:v>
                </c:pt>
                <c:pt idx="2134">
                  <c:v>4263.5637207031295</c:v>
                </c:pt>
                <c:pt idx="2135">
                  <c:v>4265.6008300781205</c:v>
                </c:pt>
                <c:pt idx="2136">
                  <c:v>4267.6125488281205</c:v>
                </c:pt>
                <c:pt idx="2137">
                  <c:v>4269.591796875</c:v>
                </c:pt>
                <c:pt idx="2138">
                  <c:v>4271.541015625</c:v>
                </c:pt>
                <c:pt idx="2139">
                  <c:v>4273.5148925781205</c:v>
                </c:pt>
                <c:pt idx="2140">
                  <c:v>4275.51416015625</c:v>
                </c:pt>
                <c:pt idx="2141">
                  <c:v>4277.4758300781205</c:v>
                </c:pt>
                <c:pt idx="2142">
                  <c:v>4279.4499511718795</c:v>
                </c:pt>
                <c:pt idx="2143">
                  <c:v>4281.5197753906295</c:v>
                </c:pt>
                <c:pt idx="2144">
                  <c:v>4283.53662109375</c:v>
                </c:pt>
                <c:pt idx="2145">
                  <c:v>4285.5861816406295</c:v>
                </c:pt>
                <c:pt idx="2146">
                  <c:v>4287.62353515625</c:v>
                </c:pt>
                <c:pt idx="2147">
                  <c:v>4289.5349121093705</c:v>
                </c:pt>
                <c:pt idx="2148">
                  <c:v>4291.5163574218795</c:v>
                </c:pt>
                <c:pt idx="2149">
                  <c:v>4293.50830078125</c:v>
                </c:pt>
                <c:pt idx="2150">
                  <c:v>4295.4951171875</c:v>
                </c:pt>
                <c:pt idx="2151">
                  <c:v>4297.494140625</c:v>
                </c:pt>
                <c:pt idx="2152">
                  <c:v>4299.4934082031295</c:v>
                </c:pt>
                <c:pt idx="2153">
                  <c:v>4301.4753417968705</c:v>
                </c:pt>
                <c:pt idx="2154">
                  <c:v>4303.5124511718795</c:v>
                </c:pt>
                <c:pt idx="2155">
                  <c:v>4305.599609375</c:v>
                </c:pt>
                <c:pt idx="2156">
                  <c:v>4307.5988769531295</c:v>
                </c:pt>
                <c:pt idx="2157">
                  <c:v>4309.52783203125</c:v>
                </c:pt>
                <c:pt idx="2158">
                  <c:v>4311.5397949218795</c:v>
                </c:pt>
                <c:pt idx="2159">
                  <c:v>4313.55908203125</c:v>
                </c:pt>
                <c:pt idx="2160">
                  <c:v>4315.5207519531295</c:v>
                </c:pt>
                <c:pt idx="2161">
                  <c:v>4317.4372558593705</c:v>
                </c:pt>
                <c:pt idx="2162">
                  <c:v>4319.5119628906295</c:v>
                </c:pt>
                <c:pt idx="2163">
                  <c:v>4321.5314941406295</c:v>
                </c:pt>
                <c:pt idx="2164">
                  <c:v>4323.3798828125</c:v>
                </c:pt>
                <c:pt idx="2165">
                  <c:v>4325.4294433593705</c:v>
                </c:pt>
                <c:pt idx="2166">
                  <c:v>4327.4462890625</c:v>
                </c:pt>
                <c:pt idx="2167">
                  <c:v>4329.3752441406295</c:v>
                </c:pt>
                <c:pt idx="2168">
                  <c:v>4331.4323730468705</c:v>
                </c:pt>
                <c:pt idx="2169">
                  <c:v>4333.501953125</c:v>
                </c:pt>
                <c:pt idx="2170">
                  <c:v>4335.5517578125</c:v>
                </c:pt>
                <c:pt idx="2171">
                  <c:v>4337.52587890625</c:v>
                </c:pt>
                <c:pt idx="2172">
                  <c:v>4339.5</c:v>
                </c:pt>
                <c:pt idx="2173">
                  <c:v>4341.4543457031295</c:v>
                </c:pt>
                <c:pt idx="2174">
                  <c:v>4343.4460449218795</c:v>
                </c:pt>
                <c:pt idx="2175">
                  <c:v>4345.5031738281205</c:v>
                </c:pt>
                <c:pt idx="2176">
                  <c:v>4347.4899902343795</c:v>
                </c:pt>
                <c:pt idx="2177">
                  <c:v>4349.4138183593705</c:v>
                </c:pt>
                <c:pt idx="2178">
                  <c:v>4351.408203125</c:v>
                </c:pt>
                <c:pt idx="2179">
                  <c:v>4353.48291015625</c:v>
                </c:pt>
                <c:pt idx="2180">
                  <c:v>4355.4870605468705</c:v>
                </c:pt>
                <c:pt idx="2181">
                  <c:v>4357.4538574218795</c:v>
                </c:pt>
                <c:pt idx="2182">
                  <c:v>4359.4860839843795</c:v>
                </c:pt>
                <c:pt idx="2183">
                  <c:v>4361.4729003906295</c:v>
                </c:pt>
                <c:pt idx="2184">
                  <c:v>4363.3967285156205</c:v>
                </c:pt>
                <c:pt idx="2185">
                  <c:v>4365.4587402343795</c:v>
                </c:pt>
                <c:pt idx="2186">
                  <c:v>4367.4880371093705</c:v>
                </c:pt>
                <c:pt idx="2187">
                  <c:v>4369.43701171875</c:v>
                </c:pt>
                <c:pt idx="2188">
                  <c:v>4371.45654296875</c:v>
                </c:pt>
                <c:pt idx="2189">
                  <c:v>4373.4255371093705</c:v>
                </c:pt>
                <c:pt idx="2190">
                  <c:v>4375.4375</c:v>
                </c:pt>
                <c:pt idx="2191">
                  <c:v>4377.4621582031295</c:v>
                </c:pt>
                <c:pt idx="2192">
                  <c:v>4379.4362792968705</c:v>
                </c:pt>
                <c:pt idx="2193">
                  <c:v>4381.5109863281205</c:v>
                </c:pt>
                <c:pt idx="2194">
                  <c:v>4383.4978027343795</c:v>
                </c:pt>
                <c:pt idx="2195">
                  <c:v>4385.4719238281205</c:v>
                </c:pt>
                <c:pt idx="2196">
                  <c:v>4387.4460449218795</c:v>
                </c:pt>
                <c:pt idx="2197">
                  <c:v>4389.4453125</c:v>
                </c:pt>
                <c:pt idx="2198">
                  <c:v>4391.4697265625</c:v>
                </c:pt>
                <c:pt idx="2199">
                  <c:v>4393.5068359375</c:v>
                </c:pt>
                <c:pt idx="2200">
                  <c:v>4395.4560546875</c:v>
                </c:pt>
                <c:pt idx="2201">
                  <c:v>4397.4177246093705</c:v>
                </c:pt>
                <c:pt idx="2202">
                  <c:v>4399.5048828125</c:v>
                </c:pt>
                <c:pt idx="2203">
                  <c:v>4401.4287109375</c:v>
                </c:pt>
                <c:pt idx="2204">
                  <c:v>4403.3903808593705</c:v>
                </c:pt>
                <c:pt idx="2205">
                  <c:v>4405.4323730468705</c:v>
                </c:pt>
                <c:pt idx="2206">
                  <c:v>4407.4191894531295</c:v>
                </c:pt>
                <c:pt idx="2207">
                  <c:v>4409.4890136718795</c:v>
                </c:pt>
                <c:pt idx="2208">
                  <c:v>4411.48828125</c:v>
                </c:pt>
                <c:pt idx="2209">
                  <c:v>4413.40478515625</c:v>
                </c:pt>
                <c:pt idx="2210">
                  <c:v>4415.37890625</c:v>
                </c:pt>
                <c:pt idx="2211">
                  <c:v>4417.43603515625</c:v>
                </c:pt>
                <c:pt idx="2212">
                  <c:v>4419.49072265625</c:v>
                </c:pt>
                <c:pt idx="2213">
                  <c:v>4421.4196777343795</c:v>
                </c:pt>
                <c:pt idx="2214">
                  <c:v>4423.3937988281205</c:v>
                </c:pt>
                <c:pt idx="2215">
                  <c:v>4425.4431152343795</c:v>
                </c:pt>
                <c:pt idx="2216">
                  <c:v>4427.4123535156205</c:v>
                </c:pt>
                <c:pt idx="2217">
                  <c:v>4429.3564453125</c:v>
                </c:pt>
                <c:pt idx="2218">
                  <c:v>4431.380859375</c:v>
                </c:pt>
                <c:pt idx="2219">
                  <c:v>4433.3928222656205</c:v>
                </c:pt>
                <c:pt idx="2220">
                  <c:v>4435.3720703125</c:v>
                </c:pt>
                <c:pt idx="2221">
                  <c:v>4437.3513183593705</c:v>
                </c:pt>
                <c:pt idx="2222">
                  <c:v>4439.3581542968705</c:v>
                </c:pt>
                <c:pt idx="2223">
                  <c:v>4441.37744140625</c:v>
                </c:pt>
                <c:pt idx="2224">
                  <c:v>4443.3894042968705</c:v>
                </c:pt>
                <c:pt idx="2225">
                  <c:v>4445.4013671875</c:v>
                </c:pt>
                <c:pt idx="2226">
                  <c:v>4447.4006347656205</c:v>
                </c:pt>
                <c:pt idx="2227">
                  <c:v>4449.3747558593705</c:v>
                </c:pt>
                <c:pt idx="2228">
                  <c:v>4451.3615722656205</c:v>
                </c:pt>
                <c:pt idx="2229">
                  <c:v>4453.3232421875</c:v>
                </c:pt>
                <c:pt idx="2230">
                  <c:v>4455.2595214843795</c:v>
                </c:pt>
                <c:pt idx="2231">
                  <c:v>4457.25146484375</c:v>
                </c:pt>
                <c:pt idx="2232">
                  <c:v>4459.40185546875</c:v>
                </c:pt>
                <c:pt idx="2233">
                  <c:v>4461.43359375</c:v>
                </c:pt>
                <c:pt idx="2234">
                  <c:v>4463.32470703125</c:v>
                </c:pt>
                <c:pt idx="2235">
                  <c:v>4465.40478515625</c:v>
                </c:pt>
                <c:pt idx="2236">
                  <c:v>4467.4670410156205</c:v>
                </c:pt>
                <c:pt idx="2237">
                  <c:v>4469.4108886718795</c:v>
                </c:pt>
                <c:pt idx="2238">
                  <c:v>4471.35498046875</c:v>
                </c:pt>
                <c:pt idx="2239">
                  <c:v>4473.3291015625</c:v>
                </c:pt>
                <c:pt idx="2240">
                  <c:v>4475.39111328125</c:v>
                </c:pt>
                <c:pt idx="2241">
                  <c:v>4477.5036621093705</c:v>
                </c:pt>
                <c:pt idx="2242">
                  <c:v>4479.46533203125</c:v>
                </c:pt>
                <c:pt idx="2243">
                  <c:v>4481.3640136718795</c:v>
                </c:pt>
                <c:pt idx="2244">
                  <c:v>4483.2751464843795</c:v>
                </c:pt>
                <c:pt idx="2245">
                  <c:v>4485.25439453125</c:v>
                </c:pt>
                <c:pt idx="2246">
                  <c:v>4487.3039550781205</c:v>
                </c:pt>
                <c:pt idx="2247">
                  <c:v>4489.39892578125</c:v>
                </c:pt>
                <c:pt idx="2248">
                  <c:v>4491.4738769531295</c:v>
                </c:pt>
                <c:pt idx="2249">
                  <c:v>4493.41015625</c:v>
                </c:pt>
                <c:pt idx="2250">
                  <c:v>4495.3466796875</c:v>
                </c:pt>
                <c:pt idx="2251">
                  <c:v>4497.2705078125</c:v>
                </c:pt>
                <c:pt idx="2252">
                  <c:v>4499.3200683593705</c:v>
                </c:pt>
                <c:pt idx="2253">
                  <c:v>4501.3571777343795</c:v>
                </c:pt>
                <c:pt idx="2254">
                  <c:v>4503.3112792968705</c:v>
                </c:pt>
                <c:pt idx="2255">
                  <c:v>4505.3483886718795</c:v>
                </c:pt>
                <c:pt idx="2256">
                  <c:v>4507.2219238281205</c:v>
                </c:pt>
                <c:pt idx="2257">
                  <c:v>4509.3093261718795</c:v>
                </c:pt>
                <c:pt idx="2258">
                  <c:v>4511.37890625</c:v>
                </c:pt>
                <c:pt idx="2259">
                  <c:v>4513.3454589843795</c:v>
                </c:pt>
                <c:pt idx="2260">
                  <c:v>4515.470703125</c:v>
                </c:pt>
                <c:pt idx="2261">
                  <c:v>4517.4650878906295</c:v>
                </c:pt>
                <c:pt idx="2262">
                  <c:v>4519.4140625</c:v>
                </c:pt>
                <c:pt idx="2263">
                  <c:v>4521.3630371093705</c:v>
                </c:pt>
                <c:pt idx="2264">
                  <c:v>4523.375</c:v>
                </c:pt>
                <c:pt idx="2265">
                  <c:v>4525.3869628906295</c:v>
                </c:pt>
                <c:pt idx="2266">
                  <c:v>4527.3234863281205</c:v>
                </c:pt>
                <c:pt idx="2267">
                  <c:v>4529.23974609375</c:v>
                </c:pt>
                <c:pt idx="2268">
                  <c:v>4531.2263183593705</c:v>
                </c:pt>
                <c:pt idx="2269">
                  <c:v>4533.37646484375</c:v>
                </c:pt>
                <c:pt idx="2270">
                  <c:v>4535.44384765625</c:v>
                </c:pt>
                <c:pt idx="2271">
                  <c:v>4537.2998046875</c:v>
                </c:pt>
                <c:pt idx="2272">
                  <c:v>4539.25634765625</c:v>
                </c:pt>
                <c:pt idx="2273">
                  <c:v>4541.34375</c:v>
                </c:pt>
                <c:pt idx="2274">
                  <c:v>4543.3430175781205</c:v>
                </c:pt>
                <c:pt idx="2275">
                  <c:v>4545.3171386718795</c:v>
                </c:pt>
                <c:pt idx="2276">
                  <c:v>4547.3542480468705</c:v>
                </c:pt>
                <c:pt idx="2277">
                  <c:v>4549.3410644531295</c:v>
                </c:pt>
                <c:pt idx="2278">
                  <c:v>4551.2900390625</c:v>
                </c:pt>
                <c:pt idx="2279">
                  <c:v>4553.314453125</c:v>
                </c:pt>
                <c:pt idx="2280">
                  <c:v>4555.30615234375</c:v>
                </c:pt>
                <c:pt idx="2281">
                  <c:v>4557.34326171875</c:v>
                </c:pt>
                <c:pt idx="2282">
                  <c:v>4559.36279296875</c:v>
                </c:pt>
                <c:pt idx="2283">
                  <c:v>4561.3117675781205</c:v>
                </c:pt>
                <c:pt idx="2284">
                  <c:v>4563.3537597656205</c:v>
                </c:pt>
                <c:pt idx="2285">
                  <c:v>4565.3278808593705</c:v>
                </c:pt>
                <c:pt idx="2286">
                  <c:v>4567.27685546875</c:v>
                </c:pt>
                <c:pt idx="2287">
                  <c:v>4569.2258300781205</c:v>
                </c:pt>
                <c:pt idx="2288">
                  <c:v>4571.3132324218795</c:v>
                </c:pt>
                <c:pt idx="2289">
                  <c:v>4573.3427734375</c:v>
                </c:pt>
                <c:pt idx="2290">
                  <c:v>4575.31201171875</c:v>
                </c:pt>
                <c:pt idx="2291">
                  <c:v>4577.3566894531295</c:v>
                </c:pt>
                <c:pt idx="2292">
                  <c:v>4579.3359375</c:v>
                </c:pt>
                <c:pt idx="2293">
                  <c:v>4581.3854980468705</c:v>
                </c:pt>
                <c:pt idx="2294">
                  <c:v>4583.4475097656205</c:v>
                </c:pt>
                <c:pt idx="2295">
                  <c:v>4585.3840332031295</c:v>
                </c:pt>
                <c:pt idx="2296">
                  <c:v>4587.3154296875</c:v>
                </c:pt>
                <c:pt idx="2297">
                  <c:v>4589.33984375</c:v>
                </c:pt>
                <c:pt idx="2298">
                  <c:v>4591.2814941406295</c:v>
                </c:pt>
                <c:pt idx="2299">
                  <c:v>4593.3059082031295</c:v>
                </c:pt>
                <c:pt idx="2300">
                  <c:v>4595.3503417968705</c:v>
                </c:pt>
                <c:pt idx="2301">
                  <c:v>4597.2744140625</c:v>
                </c:pt>
                <c:pt idx="2302">
                  <c:v>4599.29150390625</c:v>
                </c:pt>
                <c:pt idx="2303">
                  <c:v>4601.31591796875</c:v>
                </c:pt>
                <c:pt idx="2304">
                  <c:v>4603.3225097656205</c:v>
                </c:pt>
                <c:pt idx="2305">
                  <c:v>4605.32177734375</c:v>
                </c:pt>
                <c:pt idx="2306">
                  <c:v>4607.37158203125</c:v>
                </c:pt>
                <c:pt idx="2307">
                  <c:v>4609.3835449218795</c:v>
                </c:pt>
                <c:pt idx="2308">
                  <c:v>4611.33251953125</c:v>
                </c:pt>
                <c:pt idx="2309">
                  <c:v>4613.28662109375</c:v>
                </c:pt>
                <c:pt idx="2310">
                  <c:v>4615.32373046875</c:v>
                </c:pt>
                <c:pt idx="2311">
                  <c:v>4617.3557128906295</c:v>
                </c:pt>
                <c:pt idx="2312">
                  <c:v>4619.3728027343795</c:v>
                </c:pt>
                <c:pt idx="2313">
                  <c:v>4621.3845214843795</c:v>
                </c:pt>
                <c:pt idx="2314">
                  <c:v>4623.2529296875</c:v>
                </c:pt>
                <c:pt idx="2315">
                  <c:v>4625.2272949218795</c:v>
                </c:pt>
                <c:pt idx="2316">
                  <c:v>4627.2390136718795</c:v>
                </c:pt>
                <c:pt idx="2317">
                  <c:v>4629.2507324218795</c:v>
                </c:pt>
                <c:pt idx="2318">
                  <c:v>4631.3132324218795</c:v>
                </c:pt>
                <c:pt idx="2319">
                  <c:v>4633.2624511718795</c:v>
                </c:pt>
                <c:pt idx="2320">
                  <c:v>4635.2238769531295</c:v>
                </c:pt>
                <c:pt idx="2321">
                  <c:v>4637.2861328125</c:v>
                </c:pt>
                <c:pt idx="2322">
                  <c:v>4639.29052734375</c:v>
                </c:pt>
                <c:pt idx="2323">
                  <c:v>4641.251953125</c:v>
                </c:pt>
                <c:pt idx="2324">
                  <c:v>4643.20849609375</c:v>
                </c:pt>
                <c:pt idx="2325">
                  <c:v>4645.1953125</c:v>
                </c:pt>
                <c:pt idx="2326">
                  <c:v>4647.2448730468705</c:v>
                </c:pt>
                <c:pt idx="2327">
                  <c:v>4649.3825683593705</c:v>
                </c:pt>
                <c:pt idx="2328">
                  <c:v>4651.4072265625</c:v>
                </c:pt>
                <c:pt idx="2329">
                  <c:v>4653.3486328125</c:v>
                </c:pt>
                <c:pt idx="2330">
                  <c:v>4655.3603515625</c:v>
                </c:pt>
                <c:pt idx="2331">
                  <c:v>4657.3420410156205</c:v>
                </c:pt>
                <c:pt idx="2332">
                  <c:v>4659.2658691406295</c:v>
                </c:pt>
                <c:pt idx="2333">
                  <c:v>4661.2275390625</c:v>
                </c:pt>
                <c:pt idx="2334">
                  <c:v>4663.2268066406295</c:v>
                </c:pt>
                <c:pt idx="2335">
                  <c:v>4665.2060546875</c:v>
                </c:pt>
                <c:pt idx="2336">
                  <c:v>4667.1804199218795</c:v>
                </c:pt>
                <c:pt idx="2337">
                  <c:v>4669.1796875</c:v>
                </c:pt>
                <c:pt idx="2338">
                  <c:v>4671.2165527343795</c:v>
                </c:pt>
                <c:pt idx="2339">
                  <c:v>4673.1982421875</c:v>
                </c:pt>
                <c:pt idx="2340">
                  <c:v>4675.19775390625</c:v>
                </c:pt>
                <c:pt idx="2341">
                  <c:v>4677.22216796875</c:v>
                </c:pt>
                <c:pt idx="2342">
                  <c:v>4679.14599609375</c:v>
                </c:pt>
                <c:pt idx="2343">
                  <c:v>4681.1328125</c:v>
                </c:pt>
                <c:pt idx="2344">
                  <c:v>4683.19482421875</c:v>
                </c:pt>
                <c:pt idx="2345">
                  <c:v>4685.181640625</c:v>
                </c:pt>
                <c:pt idx="2346">
                  <c:v>4687.2314453125</c:v>
                </c:pt>
                <c:pt idx="2347">
                  <c:v>4689.255859375</c:v>
                </c:pt>
                <c:pt idx="2348">
                  <c:v>4691.2551269531295</c:v>
                </c:pt>
                <c:pt idx="2349">
                  <c:v>4693.2419433593705</c:v>
                </c:pt>
                <c:pt idx="2350">
                  <c:v>4695.20361328125</c:v>
                </c:pt>
                <c:pt idx="2351">
                  <c:v>4697.265625</c:v>
                </c:pt>
                <c:pt idx="2352">
                  <c:v>4699.3151855468705</c:v>
                </c:pt>
                <c:pt idx="2353">
                  <c:v>4701.2265625</c:v>
                </c:pt>
                <c:pt idx="2354">
                  <c:v>4703.2058105468705</c:v>
                </c:pt>
                <c:pt idx="2355">
                  <c:v>4705.28564453125</c:v>
                </c:pt>
                <c:pt idx="2356">
                  <c:v>4707.29248046875</c:v>
                </c:pt>
                <c:pt idx="2357">
                  <c:v>4709.24169921875</c:v>
                </c:pt>
                <c:pt idx="2358">
                  <c:v>4711.2409667968705</c:v>
                </c:pt>
                <c:pt idx="2359">
                  <c:v>4713.27294921875</c:v>
                </c:pt>
                <c:pt idx="2360">
                  <c:v>4715.2976074218795</c:v>
                </c:pt>
                <c:pt idx="2361">
                  <c:v>4717.2841796875</c:v>
                </c:pt>
                <c:pt idx="2362">
                  <c:v>4719.2204589843795</c:v>
                </c:pt>
                <c:pt idx="2363">
                  <c:v>4721.16943359375</c:v>
                </c:pt>
                <c:pt idx="2364">
                  <c:v>4723.2189941406295</c:v>
                </c:pt>
                <c:pt idx="2365">
                  <c:v>4725.21826171875</c:v>
                </c:pt>
                <c:pt idx="2366">
                  <c:v>4727.09716796875</c:v>
                </c:pt>
                <c:pt idx="2367">
                  <c:v>4729.0764160156205</c:v>
                </c:pt>
                <c:pt idx="2368">
                  <c:v>4731.1711425781205</c:v>
                </c:pt>
                <c:pt idx="2369">
                  <c:v>4733.19580078125</c:v>
                </c:pt>
                <c:pt idx="2370">
                  <c:v>4735.22021484375</c:v>
                </c:pt>
                <c:pt idx="2371">
                  <c:v>4737.2770996093705</c:v>
                </c:pt>
                <c:pt idx="2372">
                  <c:v>4739.2639160156205</c:v>
                </c:pt>
                <c:pt idx="2373">
                  <c:v>4741.1804199218795</c:v>
                </c:pt>
                <c:pt idx="2374">
                  <c:v>4743.1169433593705</c:v>
                </c:pt>
                <c:pt idx="2375">
                  <c:v>4745.06103515625</c:v>
                </c:pt>
                <c:pt idx="2376">
                  <c:v>4747.07275390625</c:v>
                </c:pt>
                <c:pt idx="2377">
                  <c:v>4749.1474609375</c:v>
                </c:pt>
                <c:pt idx="2378">
                  <c:v>4751.1721191406295</c:v>
                </c:pt>
                <c:pt idx="2379">
                  <c:v>4753.27197265625</c:v>
                </c:pt>
                <c:pt idx="2380">
                  <c:v>4755.2385253906295</c:v>
                </c:pt>
                <c:pt idx="2381">
                  <c:v>4757.1750488281205</c:v>
                </c:pt>
                <c:pt idx="2382">
                  <c:v>4759.18701171875</c:v>
                </c:pt>
                <c:pt idx="2383">
                  <c:v>4761.12353515625</c:v>
                </c:pt>
                <c:pt idx="2384">
                  <c:v>4763.11767578125</c:v>
                </c:pt>
                <c:pt idx="2385">
                  <c:v>4765.1796875</c:v>
                </c:pt>
                <c:pt idx="2386">
                  <c:v>4767.2292480468705</c:v>
                </c:pt>
                <c:pt idx="2387">
                  <c:v>4769.2412109375</c:v>
                </c:pt>
                <c:pt idx="2388">
                  <c:v>4771.2155761718795</c:v>
                </c:pt>
                <c:pt idx="2389">
                  <c:v>4773.20751953125</c:v>
                </c:pt>
                <c:pt idx="2390">
                  <c:v>4775.3073730468705</c:v>
                </c:pt>
                <c:pt idx="2391">
                  <c:v>4777.3518066406295</c:v>
                </c:pt>
                <c:pt idx="2392">
                  <c:v>4779.2253417968705</c:v>
                </c:pt>
                <c:pt idx="2393">
                  <c:v>4781.1491699218795</c:v>
                </c:pt>
                <c:pt idx="2394">
                  <c:v>4783.1359863281205</c:v>
                </c:pt>
                <c:pt idx="2395">
                  <c:v>4785.1477050781205</c:v>
                </c:pt>
                <c:pt idx="2396">
                  <c:v>4787.14697265625</c:v>
                </c:pt>
                <c:pt idx="2397">
                  <c:v>4789.1213378906295</c:v>
                </c:pt>
                <c:pt idx="2398">
                  <c:v>4791.0705566406295</c:v>
                </c:pt>
                <c:pt idx="2399">
                  <c:v>4793.0625</c:v>
                </c:pt>
                <c:pt idx="2400">
                  <c:v>4795.1120605468705</c:v>
                </c:pt>
                <c:pt idx="2401">
                  <c:v>4797.11865234375</c:v>
                </c:pt>
                <c:pt idx="2402">
                  <c:v>4799.2185058593705</c:v>
                </c:pt>
                <c:pt idx="2403">
                  <c:v>4801.2053222656205</c:v>
                </c:pt>
                <c:pt idx="2404">
                  <c:v>4803.0661621093705</c:v>
                </c:pt>
                <c:pt idx="2405">
                  <c:v>4805.0905761718795</c:v>
                </c:pt>
                <c:pt idx="2406">
                  <c:v>4807.1906738281205</c:v>
                </c:pt>
                <c:pt idx="2407">
                  <c:v>4809.2277832031295</c:v>
                </c:pt>
                <c:pt idx="2408">
                  <c:v>4811.1315917968705</c:v>
                </c:pt>
                <c:pt idx="2409">
                  <c:v>4813.10595703125</c:v>
                </c:pt>
                <c:pt idx="2410">
                  <c:v>4815.16796875</c:v>
                </c:pt>
                <c:pt idx="2411">
                  <c:v>4817.1042480468705</c:v>
                </c:pt>
                <c:pt idx="2412">
                  <c:v>4819.0910644531295</c:v>
                </c:pt>
                <c:pt idx="2413">
                  <c:v>4821.1533203125</c:v>
                </c:pt>
                <c:pt idx="2414">
                  <c:v>4823.16015625</c:v>
                </c:pt>
                <c:pt idx="2415">
                  <c:v>4825.1267089843795</c:v>
                </c:pt>
                <c:pt idx="2416">
                  <c:v>4827.07568359375</c:v>
                </c:pt>
                <c:pt idx="2417">
                  <c:v>4829.0949707031295</c:v>
                </c:pt>
                <c:pt idx="2418">
                  <c:v>4831.1572265625</c:v>
                </c:pt>
                <c:pt idx="2419">
                  <c:v>4833.1945800781205</c:v>
                </c:pt>
                <c:pt idx="2420">
                  <c:v>4835.1989746093705</c:v>
                </c:pt>
                <c:pt idx="2421">
                  <c:v>4837.1403808593705</c:v>
                </c:pt>
                <c:pt idx="2422">
                  <c:v>4839.07177734375</c:v>
                </c:pt>
                <c:pt idx="2423">
                  <c:v>4841.1037597656205</c:v>
                </c:pt>
                <c:pt idx="2424">
                  <c:v>4843.0905761718795</c:v>
                </c:pt>
                <c:pt idx="2425">
                  <c:v>4845.0646972656205</c:v>
                </c:pt>
                <c:pt idx="2426">
                  <c:v>4847.056640625</c:v>
                </c:pt>
                <c:pt idx="2427">
                  <c:v>4849.04345703125</c:v>
                </c:pt>
                <c:pt idx="2428">
                  <c:v>4851.04248046875</c:v>
                </c:pt>
                <c:pt idx="2429">
                  <c:v>4852.9914550781205</c:v>
                </c:pt>
                <c:pt idx="2430">
                  <c:v>4855.07373046875</c:v>
                </c:pt>
                <c:pt idx="2431">
                  <c:v>4857.04052734375</c:v>
                </c:pt>
                <c:pt idx="2432">
                  <c:v>4859.0400390625</c:v>
                </c:pt>
                <c:pt idx="2433">
                  <c:v>4861.08447265625</c:v>
                </c:pt>
                <c:pt idx="2434">
                  <c:v>4863.0334472656205</c:v>
                </c:pt>
                <c:pt idx="2435">
                  <c:v>4865.1384277343795</c:v>
                </c:pt>
                <c:pt idx="2436">
                  <c:v>4867.10009765625</c:v>
                </c:pt>
                <c:pt idx="2437">
                  <c:v>4869.0744628906295</c:v>
                </c:pt>
                <c:pt idx="2438">
                  <c:v>4871.13671875</c:v>
                </c:pt>
                <c:pt idx="2439">
                  <c:v>4873.1608886718795</c:v>
                </c:pt>
                <c:pt idx="2440">
                  <c:v>4875.1350097656205</c:v>
                </c:pt>
                <c:pt idx="2441">
                  <c:v>4877.0842285156205</c:v>
                </c:pt>
                <c:pt idx="2442">
                  <c:v>4879.0256347656205</c:v>
                </c:pt>
                <c:pt idx="2443">
                  <c:v>4880.99462890625</c:v>
                </c:pt>
                <c:pt idx="2444">
                  <c:v>4883.1271972656205</c:v>
                </c:pt>
                <c:pt idx="2445">
                  <c:v>4885.1945800781205</c:v>
                </c:pt>
                <c:pt idx="2446">
                  <c:v>4887.1435546875</c:v>
                </c:pt>
                <c:pt idx="2447">
                  <c:v>4889.0749511718795</c:v>
                </c:pt>
                <c:pt idx="2448">
                  <c:v>4891.0490722656205</c:v>
                </c:pt>
                <c:pt idx="2449">
                  <c:v>4893.0859375</c:v>
                </c:pt>
                <c:pt idx="2450">
                  <c:v>4895.1281738281205</c:v>
                </c:pt>
                <c:pt idx="2451">
                  <c:v>4897.107421875</c:v>
                </c:pt>
                <c:pt idx="2452">
                  <c:v>4899.0764160156205</c:v>
                </c:pt>
                <c:pt idx="2453">
                  <c:v>4901.1208496093705</c:v>
                </c:pt>
                <c:pt idx="2454">
                  <c:v>4903.06982421875</c:v>
                </c:pt>
                <c:pt idx="2455">
                  <c:v>4904.96875</c:v>
                </c:pt>
                <c:pt idx="2456">
                  <c:v>4906.98095703125</c:v>
                </c:pt>
                <c:pt idx="2457">
                  <c:v>4909.03564453125</c:v>
                </c:pt>
                <c:pt idx="2458">
                  <c:v>4911.03466796875</c:v>
                </c:pt>
                <c:pt idx="2459">
                  <c:v>4913.0539550781205</c:v>
                </c:pt>
                <c:pt idx="2460">
                  <c:v>4915.0407714843795</c:v>
                </c:pt>
                <c:pt idx="2461">
                  <c:v>4917.0202636718795</c:v>
                </c:pt>
                <c:pt idx="2462">
                  <c:v>4919.0197753906295</c:v>
                </c:pt>
                <c:pt idx="2463">
                  <c:v>4921.0642089843795</c:v>
                </c:pt>
                <c:pt idx="2464">
                  <c:v>4923.1513671875</c:v>
                </c:pt>
                <c:pt idx="2465">
                  <c:v>4925.1433105468705</c:v>
                </c:pt>
                <c:pt idx="2466">
                  <c:v>4927.0798339843795</c:v>
                </c:pt>
                <c:pt idx="2467">
                  <c:v>4929.02880859375</c:v>
                </c:pt>
                <c:pt idx="2468">
                  <c:v>4931.0710449218795</c:v>
                </c:pt>
                <c:pt idx="2469">
                  <c:v>4933.0651855468705</c:v>
                </c:pt>
                <c:pt idx="2470">
                  <c:v>4935.0341796875</c:v>
                </c:pt>
                <c:pt idx="2471">
                  <c:v>4937.0134277343795</c:v>
                </c:pt>
                <c:pt idx="2472">
                  <c:v>4939.025390625</c:v>
                </c:pt>
                <c:pt idx="2473">
                  <c:v>4941.01220703125</c:v>
                </c:pt>
                <c:pt idx="2474">
                  <c:v>4942.94873046875</c:v>
                </c:pt>
                <c:pt idx="2475">
                  <c:v>4945.0183105468705</c:v>
                </c:pt>
                <c:pt idx="2476">
                  <c:v>4947.05517578125</c:v>
                </c:pt>
                <c:pt idx="2477">
                  <c:v>4949.029296875</c:v>
                </c:pt>
                <c:pt idx="2478">
                  <c:v>4950.970703125</c:v>
                </c:pt>
                <c:pt idx="2479">
                  <c:v>4952.9953613281205</c:v>
                </c:pt>
                <c:pt idx="2480">
                  <c:v>4955.0524902343795</c:v>
                </c:pt>
                <c:pt idx="2481">
                  <c:v>4957.0517578125</c:v>
                </c:pt>
                <c:pt idx="2482">
                  <c:v>4959.0261230468705</c:v>
                </c:pt>
                <c:pt idx="2483">
                  <c:v>4960.9172363281205</c:v>
                </c:pt>
                <c:pt idx="2484">
                  <c:v>4962.9541015625</c:v>
                </c:pt>
                <c:pt idx="2485">
                  <c:v>4964.9987792968705</c:v>
                </c:pt>
                <c:pt idx="2486">
                  <c:v>4966.97314453125</c:v>
                </c:pt>
                <c:pt idx="2487">
                  <c:v>4969.0227050781205</c:v>
                </c:pt>
                <c:pt idx="2488">
                  <c:v>4971.10986328125</c:v>
                </c:pt>
                <c:pt idx="2489">
                  <c:v>4973.0515136718795</c:v>
                </c:pt>
                <c:pt idx="2490">
                  <c:v>4974.9753417968705</c:v>
                </c:pt>
                <c:pt idx="2491">
                  <c:v>4977.0197753906295</c:v>
                </c:pt>
                <c:pt idx="2492">
                  <c:v>4979.0695800781205</c:v>
                </c:pt>
                <c:pt idx="2493">
                  <c:v>4981.0739746093705</c:v>
                </c:pt>
                <c:pt idx="2494">
                  <c:v>4982.97265625</c:v>
                </c:pt>
                <c:pt idx="2495">
                  <c:v>4985.0173339843795</c:v>
                </c:pt>
                <c:pt idx="2496">
                  <c:v>4987.1726074218795</c:v>
                </c:pt>
                <c:pt idx="2497">
                  <c:v>4989.13916015625</c:v>
                </c:pt>
                <c:pt idx="2498">
                  <c:v>4991.0078125</c:v>
                </c:pt>
                <c:pt idx="2499">
                  <c:v>4992.95703125</c:v>
                </c:pt>
                <c:pt idx="2500">
                  <c:v>4995.01904296875</c:v>
                </c:pt>
                <c:pt idx="2501">
                  <c:v>4997.01318359375</c:v>
                </c:pt>
                <c:pt idx="2502">
                  <c:v>4998.9548339843795</c:v>
                </c:pt>
                <c:pt idx="2503">
                  <c:v>5000.984375</c:v>
                </c:pt>
                <c:pt idx="2504">
                  <c:v>5003.0791015625</c:v>
                </c:pt>
                <c:pt idx="2505">
                  <c:v>5005.0859375</c:v>
                </c:pt>
                <c:pt idx="2506">
                  <c:v>5006.9597167968705</c:v>
                </c:pt>
                <c:pt idx="2507">
                  <c:v>5008.9465332031295</c:v>
                </c:pt>
                <c:pt idx="2508">
                  <c:v>5011.0964355468705</c:v>
                </c:pt>
                <c:pt idx="2509">
                  <c:v>5013.0954589843795</c:v>
                </c:pt>
                <c:pt idx="2510">
                  <c:v>5014.8937988281205</c:v>
                </c:pt>
                <c:pt idx="2511">
                  <c:v>5016.90576171875</c:v>
                </c:pt>
                <c:pt idx="2512">
                  <c:v>5018.96044921875</c:v>
                </c:pt>
                <c:pt idx="2513">
                  <c:v>5020.947265625</c:v>
                </c:pt>
                <c:pt idx="2514">
                  <c:v>5022.94140625</c:v>
                </c:pt>
                <c:pt idx="2515">
                  <c:v>5024.9709472656205</c:v>
                </c:pt>
                <c:pt idx="2516">
                  <c:v>5027.0583496093705</c:v>
                </c:pt>
                <c:pt idx="2517">
                  <c:v>5029.1279296875</c:v>
                </c:pt>
                <c:pt idx="2518">
                  <c:v>5031.0517578125</c:v>
                </c:pt>
                <c:pt idx="2519">
                  <c:v>5032.8498535156205</c:v>
                </c:pt>
                <c:pt idx="2520">
                  <c:v>5034.9248046875</c:v>
                </c:pt>
                <c:pt idx="2521">
                  <c:v>5036.95458984375</c:v>
                </c:pt>
                <c:pt idx="2522">
                  <c:v>5038.916015625</c:v>
                </c:pt>
                <c:pt idx="2523">
                  <c:v>5040.9655761718795</c:v>
                </c:pt>
                <c:pt idx="2524">
                  <c:v>5042.9323730468705</c:v>
                </c:pt>
                <c:pt idx="2525">
                  <c:v>5044.9443359375</c:v>
                </c:pt>
                <c:pt idx="2526">
                  <c:v>5047.01904296875</c:v>
                </c:pt>
                <c:pt idx="2527">
                  <c:v>5049.076171875</c:v>
                </c:pt>
                <c:pt idx="2528">
                  <c:v>5051.03271484375</c:v>
                </c:pt>
                <c:pt idx="2529">
                  <c:v>5053.0068359375</c:v>
                </c:pt>
                <c:pt idx="2530">
                  <c:v>5054.9558105468705</c:v>
                </c:pt>
                <c:pt idx="2531">
                  <c:v>5056.9299316406295</c:v>
                </c:pt>
                <c:pt idx="2532">
                  <c:v>5058.95458984375</c:v>
                </c:pt>
                <c:pt idx="2533">
                  <c:v>5060.94140625</c:v>
                </c:pt>
                <c:pt idx="2534">
                  <c:v>5062.94580078125</c:v>
                </c:pt>
                <c:pt idx="2535">
                  <c:v>5064.9074707031295</c:v>
                </c:pt>
                <c:pt idx="2536">
                  <c:v>5066.9016113281205</c:v>
                </c:pt>
                <c:pt idx="2537">
                  <c:v>5068.91845703125</c:v>
                </c:pt>
                <c:pt idx="2538">
                  <c:v>5070.9304199218795</c:v>
                </c:pt>
                <c:pt idx="2539">
                  <c:v>5072.9875488281205</c:v>
                </c:pt>
                <c:pt idx="2540">
                  <c:v>5075.0119628906295</c:v>
                </c:pt>
                <c:pt idx="2541">
                  <c:v>5076.9157714843795</c:v>
                </c:pt>
                <c:pt idx="2542">
                  <c:v>5078.9074707031295</c:v>
                </c:pt>
                <c:pt idx="2543">
                  <c:v>5081.0275878906295</c:v>
                </c:pt>
                <c:pt idx="2544">
                  <c:v>5082.9514160156205</c:v>
                </c:pt>
                <c:pt idx="2545">
                  <c:v>5084.85009765625</c:v>
                </c:pt>
                <c:pt idx="2546">
                  <c:v>5086.919921875</c:v>
                </c:pt>
                <c:pt idx="2547">
                  <c:v>5089.0197753906295</c:v>
                </c:pt>
                <c:pt idx="2548">
                  <c:v>5091.08203125</c:v>
                </c:pt>
                <c:pt idx="2549">
                  <c:v>5092.9680175781205</c:v>
                </c:pt>
                <c:pt idx="2550">
                  <c:v>5094.79638671875</c:v>
                </c:pt>
                <c:pt idx="2551">
                  <c:v>5096.93408203125</c:v>
                </c:pt>
                <c:pt idx="2552">
                  <c:v>5099.02880859375</c:v>
                </c:pt>
                <c:pt idx="2553">
                  <c:v>5100.87744140625</c:v>
                </c:pt>
                <c:pt idx="2554">
                  <c:v>5102.8566894531295</c:v>
                </c:pt>
                <c:pt idx="2555">
                  <c:v>5104.9313964843795</c:v>
                </c:pt>
                <c:pt idx="2556">
                  <c:v>5106.9255371093705</c:v>
                </c:pt>
                <c:pt idx="2557">
                  <c:v>5108.9123535156205</c:v>
                </c:pt>
                <c:pt idx="2558">
                  <c:v>5110.9118652343795</c:v>
                </c:pt>
                <c:pt idx="2559">
                  <c:v>5112.9865722656205</c:v>
                </c:pt>
                <c:pt idx="2560">
                  <c:v>5115.0361328125</c:v>
                </c:pt>
                <c:pt idx="2561">
                  <c:v>5116.93994140625</c:v>
                </c:pt>
                <c:pt idx="2562">
                  <c:v>5118.8762207031295</c:v>
                </c:pt>
                <c:pt idx="2563">
                  <c:v>5121.0087890625</c:v>
                </c:pt>
                <c:pt idx="2564">
                  <c:v>5123.03857421875</c:v>
                </c:pt>
                <c:pt idx="2565">
                  <c:v>5124.912109375</c:v>
                </c:pt>
                <c:pt idx="2566">
                  <c:v>5126.9313964843795</c:v>
                </c:pt>
                <c:pt idx="2567">
                  <c:v>5128.9685058593705</c:v>
                </c:pt>
                <c:pt idx="2568">
                  <c:v>5130.9050292968705</c:v>
                </c:pt>
                <c:pt idx="2569">
                  <c:v>5132.8916015625</c:v>
                </c:pt>
                <c:pt idx="2570">
                  <c:v>5134.96630859375</c:v>
                </c:pt>
                <c:pt idx="2571">
                  <c:v>5136.9279785156205</c:v>
                </c:pt>
                <c:pt idx="2572">
                  <c:v>5138.8947753906295</c:v>
                </c:pt>
                <c:pt idx="2573">
                  <c:v>5140.92431640625</c:v>
                </c:pt>
                <c:pt idx="2574">
                  <c:v>5142.9738769531295</c:v>
                </c:pt>
                <c:pt idx="2575">
                  <c:v>5144.9052734375</c:v>
                </c:pt>
                <c:pt idx="2576">
                  <c:v>5146.8742675781205</c:v>
                </c:pt>
                <c:pt idx="2577">
                  <c:v>5148.8986816406295</c:v>
                </c:pt>
                <c:pt idx="2578">
                  <c:v>5150.9030761718795</c:v>
                </c:pt>
                <c:pt idx="2579">
                  <c:v>5152.96533203125</c:v>
                </c:pt>
                <c:pt idx="2580">
                  <c:v>5154.8515625</c:v>
                </c:pt>
                <c:pt idx="2581">
                  <c:v>5156.8635253906295</c:v>
                </c:pt>
                <c:pt idx="2582">
                  <c:v>5158.99609375</c:v>
                </c:pt>
                <c:pt idx="2583">
                  <c:v>5160.88720703125</c:v>
                </c:pt>
                <c:pt idx="2584">
                  <c:v>5162.8361816406295</c:v>
                </c:pt>
                <c:pt idx="2585">
                  <c:v>5164.8430175781205</c:v>
                </c:pt>
                <c:pt idx="2586">
                  <c:v>5166.8173828125</c:v>
                </c:pt>
                <c:pt idx="2587">
                  <c:v>5168.8293457031295</c:v>
                </c:pt>
                <c:pt idx="2588">
                  <c:v>5170.8410644531295</c:v>
                </c:pt>
                <c:pt idx="2589">
                  <c:v>5172.7951660156205</c:v>
                </c:pt>
                <c:pt idx="2590">
                  <c:v>5174.787109375</c:v>
                </c:pt>
                <c:pt idx="2591">
                  <c:v>5176.8818359375</c:v>
                </c:pt>
                <c:pt idx="2592">
                  <c:v>5178.95654296875</c:v>
                </c:pt>
                <c:pt idx="2593">
                  <c:v>5180.9357910156205</c:v>
                </c:pt>
                <c:pt idx="2594">
                  <c:v>5182.85986328125</c:v>
                </c:pt>
                <c:pt idx="2595">
                  <c:v>5184.8291015625</c:v>
                </c:pt>
                <c:pt idx="2596">
                  <c:v>5186.8156738281205</c:v>
                </c:pt>
                <c:pt idx="2597">
                  <c:v>5188.8400878906295</c:v>
                </c:pt>
                <c:pt idx="2598">
                  <c:v>5190.90966796875</c:v>
                </c:pt>
                <c:pt idx="2599">
                  <c:v>5192.9216308593705</c:v>
                </c:pt>
                <c:pt idx="2600">
                  <c:v>5194.82568359375</c:v>
                </c:pt>
                <c:pt idx="2601">
                  <c:v>5196.77978515625</c:v>
                </c:pt>
                <c:pt idx="2602">
                  <c:v>5198.87451171875</c:v>
                </c:pt>
                <c:pt idx="2603">
                  <c:v>5200.8562011718795</c:v>
                </c:pt>
                <c:pt idx="2604">
                  <c:v>5202.7927246093705</c:v>
                </c:pt>
                <c:pt idx="2605">
                  <c:v>5204.84228515625</c:v>
                </c:pt>
                <c:pt idx="2606">
                  <c:v>5206.79638671875</c:v>
                </c:pt>
                <c:pt idx="2607">
                  <c:v>5208.783203125</c:v>
                </c:pt>
                <c:pt idx="2608">
                  <c:v>5210.82763671875</c:v>
                </c:pt>
                <c:pt idx="2609">
                  <c:v>5212.83203125</c:v>
                </c:pt>
                <c:pt idx="2610">
                  <c:v>5214.8564453125</c:v>
                </c:pt>
                <c:pt idx="2611">
                  <c:v>5216.8054199218795</c:v>
                </c:pt>
                <c:pt idx="2612">
                  <c:v>5218.75439453125</c:v>
                </c:pt>
                <c:pt idx="2613">
                  <c:v>5220.77392578125</c:v>
                </c:pt>
                <c:pt idx="2614">
                  <c:v>5222.81103515625</c:v>
                </c:pt>
                <c:pt idx="2615">
                  <c:v>5224.873046875</c:v>
                </c:pt>
                <c:pt idx="2616">
                  <c:v>5226.8347167968705</c:v>
                </c:pt>
                <c:pt idx="2617">
                  <c:v>5228.7333984375</c:v>
                </c:pt>
                <c:pt idx="2618">
                  <c:v>5230.82080078125</c:v>
                </c:pt>
                <c:pt idx="2619">
                  <c:v>5232.9206542968705</c:v>
                </c:pt>
                <c:pt idx="2620">
                  <c:v>5234.76904296875</c:v>
                </c:pt>
                <c:pt idx="2621">
                  <c:v>5236.72314453125</c:v>
                </c:pt>
                <c:pt idx="2622">
                  <c:v>5238.8029785156205</c:v>
                </c:pt>
                <c:pt idx="2623">
                  <c:v>5240.79736328125</c:v>
                </c:pt>
                <c:pt idx="2624">
                  <c:v>5242.73388671875</c:v>
                </c:pt>
                <c:pt idx="2625">
                  <c:v>5244.8264160156205</c:v>
                </c:pt>
                <c:pt idx="2626">
                  <c:v>5246.9011230468705</c:v>
                </c:pt>
                <c:pt idx="2627">
                  <c:v>5248.7946777343795</c:v>
                </c:pt>
                <c:pt idx="2628">
                  <c:v>5250.81396484375</c:v>
                </c:pt>
                <c:pt idx="2629">
                  <c:v>5252.80078125</c:v>
                </c:pt>
                <c:pt idx="2630">
                  <c:v>5254.78759765625</c:v>
                </c:pt>
                <c:pt idx="2631">
                  <c:v>5256.8044433593705</c:v>
                </c:pt>
                <c:pt idx="2632">
                  <c:v>5258.7409667968705</c:v>
                </c:pt>
                <c:pt idx="2633">
                  <c:v>5260.72265625</c:v>
                </c:pt>
                <c:pt idx="2634">
                  <c:v>5262.7897949218795</c:v>
                </c:pt>
                <c:pt idx="2635">
                  <c:v>5264.75634765625</c:v>
                </c:pt>
                <c:pt idx="2636">
                  <c:v>5266.7507324218795</c:v>
                </c:pt>
                <c:pt idx="2637">
                  <c:v>5268.845703125</c:v>
                </c:pt>
                <c:pt idx="2638">
                  <c:v>5270.8825683593705</c:v>
                </c:pt>
                <c:pt idx="2639">
                  <c:v>5272.9196777343795</c:v>
                </c:pt>
                <c:pt idx="2640">
                  <c:v>5274.8688964843795</c:v>
                </c:pt>
                <c:pt idx="2641">
                  <c:v>5276.7927246093705</c:v>
                </c:pt>
                <c:pt idx="2642">
                  <c:v>5278.8171386718795</c:v>
                </c:pt>
                <c:pt idx="2643">
                  <c:v>5280.8918457031295</c:v>
                </c:pt>
                <c:pt idx="2644">
                  <c:v>5282.8083496093705</c:v>
                </c:pt>
                <c:pt idx="2645">
                  <c:v>5284.7373046875</c:v>
                </c:pt>
                <c:pt idx="2646">
                  <c:v>5286.79443359375</c:v>
                </c:pt>
                <c:pt idx="2647">
                  <c:v>5288.7687988281205</c:v>
                </c:pt>
                <c:pt idx="2648">
                  <c:v>5290.7429199218795</c:v>
                </c:pt>
                <c:pt idx="2649">
                  <c:v>5292.7419433593705</c:v>
                </c:pt>
                <c:pt idx="2650">
                  <c:v>5294.8291015625</c:v>
                </c:pt>
                <c:pt idx="2651">
                  <c:v>5296.8234863281205</c:v>
                </c:pt>
                <c:pt idx="2652">
                  <c:v>5298.6845703125</c:v>
                </c:pt>
                <c:pt idx="2653">
                  <c:v>5300.6838378906295</c:v>
                </c:pt>
                <c:pt idx="2654">
                  <c:v>5302.7385253906295</c:v>
                </c:pt>
                <c:pt idx="2655">
                  <c:v>5304.76318359375</c:v>
                </c:pt>
                <c:pt idx="2656">
                  <c:v>5306.7951660156205</c:v>
                </c:pt>
                <c:pt idx="2657">
                  <c:v>5308.7941894531295</c:v>
                </c:pt>
                <c:pt idx="2658">
                  <c:v>5310.8815917968705</c:v>
                </c:pt>
                <c:pt idx="2659">
                  <c:v>5312.9189453125</c:v>
                </c:pt>
                <c:pt idx="2660">
                  <c:v>5314.7724609375</c:v>
                </c:pt>
                <c:pt idx="2661">
                  <c:v>5316.7841796875</c:v>
                </c:pt>
                <c:pt idx="2662">
                  <c:v>5318.791015625</c:v>
                </c:pt>
                <c:pt idx="2663">
                  <c:v>5320.7399902343795</c:v>
                </c:pt>
                <c:pt idx="2664">
                  <c:v>5322.77685546875</c:v>
                </c:pt>
                <c:pt idx="2665">
                  <c:v>5324.8317871093705</c:v>
                </c:pt>
                <c:pt idx="2666">
                  <c:v>5326.8310546875</c:v>
                </c:pt>
                <c:pt idx="2667">
                  <c:v>5328.7421875</c:v>
                </c:pt>
                <c:pt idx="2668">
                  <c:v>5330.7165527343795</c:v>
                </c:pt>
                <c:pt idx="2669">
                  <c:v>5332.7863769531295</c:v>
                </c:pt>
                <c:pt idx="2670">
                  <c:v>5334.7907714843795</c:v>
                </c:pt>
                <c:pt idx="2671">
                  <c:v>5336.8327636718795</c:v>
                </c:pt>
                <c:pt idx="2672">
                  <c:v>5338.76416015625</c:v>
                </c:pt>
                <c:pt idx="2673">
                  <c:v>5340.7585449218795</c:v>
                </c:pt>
                <c:pt idx="2674">
                  <c:v>5342.8005371093705</c:v>
                </c:pt>
                <c:pt idx="2675">
                  <c:v>5344.7243652343795</c:v>
                </c:pt>
                <c:pt idx="2676">
                  <c:v>5346.736328125</c:v>
                </c:pt>
                <c:pt idx="2677">
                  <c:v>5348.82373046875</c:v>
                </c:pt>
                <c:pt idx="2678">
                  <c:v>5350.8054199218795</c:v>
                </c:pt>
                <c:pt idx="2679">
                  <c:v>5352.75927734375</c:v>
                </c:pt>
                <c:pt idx="2680">
                  <c:v>5354.8515625</c:v>
                </c:pt>
                <c:pt idx="2681">
                  <c:v>5356.7705078125</c:v>
                </c:pt>
                <c:pt idx="2682">
                  <c:v>5358.7019042968705</c:v>
                </c:pt>
                <c:pt idx="2683">
                  <c:v>5360.7941894531295</c:v>
                </c:pt>
                <c:pt idx="2684">
                  <c:v>5362.7431640625</c:v>
                </c:pt>
                <c:pt idx="2685">
                  <c:v>5364.6494140625</c:v>
                </c:pt>
                <c:pt idx="2686">
                  <c:v>5366.74951171875</c:v>
                </c:pt>
                <c:pt idx="2687">
                  <c:v>5368.7614746093705</c:v>
                </c:pt>
                <c:pt idx="2688">
                  <c:v>5370.7229003906295</c:v>
                </c:pt>
                <c:pt idx="2689">
                  <c:v>5372.83544921875</c:v>
                </c:pt>
                <c:pt idx="2690">
                  <c:v>5374.87255859375</c:v>
                </c:pt>
                <c:pt idx="2691">
                  <c:v>5376.7712402343795</c:v>
                </c:pt>
                <c:pt idx="2692">
                  <c:v>5378.7077636718795</c:v>
                </c:pt>
                <c:pt idx="2693">
                  <c:v>5380.77001953125</c:v>
                </c:pt>
                <c:pt idx="2694">
                  <c:v>5382.82470703125</c:v>
                </c:pt>
                <c:pt idx="2695">
                  <c:v>5384.798828125</c:v>
                </c:pt>
                <c:pt idx="2696">
                  <c:v>5386.76806640625</c:v>
                </c:pt>
                <c:pt idx="2697">
                  <c:v>5388.8176269531295</c:v>
                </c:pt>
                <c:pt idx="2698">
                  <c:v>5390.75390625</c:v>
                </c:pt>
                <c:pt idx="2699">
                  <c:v>5392.65771484375</c:v>
                </c:pt>
                <c:pt idx="2700">
                  <c:v>5394.69482421875</c:v>
                </c:pt>
                <c:pt idx="2701">
                  <c:v>5396.71435546875</c:v>
                </c:pt>
                <c:pt idx="2702">
                  <c:v>5398.701171875</c:v>
                </c:pt>
                <c:pt idx="2703">
                  <c:v>5400.67529296875</c:v>
                </c:pt>
                <c:pt idx="2704">
                  <c:v>5402.69970703125</c:v>
                </c:pt>
                <c:pt idx="2705">
                  <c:v>5404.8122558593705</c:v>
                </c:pt>
                <c:pt idx="2706">
                  <c:v>5406.8166503906295</c:v>
                </c:pt>
                <c:pt idx="2707">
                  <c:v>5408.7531738281205</c:v>
                </c:pt>
                <c:pt idx="2708">
                  <c:v>5410.759765625</c:v>
                </c:pt>
                <c:pt idx="2709">
                  <c:v>5412.68359375</c:v>
                </c:pt>
                <c:pt idx="2710">
                  <c:v>5414.6328125</c:v>
                </c:pt>
                <c:pt idx="2711">
                  <c:v>5416.6823730468705</c:v>
                </c:pt>
                <c:pt idx="2712">
                  <c:v>5418.73193359375</c:v>
                </c:pt>
                <c:pt idx="2713">
                  <c:v>5420.65576171875</c:v>
                </c:pt>
                <c:pt idx="2714">
                  <c:v>5422.68017578125</c:v>
                </c:pt>
                <c:pt idx="2715">
                  <c:v>5424.74755859375</c:v>
                </c:pt>
                <c:pt idx="2716">
                  <c:v>5426.734375</c:v>
                </c:pt>
                <c:pt idx="2717">
                  <c:v>5428.7158203125</c:v>
                </c:pt>
                <c:pt idx="2718">
                  <c:v>5430.6950683593705</c:v>
                </c:pt>
                <c:pt idx="2719">
                  <c:v>5432.7824707031295</c:v>
                </c:pt>
                <c:pt idx="2720">
                  <c:v>5434.8020019531295</c:v>
                </c:pt>
                <c:pt idx="2721">
                  <c:v>5436.71337890625</c:v>
                </c:pt>
                <c:pt idx="2722">
                  <c:v>5438.64208984375</c:v>
                </c:pt>
                <c:pt idx="2723">
                  <c:v>5440.69677734375</c:v>
                </c:pt>
                <c:pt idx="2724">
                  <c:v>5442.7214355468705</c:v>
                </c:pt>
                <c:pt idx="2725">
                  <c:v>5444.67041015625</c:v>
                </c:pt>
                <c:pt idx="2726">
                  <c:v>5446.6394042968705</c:v>
                </c:pt>
                <c:pt idx="2727">
                  <c:v>5448.6337890625</c:v>
                </c:pt>
                <c:pt idx="2728">
                  <c:v>5450.63818359375</c:v>
                </c:pt>
                <c:pt idx="2729">
                  <c:v>5452.6423339843795</c:v>
                </c:pt>
                <c:pt idx="2730">
                  <c:v>5454.63671875</c:v>
                </c:pt>
                <c:pt idx="2731">
                  <c:v>5456.6110839843795</c:v>
                </c:pt>
                <c:pt idx="2732">
                  <c:v>5458.64794921875</c:v>
                </c:pt>
                <c:pt idx="2733">
                  <c:v>5460.74267578125</c:v>
                </c:pt>
                <c:pt idx="2734">
                  <c:v>5462.7421875</c:v>
                </c:pt>
                <c:pt idx="2735">
                  <c:v>5464.6535644531295</c:v>
                </c:pt>
                <c:pt idx="2736">
                  <c:v>5466.7082519531295</c:v>
                </c:pt>
                <c:pt idx="2737">
                  <c:v>5468.7578125</c:v>
                </c:pt>
                <c:pt idx="2738">
                  <c:v>5470.6638183593705</c:v>
                </c:pt>
                <c:pt idx="2739">
                  <c:v>5472.72607421875</c:v>
                </c:pt>
                <c:pt idx="2740">
                  <c:v>5474.69287109375</c:v>
                </c:pt>
                <c:pt idx="2741">
                  <c:v>5476.62939453125</c:v>
                </c:pt>
                <c:pt idx="2742">
                  <c:v>5478.75439453125</c:v>
                </c:pt>
                <c:pt idx="2743">
                  <c:v>5480.6328125</c:v>
                </c:pt>
                <c:pt idx="2744">
                  <c:v>5482.58203125</c:v>
                </c:pt>
                <c:pt idx="2745">
                  <c:v>5484.71484375</c:v>
                </c:pt>
                <c:pt idx="2746">
                  <c:v>5486.6965332031295</c:v>
                </c:pt>
                <c:pt idx="2747">
                  <c:v>5488.6706542968705</c:v>
                </c:pt>
                <c:pt idx="2748">
                  <c:v>5490.7578125</c:v>
                </c:pt>
                <c:pt idx="2749">
                  <c:v>5492.76953125</c:v>
                </c:pt>
                <c:pt idx="2750">
                  <c:v>5494.7312011718795</c:v>
                </c:pt>
                <c:pt idx="2751">
                  <c:v>5496.6804199218795</c:v>
                </c:pt>
                <c:pt idx="2752">
                  <c:v>5498.6169433593705</c:v>
                </c:pt>
                <c:pt idx="2753">
                  <c:v>5500.66650390625</c:v>
                </c:pt>
                <c:pt idx="2754">
                  <c:v>5502.70361328125</c:v>
                </c:pt>
                <c:pt idx="2755">
                  <c:v>5504.6953125</c:v>
                </c:pt>
                <c:pt idx="2756">
                  <c:v>5506.70703125</c:v>
                </c:pt>
                <c:pt idx="2757">
                  <c:v>5508.7517089843795</c:v>
                </c:pt>
                <c:pt idx="2758">
                  <c:v>5510.693359375</c:v>
                </c:pt>
                <c:pt idx="2759">
                  <c:v>5512.57958984375</c:v>
                </c:pt>
                <c:pt idx="2760">
                  <c:v>5514.5412597656205</c:v>
                </c:pt>
                <c:pt idx="2761">
                  <c:v>5516.65380859375</c:v>
                </c:pt>
                <c:pt idx="2762">
                  <c:v>5518.7609863281205</c:v>
                </c:pt>
                <c:pt idx="2763">
                  <c:v>5520.65966796875</c:v>
                </c:pt>
                <c:pt idx="2764">
                  <c:v>5522.5637207031295</c:v>
                </c:pt>
                <c:pt idx="2765">
                  <c:v>5524.6005859375</c:v>
                </c:pt>
                <c:pt idx="2766">
                  <c:v>5526.63232421875</c:v>
                </c:pt>
                <c:pt idx="2767">
                  <c:v>5528.6569824218795</c:v>
                </c:pt>
                <c:pt idx="2768">
                  <c:v>5530.61865234375</c:v>
                </c:pt>
                <c:pt idx="2769">
                  <c:v>5532.5803222656205</c:v>
                </c:pt>
                <c:pt idx="2770">
                  <c:v>5534.6350097656205</c:v>
                </c:pt>
                <c:pt idx="2771">
                  <c:v>5536.6015625</c:v>
                </c:pt>
                <c:pt idx="2772">
                  <c:v>5538.55810546875</c:v>
                </c:pt>
                <c:pt idx="2773">
                  <c:v>5540.6328125</c:v>
                </c:pt>
                <c:pt idx="2774">
                  <c:v>5542.72021484375</c:v>
                </c:pt>
                <c:pt idx="2775">
                  <c:v>5544.8024902343795</c:v>
                </c:pt>
                <c:pt idx="2776">
                  <c:v>5546.7263183593705</c:v>
                </c:pt>
                <c:pt idx="2777">
                  <c:v>5548.5119628906295</c:v>
                </c:pt>
                <c:pt idx="2778">
                  <c:v>5550.52392578125</c:v>
                </c:pt>
                <c:pt idx="2779">
                  <c:v>5552.5859375</c:v>
                </c:pt>
                <c:pt idx="2780">
                  <c:v>5554.59765625</c:v>
                </c:pt>
                <c:pt idx="2781">
                  <c:v>5556.59716796875</c:v>
                </c:pt>
                <c:pt idx="2782">
                  <c:v>5558.6218261718795</c:v>
                </c:pt>
                <c:pt idx="2783">
                  <c:v>5560.7092285156205</c:v>
                </c:pt>
                <c:pt idx="2784">
                  <c:v>5562.6330566406295</c:v>
                </c:pt>
                <c:pt idx="2785">
                  <c:v>5564.5944824218795</c:v>
                </c:pt>
                <c:pt idx="2786">
                  <c:v>5566.6240234375</c:v>
                </c:pt>
                <c:pt idx="2787">
                  <c:v>5568.52783203125</c:v>
                </c:pt>
                <c:pt idx="2788">
                  <c:v>5570.4768066406295</c:v>
                </c:pt>
                <c:pt idx="2789">
                  <c:v>5572.4636230468705</c:v>
                </c:pt>
                <c:pt idx="2790">
                  <c:v>5574.5134277343795</c:v>
                </c:pt>
                <c:pt idx="2791">
                  <c:v>5576.6081542968705</c:v>
                </c:pt>
                <c:pt idx="2792">
                  <c:v>5578.6071777343795</c:v>
                </c:pt>
                <c:pt idx="2793">
                  <c:v>5580.5563964843795</c:v>
                </c:pt>
                <c:pt idx="2794">
                  <c:v>5582.6188964843795</c:v>
                </c:pt>
                <c:pt idx="2795">
                  <c:v>5584.68115234375</c:v>
                </c:pt>
                <c:pt idx="2796">
                  <c:v>5586.66259765625</c:v>
                </c:pt>
                <c:pt idx="2797">
                  <c:v>5588.6491699218795</c:v>
                </c:pt>
                <c:pt idx="2798">
                  <c:v>5590.6159667968705</c:v>
                </c:pt>
                <c:pt idx="2799">
                  <c:v>5592.5700683593705</c:v>
                </c:pt>
                <c:pt idx="2800">
                  <c:v>5594.5769042968705</c:v>
                </c:pt>
                <c:pt idx="2801">
                  <c:v>5596.6140136718795</c:v>
                </c:pt>
                <c:pt idx="2802">
                  <c:v>5598.6257324218795</c:v>
                </c:pt>
                <c:pt idx="2803">
                  <c:v>5600.5319824218795</c:v>
                </c:pt>
                <c:pt idx="2804">
                  <c:v>5602.50634765625</c:v>
                </c:pt>
                <c:pt idx="2805">
                  <c:v>5604.5935058593705</c:v>
                </c:pt>
                <c:pt idx="2806">
                  <c:v>5606.6052246093705</c:v>
                </c:pt>
                <c:pt idx="2807">
                  <c:v>5608.66015625</c:v>
                </c:pt>
                <c:pt idx="2808">
                  <c:v>5610.57666015625</c:v>
                </c:pt>
                <c:pt idx="2809">
                  <c:v>5612.51318359375</c:v>
                </c:pt>
                <c:pt idx="2810">
                  <c:v>5614.67578125</c:v>
                </c:pt>
                <c:pt idx="2811">
                  <c:v>5616.63720703125</c:v>
                </c:pt>
                <c:pt idx="2812">
                  <c:v>5618.45556640625</c:v>
                </c:pt>
                <c:pt idx="2813">
                  <c:v>5620.49267578125</c:v>
                </c:pt>
                <c:pt idx="2814">
                  <c:v>5622.66796875</c:v>
                </c:pt>
                <c:pt idx="2815">
                  <c:v>5624.6169433593705</c:v>
                </c:pt>
                <c:pt idx="2816">
                  <c:v>5626.5283203125</c:v>
                </c:pt>
                <c:pt idx="2817">
                  <c:v>5628.4973144531295</c:v>
                </c:pt>
                <c:pt idx="2818">
                  <c:v>5630.49658203125</c:v>
                </c:pt>
                <c:pt idx="2819">
                  <c:v>5632.6142578125</c:v>
                </c:pt>
                <c:pt idx="2820">
                  <c:v>5634.5759277343795</c:v>
                </c:pt>
                <c:pt idx="2821">
                  <c:v>5636.587890625</c:v>
                </c:pt>
                <c:pt idx="2822">
                  <c:v>5638.60498046875</c:v>
                </c:pt>
                <c:pt idx="2823">
                  <c:v>5640.49853515625</c:v>
                </c:pt>
                <c:pt idx="2824">
                  <c:v>5642.5178222656205</c:v>
                </c:pt>
                <c:pt idx="2825">
                  <c:v>5644.5673828125</c:v>
                </c:pt>
                <c:pt idx="2826">
                  <c:v>5646.64208984375</c:v>
                </c:pt>
                <c:pt idx="2827">
                  <c:v>5648.6037597656205</c:v>
                </c:pt>
                <c:pt idx="2828">
                  <c:v>5650.4775390625</c:v>
                </c:pt>
                <c:pt idx="2829">
                  <c:v>5652.4768066406295</c:v>
                </c:pt>
                <c:pt idx="2830">
                  <c:v>5654.4885253906295</c:v>
                </c:pt>
                <c:pt idx="2831">
                  <c:v>5656.4753417968705</c:v>
                </c:pt>
                <c:pt idx="2832">
                  <c:v>5658.4494628906295</c:v>
                </c:pt>
                <c:pt idx="2833">
                  <c:v>5660.4611816406295</c:v>
                </c:pt>
                <c:pt idx="2834">
                  <c:v>5662.60400390625</c:v>
                </c:pt>
                <c:pt idx="2835">
                  <c:v>5664.6286621093705</c:v>
                </c:pt>
                <c:pt idx="2836">
                  <c:v>5666.44677734375</c:v>
                </c:pt>
                <c:pt idx="2837">
                  <c:v>5668.5090332031295</c:v>
                </c:pt>
                <c:pt idx="2838">
                  <c:v>5670.5764160156205</c:v>
                </c:pt>
                <c:pt idx="2839">
                  <c:v>5672.525390625</c:v>
                </c:pt>
                <c:pt idx="2840">
                  <c:v>5674.58251953125</c:v>
                </c:pt>
                <c:pt idx="2841">
                  <c:v>5676.5617675781205</c:v>
                </c:pt>
                <c:pt idx="2842">
                  <c:v>5678.5485839843795</c:v>
                </c:pt>
                <c:pt idx="2843">
                  <c:v>5680.5729980468705</c:v>
                </c:pt>
                <c:pt idx="2844">
                  <c:v>5682.4968261718795</c:v>
                </c:pt>
                <c:pt idx="2845">
                  <c:v>5684.5036621093705</c:v>
                </c:pt>
                <c:pt idx="2846">
                  <c:v>5686.6162109375</c:v>
                </c:pt>
                <c:pt idx="2847">
                  <c:v>5688.6533203125</c:v>
                </c:pt>
                <c:pt idx="2848">
                  <c:v>5690.6022949218795</c:v>
                </c:pt>
                <c:pt idx="2849">
                  <c:v>5692.56396484375</c:v>
                </c:pt>
                <c:pt idx="2850">
                  <c:v>5694.6311035156205</c:v>
                </c:pt>
                <c:pt idx="2851">
                  <c:v>5696.5673828125</c:v>
                </c:pt>
                <c:pt idx="2852">
                  <c:v>5698.4736328125</c:v>
                </c:pt>
                <c:pt idx="2853">
                  <c:v>5700.47802734375</c:v>
                </c:pt>
                <c:pt idx="2854">
                  <c:v>5702.4572753906295</c:v>
                </c:pt>
                <c:pt idx="2855">
                  <c:v>5704.4768066406295</c:v>
                </c:pt>
                <c:pt idx="2856">
                  <c:v>5706.5087890625</c:v>
                </c:pt>
                <c:pt idx="2857">
                  <c:v>5708.57080078125</c:v>
                </c:pt>
                <c:pt idx="2858">
                  <c:v>5710.5324707031295</c:v>
                </c:pt>
                <c:pt idx="2859">
                  <c:v>5712.40625</c:v>
                </c:pt>
                <c:pt idx="2860">
                  <c:v>5714.4431152343795</c:v>
                </c:pt>
                <c:pt idx="2861">
                  <c:v>5716.6359863281205</c:v>
                </c:pt>
                <c:pt idx="2862">
                  <c:v>5718.5222167968705</c:v>
                </c:pt>
                <c:pt idx="2863">
                  <c:v>5720.3203125</c:v>
                </c:pt>
                <c:pt idx="2864">
                  <c:v>5722.41259765625</c:v>
                </c:pt>
                <c:pt idx="2865">
                  <c:v>5724.5378417968705</c:v>
                </c:pt>
                <c:pt idx="2866">
                  <c:v>5726.56982421875</c:v>
                </c:pt>
                <c:pt idx="2867">
                  <c:v>5728.5012207031295</c:v>
                </c:pt>
                <c:pt idx="2868">
                  <c:v>5730.5056152343795</c:v>
                </c:pt>
                <c:pt idx="2869">
                  <c:v>5732.5048828125</c:v>
                </c:pt>
                <c:pt idx="2870">
                  <c:v>5734.50439453125</c:v>
                </c:pt>
                <c:pt idx="2871">
                  <c:v>5736.47119140625</c:v>
                </c:pt>
                <c:pt idx="2872">
                  <c:v>5738.4401855468705</c:v>
                </c:pt>
                <c:pt idx="2873">
                  <c:v>5740.5852050781205</c:v>
                </c:pt>
                <c:pt idx="2874">
                  <c:v>5742.5720214843795</c:v>
                </c:pt>
                <c:pt idx="2875">
                  <c:v>5744.470703125</c:v>
                </c:pt>
                <c:pt idx="2876">
                  <c:v>5746.4826660156205</c:v>
                </c:pt>
                <c:pt idx="2877">
                  <c:v>5748.4440917968705</c:v>
                </c:pt>
                <c:pt idx="2878">
                  <c:v>5750.4306640625</c:v>
                </c:pt>
                <c:pt idx="2879">
                  <c:v>5752.46044921875</c:v>
                </c:pt>
                <c:pt idx="2880">
                  <c:v>5754.4724121093705</c:v>
                </c:pt>
                <c:pt idx="2881">
                  <c:v>5756.43408203125</c:v>
                </c:pt>
                <c:pt idx="2882">
                  <c:v>5758.3757324218795</c:v>
                </c:pt>
                <c:pt idx="2883">
                  <c:v>5760.4074707031295</c:v>
                </c:pt>
                <c:pt idx="2884">
                  <c:v>5762.47705078125</c:v>
                </c:pt>
                <c:pt idx="2885">
                  <c:v>5764.5517578125</c:v>
                </c:pt>
                <c:pt idx="2886">
                  <c:v>5766.4755859375</c:v>
                </c:pt>
                <c:pt idx="2887">
                  <c:v>5768.39208984375</c:v>
                </c:pt>
                <c:pt idx="2888">
                  <c:v>5770.47216796875</c:v>
                </c:pt>
                <c:pt idx="2889">
                  <c:v>5772.4665527343705</c:v>
                </c:pt>
                <c:pt idx="2890">
                  <c:v>5774.435546875</c:v>
                </c:pt>
                <c:pt idx="2891">
                  <c:v>5776.4851074218795</c:v>
                </c:pt>
                <c:pt idx="2892">
                  <c:v>5778.52734375</c:v>
                </c:pt>
                <c:pt idx="2893">
                  <c:v>5780.48876953125</c:v>
                </c:pt>
                <c:pt idx="2894">
                  <c:v>5782.36962890625</c:v>
                </c:pt>
                <c:pt idx="2895">
                  <c:v>5784.3615722656295</c:v>
                </c:pt>
                <c:pt idx="2896">
                  <c:v>5786.4616699218795</c:v>
                </c:pt>
                <c:pt idx="2897">
                  <c:v>5788.5061035156205</c:v>
                </c:pt>
                <c:pt idx="2898">
                  <c:v>5790.5302734375</c:v>
                </c:pt>
                <c:pt idx="2899">
                  <c:v>5792.4416503906295</c:v>
                </c:pt>
                <c:pt idx="2900">
                  <c:v>5794.4033203125</c:v>
                </c:pt>
                <c:pt idx="2901">
                  <c:v>5796.4152832031205</c:v>
                </c:pt>
                <c:pt idx="2902">
                  <c:v>5798.39453125</c:v>
                </c:pt>
                <c:pt idx="2903">
                  <c:v>5800.4943847656295</c:v>
                </c:pt>
                <c:pt idx="2904">
                  <c:v>5802.4763183593795</c:v>
                </c:pt>
                <c:pt idx="2905">
                  <c:v>5804.46826171875</c:v>
                </c:pt>
                <c:pt idx="2906">
                  <c:v>5806.5051269531295</c:v>
                </c:pt>
                <c:pt idx="2907">
                  <c:v>5808.423828125</c:v>
                </c:pt>
                <c:pt idx="2908">
                  <c:v>5810.4482421875</c:v>
                </c:pt>
                <c:pt idx="2909">
                  <c:v>5812.4274902343705</c:v>
                </c:pt>
                <c:pt idx="2910">
                  <c:v>5814.3264160156205</c:v>
                </c:pt>
                <c:pt idx="2911">
                  <c:v>5816.37109375</c:v>
                </c:pt>
                <c:pt idx="2912">
                  <c:v>5818.34521484375</c:v>
                </c:pt>
                <c:pt idx="2913">
                  <c:v>5820.3317871093705</c:v>
                </c:pt>
                <c:pt idx="2914">
                  <c:v>5822.39404296875</c:v>
                </c:pt>
                <c:pt idx="2915">
                  <c:v>5824.4187011718705</c:v>
                </c:pt>
                <c:pt idx="2916">
                  <c:v>5826.46826171875</c:v>
                </c:pt>
                <c:pt idx="2917">
                  <c:v>5828.4045410156205</c:v>
                </c:pt>
                <c:pt idx="2918">
                  <c:v>5830.3583984375</c:v>
                </c:pt>
                <c:pt idx="2919">
                  <c:v>5832.4206542968795</c:v>
                </c:pt>
                <c:pt idx="2920">
                  <c:v>5834.3898925781205</c:v>
                </c:pt>
                <c:pt idx="2921">
                  <c:v>5836.4267578125</c:v>
                </c:pt>
                <c:pt idx="2922">
                  <c:v>5838.44384765625</c:v>
                </c:pt>
                <c:pt idx="2923">
                  <c:v>5840.41064453125</c:v>
                </c:pt>
                <c:pt idx="2924">
                  <c:v>5842.4426269531295</c:v>
                </c:pt>
                <c:pt idx="2925">
                  <c:v>5844.42431640625</c:v>
                </c:pt>
                <c:pt idx="2926">
                  <c:v>5846.3732910156205</c:v>
                </c:pt>
                <c:pt idx="2927">
                  <c:v>5848.2971191406205</c:v>
                </c:pt>
                <c:pt idx="2928">
                  <c:v>5850.39697265625</c:v>
                </c:pt>
                <c:pt idx="2929">
                  <c:v>5852.4592285156205</c:v>
                </c:pt>
                <c:pt idx="2930">
                  <c:v>5854.4333496093705</c:v>
                </c:pt>
                <c:pt idx="2931">
                  <c:v>5856.4074707031205</c:v>
                </c:pt>
                <c:pt idx="2932">
                  <c:v>5858.43212890625</c:v>
                </c:pt>
                <c:pt idx="2933">
                  <c:v>5860.4816894531295</c:v>
                </c:pt>
                <c:pt idx="2934">
                  <c:v>5862.4609375</c:v>
                </c:pt>
                <c:pt idx="2935">
                  <c:v>5864.3974609375</c:v>
                </c:pt>
                <c:pt idx="2936">
                  <c:v>5866.35400390625</c:v>
                </c:pt>
                <c:pt idx="2937">
                  <c:v>5868.4538574218795</c:v>
                </c:pt>
                <c:pt idx="2938">
                  <c:v>5870.4655761718705</c:v>
                </c:pt>
                <c:pt idx="2939">
                  <c:v>5872.4523925781205</c:v>
                </c:pt>
                <c:pt idx="2940">
                  <c:v>5874.35107421875</c:v>
                </c:pt>
                <c:pt idx="2941">
                  <c:v>5876.27490234375</c:v>
                </c:pt>
                <c:pt idx="2942">
                  <c:v>5878.3498535156205</c:v>
                </c:pt>
                <c:pt idx="2943">
                  <c:v>5880.37451171875</c:v>
                </c:pt>
                <c:pt idx="2944">
                  <c:v>5882.4367675781205</c:v>
                </c:pt>
                <c:pt idx="2945">
                  <c:v>5884.43603515625</c:v>
                </c:pt>
                <c:pt idx="2946">
                  <c:v>5886.5231933593795</c:v>
                </c:pt>
                <c:pt idx="2947">
                  <c:v>5888.58544921875</c:v>
                </c:pt>
                <c:pt idx="2948">
                  <c:v>5890.4841308593795</c:v>
                </c:pt>
                <c:pt idx="2949">
                  <c:v>5892.3701171875</c:v>
                </c:pt>
                <c:pt idx="2950">
                  <c:v>5894.3317871093705</c:v>
                </c:pt>
                <c:pt idx="2951">
                  <c:v>5896.38134765625</c:v>
                </c:pt>
                <c:pt idx="2952">
                  <c:v>5898.4309082031205</c:v>
                </c:pt>
                <c:pt idx="2953">
                  <c:v>5900.4807128906295</c:v>
                </c:pt>
                <c:pt idx="2954">
                  <c:v>5902.4045410156205</c:v>
                </c:pt>
                <c:pt idx="2955">
                  <c:v>5904.3837890625</c:v>
                </c:pt>
                <c:pt idx="2956">
                  <c:v>5906.4084472656295</c:v>
                </c:pt>
                <c:pt idx="2957">
                  <c:v>5908.3322753906295</c:v>
                </c:pt>
                <c:pt idx="2958">
                  <c:v>5910.2863769531295</c:v>
                </c:pt>
                <c:pt idx="2959">
                  <c:v>5912.2932128906295</c:v>
                </c:pt>
                <c:pt idx="2960">
                  <c:v>5914.3427734375</c:v>
                </c:pt>
                <c:pt idx="2961">
                  <c:v>5916.3923339843795</c:v>
                </c:pt>
                <c:pt idx="2962">
                  <c:v>5918.4367675781205</c:v>
                </c:pt>
                <c:pt idx="2963">
                  <c:v>5920.43603515625</c:v>
                </c:pt>
                <c:pt idx="2964">
                  <c:v>5922.3098144531295</c:v>
                </c:pt>
                <c:pt idx="2965">
                  <c:v>5924.2463378906295</c:v>
                </c:pt>
                <c:pt idx="2966">
                  <c:v>5926.34619140625</c:v>
                </c:pt>
                <c:pt idx="2967">
                  <c:v>5928.408203125</c:v>
                </c:pt>
                <c:pt idx="2968">
                  <c:v>5930.3571777343705</c:v>
                </c:pt>
                <c:pt idx="2969">
                  <c:v>5932.3693847656295</c:v>
                </c:pt>
                <c:pt idx="2970">
                  <c:v>5934.3937988281295</c:v>
                </c:pt>
                <c:pt idx="2971">
                  <c:v>5936.34765625</c:v>
                </c:pt>
                <c:pt idx="2972">
                  <c:v>5938.314453125</c:v>
                </c:pt>
                <c:pt idx="2973">
                  <c:v>5940.2131347656295</c:v>
                </c:pt>
                <c:pt idx="2974">
                  <c:v>5942.31298828125</c:v>
                </c:pt>
                <c:pt idx="2975">
                  <c:v>5944.5263671875</c:v>
                </c:pt>
                <c:pt idx="2976">
                  <c:v>5946.41259765625</c:v>
                </c:pt>
                <c:pt idx="2977">
                  <c:v>5948.22314453125</c:v>
                </c:pt>
                <c:pt idx="2978">
                  <c:v>5950.2854003906295</c:v>
                </c:pt>
                <c:pt idx="2979">
                  <c:v>5952.41796875</c:v>
                </c:pt>
                <c:pt idx="2980">
                  <c:v>5954.3869628906295</c:v>
                </c:pt>
                <c:pt idx="2981">
                  <c:v>5956.2731933593795</c:v>
                </c:pt>
                <c:pt idx="2982">
                  <c:v>5958.33544921875</c:v>
                </c:pt>
                <c:pt idx="2983">
                  <c:v>5960.4226074218795</c:v>
                </c:pt>
                <c:pt idx="2984">
                  <c:v>5962.27099609375</c:v>
                </c:pt>
                <c:pt idx="2985">
                  <c:v>5964.13720703125</c:v>
                </c:pt>
                <c:pt idx="2986">
                  <c:v>5966.1867675781205</c:v>
                </c:pt>
                <c:pt idx="2987">
                  <c:v>5968.26904296875</c:v>
                </c:pt>
                <c:pt idx="2988">
                  <c:v>5970.2482910156205</c:v>
                </c:pt>
                <c:pt idx="2989">
                  <c:v>5972.2600097656295</c:v>
                </c:pt>
                <c:pt idx="2990">
                  <c:v>5974.3298339843795</c:v>
                </c:pt>
                <c:pt idx="2991">
                  <c:v>5976.4172363281295</c:v>
                </c:pt>
                <c:pt idx="2992">
                  <c:v>5978.44140625</c:v>
                </c:pt>
                <c:pt idx="2993">
                  <c:v>5980.3151855468705</c:v>
                </c:pt>
                <c:pt idx="2994">
                  <c:v>5982.39013671875</c:v>
                </c:pt>
                <c:pt idx="2995">
                  <c:v>5984.4775390625</c:v>
                </c:pt>
                <c:pt idx="2996">
                  <c:v>5986.2880859375</c:v>
                </c:pt>
                <c:pt idx="2997">
                  <c:v>5988.1865234375</c:v>
                </c:pt>
                <c:pt idx="2998">
                  <c:v>5990.2844238281295</c:v>
                </c:pt>
                <c:pt idx="2999">
                  <c:v>5992.3718261718705</c:v>
                </c:pt>
                <c:pt idx="3000">
                  <c:v>5994.28515625</c:v>
                </c:pt>
                <c:pt idx="3001">
                  <c:v>5996.234375</c:v>
                </c:pt>
                <c:pt idx="3002">
                  <c:v>5998.32177734375</c:v>
                </c:pt>
                <c:pt idx="3003">
                  <c:v>6000.43408203125</c:v>
                </c:pt>
                <c:pt idx="3004">
                  <c:v>6002.408203125</c:v>
                </c:pt>
                <c:pt idx="3005">
                  <c:v>6004.2565917968795</c:v>
                </c:pt>
                <c:pt idx="3006">
                  <c:v>6006.2561035156205</c:v>
                </c:pt>
                <c:pt idx="3007">
                  <c:v>6008.4064941406205</c:v>
                </c:pt>
                <c:pt idx="3008">
                  <c:v>6010.3933105468705</c:v>
                </c:pt>
                <c:pt idx="3009">
                  <c:v>6012.2541503906295</c:v>
                </c:pt>
                <c:pt idx="3010">
                  <c:v>6014.3037109375</c:v>
                </c:pt>
                <c:pt idx="3011">
                  <c:v>6016.3762207031205</c:v>
                </c:pt>
                <c:pt idx="3012">
                  <c:v>6018.2121582031205</c:v>
                </c:pt>
                <c:pt idx="3013">
                  <c:v>6020.15087890625</c:v>
                </c:pt>
                <c:pt idx="3014">
                  <c:v>6022.2756347656295</c:v>
                </c:pt>
                <c:pt idx="3015">
                  <c:v>6024.3505859375</c:v>
                </c:pt>
                <c:pt idx="3016">
                  <c:v>6026.43798828125</c:v>
                </c:pt>
                <c:pt idx="3017">
                  <c:v>6028.36181640625</c:v>
                </c:pt>
                <c:pt idx="3018">
                  <c:v>6030.22314453125</c:v>
                </c:pt>
                <c:pt idx="3019">
                  <c:v>6032.27294921875</c:v>
                </c:pt>
                <c:pt idx="3020">
                  <c:v>6034.2216796875</c:v>
                </c:pt>
                <c:pt idx="3021">
                  <c:v>6036.220703125</c:v>
                </c:pt>
                <c:pt idx="3022">
                  <c:v>6038.2453613281295</c:v>
                </c:pt>
                <c:pt idx="3023">
                  <c:v>6040.2197265625</c:v>
                </c:pt>
                <c:pt idx="3024">
                  <c:v>6042.3444824218795</c:v>
                </c:pt>
                <c:pt idx="3025">
                  <c:v>6044.3564453125</c:v>
                </c:pt>
                <c:pt idx="3026">
                  <c:v>6046.3181152343705</c:v>
                </c:pt>
                <c:pt idx="3027">
                  <c:v>6048.3298339843795</c:v>
                </c:pt>
                <c:pt idx="3028">
                  <c:v>6050.2666015625</c:v>
                </c:pt>
                <c:pt idx="3029">
                  <c:v>6052.2282714843795</c:v>
                </c:pt>
                <c:pt idx="3030">
                  <c:v>6054.275390625</c:v>
                </c:pt>
                <c:pt idx="3031">
                  <c:v>6056.2873535156205</c:v>
                </c:pt>
                <c:pt idx="3032">
                  <c:v>6058.25146484375</c:v>
                </c:pt>
                <c:pt idx="3033">
                  <c:v>6060.26318359375</c:v>
                </c:pt>
                <c:pt idx="3034">
                  <c:v>6062.373046875</c:v>
                </c:pt>
                <c:pt idx="3035">
                  <c:v>6064.3596191406205</c:v>
                </c:pt>
                <c:pt idx="3036">
                  <c:v>6066.2607421875</c:v>
                </c:pt>
                <c:pt idx="3037">
                  <c:v>6068.2099609375</c:v>
                </c:pt>
                <c:pt idx="3038">
                  <c:v>6070.25732421875</c:v>
                </c:pt>
                <c:pt idx="3039">
                  <c:v>6072.3068847656295</c:v>
                </c:pt>
                <c:pt idx="3040">
                  <c:v>6074.2180175781205</c:v>
                </c:pt>
                <c:pt idx="3041">
                  <c:v>6076.22998046875</c:v>
                </c:pt>
                <c:pt idx="3042">
                  <c:v>6078.29248046875</c:v>
                </c:pt>
                <c:pt idx="3043">
                  <c:v>6080.2541503906295</c:v>
                </c:pt>
                <c:pt idx="3044">
                  <c:v>6082.2053222656295</c:v>
                </c:pt>
                <c:pt idx="3045">
                  <c:v>6084.1667480468705</c:v>
                </c:pt>
                <c:pt idx="3046">
                  <c:v>6086.2038574218795</c:v>
                </c:pt>
                <c:pt idx="3047">
                  <c:v>6088.2033691406205</c:v>
                </c:pt>
                <c:pt idx="3048">
                  <c:v>6090.240234375</c:v>
                </c:pt>
                <c:pt idx="3049">
                  <c:v>6092.2395019531295</c:v>
                </c:pt>
                <c:pt idx="3050">
                  <c:v>6094.2741699218795</c:v>
                </c:pt>
                <c:pt idx="3051">
                  <c:v>6096.39697265625</c:v>
                </c:pt>
                <c:pt idx="3052">
                  <c:v>6098.28564453125</c:v>
                </c:pt>
                <c:pt idx="3053">
                  <c:v>6100.1110839843795</c:v>
                </c:pt>
                <c:pt idx="3054">
                  <c:v>6102.1357421875</c:v>
                </c:pt>
                <c:pt idx="3055">
                  <c:v>6104.185546875</c:v>
                </c:pt>
                <c:pt idx="3056">
                  <c:v>6106.2351074218795</c:v>
                </c:pt>
                <c:pt idx="3057">
                  <c:v>6108.3098144531295</c:v>
                </c:pt>
                <c:pt idx="3058">
                  <c:v>6110.2209472656295</c:v>
                </c:pt>
                <c:pt idx="3059">
                  <c:v>6112.1574707031205</c:v>
                </c:pt>
                <c:pt idx="3060">
                  <c:v>6114.1672363281295</c:v>
                </c:pt>
                <c:pt idx="3061">
                  <c:v>6116.2043457031205</c:v>
                </c:pt>
                <c:pt idx="3062">
                  <c:v>6118.16796875</c:v>
                </c:pt>
                <c:pt idx="3063">
                  <c:v>6120.1796875</c:v>
                </c:pt>
                <c:pt idx="3064">
                  <c:v>6122.2292480468705</c:v>
                </c:pt>
                <c:pt idx="3065">
                  <c:v>6124.2790527343705</c:v>
                </c:pt>
                <c:pt idx="3066">
                  <c:v>6126.3137207031205</c:v>
                </c:pt>
                <c:pt idx="3067">
                  <c:v>6128.13671875</c:v>
                </c:pt>
                <c:pt idx="3068">
                  <c:v>6130.0632324218795</c:v>
                </c:pt>
                <c:pt idx="3069">
                  <c:v>6132.13818359375</c:v>
                </c:pt>
                <c:pt idx="3070">
                  <c:v>6134.1374511718705</c:v>
                </c:pt>
                <c:pt idx="3071">
                  <c:v>6136.1240234375</c:v>
                </c:pt>
                <c:pt idx="3072">
                  <c:v>6138.1359863281295</c:v>
                </c:pt>
                <c:pt idx="3073">
                  <c:v>6140.13525390625</c:v>
                </c:pt>
                <c:pt idx="3074">
                  <c:v>6142.15966796875</c:v>
                </c:pt>
                <c:pt idx="3075">
                  <c:v>6144.1843261718705</c:v>
                </c:pt>
                <c:pt idx="3076">
                  <c:v>6146.1960449218795</c:v>
                </c:pt>
                <c:pt idx="3077">
                  <c:v>6148.1953125</c:v>
                </c:pt>
                <c:pt idx="3078">
                  <c:v>6150.1696777343705</c:v>
                </c:pt>
                <c:pt idx="3079">
                  <c:v>6152.1311035156205</c:v>
                </c:pt>
                <c:pt idx="3080">
                  <c:v>6154.1784667968795</c:v>
                </c:pt>
                <c:pt idx="3081">
                  <c:v>6156.1904296875</c:v>
                </c:pt>
                <c:pt idx="3082">
                  <c:v>6158.1416015625</c:v>
                </c:pt>
                <c:pt idx="3083">
                  <c:v>6160.1159667968795</c:v>
                </c:pt>
                <c:pt idx="3084">
                  <c:v>6162.2033691406205</c:v>
                </c:pt>
                <c:pt idx="3085">
                  <c:v>6164.2780761718705</c:v>
                </c:pt>
                <c:pt idx="3086">
                  <c:v>6166.2019042968795</c:v>
                </c:pt>
                <c:pt idx="3087">
                  <c:v>6168.1887207031205</c:v>
                </c:pt>
                <c:pt idx="3088">
                  <c:v>6170.17578125</c:v>
                </c:pt>
                <c:pt idx="3089">
                  <c:v>6172.1748046875</c:v>
                </c:pt>
                <c:pt idx="3090">
                  <c:v>6174.14892578125</c:v>
                </c:pt>
                <c:pt idx="3091">
                  <c:v>6176.0227050781205</c:v>
                </c:pt>
                <c:pt idx="3092">
                  <c:v>6178.0598144531295</c:v>
                </c:pt>
                <c:pt idx="3093">
                  <c:v>6180.1574707031205</c:v>
                </c:pt>
                <c:pt idx="3094">
                  <c:v>6182.2067871093705</c:v>
                </c:pt>
                <c:pt idx="3095">
                  <c:v>6184.22119140625</c:v>
                </c:pt>
                <c:pt idx="3096">
                  <c:v>6186.0822753906295</c:v>
                </c:pt>
                <c:pt idx="3097">
                  <c:v>6188.06884765625</c:v>
                </c:pt>
                <c:pt idx="3098">
                  <c:v>6190.20654296875</c:v>
                </c:pt>
                <c:pt idx="3099">
                  <c:v>6192.2307128906295</c:v>
                </c:pt>
                <c:pt idx="3100">
                  <c:v>6194.1669921875</c:v>
                </c:pt>
                <c:pt idx="3101">
                  <c:v>6196.1540527343705</c:v>
                </c:pt>
                <c:pt idx="3102">
                  <c:v>6198.0908203125</c:v>
                </c:pt>
                <c:pt idx="3103">
                  <c:v>6200.0900878906295</c:v>
                </c:pt>
                <c:pt idx="3104">
                  <c:v>6202.1142578125</c:v>
                </c:pt>
                <c:pt idx="3105">
                  <c:v>6203.9880371093705</c:v>
                </c:pt>
                <c:pt idx="3106">
                  <c:v>6206.03759765625</c:v>
                </c:pt>
                <c:pt idx="3107">
                  <c:v>6208.1726074218795</c:v>
                </c:pt>
                <c:pt idx="3108">
                  <c:v>6210.13427734375</c:v>
                </c:pt>
                <c:pt idx="3109">
                  <c:v>6212.0856933593795</c:v>
                </c:pt>
                <c:pt idx="3110">
                  <c:v>6214.1228027343705</c:v>
                </c:pt>
                <c:pt idx="3111">
                  <c:v>6216.1474609375</c:v>
                </c:pt>
                <c:pt idx="3112">
                  <c:v>6218.09423828125</c:v>
                </c:pt>
                <c:pt idx="3113">
                  <c:v>6220.11865234375</c:v>
                </c:pt>
                <c:pt idx="3114">
                  <c:v>6222.1201171875</c:v>
                </c:pt>
                <c:pt idx="3115">
                  <c:v>6224.0314941406205</c:v>
                </c:pt>
                <c:pt idx="3116">
                  <c:v>6226.0812988281295</c:v>
                </c:pt>
                <c:pt idx="3117">
                  <c:v>6228.1179199218795</c:v>
                </c:pt>
                <c:pt idx="3118">
                  <c:v>6230.2053222656295</c:v>
                </c:pt>
                <c:pt idx="3119">
                  <c:v>6232.2175292968795</c:v>
                </c:pt>
                <c:pt idx="3120">
                  <c:v>6234.1159667968795</c:v>
                </c:pt>
                <c:pt idx="3121">
                  <c:v>6236.1025390625</c:v>
                </c:pt>
                <c:pt idx="3122">
                  <c:v>6238.10205078125</c:v>
                </c:pt>
                <c:pt idx="3123">
                  <c:v>6240.0891113281295</c:v>
                </c:pt>
                <c:pt idx="3124">
                  <c:v>6241.9853515625</c:v>
                </c:pt>
                <c:pt idx="3125">
                  <c:v>6244.0349121093705</c:v>
                </c:pt>
                <c:pt idx="3126">
                  <c:v>6246.1374511718705</c:v>
                </c:pt>
                <c:pt idx="3127">
                  <c:v>6248.18701171875</c:v>
                </c:pt>
                <c:pt idx="3128">
                  <c:v>6250.1357421875</c:v>
                </c:pt>
                <c:pt idx="3129">
                  <c:v>6252.1477050781205</c:v>
                </c:pt>
                <c:pt idx="3130">
                  <c:v>6254.1848144531295</c:v>
                </c:pt>
                <c:pt idx="3131">
                  <c:v>6256.09375</c:v>
                </c:pt>
                <c:pt idx="3132">
                  <c:v>6258.09326171875</c:v>
                </c:pt>
                <c:pt idx="3133">
                  <c:v>6260.04443359375</c:v>
                </c:pt>
                <c:pt idx="3134">
                  <c:v>6261.9807128906295</c:v>
                </c:pt>
                <c:pt idx="3135">
                  <c:v>6263.9802246093705</c:v>
                </c:pt>
                <c:pt idx="3136">
                  <c:v>6266.0422363281295</c:v>
                </c:pt>
                <c:pt idx="3137">
                  <c:v>6268.00146484375</c:v>
                </c:pt>
                <c:pt idx="3138">
                  <c:v>6270.0009765625</c:v>
                </c:pt>
                <c:pt idx="3139">
                  <c:v>6272.1032714843795</c:v>
                </c:pt>
                <c:pt idx="3140">
                  <c:v>6274.1025390625</c:v>
                </c:pt>
                <c:pt idx="3141">
                  <c:v>6276.05126953125</c:v>
                </c:pt>
                <c:pt idx="3142">
                  <c:v>6278.0383300781205</c:v>
                </c:pt>
                <c:pt idx="3143">
                  <c:v>6279.9978027343705</c:v>
                </c:pt>
                <c:pt idx="3144">
                  <c:v>6282.01953125</c:v>
                </c:pt>
                <c:pt idx="3145">
                  <c:v>6284.1345214843795</c:v>
                </c:pt>
                <c:pt idx="3146">
                  <c:v>6286.1364746093705</c:v>
                </c:pt>
                <c:pt idx="3147">
                  <c:v>6288.0979003906295</c:v>
                </c:pt>
                <c:pt idx="3148">
                  <c:v>6290.09716796875</c:v>
                </c:pt>
                <c:pt idx="3149">
                  <c:v>6292.1340332031205</c:v>
                </c:pt>
                <c:pt idx="3150">
                  <c:v>6294.0830078125</c:v>
                </c:pt>
                <c:pt idx="3151">
                  <c:v>6296.0322265625</c:v>
                </c:pt>
                <c:pt idx="3152">
                  <c:v>6298.0817871093705</c:v>
                </c:pt>
                <c:pt idx="3153">
                  <c:v>6300.1188964843795</c:v>
                </c:pt>
                <c:pt idx="3154">
                  <c:v>6302.1184082031205</c:v>
                </c:pt>
                <c:pt idx="3155">
                  <c:v>6304.13037109375</c:v>
                </c:pt>
                <c:pt idx="3156">
                  <c:v>6306.0769042968795</c:v>
                </c:pt>
                <c:pt idx="3157">
                  <c:v>6308.076171875</c:v>
                </c:pt>
                <c:pt idx="3158">
                  <c:v>6310.16357421875</c:v>
                </c:pt>
                <c:pt idx="3159">
                  <c:v>6312.1103515625</c:v>
                </c:pt>
                <c:pt idx="3160">
                  <c:v>6314.0363769531295</c:v>
                </c:pt>
                <c:pt idx="3161">
                  <c:v>6316.1257324218795</c:v>
                </c:pt>
                <c:pt idx="3162">
                  <c:v>6318.0500488281295</c:v>
                </c:pt>
                <c:pt idx="3163">
                  <c:v>6320.0744628906295</c:v>
                </c:pt>
                <c:pt idx="3164">
                  <c:v>6322.1110839843795</c:v>
                </c:pt>
                <c:pt idx="3165">
                  <c:v>6323.9572753906295</c:v>
                </c:pt>
                <c:pt idx="3166">
                  <c:v>6326.01953125</c:v>
                </c:pt>
                <c:pt idx="3167">
                  <c:v>6328.0085449218795</c:v>
                </c:pt>
                <c:pt idx="3168">
                  <c:v>6329.95751953125</c:v>
                </c:pt>
                <c:pt idx="3169">
                  <c:v>6331.9948730468705</c:v>
                </c:pt>
                <c:pt idx="3170">
                  <c:v>6334.0322265625</c:v>
                </c:pt>
                <c:pt idx="3171">
                  <c:v>6336.0061035156205</c:v>
                </c:pt>
                <c:pt idx="3172">
                  <c:v>6338.0302734375</c:v>
                </c:pt>
                <c:pt idx="3173">
                  <c:v>6340.0676269531295</c:v>
                </c:pt>
                <c:pt idx="3174">
                  <c:v>6342.0546875</c:v>
                </c:pt>
                <c:pt idx="3175">
                  <c:v>6344.091796875</c:v>
                </c:pt>
                <c:pt idx="3176">
                  <c:v>6346.0783691406205</c:v>
                </c:pt>
                <c:pt idx="3177">
                  <c:v>6348.0146484375</c:v>
                </c:pt>
                <c:pt idx="3178">
                  <c:v>6350.0139160156205</c:v>
                </c:pt>
                <c:pt idx="3179">
                  <c:v>6352.0510253906295</c:v>
                </c:pt>
                <c:pt idx="3180">
                  <c:v>6353.9748535156205</c:v>
                </c:pt>
                <c:pt idx="3181">
                  <c:v>6355.98681640625</c:v>
                </c:pt>
                <c:pt idx="3182">
                  <c:v>6358.12451171875</c:v>
                </c:pt>
                <c:pt idx="3183">
                  <c:v>6360.0861816406205</c:v>
                </c:pt>
                <c:pt idx="3184">
                  <c:v>6362.0354003906295</c:v>
                </c:pt>
                <c:pt idx="3185">
                  <c:v>6364.0974121093705</c:v>
                </c:pt>
                <c:pt idx="3186">
                  <c:v>6366.0964355468705</c:v>
                </c:pt>
                <c:pt idx="3187">
                  <c:v>6367.9826660156205</c:v>
                </c:pt>
                <c:pt idx="3188">
                  <c:v>6369.9443359375</c:v>
                </c:pt>
                <c:pt idx="3189">
                  <c:v>6371.9938964843795</c:v>
                </c:pt>
                <c:pt idx="3190">
                  <c:v>6373.95556640625</c:v>
                </c:pt>
                <c:pt idx="3191">
                  <c:v>6375.9797363281295</c:v>
                </c:pt>
                <c:pt idx="3192">
                  <c:v>6378.029296875</c:v>
                </c:pt>
                <c:pt idx="3193">
                  <c:v>6380.02880859375</c:v>
                </c:pt>
                <c:pt idx="3194">
                  <c:v>6382.06591796875</c:v>
                </c:pt>
                <c:pt idx="3195">
                  <c:v>6384.0275878906295</c:v>
                </c:pt>
                <c:pt idx="3196">
                  <c:v>6385.9013671875</c:v>
                </c:pt>
                <c:pt idx="3197">
                  <c:v>6387.92578125</c:v>
                </c:pt>
                <c:pt idx="3198">
                  <c:v>6389.9753417968795</c:v>
                </c:pt>
                <c:pt idx="3199">
                  <c:v>6391.9367675781205</c:v>
                </c:pt>
                <c:pt idx="3200">
                  <c:v>6393.9736328125</c:v>
                </c:pt>
                <c:pt idx="3201">
                  <c:v>6396.0361328125</c:v>
                </c:pt>
                <c:pt idx="3202">
                  <c:v>6397.9577636718705</c:v>
                </c:pt>
                <c:pt idx="3203">
                  <c:v>6399.9064941406205</c:v>
                </c:pt>
                <c:pt idx="3204">
                  <c:v>6401.9709472656295</c:v>
                </c:pt>
                <c:pt idx="3205">
                  <c:v>6404.0458984375</c:v>
                </c:pt>
                <c:pt idx="3206">
                  <c:v>6406.13330078125</c:v>
                </c:pt>
                <c:pt idx="3207">
                  <c:v>6408.107421875</c:v>
                </c:pt>
                <c:pt idx="3208">
                  <c:v>6410.0163574218795</c:v>
                </c:pt>
                <c:pt idx="3209">
                  <c:v>6411.9631347656295</c:v>
                </c:pt>
                <c:pt idx="3210">
                  <c:v>6413.9270019531295</c:v>
                </c:pt>
                <c:pt idx="3211">
                  <c:v>6415.89111328125</c:v>
                </c:pt>
                <c:pt idx="3212">
                  <c:v>6417.865234375</c:v>
                </c:pt>
                <c:pt idx="3213">
                  <c:v>6419.92724609375</c:v>
                </c:pt>
                <c:pt idx="3214">
                  <c:v>6421.9519042968795</c:v>
                </c:pt>
                <c:pt idx="3215">
                  <c:v>6423.9111328125</c:v>
                </c:pt>
                <c:pt idx="3216">
                  <c:v>6425.8955078125</c:v>
                </c:pt>
                <c:pt idx="3217">
                  <c:v>6427.8720703125</c:v>
                </c:pt>
                <c:pt idx="3218">
                  <c:v>6429.923828125</c:v>
                </c:pt>
                <c:pt idx="3219">
                  <c:v>6431.9482421875</c:v>
                </c:pt>
                <c:pt idx="3220">
                  <c:v>6433.9729003906295</c:v>
                </c:pt>
                <c:pt idx="3221">
                  <c:v>6436.1481933593795</c:v>
                </c:pt>
                <c:pt idx="3222">
                  <c:v>6438.0695800781205</c:v>
                </c:pt>
                <c:pt idx="3223">
                  <c:v>6439.86767578125</c:v>
                </c:pt>
                <c:pt idx="3224">
                  <c:v>6441.9323730468705</c:v>
                </c:pt>
                <c:pt idx="3225">
                  <c:v>6444.0576171875</c:v>
                </c:pt>
                <c:pt idx="3226">
                  <c:v>6446.03173828125</c:v>
                </c:pt>
                <c:pt idx="3227">
                  <c:v>6447.9279785156205</c:v>
                </c:pt>
                <c:pt idx="3228">
                  <c:v>6449.8896484375</c:v>
                </c:pt>
                <c:pt idx="3229">
                  <c:v>6451.9921875</c:v>
                </c:pt>
                <c:pt idx="3230">
                  <c:v>6454.0417480468705</c:v>
                </c:pt>
                <c:pt idx="3231">
                  <c:v>6455.9152832031205</c:v>
                </c:pt>
                <c:pt idx="3232">
                  <c:v>6457.9020996093705</c:v>
                </c:pt>
                <c:pt idx="3233">
                  <c:v>6459.9641113281295</c:v>
                </c:pt>
                <c:pt idx="3234">
                  <c:v>6461.9108886718705</c:v>
                </c:pt>
                <c:pt idx="3235">
                  <c:v>6463.8701171875</c:v>
                </c:pt>
                <c:pt idx="3236">
                  <c:v>6465.9470214843795</c:v>
                </c:pt>
                <c:pt idx="3237">
                  <c:v>6467.9111328125</c:v>
                </c:pt>
                <c:pt idx="3238">
                  <c:v>6469.88525390625</c:v>
                </c:pt>
                <c:pt idx="3239">
                  <c:v>6471.8718261718705</c:v>
                </c:pt>
                <c:pt idx="3240">
                  <c:v>6473.8837890625</c:v>
                </c:pt>
                <c:pt idx="3241">
                  <c:v>6475.9084472656295</c:v>
                </c:pt>
                <c:pt idx="3242">
                  <c:v>6477.8952636718705</c:v>
                </c:pt>
                <c:pt idx="3243">
                  <c:v>6479.9445800781205</c:v>
                </c:pt>
                <c:pt idx="3244">
                  <c:v>6481.93115234375</c:v>
                </c:pt>
                <c:pt idx="3245">
                  <c:v>6483.9182128906295</c:v>
                </c:pt>
                <c:pt idx="3246">
                  <c:v>6485.9279785156205</c:v>
                </c:pt>
                <c:pt idx="3247">
                  <c:v>6487.91455078125</c:v>
                </c:pt>
                <c:pt idx="3248">
                  <c:v>6489.9011230468705</c:v>
                </c:pt>
                <c:pt idx="3249">
                  <c:v>6491.900390625</c:v>
                </c:pt>
                <c:pt idx="3250">
                  <c:v>6493.92724609375</c:v>
                </c:pt>
                <c:pt idx="3251">
                  <c:v>6495.8889160156205</c:v>
                </c:pt>
                <c:pt idx="3252">
                  <c:v>6497.91357421875</c:v>
                </c:pt>
                <c:pt idx="3253">
                  <c:v>6499.9755859375</c:v>
                </c:pt>
                <c:pt idx="3254">
                  <c:v>6501.88671875</c:v>
                </c:pt>
                <c:pt idx="3255">
                  <c:v>6503.8483886718705</c:v>
                </c:pt>
                <c:pt idx="3256">
                  <c:v>6505.8854980468705</c:v>
                </c:pt>
                <c:pt idx="3257">
                  <c:v>6507.87255859375</c:v>
                </c:pt>
                <c:pt idx="3258">
                  <c:v>6509.89697265625</c:v>
                </c:pt>
                <c:pt idx="3259">
                  <c:v>6511.958984375</c:v>
                </c:pt>
                <c:pt idx="3260">
                  <c:v>6513.970703125</c:v>
                </c:pt>
                <c:pt idx="3261">
                  <c:v>6515.982421875</c:v>
                </c:pt>
                <c:pt idx="3262">
                  <c:v>6517.8937988281295</c:v>
                </c:pt>
                <c:pt idx="3263">
                  <c:v>6519.8430175781205</c:v>
                </c:pt>
                <c:pt idx="3264">
                  <c:v>6521.94287109375</c:v>
                </c:pt>
                <c:pt idx="3265">
                  <c:v>6524.0051269531295</c:v>
                </c:pt>
                <c:pt idx="3266">
                  <c:v>6526.0300292968795</c:v>
                </c:pt>
                <c:pt idx="3267">
                  <c:v>6528.029296875</c:v>
                </c:pt>
                <c:pt idx="3268">
                  <c:v>6529.97802734375</c:v>
                </c:pt>
                <c:pt idx="3269">
                  <c:v>6531.92724609375</c:v>
                </c:pt>
                <c:pt idx="3270">
                  <c:v>6533.8889160156205</c:v>
                </c:pt>
                <c:pt idx="3271">
                  <c:v>6535.96337890625</c:v>
                </c:pt>
                <c:pt idx="3272">
                  <c:v>6537.92236328125</c:v>
                </c:pt>
                <c:pt idx="3273">
                  <c:v>6539.87158203125</c:v>
                </c:pt>
                <c:pt idx="3274">
                  <c:v>6541.9489746093705</c:v>
                </c:pt>
                <c:pt idx="3275">
                  <c:v>6543.8728027343705</c:v>
                </c:pt>
                <c:pt idx="3276">
                  <c:v>6545.8093261718705</c:v>
                </c:pt>
                <c:pt idx="3277">
                  <c:v>6547.9216308593795</c:v>
                </c:pt>
                <c:pt idx="3278">
                  <c:v>6549.97119140625</c:v>
                </c:pt>
                <c:pt idx="3279">
                  <c:v>6551.8552246093705</c:v>
                </c:pt>
                <c:pt idx="3280">
                  <c:v>6553.814453125</c:v>
                </c:pt>
                <c:pt idx="3281">
                  <c:v>6555.8662109375</c:v>
                </c:pt>
                <c:pt idx="3282">
                  <c:v>6557.8679199218795</c:v>
                </c:pt>
                <c:pt idx="3283">
                  <c:v>6559.8798828125</c:v>
                </c:pt>
                <c:pt idx="3284">
                  <c:v>6561.9421386718705</c:v>
                </c:pt>
                <c:pt idx="3285">
                  <c:v>6563.8410644531295</c:v>
                </c:pt>
                <c:pt idx="3286">
                  <c:v>6565.7121582031205</c:v>
                </c:pt>
                <c:pt idx="3287">
                  <c:v>6567.7741699218795</c:v>
                </c:pt>
                <c:pt idx="3288">
                  <c:v>6569.8640136718705</c:v>
                </c:pt>
                <c:pt idx="3289">
                  <c:v>6571.9011230468705</c:v>
                </c:pt>
                <c:pt idx="3290">
                  <c:v>6573.9130859375</c:v>
                </c:pt>
                <c:pt idx="3291">
                  <c:v>6575.8996582031205</c:v>
                </c:pt>
                <c:pt idx="3292">
                  <c:v>6577.8737792968795</c:v>
                </c:pt>
                <c:pt idx="3293">
                  <c:v>6579.8581542968795</c:v>
                </c:pt>
                <c:pt idx="3294">
                  <c:v>6581.8952636718705</c:v>
                </c:pt>
                <c:pt idx="3295">
                  <c:v>6583.8342285156205</c:v>
                </c:pt>
                <c:pt idx="3296">
                  <c:v>6585.7705078125</c:v>
                </c:pt>
                <c:pt idx="3297">
                  <c:v>6587.8076171875</c:v>
                </c:pt>
                <c:pt idx="3298">
                  <c:v>6589.89501953125</c:v>
                </c:pt>
                <c:pt idx="3299">
                  <c:v>6591.982421875</c:v>
                </c:pt>
                <c:pt idx="3300">
                  <c:v>6593.931640625</c:v>
                </c:pt>
                <c:pt idx="3301">
                  <c:v>6595.8303222656295</c:v>
                </c:pt>
                <c:pt idx="3302">
                  <c:v>6597.8669433593795</c:v>
                </c:pt>
                <c:pt idx="3303">
                  <c:v>6599.8283691406205</c:v>
                </c:pt>
                <c:pt idx="3304">
                  <c:v>6601.8278808593795</c:v>
                </c:pt>
                <c:pt idx="3305">
                  <c:v>6603.9152832031205</c:v>
                </c:pt>
                <c:pt idx="3306">
                  <c:v>6605.8869628906295</c:v>
                </c:pt>
                <c:pt idx="3307">
                  <c:v>6607.8864746093705</c:v>
                </c:pt>
                <c:pt idx="3308">
                  <c:v>6609.8381347656295</c:v>
                </c:pt>
                <c:pt idx="3309">
                  <c:v>6611.8625488281295</c:v>
                </c:pt>
                <c:pt idx="3310">
                  <c:v>6613.8742675781205</c:v>
                </c:pt>
                <c:pt idx="3311">
                  <c:v>6615.7731933593795</c:v>
                </c:pt>
                <c:pt idx="3312">
                  <c:v>6617.759765625</c:v>
                </c:pt>
                <c:pt idx="3313">
                  <c:v>6619.8466796875</c:v>
                </c:pt>
                <c:pt idx="3314">
                  <c:v>6621.84619140625</c:v>
                </c:pt>
                <c:pt idx="3315">
                  <c:v>6623.8205566406205</c:v>
                </c:pt>
                <c:pt idx="3316">
                  <c:v>6625.7946777343705</c:v>
                </c:pt>
                <c:pt idx="3317">
                  <c:v>6627.8190917968795</c:v>
                </c:pt>
                <c:pt idx="3318">
                  <c:v>6629.8664550781205</c:v>
                </c:pt>
                <c:pt idx="3319">
                  <c:v>6631.8405761718705</c:v>
                </c:pt>
                <c:pt idx="3320">
                  <c:v>6633.8420410156205</c:v>
                </c:pt>
                <c:pt idx="3321">
                  <c:v>6635.8288574218795</c:v>
                </c:pt>
                <c:pt idx="3322">
                  <c:v>6637.8029785156205</c:v>
                </c:pt>
                <c:pt idx="3323">
                  <c:v>6639.8024902343705</c:v>
                </c:pt>
                <c:pt idx="3324">
                  <c:v>6641.7770996093705</c:v>
                </c:pt>
                <c:pt idx="3325">
                  <c:v>6643.81396484375</c:v>
                </c:pt>
                <c:pt idx="3326">
                  <c:v>6645.8759765625</c:v>
                </c:pt>
                <c:pt idx="3327">
                  <c:v>6647.77490234375</c:v>
                </c:pt>
                <c:pt idx="3328">
                  <c:v>6649.7111816406205</c:v>
                </c:pt>
                <c:pt idx="3329">
                  <c:v>6651.8586425781205</c:v>
                </c:pt>
                <c:pt idx="3330">
                  <c:v>6653.8933105468705</c:v>
                </c:pt>
                <c:pt idx="3331">
                  <c:v>6655.8073730468705</c:v>
                </c:pt>
                <c:pt idx="3332">
                  <c:v>6657.79638671875</c:v>
                </c:pt>
                <c:pt idx="3333">
                  <c:v>6659.7956542968795</c:v>
                </c:pt>
                <c:pt idx="3334">
                  <c:v>6661.7951660156205</c:v>
                </c:pt>
                <c:pt idx="3335">
                  <c:v>6663.7314453125</c:v>
                </c:pt>
                <c:pt idx="3336">
                  <c:v>6665.71826171875</c:v>
                </c:pt>
                <c:pt idx="3337">
                  <c:v>6667.71533203125</c:v>
                </c:pt>
                <c:pt idx="3338">
                  <c:v>6669.73974609375</c:v>
                </c:pt>
                <c:pt idx="3339">
                  <c:v>6671.9528808593795</c:v>
                </c:pt>
                <c:pt idx="3340">
                  <c:v>6673.9270019531295</c:v>
                </c:pt>
                <c:pt idx="3341">
                  <c:v>6675.7648925781205</c:v>
                </c:pt>
                <c:pt idx="3342">
                  <c:v>6677.7265625</c:v>
                </c:pt>
                <c:pt idx="3343">
                  <c:v>6679.8015136718705</c:v>
                </c:pt>
                <c:pt idx="3344">
                  <c:v>6681.76318359375</c:v>
                </c:pt>
                <c:pt idx="3345">
                  <c:v>6683.63427734375</c:v>
                </c:pt>
                <c:pt idx="3346">
                  <c:v>6685.7468261718705</c:v>
                </c:pt>
                <c:pt idx="3347">
                  <c:v>6687.8994140625</c:v>
                </c:pt>
                <c:pt idx="3348">
                  <c:v>6689.923828125</c:v>
                </c:pt>
                <c:pt idx="3349">
                  <c:v>6691.873046875</c:v>
                </c:pt>
                <c:pt idx="3350">
                  <c:v>6693.8698730468705</c:v>
                </c:pt>
                <c:pt idx="3351">
                  <c:v>6695.7561035156205</c:v>
                </c:pt>
                <c:pt idx="3352">
                  <c:v>6697.72021484375</c:v>
                </c:pt>
                <c:pt idx="3353">
                  <c:v>6699.7822265625</c:v>
                </c:pt>
                <c:pt idx="3354">
                  <c:v>6701.7438964843795</c:v>
                </c:pt>
                <c:pt idx="3355">
                  <c:v>6703.70556640625</c:v>
                </c:pt>
                <c:pt idx="3356">
                  <c:v>6705.72998046875</c:v>
                </c:pt>
                <c:pt idx="3357">
                  <c:v>6707.7770996093705</c:v>
                </c:pt>
                <c:pt idx="3358">
                  <c:v>6709.80126953125</c:v>
                </c:pt>
                <c:pt idx="3359">
                  <c:v>6711.8156738281295</c:v>
                </c:pt>
                <c:pt idx="3360">
                  <c:v>6713.916015625</c:v>
                </c:pt>
                <c:pt idx="3361">
                  <c:v>6715.8273925781205</c:v>
                </c:pt>
                <c:pt idx="3362">
                  <c:v>6717.7512207031205</c:v>
                </c:pt>
                <c:pt idx="3363">
                  <c:v>6719.826171875</c:v>
                </c:pt>
                <c:pt idx="3364">
                  <c:v>6721.7978515625</c:v>
                </c:pt>
                <c:pt idx="3365">
                  <c:v>6723.7717285156205</c:v>
                </c:pt>
                <c:pt idx="3366">
                  <c:v>6725.7736816406205</c:v>
                </c:pt>
                <c:pt idx="3367">
                  <c:v>6727.8610839843795</c:v>
                </c:pt>
                <c:pt idx="3368">
                  <c:v>6729.91064453125</c:v>
                </c:pt>
                <c:pt idx="3369">
                  <c:v>6731.8972167968795</c:v>
                </c:pt>
                <c:pt idx="3370">
                  <c:v>6733.783203125</c:v>
                </c:pt>
                <c:pt idx="3371">
                  <c:v>6735.6945800781205</c:v>
                </c:pt>
                <c:pt idx="3372">
                  <c:v>6737.8298339843795</c:v>
                </c:pt>
                <c:pt idx="3373">
                  <c:v>6739.8293457031205</c:v>
                </c:pt>
                <c:pt idx="3374">
                  <c:v>6741.6677246093705</c:v>
                </c:pt>
                <c:pt idx="3375">
                  <c:v>6743.60400390625</c:v>
                </c:pt>
                <c:pt idx="3376">
                  <c:v>6745.7287597656295</c:v>
                </c:pt>
                <c:pt idx="3377">
                  <c:v>6747.8037109375</c:v>
                </c:pt>
                <c:pt idx="3378">
                  <c:v>6749.7529296875</c:v>
                </c:pt>
                <c:pt idx="3379">
                  <c:v>6751.7395019531295</c:v>
                </c:pt>
                <c:pt idx="3380">
                  <c:v>6753.7741699218795</c:v>
                </c:pt>
                <c:pt idx="3381">
                  <c:v>6755.8112792968795</c:v>
                </c:pt>
                <c:pt idx="3382">
                  <c:v>6757.7624511718705</c:v>
                </c:pt>
                <c:pt idx="3383">
                  <c:v>6759.7092285156205</c:v>
                </c:pt>
                <c:pt idx="3384">
                  <c:v>6761.7314453125</c:v>
                </c:pt>
                <c:pt idx="3385">
                  <c:v>6763.8083496093705</c:v>
                </c:pt>
                <c:pt idx="3386">
                  <c:v>6765.7849121093705</c:v>
                </c:pt>
                <c:pt idx="3387">
                  <c:v>6767.6711425781205</c:v>
                </c:pt>
                <c:pt idx="3388">
                  <c:v>6769.6428222656295</c:v>
                </c:pt>
                <c:pt idx="3389">
                  <c:v>6771.65478515625</c:v>
                </c:pt>
                <c:pt idx="3390">
                  <c:v>6773.71728515625</c:v>
                </c:pt>
                <c:pt idx="3391">
                  <c:v>6775.8547363281295</c:v>
                </c:pt>
                <c:pt idx="3392">
                  <c:v>6777.8562011718705</c:v>
                </c:pt>
                <c:pt idx="3393">
                  <c:v>6779.72998046875</c:v>
                </c:pt>
                <c:pt idx="3394">
                  <c:v>6781.6667480468705</c:v>
                </c:pt>
                <c:pt idx="3395">
                  <c:v>6783.69091796875</c:v>
                </c:pt>
                <c:pt idx="3396">
                  <c:v>6785.7529296875</c:v>
                </c:pt>
                <c:pt idx="3397">
                  <c:v>6787.8278808593795</c:v>
                </c:pt>
                <c:pt idx="3398">
                  <c:v>6789.7766113281295</c:v>
                </c:pt>
                <c:pt idx="3399">
                  <c:v>6791.650390625</c:v>
                </c:pt>
                <c:pt idx="3400">
                  <c:v>6793.7001953125</c:v>
                </c:pt>
                <c:pt idx="3401">
                  <c:v>6795.76220703125</c:v>
                </c:pt>
                <c:pt idx="3402">
                  <c:v>6797.6735839843795</c:v>
                </c:pt>
                <c:pt idx="3403">
                  <c:v>6799.6328125</c:v>
                </c:pt>
                <c:pt idx="3404">
                  <c:v>6801.60693359375</c:v>
                </c:pt>
                <c:pt idx="3405">
                  <c:v>6803.6086425781205</c:v>
                </c:pt>
                <c:pt idx="3406">
                  <c:v>6805.72119140625</c:v>
                </c:pt>
                <c:pt idx="3407">
                  <c:v>6807.7058105468705</c:v>
                </c:pt>
                <c:pt idx="3408">
                  <c:v>6809.6545410156205</c:v>
                </c:pt>
                <c:pt idx="3409">
                  <c:v>6811.7314453125</c:v>
                </c:pt>
                <c:pt idx="3410">
                  <c:v>6813.7060546875</c:v>
                </c:pt>
                <c:pt idx="3411">
                  <c:v>6815.7155761718705</c:v>
                </c:pt>
                <c:pt idx="3412">
                  <c:v>6817.7399902343705</c:v>
                </c:pt>
                <c:pt idx="3413">
                  <c:v>6819.6787109375</c:v>
                </c:pt>
                <c:pt idx="3414">
                  <c:v>6821.6506347656295</c:v>
                </c:pt>
                <c:pt idx="3415">
                  <c:v>6823.7380371093705</c:v>
                </c:pt>
                <c:pt idx="3416">
                  <c:v>6825.751953125</c:v>
                </c:pt>
                <c:pt idx="3417">
                  <c:v>6827.67578125</c:v>
                </c:pt>
                <c:pt idx="3418">
                  <c:v>6829.66259765625</c:v>
                </c:pt>
                <c:pt idx="3419">
                  <c:v>6831.6745605468705</c:v>
                </c:pt>
                <c:pt idx="3420">
                  <c:v>6833.6865234375</c:v>
                </c:pt>
                <c:pt idx="3421">
                  <c:v>6835.67333984375</c:v>
                </c:pt>
                <c:pt idx="3422">
                  <c:v>6837.64501953125</c:v>
                </c:pt>
                <c:pt idx="3423">
                  <c:v>6839.66943359375</c:v>
                </c:pt>
                <c:pt idx="3424">
                  <c:v>6841.6711425781205</c:v>
                </c:pt>
                <c:pt idx="3425">
                  <c:v>6843.6203613281295</c:v>
                </c:pt>
                <c:pt idx="3426">
                  <c:v>6845.6701660156205</c:v>
                </c:pt>
                <c:pt idx="3427">
                  <c:v>6847.66943359375</c:v>
                </c:pt>
                <c:pt idx="3428">
                  <c:v>6849.6936035156205</c:v>
                </c:pt>
                <c:pt idx="3429">
                  <c:v>6851.73046875</c:v>
                </c:pt>
                <c:pt idx="3430">
                  <c:v>6853.6672363281295</c:v>
                </c:pt>
                <c:pt idx="3431">
                  <c:v>6855.7421875</c:v>
                </c:pt>
                <c:pt idx="3432">
                  <c:v>6857.7917480468705</c:v>
                </c:pt>
                <c:pt idx="3433">
                  <c:v>6859.677734375</c:v>
                </c:pt>
                <c:pt idx="3434">
                  <c:v>6861.5739746093705</c:v>
                </c:pt>
                <c:pt idx="3435">
                  <c:v>6863.6110839843795</c:v>
                </c:pt>
                <c:pt idx="3436">
                  <c:v>6865.7263183593795</c:v>
                </c:pt>
                <c:pt idx="3437">
                  <c:v>6867.67529296875</c:v>
                </c:pt>
                <c:pt idx="3438">
                  <c:v>6869.68701171875</c:v>
                </c:pt>
                <c:pt idx="3439">
                  <c:v>6871.7365722656295</c:v>
                </c:pt>
                <c:pt idx="3440">
                  <c:v>6873.7355957031205</c:v>
                </c:pt>
                <c:pt idx="3441">
                  <c:v>6875.67236328125</c:v>
                </c:pt>
                <c:pt idx="3442">
                  <c:v>6877.6970214843795</c:v>
                </c:pt>
                <c:pt idx="3443">
                  <c:v>6879.771484375</c:v>
                </c:pt>
                <c:pt idx="3444">
                  <c:v>6881.6828613281295</c:v>
                </c:pt>
                <c:pt idx="3445">
                  <c:v>6883.5690917968795</c:v>
                </c:pt>
                <c:pt idx="3446">
                  <c:v>6885.5935058593795</c:v>
                </c:pt>
                <c:pt idx="3447">
                  <c:v>6887.67822265625</c:v>
                </c:pt>
                <c:pt idx="3448">
                  <c:v>6889.6398925781205</c:v>
                </c:pt>
                <c:pt idx="3449">
                  <c:v>6891.62939453125</c:v>
                </c:pt>
                <c:pt idx="3450">
                  <c:v>6893.66650390625</c:v>
                </c:pt>
                <c:pt idx="3451">
                  <c:v>6895.6530761718705</c:v>
                </c:pt>
                <c:pt idx="3452">
                  <c:v>6897.6520996093705</c:v>
                </c:pt>
                <c:pt idx="3453">
                  <c:v>6899.6513671875</c:v>
                </c:pt>
                <c:pt idx="3454">
                  <c:v>6901.68603515625</c:v>
                </c:pt>
                <c:pt idx="3455">
                  <c:v>6903.6955566406205</c:v>
                </c:pt>
                <c:pt idx="3456">
                  <c:v>6905.609375</c:v>
                </c:pt>
                <c:pt idx="3457">
                  <c:v>6907.5988769531295</c:v>
                </c:pt>
                <c:pt idx="3458">
                  <c:v>6909.6232910156205</c:v>
                </c:pt>
                <c:pt idx="3459">
                  <c:v>6911.6223144531295</c:v>
                </c:pt>
                <c:pt idx="3460">
                  <c:v>6913.609375</c:v>
                </c:pt>
                <c:pt idx="3461">
                  <c:v>6915.6188964843795</c:v>
                </c:pt>
                <c:pt idx="3462">
                  <c:v>6917.6535644531295</c:v>
                </c:pt>
                <c:pt idx="3463">
                  <c:v>6919.6804199218795</c:v>
                </c:pt>
                <c:pt idx="3464">
                  <c:v>6921.66943359375</c:v>
                </c:pt>
                <c:pt idx="3465">
                  <c:v>6923.6689453125</c:v>
                </c:pt>
                <c:pt idx="3466">
                  <c:v>6925.5927734375</c:v>
                </c:pt>
                <c:pt idx="3467">
                  <c:v>6927.5793457031205</c:v>
                </c:pt>
                <c:pt idx="3468">
                  <c:v>6929.65380859375</c:v>
                </c:pt>
                <c:pt idx="3469">
                  <c:v>6931.6530761718705</c:v>
                </c:pt>
                <c:pt idx="3470">
                  <c:v>6933.6525878906295</c:v>
                </c:pt>
                <c:pt idx="3471">
                  <c:v>6935.63916015625</c:v>
                </c:pt>
                <c:pt idx="3472">
                  <c:v>6937.61328125</c:v>
                </c:pt>
                <c:pt idx="3473">
                  <c:v>6939.5500488281295</c:v>
                </c:pt>
                <c:pt idx="3474">
                  <c:v>6941.5622558593795</c:v>
                </c:pt>
                <c:pt idx="3475">
                  <c:v>6943.6496582031205</c:v>
                </c:pt>
                <c:pt idx="3476">
                  <c:v>6945.6486816406205</c:v>
                </c:pt>
                <c:pt idx="3477">
                  <c:v>6947.52197265625</c:v>
                </c:pt>
                <c:pt idx="3478">
                  <c:v>6949.5212402343705</c:v>
                </c:pt>
                <c:pt idx="3479">
                  <c:v>6951.5810546875</c:v>
                </c:pt>
                <c:pt idx="3480">
                  <c:v>6953.5656738281295</c:v>
                </c:pt>
                <c:pt idx="3481">
                  <c:v>6955.5549316406205</c:v>
                </c:pt>
                <c:pt idx="3482">
                  <c:v>6957.5061035156205</c:v>
                </c:pt>
                <c:pt idx="3483">
                  <c:v>6959.5556640625</c:v>
                </c:pt>
                <c:pt idx="3484">
                  <c:v>6961.7312011718705</c:v>
                </c:pt>
                <c:pt idx="3485">
                  <c:v>6963.7180175781205</c:v>
                </c:pt>
                <c:pt idx="3486">
                  <c:v>6965.5661621093705</c:v>
                </c:pt>
                <c:pt idx="3487">
                  <c:v>6967.5402832031205</c:v>
                </c:pt>
                <c:pt idx="3488">
                  <c:v>6969.6027832031205</c:v>
                </c:pt>
                <c:pt idx="3489">
                  <c:v>6971.6901855468705</c:v>
                </c:pt>
                <c:pt idx="3490">
                  <c:v>6973.7145996093705</c:v>
                </c:pt>
                <c:pt idx="3491">
                  <c:v>6975.6359863281295</c:v>
                </c:pt>
                <c:pt idx="3492">
                  <c:v>6977.49462890625</c:v>
                </c:pt>
                <c:pt idx="3493">
                  <c:v>6979.4460449218795</c:v>
                </c:pt>
                <c:pt idx="3494">
                  <c:v>6981.59619140625</c:v>
                </c:pt>
                <c:pt idx="3495">
                  <c:v>6983.771484375</c:v>
                </c:pt>
                <c:pt idx="3496">
                  <c:v>6985.6853027343705</c:v>
                </c:pt>
                <c:pt idx="3497">
                  <c:v>6987.5966796875</c:v>
                </c:pt>
                <c:pt idx="3498">
                  <c:v>6989.5832519531295</c:v>
                </c:pt>
                <c:pt idx="3499">
                  <c:v>6991.59521484375</c:v>
                </c:pt>
                <c:pt idx="3500">
                  <c:v>6993.73291015625</c:v>
                </c:pt>
                <c:pt idx="3501">
                  <c:v>6995.6318359375</c:v>
                </c:pt>
                <c:pt idx="3502">
                  <c:v>6997.455078125</c:v>
                </c:pt>
                <c:pt idx="3503">
                  <c:v>6999.61767578125</c:v>
                </c:pt>
                <c:pt idx="3504">
                  <c:v>7001.7678222656295</c:v>
                </c:pt>
                <c:pt idx="3505">
                  <c:v>7003.6667480468705</c:v>
                </c:pt>
                <c:pt idx="3506">
                  <c:v>7005.4777832031205</c:v>
                </c:pt>
                <c:pt idx="3507">
                  <c:v>7007.439453125</c:v>
                </c:pt>
                <c:pt idx="3508">
                  <c:v>7009.4990234375</c:v>
                </c:pt>
                <c:pt idx="3509">
                  <c:v>7011.4855957031205</c:v>
                </c:pt>
                <c:pt idx="3510">
                  <c:v>7013.53759765625</c:v>
                </c:pt>
                <c:pt idx="3511">
                  <c:v>7015.6875</c:v>
                </c:pt>
                <c:pt idx="3512">
                  <c:v>7017.76220703125</c:v>
                </c:pt>
                <c:pt idx="3513">
                  <c:v>7019.71142578125</c:v>
                </c:pt>
                <c:pt idx="3514">
                  <c:v>7021.5979003906295</c:v>
                </c:pt>
                <c:pt idx="3515">
                  <c:v>7023.4841308593795</c:v>
                </c:pt>
                <c:pt idx="3516">
                  <c:v>7025.5461425781205</c:v>
                </c:pt>
                <c:pt idx="3517">
                  <c:v>7027.5832519531295</c:v>
                </c:pt>
                <c:pt idx="3518">
                  <c:v>7029.5300292968795</c:v>
                </c:pt>
                <c:pt idx="3519">
                  <c:v>7031.5041503906295</c:v>
                </c:pt>
                <c:pt idx="3520">
                  <c:v>7033.5056152343705</c:v>
                </c:pt>
                <c:pt idx="3521">
                  <c:v>7035.5427246093705</c:v>
                </c:pt>
                <c:pt idx="3522">
                  <c:v>7037.61767578125</c:v>
                </c:pt>
                <c:pt idx="3523">
                  <c:v>7039.5290527343705</c:v>
                </c:pt>
                <c:pt idx="3524">
                  <c:v>7041.4255371093705</c:v>
                </c:pt>
                <c:pt idx="3525">
                  <c:v>7043.412109375</c:v>
                </c:pt>
                <c:pt idx="3526">
                  <c:v>7045.4387207031205</c:v>
                </c:pt>
                <c:pt idx="3527">
                  <c:v>7047.4255371093705</c:v>
                </c:pt>
                <c:pt idx="3528">
                  <c:v>7049.4499511718705</c:v>
                </c:pt>
                <c:pt idx="3529">
                  <c:v>7051.5498046875</c:v>
                </c:pt>
                <c:pt idx="3530">
                  <c:v>7053.54931640625</c:v>
                </c:pt>
                <c:pt idx="3531">
                  <c:v>7055.57373046875</c:v>
                </c:pt>
                <c:pt idx="3532">
                  <c:v>7057.55810546875</c:v>
                </c:pt>
                <c:pt idx="3533">
                  <c:v>7059.6201171875</c:v>
                </c:pt>
                <c:pt idx="3534">
                  <c:v>7061.5966796875</c:v>
                </c:pt>
                <c:pt idx="3535">
                  <c:v>7063.6086425781205</c:v>
                </c:pt>
                <c:pt idx="3536">
                  <c:v>7065.658203125</c:v>
                </c:pt>
                <c:pt idx="3537">
                  <c:v>7067.4567871093705</c:v>
                </c:pt>
                <c:pt idx="3538">
                  <c:v>7069.50634765625</c:v>
                </c:pt>
                <c:pt idx="3539">
                  <c:v>7071.61865234375</c:v>
                </c:pt>
                <c:pt idx="3540">
                  <c:v>7073.45458984375</c:v>
                </c:pt>
                <c:pt idx="3541">
                  <c:v>7075.3156738281295</c:v>
                </c:pt>
                <c:pt idx="3542">
                  <c:v>7077.3400878906295</c:v>
                </c:pt>
                <c:pt idx="3543">
                  <c:v>7079.5529785156205</c:v>
                </c:pt>
                <c:pt idx="3544">
                  <c:v>7081.6403808593795</c:v>
                </c:pt>
                <c:pt idx="3545">
                  <c:v>7083.5642089843795</c:v>
                </c:pt>
                <c:pt idx="3546">
                  <c:v>7085.61376953125</c:v>
                </c:pt>
                <c:pt idx="3547">
                  <c:v>7087.6005859375</c:v>
                </c:pt>
                <c:pt idx="3548">
                  <c:v>7089.48681640625</c:v>
                </c:pt>
                <c:pt idx="3549">
                  <c:v>7091.4987792968795</c:v>
                </c:pt>
                <c:pt idx="3550">
                  <c:v>7093.5458984375</c:v>
                </c:pt>
                <c:pt idx="3551">
                  <c:v>7095.52001953125</c:v>
                </c:pt>
                <c:pt idx="3552">
                  <c:v>7097.47119140625</c:v>
                </c:pt>
                <c:pt idx="3553">
                  <c:v>7099.39501953125</c:v>
                </c:pt>
                <c:pt idx="3554">
                  <c:v>7101.39453125</c:v>
                </c:pt>
                <c:pt idx="3555">
                  <c:v>7103.4694824218795</c:v>
                </c:pt>
                <c:pt idx="3556">
                  <c:v>7105.46875</c:v>
                </c:pt>
                <c:pt idx="3557">
                  <c:v>7107.5183105468705</c:v>
                </c:pt>
                <c:pt idx="3558">
                  <c:v>7109.59326171875</c:v>
                </c:pt>
                <c:pt idx="3559">
                  <c:v>7111.6052246093705</c:v>
                </c:pt>
                <c:pt idx="3560">
                  <c:v>7113.5163574218795</c:v>
                </c:pt>
                <c:pt idx="3561">
                  <c:v>7115.5908203125</c:v>
                </c:pt>
                <c:pt idx="3562">
                  <c:v>7117.5146484375</c:v>
                </c:pt>
                <c:pt idx="3563">
                  <c:v>7119.4011230468705</c:v>
                </c:pt>
                <c:pt idx="3564">
                  <c:v>7121.4609375</c:v>
                </c:pt>
                <c:pt idx="3565">
                  <c:v>7123.5354003906295</c:v>
                </c:pt>
                <c:pt idx="3566">
                  <c:v>7125.41162109375</c:v>
                </c:pt>
                <c:pt idx="3567">
                  <c:v>7127.3857421875</c:v>
                </c:pt>
                <c:pt idx="3568">
                  <c:v>7129.54833984375</c:v>
                </c:pt>
                <c:pt idx="3569">
                  <c:v>7131.49755859375</c:v>
                </c:pt>
                <c:pt idx="3570">
                  <c:v>7133.4338378906295</c:v>
                </c:pt>
                <c:pt idx="3571">
                  <c:v>7135.25732421875</c:v>
                </c:pt>
                <c:pt idx="3572">
                  <c:v>7137.3322753906295</c:v>
                </c:pt>
                <c:pt idx="3573">
                  <c:v>7139.544921875</c:v>
                </c:pt>
                <c:pt idx="3574">
                  <c:v>7141.54443359375</c:v>
                </c:pt>
                <c:pt idx="3575">
                  <c:v>7143.443359375</c:v>
                </c:pt>
                <c:pt idx="3576">
                  <c:v>7145.4929199218795</c:v>
                </c:pt>
                <c:pt idx="3577">
                  <c:v>7147.6657714843795</c:v>
                </c:pt>
                <c:pt idx="3578">
                  <c:v>7149.5517578125</c:v>
                </c:pt>
                <c:pt idx="3579">
                  <c:v>7151.4279785156205</c:v>
                </c:pt>
                <c:pt idx="3580">
                  <c:v>7153.32666015625</c:v>
                </c:pt>
                <c:pt idx="3581">
                  <c:v>7155.212890625</c:v>
                </c:pt>
                <c:pt idx="3582">
                  <c:v>7157.3986816406205</c:v>
                </c:pt>
                <c:pt idx="3583">
                  <c:v>7159.3225097656295</c:v>
                </c:pt>
                <c:pt idx="3584">
                  <c:v>7161.28662109375</c:v>
                </c:pt>
                <c:pt idx="3585">
                  <c:v>7163.5373535156205</c:v>
                </c:pt>
                <c:pt idx="3586">
                  <c:v>7165.4736328125</c:v>
                </c:pt>
                <c:pt idx="3587">
                  <c:v>7167.3095703125</c:v>
                </c:pt>
                <c:pt idx="3588">
                  <c:v>7169.421875</c:v>
                </c:pt>
                <c:pt idx="3589">
                  <c:v>7171.5969238281295</c:v>
                </c:pt>
                <c:pt idx="3590">
                  <c:v>7173.4580078125</c:v>
                </c:pt>
                <c:pt idx="3591">
                  <c:v>7175.4072265625</c:v>
                </c:pt>
                <c:pt idx="3592">
                  <c:v>7177.45703125</c:v>
                </c:pt>
                <c:pt idx="3593">
                  <c:v>7179.40625</c:v>
                </c:pt>
                <c:pt idx="3594">
                  <c:v>7181.443359375</c:v>
                </c:pt>
                <c:pt idx="3595">
                  <c:v>7183.4929199218795</c:v>
                </c:pt>
                <c:pt idx="3596">
                  <c:v>7185.4267578125</c:v>
                </c:pt>
                <c:pt idx="3597">
                  <c:v>7187.4636230468705</c:v>
                </c:pt>
                <c:pt idx="3598">
                  <c:v>7189.5534667968795</c:v>
                </c:pt>
                <c:pt idx="3599">
                  <c:v>7191.4899902343705</c:v>
                </c:pt>
                <c:pt idx="3600">
                  <c:v>7193.501953125</c:v>
                </c:pt>
                <c:pt idx="3601">
                  <c:v>7195.4130859375</c:v>
                </c:pt>
                <c:pt idx="3602">
                  <c:v>7197.23388671875</c:v>
                </c:pt>
                <c:pt idx="3603">
                  <c:v>7199.29638671875</c:v>
                </c:pt>
                <c:pt idx="3604">
                  <c:v>7201.5368652343705</c:v>
                </c:pt>
                <c:pt idx="3605">
                  <c:v>7203.68701171875</c:v>
                </c:pt>
                <c:pt idx="3606">
                  <c:v>7205.4226074218795</c:v>
                </c:pt>
                <c:pt idx="3607">
                  <c:v>7207.3210449218795</c:v>
                </c:pt>
                <c:pt idx="3608">
                  <c:v>7209.3076171875</c:v>
                </c:pt>
                <c:pt idx="3609">
                  <c:v>7211.2568359375</c:v>
                </c:pt>
                <c:pt idx="3610">
                  <c:v>7213.482421875</c:v>
                </c:pt>
                <c:pt idx="3611">
                  <c:v>7215.3937988281295</c:v>
                </c:pt>
                <c:pt idx="3612">
                  <c:v>7217.35546875</c:v>
                </c:pt>
                <c:pt idx="3613">
                  <c:v>7219.279296875</c:v>
                </c:pt>
                <c:pt idx="3614">
                  <c:v>7221.26611328125</c:v>
                </c:pt>
                <c:pt idx="3615">
                  <c:v>7223.353515625</c:v>
                </c:pt>
                <c:pt idx="3616">
                  <c:v>7225.4006347656295</c:v>
                </c:pt>
                <c:pt idx="3617">
                  <c:v>7227.50048828125</c:v>
                </c:pt>
                <c:pt idx="3618">
                  <c:v>7229.439453125</c:v>
                </c:pt>
                <c:pt idx="3619">
                  <c:v>7231.4011230468705</c:v>
                </c:pt>
                <c:pt idx="3620">
                  <c:v>7233.375</c:v>
                </c:pt>
                <c:pt idx="3621">
                  <c:v>7235.2336425781205</c:v>
                </c:pt>
                <c:pt idx="3622">
                  <c:v>7237.3942871093705</c:v>
                </c:pt>
                <c:pt idx="3623">
                  <c:v>7239.57177734375</c:v>
                </c:pt>
                <c:pt idx="3624">
                  <c:v>7241.44775390625</c:v>
                </c:pt>
                <c:pt idx="3625">
                  <c:v>7243.48486328125</c:v>
                </c:pt>
                <c:pt idx="3626">
                  <c:v>7245.5720214843795</c:v>
                </c:pt>
                <c:pt idx="3627">
                  <c:v>7247.55859375</c:v>
                </c:pt>
                <c:pt idx="3628">
                  <c:v>7249.5202636718705</c:v>
                </c:pt>
                <c:pt idx="3629">
                  <c:v>7251.4191894531295</c:v>
                </c:pt>
                <c:pt idx="3630">
                  <c:v>7253.3806152343705</c:v>
                </c:pt>
                <c:pt idx="3631">
                  <c:v>7255.5939941406205</c:v>
                </c:pt>
                <c:pt idx="3632">
                  <c:v>7257.5432128906295</c:v>
                </c:pt>
                <c:pt idx="3633">
                  <c:v>7259.3537597656295</c:v>
                </c:pt>
                <c:pt idx="3634">
                  <c:v>7261.3505859375</c:v>
                </c:pt>
                <c:pt idx="3635">
                  <c:v>7263.33740234375</c:v>
                </c:pt>
                <c:pt idx="3636">
                  <c:v>7265.3896484375</c:v>
                </c:pt>
                <c:pt idx="3637">
                  <c:v>7267.501953125</c:v>
                </c:pt>
                <c:pt idx="3638">
                  <c:v>7269.45068359375</c:v>
                </c:pt>
                <c:pt idx="3639">
                  <c:v>7271.3244628906295</c:v>
                </c:pt>
                <c:pt idx="3640">
                  <c:v>7273.28369140625</c:v>
                </c:pt>
                <c:pt idx="3641">
                  <c:v>7275.2302246093705</c:v>
                </c:pt>
                <c:pt idx="3642">
                  <c:v>7277.24462890625</c:v>
                </c:pt>
                <c:pt idx="3643">
                  <c:v>7279.32177734375</c:v>
                </c:pt>
                <c:pt idx="3644">
                  <c:v>7281.3713378906295</c:v>
                </c:pt>
                <c:pt idx="3645">
                  <c:v>7283.4084472656295</c:v>
                </c:pt>
                <c:pt idx="3646">
                  <c:v>7285.4958496093705</c:v>
                </c:pt>
                <c:pt idx="3647">
                  <c:v>7287.5703125</c:v>
                </c:pt>
                <c:pt idx="3648">
                  <c:v>7289.44384765625</c:v>
                </c:pt>
                <c:pt idx="3649">
                  <c:v>7291.3427734375</c:v>
                </c:pt>
                <c:pt idx="3650">
                  <c:v>7293.3671875</c:v>
                </c:pt>
                <c:pt idx="3651">
                  <c:v>7295.3916015625</c:v>
                </c:pt>
                <c:pt idx="3652">
                  <c:v>7297.4162597656295</c:v>
                </c:pt>
                <c:pt idx="3653">
                  <c:v>7299.3654785156205</c:v>
                </c:pt>
                <c:pt idx="3654">
                  <c:v>7301.3142089843795</c:v>
                </c:pt>
                <c:pt idx="3655">
                  <c:v>7303.4265136718705</c:v>
                </c:pt>
                <c:pt idx="3656">
                  <c:v>7305.4763183593795</c:v>
                </c:pt>
                <c:pt idx="3657">
                  <c:v>7307.3623046875</c:v>
                </c:pt>
                <c:pt idx="3658">
                  <c:v>7309.3112792968795</c:v>
                </c:pt>
                <c:pt idx="3659">
                  <c:v>7311.29833984375</c:v>
                </c:pt>
                <c:pt idx="3660">
                  <c:v>7313.4484863281295</c:v>
                </c:pt>
                <c:pt idx="3661">
                  <c:v>7315.4201660156205</c:v>
                </c:pt>
                <c:pt idx="3662">
                  <c:v>7317.14306640625</c:v>
                </c:pt>
                <c:pt idx="3663">
                  <c:v>7319.3083496093705</c:v>
                </c:pt>
                <c:pt idx="3664">
                  <c:v>7321.37060546875</c:v>
                </c:pt>
                <c:pt idx="3665">
                  <c:v>7323.244140625</c:v>
                </c:pt>
                <c:pt idx="3666">
                  <c:v>7325.2912597656295</c:v>
                </c:pt>
                <c:pt idx="3667">
                  <c:v>7327.3913574218795</c:v>
                </c:pt>
                <c:pt idx="3668">
                  <c:v>7329.4182128906295</c:v>
                </c:pt>
                <c:pt idx="3669">
                  <c:v>7331.3166503906295</c:v>
                </c:pt>
                <c:pt idx="3670">
                  <c:v>7333.3916015625</c:v>
                </c:pt>
                <c:pt idx="3671">
                  <c:v>7335.45361328125</c:v>
                </c:pt>
                <c:pt idx="3672">
                  <c:v>7337.3898925781205</c:v>
                </c:pt>
                <c:pt idx="3673">
                  <c:v>7339.2258300781205</c:v>
                </c:pt>
                <c:pt idx="3674">
                  <c:v>7341.32568359375</c:v>
                </c:pt>
                <c:pt idx="3675">
                  <c:v>7343.47607421875</c:v>
                </c:pt>
                <c:pt idx="3676">
                  <c:v>7345.349609375</c:v>
                </c:pt>
                <c:pt idx="3677">
                  <c:v>7347.32373046875</c:v>
                </c:pt>
                <c:pt idx="3678">
                  <c:v>7349.2829589843795</c:v>
                </c:pt>
                <c:pt idx="3679">
                  <c:v>7351.2194824218795</c:v>
                </c:pt>
                <c:pt idx="3680">
                  <c:v>7353.32177734375</c:v>
                </c:pt>
                <c:pt idx="3681">
                  <c:v>7355.33349609375</c:v>
                </c:pt>
                <c:pt idx="3682">
                  <c:v>7357.3076171875</c:v>
                </c:pt>
                <c:pt idx="3683">
                  <c:v>7359.2692871093705</c:v>
                </c:pt>
                <c:pt idx="3684">
                  <c:v>7361.2185058593795</c:v>
                </c:pt>
                <c:pt idx="3685">
                  <c:v>7363.2785644531295</c:v>
                </c:pt>
                <c:pt idx="3686">
                  <c:v>7365.275390625</c:v>
                </c:pt>
                <c:pt idx="3687">
                  <c:v>7367.28955078125</c:v>
                </c:pt>
                <c:pt idx="3688">
                  <c:v>7369.40234375</c:v>
                </c:pt>
                <c:pt idx="3689">
                  <c:v>7371.37646484375</c:v>
                </c:pt>
                <c:pt idx="3690">
                  <c:v>7373.2272949218795</c:v>
                </c:pt>
                <c:pt idx="3691">
                  <c:v>7375.2517089843795</c:v>
                </c:pt>
                <c:pt idx="3692">
                  <c:v>7377.2734375</c:v>
                </c:pt>
                <c:pt idx="3693">
                  <c:v>7379.2351074218795</c:v>
                </c:pt>
                <c:pt idx="3694">
                  <c:v>7381.2619628906295</c:v>
                </c:pt>
                <c:pt idx="3695">
                  <c:v>7383.3115234375</c:v>
                </c:pt>
                <c:pt idx="3696">
                  <c:v>7385.3107910156205</c:v>
                </c:pt>
                <c:pt idx="3697">
                  <c:v>7387.2346191406205</c:v>
                </c:pt>
                <c:pt idx="3698">
                  <c:v>7389.1813964843795</c:v>
                </c:pt>
                <c:pt idx="3699">
                  <c:v>7391.3166503906295</c:v>
                </c:pt>
                <c:pt idx="3700">
                  <c:v>7393.44384765625</c:v>
                </c:pt>
                <c:pt idx="3701">
                  <c:v>7395.2946777343705</c:v>
                </c:pt>
                <c:pt idx="3702">
                  <c:v>7397.1936035156205</c:v>
                </c:pt>
                <c:pt idx="3703">
                  <c:v>7399.2307128906295</c:v>
                </c:pt>
                <c:pt idx="3704">
                  <c:v>7401.2048339843795</c:v>
                </c:pt>
                <c:pt idx="3705">
                  <c:v>7403.3046875</c:v>
                </c:pt>
                <c:pt idx="3706">
                  <c:v>7405.4274902343705</c:v>
                </c:pt>
                <c:pt idx="3707">
                  <c:v>7407.3388671875</c:v>
                </c:pt>
                <c:pt idx="3708">
                  <c:v>7409.17724609375</c:v>
                </c:pt>
                <c:pt idx="3709">
                  <c:v>7411.20166015625</c:v>
                </c:pt>
                <c:pt idx="3710">
                  <c:v>7413.3391113281295</c:v>
                </c:pt>
                <c:pt idx="3711">
                  <c:v>7415.2756347656295</c:v>
                </c:pt>
                <c:pt idx="3712">
                  <c:v>7417.224609375</c:v>
                </c:pt>
                <c:pt idx="3713">
                  <c:v>7419.19873046875</c:v>
                </c:pt>
                <c:pt idx="3714">
                  <c:v>7421.1604003906295</c:v>
                </c:pt>
                <c:pt idx="3715">
                  <c:v>7423.2727050781205</c:v>
                </c:pt>
                <c:pt idx="3716">
                  <c:v>7425.27197265625</c:v>
                </c:pt>
                <c:pt idx="3717">
                  <c:v>7427.19384765625</c:v>
                </c:pt>
                <c:pt idx="3718">
                  <c:v>7429.255859375</c:v>
                </c:pt>
                <c:pt idx="3719">
                  <c:v>7431.2424316406205</c:v>
                </c:pt>
                <c:pt idx="3720">
                  <c:v>7433.17919921875</c:v>
                </c:pt>
                <c:pt idx="3721">
                  <c:v>7435.1433105468705</c:v>
                </c:pt>
                <c:pt idx="3722">
                  <c:v>7437.18017578125</c:v>
                </c:pt>
                <c:pt idx="3723">
                  <c:v>7439.29248046875</c:v>
                </c:pt>
                <c:pt idx="3724">
                  <c:v>7441.24169921875</c:v>
                </c:pt>
                <c:pt idx="3725">
                  <c:v>7443.1530761718705</c:v>
                </c:pt>
                <c:pt idx="3726">
                  <c:v>7445.17724609375</c:v>
                </c:pt>
                <c:pt idx="3727">
                  <c:v>7447.2521972656295</c:v>
                </c:pt>
                <c:pt idx="3728">
                  <c:v>7449.2517089843795</c:v>
                </c:pt>
                <c:pt idx="3729">
                  <c:v>7451.2258300781205</c:v>
                </c:pt>
                <c:pt idx="3730">
                  <c:v>7453.1223144531295</c:v>
                </c:pt>
                <c:pt idx="3731">
                  <c:v>7455.12158203125</c:v>
                </c:pt>
                <c:pt idx="3732">
                  <c:v>7457.18603515625</c:v>
                </c:pt>
                <c:pt idx="3733">
                  <c:v>7459.18505859375</c:v>
                </c:pt>
                <c:pt idx="3734">
                  <c:v>7461.20947265625</c:v>
                </c:pt>
                <c:pt idx="3735">
                  <c:v>7463.2216796875</c:v>
                </c:pt>
                <c:pt idx="3736">
                  <c:v>7465.2185058593795</c:v>
                </c:pt>
                <c:pt idx="3737">
                  <c:v>7467.20263671875</c:v>
                </c:pt>
                <c:pt idx="3738">
                  <c:v>7469.2775878906295</c:v>
                </c:pt>
                <c:pt idx="3739">
                  <c:v>7471.2541503906295</c:v>
                </c:pt>
                <c:pt idx="3740">
                  <c:v>7473.1428222656295</c:v>
                </c:pt>
                <c:pt idx="3741">
                  <c:v>7475.1298828125</c:v>
                </c:pt>
                <c:pt idx="3742">
                  <c:v>7477.2297363281295</c:v>
                </c:pt>
                <c:pt idx="3743">
                  <c:v>7479.279296875</c:v>
                </c:pt>
                <c:pt idx="3744">
                  <c:v>7481.2282714843795</c:v>
                </c:pt>
                <c:pt idx="3745">
                  <c:v>7483.22509765625</c:v>
                </c:pt>
                <c:pt idx="3746">
                  <c:v>7485.2849121093705</c:v>
                </c:pt>
                <c:pt idx="3747">
                  <c:v>7487.2741699218795</c:v>
                </c:pt>
                <c:pt idx="3748">
                  <c:v>7489.2258300781205</c:v>
                </c:pt>
                <c:pt idx="3749">
                  <c:v>7491.2126464843795</c:v>
                </c:pt>
                <c:pt idx="3750">
                  <c:v>7493.287109375</c:v>
                </c:pt>
                <c:pt idx="3751">
                  <c:v>7495.2482910156205</c:v>
                </c:pt>
                <c:pt idx="3752">
                  <c:v>7497.1472167968795</c:v>
                </c:pt>
                <c:pt idx="3753">
                  <c:v>7499.1721191406205</c:v>
                </c:pt>
                <c:pt idx="3754">
                  <c:v>7501.25927734375</c:v>
                </c:pt>
                <c:pt idx="3755">
                  <c:v>7503.3212890625</c:v>
                </c:pt>
                <c:pt idx="3756">
                  <c:v>7505.2578125</c:v>
                </c:pt>
                <c:pt idx="3757">
                  <c:v>7507.1940917968795</c:v>
                </c:pt>
                <c:pt idx="3758">
                  <c:v>7509.2687988281295</c:v>
                </c:pt>
                <c:pt idx="3759">
                  <c:v>7511.2810058593795</c:v>
                </c:pt>
                <c:pt idx="3760">
                  <c:v>7513.2048339843795</c:v>
                </c:pt>
                <c:pt idx="3761">
                  <c:v>7515.2795410156205</c:v>
                </c:pt>
                <c:pt idx="3762">
                  <c:v>7517.2412109375</c:v>
                </c:pt>
                <c:pt idx="3763">
                  <c:v>7519.2150878906295</c:v>
                </c:pt>
                <c:pt idx="3764">
                  <c:v>7521.2646484375</c:v>
                </c:pt>
                <c:pt idx="3765">
                  <c:v>7523.2766113281295</c:v>
                </c:pt>
                <c:pt idx="3766">
                  <c:v>7525.2258300781205</c:v>
                </c:pt>
                <c:pt idx="3767">
                  <c:v>7527.212890625</c:v>
                </c:pt>
                <c:pt idx="3768">
                  <c:v>7529.2121582031205</c:v>
                </c:pt>
                <c:pt idx="3769">
                  <c:v>7531.21142578125</c:v>
                </c:pt>
                <c:pt idx="3770">
                  <c:v>7533.3869628906295</c:v>
                </c:pt>
                <c:pt idx="3771">
                  <c:v>7535.3486328125</c:v>
                </c:pt>
                <c:pt idx="3772">
                  <c:v>7537.19677734375</c:v>
                </c:pt>
                <c:pt idx="3773">
                  <c:v>7539.2587890625</c:v>
                </c:pt>
                <c:pt idx="3774">
                  <c:v>7541.1953125</c:v>
                </c:pt>
                <c:pt idx="3775">
                  <c:v>7543.0690917968795</c:v>
                </c:pt>
                <c:pt idx="3776">
                  <c:v>7545.1037597656295</c:v>
                </c:pt>
                <c:pt idx="3777">
                  <c:v>7547.10302734375</c:v>
                </c:pt>
                <c:pt idx="3778">
                  <c:v>7549.1550292968795</c:v>
                </c:pt>
                <c:pt idx="3779">
                  <c:v>7551.2170410156205</c:v>
                </c:pt>
                <c:pt idx="3780">
                  <c:v>7553.20361328125</c:v>
                </c:pt>
                <c:pt idx="3781">
                  <c:v>7555.2155761718705</c:v>
                </c:pt>
                <c:pt idx="3782">
                  <c:v>7557.1394042968795</c:v>
                </c:pt>
                <c:pt idx="3783">
                  <c:v>7559.1259765625</c:v>
                </c:pt>
                <c:pt idx="3784">
                  <c:v>7561.1379394531295</c:v>
                </c:pt>
                <c:pt idx="3785">
                  <c:v>7563.0617675781205</c:v>
                </c:pt>
                <c:pt idx="3786">
                  <c:v>7565.1242675781205</c:v>
                </c:pt>
                <c:pt idx="3787">
                  <c:v>7567.1613769531295</c:v>
                </c:pt>
                <c:pt idx="3788">
                  <c:v>7569.1101074218795</c:v>
                </c:pt>
                <c:pt idx="3789">
                  <c:v>7571.0842285156205</c:v>
                </c:pt>
                <c:pt idx="3790">
                  <c:v>7573.1337890625</c:v>
                </c:pt>
                <c:pt idx="3791">
                  <c:v>7575.2336425781205</c:v>
                </c:pt>
                <c:pt idx="3792">
                  <c:v>7577.1953125</c:v>
                </c:pt>
                <c:pt idx="3793">
                  <c:v>7579.1193847656295</c:v>
                </c:pt>
                <c:pt idx="3794">
                  <c:v>7581.1564941406205</c:v>
                </c:pt>
                <c:pt idx="3795">
                  <c:v>7583.1408691406205</c:v>
                </c:pt>
                <c:pt idx="3796">
                  <c:v>7585.12744140625</c:v>
                </c:pt>
                <c:pt idx="3797">
                  <c:v>7587.154296875</c:v>
                </c:pt>
                <c:pt idx="3798">
                  <c:v>7589.18896484375</c:v>
                </c:pt>
                <c:pt idx="3799">
                  <c:v>7591.1379394531295</c:v>
                </c:pt>
                <c:pt idx="3800">
                  <c:v>7593.1398925781205</c:v>
                </c:pt>
                <c:pt idx="3801">
                  <c:v>7595.2021484375</c:v>
                </c:pt>
                <c:pt idx="3802">
                  <c:v>7597.1638183593795</c:v>
                </c:pt>
                <c:pt idx="3803">
                  <c:v>7599.0979003906295</c:v>
                </c:pt>
                <c:pt idx="3804">
                  <c:v>7601.1220703125</c:v>
                </c:pt>
                <c:pt idx="3805">
                  <c:v>7603.1613769531295</c:v>
                </c:pt>
                <c:pt idx="3806">
                  <c:v>7605.1354980468705</c:v>
                </c:pt>
                <c:pt idx="3807">
                  <c:v>7607.1350097656295</c:v>
                </c:pt>
                <c:pt idx="3808">
                  <c:v>7609.04638671875</c:v>
                </c:pt>
                <c:pt idx="3809">
                  <c:v>7611.0080566406205</c:v>
                </c:pt>
                <c:pt idx="3810">
                  <c:v>7613.0830078125</c:v>
                </c:pt>
                <c:pt idx="3811">
                  <c:v>7615.1071777343705</c:v>
                </c:pt>
                <c:pt idx="3812">
                  <c:v>7617.0812988281295</c:v>
                </c:pt>
                <c:pt idx="3813">
                  <c:v>7619.15625</c:v>
                </c:pt>
                <c:pt idx="3814">
                  <c:v>7621.1279296875</c:v>
                </c:pt>
                <c:pt idx="3815">
                  <c:v>7623.0266113281295</c:v>
                </c:pt>
                <c:pt idx="3816">
                  <c:v>7624.99072265625</c:v>
                </c:pt>
                <c:pt idx="3817">
                  <c:v>7627.1032714843795</c:v>
                </c:pt>
                <c:pt idx="3818">
                  <c:v>7629.1403808593795</c:v>
                </c:pt>
                <c:pt idx="3819">
                  <c:v>7631.01416015625</c:v>
                </c:pt>
                <c:pt idx="3820">
                  <c:v>7633.0007324218795</c:v>
                </c:pt>
                <c:pt idx="3821">
                  <c:v>7635.13818359375</c:v>
                </c:pt>
                <c:pt idx="3822">
                  <c:v>7637.20068359375</c:v>
                </c:pt>
                <c:pt idx="3823">
                  <c:v>7639.2001953125</c:v>
                </c:pt>
                <c:pt idx="3824">
                  <c:v>7641.2746582031205</c:v>
                </c:pt>
                <c:pt idx="3825">
                  <c:v>7643.2487792968795</c:v>
                </c:pt>
                <c:pt idx="3826">
                  <c:v>7645.1477050781205</c:v>
                </c:pt>
                <c:pt idx="3827">
                  <c:v>7647.0690917968795</c:v>
                </c:pt>
                <c:pt idx="3828">
                  <c:v>7649.05322265625</c:v>
                </c:pt>
                <c:pt idx="3829">
                  <c:v>7651.0676269531295</c:v>
                </c:pt>
                <c:pt idx="3830">
                  <c:v>7653.03173828125</c:v>
                </c:pt>
                <c:pt idx="3831">
                  <c:v>7655.0559082031205</c:v>
                </c:pt>
                <c:pt idx="3832">
                  <c:v>7657.0554199218795</c:v>
                </c:pt>
                <c:pt idx="3833">
                  <c:v>7659.0673828125</c:v>
                </c:pt>
                <c:pt idx="3834">
                  <c:v>7661.1647949218795</c:v>
                </c:pt>
                <c:pt idx="3835">
                  <c:v>7663.0886230468705</c:v>
                </c:pt>
                <c:pt idx="3836">
                  <c:v>7665.02734375</c:v>
                </c:pt>
                <c:pt idx="3837">
                  <c:v>7667.1877441406205</c:v>
                </c:pt>
                <c:pt idx="3838">
                  <c:v>7669.1745605468705</c:v>
                </c:pt>
                <c:pt idx="3839">
                  <c:v>7671.0632324218795</c:v>
                </c:pt>
                <c:pt idx="3840">
                  <c:v>7673.12548828125</c:v>
                </c:pt>
                <c:pt idx="3841">
                  <c:v>7675.2004394531295</c:v>
                </c:pt>
                <c:pt idx="3842">
                  <c:v>7677.1872558593795</c:v>
                </c:pt>
                <c:pt idx="3843">
                  <c:v>7678.9978027343705</c:v>
                </c:pt>
                <c:pt idx="3844">
                  <c:v>7680.9968261718705</c:v>
                </c:pt>
                <c:pt idx="3845">
                  <c:v>7683.07177734375</c:v>
                </c:pt>
                <c:pt idx="3846">
                  <c:v>7685.12158203125</c:v>
                </c:pt>
                <c:pt idx="3847">
                  <c:v>7687.1433105468705</c:v>
                </c:pt>
                <c:pt idx="3848">
                  <c:v>7689.0798339843795</c:v>
                </c:pt>
                <c:pt idx="3849">
                  <c:v>7691.15478515625</c:v>
                </c:pt>
                <c:pt idx="3850">
                  <c:v>7693.09130859375</c:v>
                </c:pt>
                <c:pt idx="3851">
                  <c:v>7695.0300292968795</c:v>
                </c:pt>
                <c:pt idx="3852">
                  <c:v>7697.2302246093705</c:v>
                </c:pt>
                <c:pt idx="3853">
                  <c:v>7699.1770019531295</c:v>
                </c:pt>
                <c:pt idx="3854">
                  <c:v>7701.0734863281295</c:v>
                </c:pt>
                <c:pt idx="3855">
                  <c:v>7702.94921875</c:v>
                </c:pt>
                <c:pt idx="3856">
                  <c:v>7704.92578125</c:v>
                </c:pt>
                <c:pt idx="3857">
                  <c:v>7707.1389160156205</c:v>
                </c:pt>
                <c:pt idx="3858">
                  <c:v>7709.1384277343705</c:v>
                </c:pt>
                <c:pt idx="3859">
                  <c:v>7711.1125488281295</c:v>
                </c:pt>
                <c:pt idx="3860">
                  <c:v>7713.0988769531295</c:v>
                </c:pt>
                <c:pt idx="3861">
                  <c:v>7715.1613769531295</c:v>
                </c:pt>
                <c:pt idx="3862">
                  <c:v>7717.1862792968795</c:v>
                </c:pt>
                <c:pt idx="3863">
                  <c:v>7719.03466796875</c:v>
                </c:pt>
                <c:pt idx="3864">
                  <c:v>7720.99609375</c:v>
                </c:pt>
                <c:pt idx="3865">
                  <c:v>7722.9826660156205</c:v>
                </c:pt>
                <c:pt idx="3866">
                  <c:v>7725.0070800781205</c:v>
                </c:pt>
                <c:pt idx="3867">
                  <c:v>7727.0944824218795</c:v>
                </c:pt>
                <c:pt idx="3868">
                  <c:v>7729.06640625</c:v>
                </c:pt>
                <c:pt idx="3869">
                  <c:v>7731.078125</c:v>
                </c:pt>
                <c:pt idx="3870">
                  <c:v>7733.0671386718705</c:v>
                </c:pt>
                <c:pt idx="3871">
                  <c:v>7735.05419921875</c:v>
                </c:pt>
                <c:pt idx="3872">
                  <c:v>7737.1794433593795</c:v>
                </c:pt>
                <c:pt idx="3873">
                  <c:v>7739.1535644531295</c:v>
                </c:pt>
                <c:pt idx="3874">
                  <c:v>7741.02685546875</c:v>
                </c:pt>
                <c:pt idx="3875">
                  <c:v>7742.98828125</c:v>
                </c:pt>
                <c:pt idx="3876">
                  <c:v>7744.98779296875</c:v>
                </c:pt>
                <c:pt idx="3877">
                  <c:v>7747.0751953125</c:v>
                </c:pt>
                <c:pt idx="3878">
                  <c:v>7749.1123046875</c:v>
                </c:pt>
                <c:pt idx="3879">
                  <c:v>7751.0363769531295</c:v>
                </c:pt>
                <c:pt idx="3880">
                  <c:v>7753.03564453125</c:v>
                </c:pt>
                <c:pt idx="3881">
                  <c:v>7755.0852050781205</c:v>
                </c:pt>
                <c:pt idx="3882">
                  <c:v>7757.0090332031205</c:v>
                </c:pt>
                <c:pt idx="3883">
                  <c:v>7758.99560546875</c:v>
                </c:pt>
                <c:pt idx="3884">
                  <c:v>7761.0075683593795</c:v>
                </c:pt>
                <c:pt idx="3885">
                  <c:v>7762.87890625</c:v>
                </c:pt>
                <c:pt idx="3886">
                  <c:v>7764.87841796875</c:v>
                </c:pt>
                <c:pt idx="3887">
                  <c:v>7766.9431152343705</c:v>
                </c:pt>
                <c:pt idx="3888">
                  <c:v>7768.9797363281295</c:v>
                </c:pt>
                <c:pt idx="3889">
                  <c:v>7770.9284667968795</c:v>
                </c:pt>
                <c:pt idx="3890">
                  <c:v>7772.89013671875</c:v>
                </c:pt>
                <c:pt idx="3891">
                  <c:v>7774.9899902343705</c:v>
                </c:pt>
                <c:pt idx="3892">
                  <c:v>7777.03955078125</c:v>
                </c:pt>
                <c:pt idx="3893">
                  <c:v>7778.96337890625</c:v>
                </c:pt>
                <c:pt idx="3894">
                  <c:v>7780.89990234375</c:v>
                </c:pt>
                <c:pt idx="3895">
                  <c:v>7782.9748535156205</c:v>
                </c:pt>
                <c:pt idx="3896">
                  <c:v>7785.0119628906295</c:v>
                </c:pt>
                <c:pt idx="3897">
                  <c:v>7786.9484863281295</c:v>
                </c:pt>
                <c:pt idx="3898">
                  <c:v>7788.91015625</c:v>
                </c:pt>
                <c:pt idx="3899">
                  <c:v>7791.03515625</c:v>
                </c:pt>
                <c:pt idx="3900">
                  <c:v>7792.9968261718705</c:v>
                </c:pt>
                <c:pt idx="3901">
                  <c:v>7794.908203125</c:v>
                </c:pt>
                <c:pt idx="3902">
                  <c:v>7796.98291015625</c:v>
                </c:pt>
                <c:pt idx="3903">
                  <c:v>7798.9694824218795</c:v>
                </c:pt>
                <c:pt idx="3904">
                  <c:v>7800.9685058593795</c:v>
                </c:pt>
                <c:pt idx="3905">
                  <c:v>7802.9655761718705</c:v>
                </c:pt>
                <c:pt idx="3906">
                  <c:v>7804.92724609375</c:v>
                </c:pt>
                <c:pt idx="3907">
                  <c:v>7806.8913574218795</c:v>
                </c:pt>
                <c:pt idx="3908">
                  <c:v>7808.916015625</c:v>
                </c:pt>
                <c:pt idx="3909">
                  <c:v>7810.927734375</c:v>
                </c:pt>
                <c:pt idx="3910">
                  <c:v>7812.9143066406205</c:v>
                </c:pt>
                <c:pt idx="3911">
                  <c:v>7815.064453125</c:v>
                </c:pt>
                <c:pt idx="3912">
                  <c:v>7817.06396484375</c:v>
                </c:pt>
                <c:pt idx="3913">
                  <c:v>7818.9753417968795</c:v>
                </c:pt>
                <c:pt idx="3914">
                  <c:v>7820.9619140625</c:v>
                </c:pt>
                <c:pt idx="3915">
                  <c:v>7822.93603515625</c:v>
                </c:pt>
                <c:pt idx="3916">
                  <c:v>7824.9855957031205</c:v>
                </c:pt>
                <c:pt idx="3917">
                  <c:v>7827.0227050781205</c:v>
                </c:pt>
                <c:pt idx="3918">
                  <c:v>7829.04736328125</c:v>
                </c:pt>
                <c:pt idx="3919">
                  <c:v>7831.09716796875</c:v>
                </c:pt>
                <c:pt idx="3920">
                  <c:v>7833.0712890625</c:v>
                </c:pt>
                <c:pt idx="3921">
                  <c:v>7834.9826660156205</c:v>
                </c:pt>
                <c:pt idx="3922">
                  <c:v>7836.9567871093705</c:v>
                </c:pt>
                <c:pt idx="3923">
                  <c:v>7838.943359375</c:v>
                </c:pt>
                <c:pt idx="3924">
                  <c:v>7840.9680175781205</c:v>
                </c:pt>
                <c:pt idx="3925">
                  <c:v>7842.99267578125</c:v>
                </c:pt>
                <c:pt idx="3926">
                  <c:v>7844.9543457031205</c:v>
                </c:pt>
                <c:pt idx="3927">
                  <c:v>7846.9284667968795</c:v>
                </c:pt>
                <c:pt idx="3928">
                  <c:v>7848.96533203125</c:v>
                </c:pt>
                <c:pt idx="3929">
                  <c:v>7850.9895019531295</c:v>
                </c:pt>
                <c:pt idx="3930">
                  <c:v>7852.9636230468705</c:v>
                </c:pt>
                <c:pt idx="3931">
                  <c:v>7854.9377441406205</c:v>
                </c:pt>
                <c:pt idx="3932">
                  <c:v>7856.8869628906295</c:v>
                </c:pt>
                <c:pt idx="3933">
                  <c:v>7858.9240722656295</c:v>
                </c:pt>
                <c:pt idx="3934">
                  <c:v>7860.9357910156205</c:v>
                </c:pt>
                <c:pt idx="3935">
                  <c:v>7862.9228515625</c:v>
                </c:pt>
                <c:pt idx="3936">
                  <c:v>7864.9724121093705</c:v>
                </c:pt>
                <c:pt idx="3937">
                  <c:v>7866.9440917968795</c:v>
                </c:pt>
                <c:pt idx="3938">
                  <c:v>7868.9182128906295</c:v>
                </c:pt>
                <c:pt idx="3939">
                  <c:v>7870.9299316406205</c:v>
                </c:pt>
                <c:pt idx="3940">
                  <c:v>7872.8537597656295</c:v>
                </c:pt>
                <c:pt idx="3941">
                  <c:v>7874.8681640625</c:v>
                </c:pt>
                <c:pt idx="3942">
                  <c:v>7876.9055175781205</c:v>
                </c:pt>
                <c:pt idx="3943">
                  <c:v>7878.8395996093705</c:v>
                </c:pt>
                <c:pt idx="3944">
                  <c:v>7880.8742675781205</c:v>
                </c:pt>
                <c:pt idx="3945">
                  <c:v>7882.8759765625</c:v>
                </c:pt>
                <c:pt idx="3946">
                  <c:v>7884.8400878906295</c:v>
                </c:pt>
                <c:pt idx="3947">
                  <c:v>7886.9880371093705</c:v>
                </c:pt>
                <c:pt idx="3948">
                  <c:v>7889.11279296875</c:v>
                </c:pt>
                <c:pt idx="3949">
                  <c:v>7891.01123046875</c:v>
                </c:pt>
                <c:pt idx="3950">
                  <c:v>7892.9226074218795</c:v>
                </c:pt>
                <c:pt idx="3951">
                  <c:v>7894.91162109375</c:v>
                </c:pt>
                <c:pt idx="3952">
                  <c:v>7896.9362792968795</c:v>
                </c:pt>
                <c:pt idx="3953">
                  <c:v>7898.92333984375</c:v>
                </c:pt>
                <c:pt idx="3954">
                  <c:v>7900.8596191406205</c:v>
                </c:pt>
                <c:pt idx="3955">
                  <c:v>7902.93408203125</c:v>
                </c:pt>
                <c:pt idx="3956">
                  <c:v>7904.95849609375</c:v>
                </c:pt>
                <c:pt idx="3957">
                  <c:v>7906.8828125</c:v>
                </c:pt>
                <c:pt idx="3958">
                  <c:v>7908.892578125</c:v>
                </c:pt>
                <c:pt idx="3959">
                  <c:v>7910.8916015625</c:v>
                </c:pt>
                <c:pt idx="3960">
                  <c:v>7912.80517578125</c:v>
                </c:pt>
                <c:pt idx="3961">
                  <c:v>7914.7419433593795</c:v>
                </c:pt>
                <c:pt idx="3962">
                  <c:v>7916.7766113281295</c:v>
                </c:pt>
                <c:pt idx="3963">
                  <c:v>7918.8889160156205</c:v>
                </c:pt>
                <c:pt idx="3964">
                  <c:v>7920.890625</c:v>
                </c:pt>
                <c:pt idx="3965">
                  <c:v>7922.8269042968795</c:v>
                </c:pt>
                <c:pt idx="3966">
                  <c:v>7924.9519042968795</c:v>
                </c:pt>
                <c:pt idx="3967">
                  <c:v>7926.9638671875</c:v>
                </c:pt>
                <c:pt idx="3968">
                  <c:v>7928.92529296875</c:v>
                </c:pt>
                <c:pt idx="3969">
                  <c:v>7930.9245605468705</c:v>
                </c:pt>
                <c:pt idx="3970">
                  <c:v>7932.8464355468705</c:v>
                </c:pt>
                <c:pt idx="3971">
                  <c:v>7934.8583984375</c:v>
                </c:pt>
                <c:pt idx="3972">
                  <c:v>7936.7844238281295</c:v>
                </c:pt>
                <c:pt idx="3973">
                  <c:v>7938.78369140625</c:v>
                </c:pt>
                <c:pt idx="3974">
                  <c:v>7940.84619140625</c:v>
                </c:pt>
                <c:pt idx="3975">
                  <c:v>7942.88330078125</c:v>
                </c:pt>
                <c:pt idx="3976">
                  <c:v>7944.89501953125</c:v>
                </c:pt>
                <c:pt idx="3977">
                  <c:v>7946.8439941406205</c:v>
                </c:pt>
                <c:pt idx="3978">
                  <c:v>7948.9187011718705</c:v>
                </c:pt>
                <c:pt idx="3979">
                  <c:v>7950.9309082031205</c:v>
                </c:pt>
                <c:pt idx="3980">
                  <c:v>7952.93017578125</c:v>
                </c:pt>
                <c:pt idx="3981">
                  <c:v>7954.90185546875</c:v>
                </c:pt>
                <c:pt idx="3982">
                  <c:v>7956.9013671875</c:v>
                </c:pt>
                <c:pt idx="3983">
                  <c:v>7958.9658203125</c:v>
                </c:pt>
                <c:pt idx="3984">
                  <c:v>7960.93994140625</c:v>
                </c:pt>
                <c:pt idx="3985">
                  <c:v>7962.8762207031205</c:v>
                </c:pt>
                <c:pt idx="3986">
                  <c:v>7964.8125</c:v>
                </c:pt>
                <c:pt idx="3987">
                  <c:v>7966.8498535156205</c:v>
                </c:pt>
                <c:pt idx="3988">
                  <c:v>7968.9372558593795</c:v>
                </c:pt>
                <c:pt idx="3989">
                  <c:v>7970.8610839843795</c:v>
                </c:pt>
                <c:pt idx="3990">
                  <c:v>7972.91064453125</c:v>
                </c:pt>
                <c:pt idx="3991">
                  <c:v>7975.0231933593795</c:v>
                </c:pt>
                <c:pt idx="3992">
                  <c:v>7976.87158203125</c:v>
                </c:pt>
                <c:pt idx="3993">
                  <c:v>7978.8078613281295</c:v>
                </c:pt>
                <c:pt idx="3994">
                  <c:v>7980.92041015625</c:v>
                </c:pt>
                <c:pt idx="3995">
                  <c:v>7983.00537109375</c:v>
                </c:pt>
                <c:pt idx="3996">
                  <c:v>7984.9040527343705</c:v>
                </c:pt>
                <c:pt idx="3997">
                  <c:v>7986.83056640625</c:v>
                </c:pt>
                <c:pt idx="3998">
                  <c:v>7988.86767578125</c:v>
                </c:pt>
                <c:pt idx="3999">
                  <c:v>7990.9296875</c:v>
                </c:pt>
                <c:pt idx="4000">
                  <c:v>7992.8913574218795</c:v>
                </c:pt>
                <c:pt idx="4001">
                  <c:v>7994.80029296875</c:v>
                </c:pt>
                <c:pt idx="4002">
                  <c:v>7996.8876953125</c:v>
                </c:pt>
                <c:pt idx="4003">
                  <c:v>7998.8896484375</c:v>
                </c:pt>
                <c:pt idx="4004">
                  <c:v>8000.76318359375</c:v>
                </c:pt>
                <c:pt idx="4005">
                  <c:v>8002.7873535156205</c:v>
                </c:pt>
                <c:pt idx="4006">
                  <c:v>8004.912109375</c:v>
                </c:pt>
                <c:pt idx="4007">
                  <c:v>8006.91162109375</c:v>
                </c:pt>
                <c:pt idx="4008">
                  <c:v>8008.8205566406205</c:v>
                </c:pt>
                <c:pt idx="4009">
                  <c:v>8010.7443847656295</c:v>
                </c:pt>
                <c:pt idx="4010">
                  <c:v>8012.8720703125</c:v>
                </c:pt>
                <c:pt idx="4011">
                  <c:v>8014.9465332031205</c:v>
                </c:pt>
                <c:pt idx="4012">
                  <c:v>8016.794921875</c:v>
                </c:pt>
                <c:pt idx="4013">
                  <c:v>8018.64111328125</c:v>
                </c:pt>
                <c:pt idx="4014">
                  <c:v>8020.75390625</c:v>
                </c:pt>
                <c:pt idx="4015">
                  <c:v>8022.8688964843795</c:v>
                </c:pt>
                <c:pt idx="4016">
                  <c:v>8024.7419433593795</c:v>
                </c:pt>
                <c:pt idx="4017">
                  <c:v>8026.7536621093705</c:v>
                </c:pt>
                <c:pt idx="4018">
                  <c:v>8028.8034667968795</c:v>
                </c:pt>
                <c:pt idx="4019">
                  <c:v>8030.71484375</c:v>
                </c:pt>
                <c:pt idx="4020">
                  <c:v>8032.70166015625</c:v>
                </c:pt>
                <c:pt idx="4021">
                  <c:v>8034.8518066406205</c:v>
                </c:pt>
                <c:pt idx="4022">
                  <c:v>8036.8134765625</c:v>
                </c:pt>
                <c:pt idx="4023">
                  <c:v>8038.6872558593795</c:v>
                </c:pt>
                <c:pt idx="4024">
                  <c:v>8040.69921875</c:v>
                </c:pt>
                <c:pt idx="4025">
                  <c:v>8042.82421875</c:v>
                </c:pt>
                <c:pt idx="4026">
                  <c:v>8044.861328125</c:v>
                </c:pt>
                <c:pt idx="4027">
                  <c:v>8046.7351074218795</c:v>
                </c:pt>
                <c:pt idx="4028">
                  <c:v>8048.8095703125</c:v>
                </c:pt>
                <c:pt idx="4029">
                  <c:v>8050.84619140625</c:v>
                </c:pt>
                <c:pt idx="4030">
                  <c:v>8052.7829589843795</c:v>
                </c:pt>
                <c:pt idx="4031">
                  <c:v>8054.794921875</c:v>
                </c:pt>
                <c:pt idx="4032">
                  <c:v>8056.8193359375</c:v>
                </c:pt>
                <c:pt idx="4033">
                  <c:v>8058.8186035156205</c:v>
                </c:pt>
                <c:pt idx="4034">
                  <c:v>8060.76513671875</c:v>
                </c:pt>
                <c:pt idx="4035">
                  <c:v>8062.6994628906295</c:v>
                </c:pt>
                <c:pt idx="4036">
                  <c:v>8064.7138671875</c:v>
                </c:pt>
                <c:pt idx="4037">
                  <c:v>8066.74072265625</c:v>
                </c:pt>
                <c:pt idx="4038">
                  <c:v>8068.76513671875</c:v>
                </c:pt>
                <c:pt idx="4039">
                  <c:v>8070.9025878906295</c:v>
                </c:pt>
                <c:pt idx="4040">
                  <c:v>8072.9267578125</c:v>
                </c:pt>
                <c:pt idx="4041">
                  <c:v>8074.8759765625</c:v>
                </c:pt>
                <c:pt idx="4042">
                  <c:v>8076.8376464843795</c:v>
                </c:pt>
                <c:pt idx="4043">
                  <c:v>8078.77392578125</c:v>
                </c:pt>
                <c:pt idx="4044">
                  <c:v>8080.7858886718705</c:v>
                </c:pt>
                <c:pt idx="4045">
                  <c:v>8082.7724609375</c:v>
                </c:pt>
                <c:pt idx="4046">
                  <c:v>8084.7717285156205</c:v>
                </c:pt>
                <c:pt idx="4047">
                  <c:v>8086.8342285156205</c:v>
                </c:pt>
                <c:pt idx="4048">
                  <c:v>8088.7580566406205</c:v>
                </c:pt>
                <c:pt idx="4049">
                  <c:v>8090.6442871093705</c:v>
                </c:pt>
                <c:pt idx="4050">
                  <c:v>8092.744140625</c:v>
                </c:pt>
                <c:pt idx="4051">
                  <c:v>8094.8815917968795</c:v>
                </c:pt>
                <c:pt idx="4052">
                  <c:v>8096.7932128906295</c:v>
                </c:pt>
                <c:pt idx="4053">
                  <c:v>8098.6540527343705</c:v>
                </c:pt>
                <c:pt idx="4054">
                  <c:v>8100.7287597656295</c:v>
                </c:pt>
                <c:pt idx="4055">
                  <c:v>8102.8291015625</c:v>
                </c:pt>
                <c:pt idx="4056">
                  <c:v>8104.80322265625</c:v>
                </c:pt>
                <c:pt idx="4057">
                  <c:v>8106.77734375</c:v>
                </c:pt>
                <c:pt idx="4058">
                  <c:v>8108.75146484375</c:v>
                </c:pt>
                <c:pt idx="4059">
                  <c:v>8110.7482910156205</c:v>
                </c:pt>
                <c:pt idx="4060">
                  <c:v>8112.7478027343705</c:v>
                </c:pt>
                <c:pt idx="4061">
                  <c:v>8114.7243652343705</c:v>
                </c:pt>
                <c:pt idx="4062">
                  <c:v>8116.86181640625</c:v>
                </c:pt>
                <c:pt idx="4063">
                  <c:v>8118.88623046875</c:v>
                </c:pt>
                <c:pt idx="4064">
                  <c:v>8120.7600097656295</c:v>
                </c:pt>
                <c:pt idx="4065">
                  <c:v>8122.7468261718705</c:v>
                </c:pt>
                <c:pt idx="4066">
                  <c:v>8124.8212890625</c:v>
                </c:pt>
                <c:pt idx="4067">
                  <c:v>8126.7451171875</c:v>
                </c:pt>
                <c:pt idx="4068">
                  <c:v>8128.7570800781205</c:v>
                </c:pt>
                <c:pt idx="4069">
                  <c:v>8130.88232421875</c:v>
                </c:pt>
                <c:pt idx="4070">
                  <c:v>8132.7937011718705</c:v>
                </c:pt>
                <c:pt idx="4071">
                  <c:v>8134.8056640625</c:v>
                </c:pt>
                <c:pt idx="4072">
                  <c:v>8136.8049316406205</c:v>
                </c:pt>
                <c:pt idx="4073">
                  <c:v>8138.7287597656295</c:v>
                </c:pt>
                <c:pt idx="4074">
                  <c:v>8140.71533203125</c:v>
                </c:pt>
                <c:pt idx="4075">
                  <c:v>8142.6640625</c:v>
                </c:pt>
                <c:pt idx="4076">
                  <c:v>8144.66357421875</c:v>
                </c:pt>
                <c:pt idx="4077">
                  <c:v>8146.8391113281295</c:v>
                </c:pt>
                <c:pt idx="4078">
                  <c:v>8148.80078125</c:v>
                </c:pt>
                <c:pt idx="4079">
                  <c:v>8150.6970214843795</c:v>
                </c:pt>
                <c:pt idx="4080">
                  <c:v>8152.6838378906295</c:v>
                </c:pt>
                <c:pt idx="4081">
                  <c:v>8154.64794921875</c:v>
                </c:pt>
                <c:pt idx="4082">
                  <c:v>8156.6848144531295</c:v>
                </c:pt>
                <c:pt idx="4083">
                  <c:v>8158.69677734375</c:v>
                </c:pt>
                <c:pt idx="4084">
                  <c:v>8160.7087402343705</c:v>
                </c:pt>
                <c:pt idx="4085">
                  <c:v>8162.6804199218795</c:v>
                </c:pt>
                <c:pt idx="4086">
                  <c:v>8164.65234375</c:v>
                </c:pt>
                <c:pt idx="4087">
                  <c:v>8166.69189453125</c:v>
                </c:pt>
                <c:pt idx="4088">
                  <c:v>8168.7160644531295</c:v>
                </c:pt>
                <c:pt idx="4089">
                  <c:v>8170.67724609375</c:v>
                </c:pt>
                <c:pt idx="4090">
                  <c:v>8172.7170410156205</c:v>
                </c:pt>
                <c:pt idx="4091">
                  <c:v>8174.7795410156205</c:v>
                </c:pt>
                <c:pt idx="4092">
                  <c:v>8176.7512207031205</c:v>
                </c:pt>
                <c:pt idx="4093">
                  <c:v>8178.7229003906295</c:v>
                </c:pt>
                <c:pt idx="4094">
                  <c:v>8180.66162109375</c:v>
                </c:pt>
                <c:pt idx="4095">
                  <c:v>8182.73876953125</c:v>
                </c:pt>
                <c:pt idx="4096">
                  <c:v>8184.77587890625</c:v>
                </c:pt>
                <c:pt idx="4097">
                  <c:v>8186.71240234375</c:v>
                </c:pt>
                <c:pt idx="4098">
                  <c:v>8188.7119140625</c:v>
                </c:pt>
                <c:pt idx="4099">
                  <c:v>8190.7238769531295</c:v>
                </c:pt>
                <c:pt idx="4100">
                  <c:v>8192.73583984375</c:v>
                </c:pt>
                <c:pt idx="4101">
                  <c:v>8194.67236328125</c:v>
                </c:pt>
                <c:pt idx="4102">
                  <c:v>8196.68408203125</c:v>
                </c:pt>
                <c:pt idx="4103">
                  <c:v>8198.7587890625</c:v>
                </c:pt>
                <c:pt idx="4104">
                  <c:v>8200.7705078125</c:v>
                </c:pt>
                <c:pt idx="4105">
                  <c:v>8202.74462890625</c:v>
                </c:pt>
                <c:pt idx="4106">
                  <c:v>8204.7568359375</c:v>
                </c:pt>
                <c:pt idx="4107">
                  <c:v>8206.7060546875</c:v>
                </c:pt>
                <c:pt idx="4108">
                  <c:v>8208.591796875</c:v>
                </c:pt>
                <c:pt idx="4109">
                  <c:v>8210.62841796875</c:v>
                </c:pt>
                <c:pt idx="4110">
                  <c:v>8212.7158203125</c:v>
                </c:pt>
                <c:pt idx="4111">
                  <c:v>8214.72802734375</c:v>
                </c:pt>
                <c:pt idx="4112">
                  <c:v>8216.71484375</c:v>
                </c:pt>
                <c:pt idx="4113">
                  <c:v>8218.751953125</c:v>
                </c:pt>
                <c:pt idx="4114">
                  <c:v>8220.75146484375</c:v>
                </c:pt>
                <c:pt idx="4115">
                  <c:v>8222.625</c:v>
                </c:pt>
                <c:pt idx="4116">
                  <c:v>8224.69970703125</c:v>
                </c:pt>
                <c:pt idx="4117">
                  <c:v>8226.787109375</c:v>
                </c:pt>
                <c:pt idx="4118">
                  <c:v>8228.66064453125</c:v>
                </c:pt>
                <c:pt idx="4119">
                  <c:v>8230.64697265625</c:v>
                </c:pt>
                <c:pt idx="4120">
                  <c:v>8232.7470703125</c:v>
                </c:pt>
                <c:pt idx="4121">
                  <c:v>8234.73388671875</c:v>
                </c:pt>
                <c:pt idx="4122">
                  <c:v>8236.6953125</c:v>
                </c:pt>
                <c:pt idx="4123">
                  <c:v>8238.78271484375</c:v>
                </c:pt>
                <c:pt idx="4124">
                  <c:v>8240.7568359375</c:v>
                </c:pt>
                <c:pt idx="4125">
                  <c:v>8242.68115234375</c:v>
                </c:pt>
                <c:pt idx="4126">
                  <c:v>8244.69287109375</c:v>
                </c:pt>
                <c:pt idx="4127">
                  <c:v>8246.62890625</c:v>
                </c:pt>
                <c:pt idx="4128">
                  <c:v>8248.5908203125</c:v>
                </c:pt>
                <c:pt idx="4129">
                  <c:v>8250.615234375</c:v>
                </c:pt>
                <c:pt idx="4130">
                  <c:v>8252.61474609375</c:v>
                </c:pt>
                <c:pt idx="4131">
                  <c:v>8254.66455078125</c:v>
                </c:pt>
                <c:pt idx="4132">
                  <c:v>8256.63818359375</c:v>
                </c:pt>
                <c:pt idx="4133">
                  <c:v>8258.6875</c:v>
                </c:pt>
                <c:pt idx="4134">
                  <c:v>8260.80029296875</c:v>
                </c:pt>
                <c:pt idx="4135">
                  <c:v>8262.673828125</c:v>
                </c:pt>
                <c:pt idx="4136">
                  <c:v>8264.64794921875</c:v>
                </c:pt>
                <c:pt idx="4137">
                  <c:v>8266.7734375</c:v>
                </c:pt>
                <c:pt idx="4138">
                  <c:v>8268.78271484375</c:v>
                </c:pt>
                <c:pt idx="4139">
                  <c:v>8270.68115234375</c:v>
                </c:pt>
                <c:pt idx="4140">
                  <c:v>8272.5576171875</c:v>
                </c:pt>
                <c:pt idx="4141">
                  <c:v>8274.607421875</c:v>
                </c:pt>
                <c:pt idx="4142">
                  <c:v>8276.66943359375</c:v>
                </c:pt>
                <c:pt idx="4143">
                  <c:v>8278.630859375</c:v>
                </c:pt>
                <c:pt idx="4144">
                  <c:v>8280.61767578125</c:v>
                </c:pt>
                <c:pt idx="4145">
                  <c:v>8282.529296875</c:v>
                </c:pt>
                <c:pt idx="4146">
                  <c:v>8284.56591796875</c:v>
                </c:pt>
                <c:pt idx="4147">
                  <c:v>8286.6279296875</c:v>
                </c:pt>
                <c:pt idx="4148">
                  <c:v>8288.56494140625</c:v>
                </c:pt>
                <c:pt idx="4149">
                  <c:v>8290.6396484375</c:v>
                </c:pt>
                <c:pt idx="4150">
                  <c:v>8292.68896484375</c:v>
                </c:pt>
                <c:pt idx="4151">
                  <c:v>8294.67578125</c:v>
                </c:pt>
                <c:pt idx="4152">
                  <c:v>8296.6123046875</c:v>
                </c:pt>
                <c:pt idx="4153">
                  <c:v>8298.5234375</c:v>
                </c:pt>
                <c:pt idx="4154">
                  <c:v>8300.68603515625</c:v>
                </c:pt>
                <c:pt idx="4155">
                  <c:v>8302.72314453125</c:v>
                </c:pt>
                <c:pt idx="4156">
                  <c:v>8304.55908203125</c:v>
                </c:pt>
                <c:pt idx="4157">
                  <c:v>8306.55859375</c:v>
                </c:pt>
                <c:pt idx="4158">
                  <c:v>8308.62109375</c:v>
                </c:pt>
                <c:pt idx="4159">
                  <c:v>8310.6201171875</c:v>
                </c:pt>
                <c:pt idx="4160">
                  <c:v>8312.55615234375</c:v>
                </c:pt>
                <c:pt idx="4161">
                  <c:v>8314.69384765625</c:v>
                </c:pt>
                <c:pt idx="4162">
                  <c:v>8316.74365234375</c:v>
                </c:pt>
                <c:pt idx="4163">
                  <c:v>8318.63037109375</c:v>
                </c:pt>
                <c:pt idx="4164">
                  <c:v>8320.6171875</c:v>
                </c:pt>
                <c:pt idx="4165">
                  <c:v>8322.5908203125</c:v>
                </c:pt>
                <c:pt idx="4166">
                  <c:v>8324.640625</c:v>
                </c:pt>
                <c:pt idx="4167">
                  <c:v>8326.64013671875</c:v>
                </c:pt>
                <c:pt idx="4168">
                  <c:v>8328.5888671875</c:v>
                </c:pt>
                <c:pt idx="4169">
                  <c:v>8330.6259765625</c:v>
                </c:pt>
                <c:pt idx="4170">
                  <c:v>8332.72607421875</c:v>
                </c:pt>
                <c:pt idx="4171">
                  <c:v>8334.66259765625</c:v>
                </c:pt>
                <c:pt idx="4172">
                  <c:v>8336.54833984375</c:v>
                </c:pt>
                <c:pt idx="4173">
                  <c:v>8338.53466796875</c:v>
                </c:pt>
                <c:pt idx="4174">
                  <c:v>8340.50927734375</c:v>
                </c:pt>
                <c:pt idx="4175">
                  <c:v>8342.5966796875</c:v>
                </c:pt>
                <c:pt idx="4176">
                  <c:v>8344.63330078125</c:v>
                </c:pt>
                <c:pt idx="4177">
                  <c:v>8346.607421875</c:v>
                </c:pt>
                <c:pt idx="4178">
                  <c:v>8348.556640625</c:v>
                </c:pt>
                <c:pt idx="4179">
                  <c:v>8350.56884765625</c:v>
                </c:pt>
                <c:pt idx="4180">
                  <c:v>8352.51806640625</c:v>
                </c:pt>
                <c:pt idx="4181">
                  <c:v>8354.439453125</c:v>
                </c:pt>
                <c:pt idx="4182">
                  <c:v>8356.58984375</c:v>
                </c:pt>
                <c:pt idx="4183">
                  <c:v>8358.61669921875</c:v>
                </c:pt>
                <c:pt idx="4184">
                  <c:v>8360.51513671875</c:v>
                </c:pt>
                <c:pt idx="4185">
                  <c:v>8362.58984375</c:v>
                </c:pt>
                <c:pt idx="4186">
                  <c:v>8364.7275390625</c:v>
                </c:pt>
                <c:pt idx="4187">
                  <c:v>8366.6640625</c:v>
                </c:pt>
                <c:pt idx="4188">
                  <c:v>8368.62548828125</c:v>
                </c:pt>
                <c:pt idx="4189">
                  <c:v>8370.7255859375</c:v>
                </c:pt>
                <c:pt idx="4190">
                  <c:v>8372.67236328125</c:v>
                </c:pt>
                <c:pt idx="4191">
                  <c:v>8374.50830078125</c:v>
                </c:pt>
                <c:pt idx="4192">
                  <c:v>8376.51025390625</c:v>
                </c:pt>
                <c:pt idx="4193">
                  <c:v>8378.59765625</c:v>
                </c:pt>
                <c:pt idx="4194">
                  <c:v>8380.697265625</c:v>
                </c:pt>
                <c:pt idx="4195">
                  <c:v>8382.65625</c:v>
                </c:pt>
                <c:pt idx="4196">
                  <c:v>8384.4921875</c:v>
                </c:pt>
                <c:pt idx="4197">
                  <c:v>8386.45361328125</c:v>
                </c:pt>
                <c:pt idx="4198">
                  <c:v>8388.603515625</c:v>
                </c:pt>
                <c:pt idx="4199">
                  <c:v>8390.63037109375</c:v>
                </c:pt>
                <c:pt idx="4200">
                  <c:v>8392.5419921875</c:v>
                </c:pt>
                <c:pt idx="4201">
                  <c:v>8394.61669921875</c:v>
                </c:pt>
                <c:pt idx="4202">
                  <c:v>8396.72900390625</c:v>
                </c:pt>
                <c:pt idx="4203">
                  <c:v>8398.640625</c:v>
                </c:pt>
                <c:pt idx="4204">
                  <c:v>8400.4765625</c:v>
                </c:pt>
                <c:pt idx="4205">
                  <c:v>8402.4755859375</c:v>
                </c:pt>
                <c:pt idx="4206">
                  <c:v>8404.5751953125</c:v>
                </c:pt>
                <c:pt idx="4207">
                  <c:v>8406.53466796875</c:v>
                </c:pt>
                <c:pt idx="4208">
                  <c:v>8408.4189453125</c:v>
                </c:pt>
                <c:pt idx="4209">
                  <c:v>8410.54638671875</c:v>
                </c:pt>
                <c:pt idx="4210">
                  <c:v>8412.6962890625</c:v>
                </c:pt>
                <c:pt idx="4211">
                  <c:v>8414.6328125</c:v>
                </c:pt>
                <c:pt idx="4212">
                  <c:v>8416.5087890625</c:v>
                </c:pt>
                <c:pt idx="4213">
                  <c:v>8418.646484375</c:v>
                </c:pt>
                <c:pt idx="4214">
                  <c:v>8420.72119140625</c:v>
                </c:pt>
                <c:pt idx="4215">
                  <c:v>8422.556640625</c:v>
                </c:pt>
                <c:pt idx="4216">
                  <c:v>8424.48046875</c:v>
                </c:pt>
                <c:pt idx="4217">
                  <c:v>8426.46728515625</c:v>
                </c:pt>
                <c:pt idx="4218">
                  <c:v>8428.50439453125</c:v>
                </c:pt>
                <c:pt idx="4219">
                  <c:v>8430.5791015625</c:v>
                </c:pt>
                <c:pt idx="4220">
                  <c:v>8432.48828125</c:v>
                </c:pt>
                <c:pt idx="4221">
                  <c:v>8434.44775390625</c:v>
                </c:pt>
                <c:pt idx="4222">
                  <c:v>8436.5224609375</c:v>
                </c:pt>
                <c:pt idx="4223">
                  <c:v>8438.59716796875</c:v>
                </c:pt>
                <c:pt idx="4224">
                  <c:v>8440.5986328125</c:v>
                </c:pt>
                <c:pt idx="4225">
                  <c:v>8442.51220703125</c:v>
                </c:pt>
                <c:pt idx="4226">
                  <c:v>8444.599609375</c:v>
                </c:pt>
                <c:pt idx="4227">
                  <c:v>8446.5966796875</c:v>
                </c:pt>
                <c:pt idx="4228">
                  <c:v>8448.5205078125</c:v>
                </c:pt>
                <c:pt idx="4229">
                  <c:v>8450.56005859375</c:v>
                </c:pt>
                <c:pt idx="4230">
                  <c:v>8452.52197265625</c:v>
                </c:pt>
                <c:pt idx="4231">
                  <c:v>8454.45849609375</c:v>
                </c:pt>
                <c:pt idx="4232">
                  <c:v>8456.419921875</c:v>
                </c:pt>
                <c:pt idx="4233">
                  <c:v>8458.431640625</c:v>
                </c:pt>
                <c:pt idx="4234">
                  <c:v>8460.50634765625</c:v>
                </c:pt>
                <c:pt idx="4235">
                  <c:v>8462.51806640625</c:v>
                </c:pt>
                <c:pt idx="4236">
                  <c:v>8464.517578125</c:v>
                </c:pt>
                <c:pt idx="4237">
                  <c:v>8466.5546875</c:v>
                </c:pt>
                <c:pt idx="4238">
                  <c:v>8468.5791015625</c:v>
                </c:pt>
                <c:pt idx="4239">
                  <c:v>8470.541015625</c:v>
                </c:pt>
                <c:pt idx="4240">
                  <c:v>8472.40185546875</c:v>
                </c:pt>
                <c:pt idx="4241">
                  <c:v>8474.42626953125</c:v>
                </c:pt>
                <c:pt idx="4242">
                  <c:v>8476.5390625</c:v>
                </c:pt>
                <c:pt idx="4243">
                  <c:v>8478.462890625</c:v>
                </c:pt>
                <c:pt idx="4244">
                  <c:v>8480.4619140625</c:v>
                </c:pt>
                <c:pt idx="4245">
                  <c:v>8482.4609375</c:v>
                </c:pt>
                <c:pt idx="4246">
                  <c:v>8484.42041015625</c:v>
                </c:pt>
                <c:pt idx="4247">
                  <c:v>8486.4326171875</c:v>
                </c:pt>
                <c:pt idx="4248">
                  <c:v>8488.3837890625</c:v>
                </c:pt>
                <c:pt idx="4249">
                  <c:v>8490.4306640625</c:v>
                </c:pt>
                <c:pt idx="4250">
                  <c:v>8492.455078125</c:v>
                </c:pt>
                <c:pt idx="4251">
                  <c:v>8494.431640625</c:v>
                </c:pt>
                <c:pt idx="4252">
                  <c:v>8496.5068359375</c:v>
                </c:pt>
                <c:pt idx="4253">
                  <c:v>8498.60693359375</c:v>
                </c:pt>
                <c:pt idx="4254">
                  <c:v>8500.568359375</c:v>
                </c:pt>
                <c:pt idx="4255">
                  <c:v>8502.5048828125</c:v>
                </c:pt>
                <c:pt idx="4256">
                  <c:v>8504.46630859375</c:v>
                </c:pt>
                <c:pt idx="4257">
                  <c:v>8506.5283203125</c:v>
                </c:pt>
                <c:pt idx="4258">
                  <c:v>8508.490234375</c:v>
                </c:pt>
                <c:pt idx="4259">
                  <c:v>8510.4248046875</c:v>
                </c:pt>
                <c:pt idx="4260">
                  <c:v>8512.4716796875</c:v>
                </c:pt>
                <c:pt idx="4261">
                  <c:v>8514.611328125</c:v>
                </c:pt>
                <c:pt idx="4262">
                  <c:v>8516.5380859375</c:v>
                </c:pt>
                <c:pt idx="4263">
                  <c:v>8518.361328125</c:v>
                </c:pt>
                <c:pt idx="4264">
                  <c:v>8520.51123046875</c:v>
                </c:pt>
                <c:pt idx="4265">
                  <c:v>8522.54833984375</c:v>
                </c:pt>
                <c:pt idx="4266">
                  <c:v>8524.54541015625</c:v>
                </c:pt>
                <c:pt idx="4267">
                  <c:v>8526.494140625</c:v>
                </c:pt>
                <c:pt idx="4268">
                  <c:v>8528.50830078125</c:v>
                </c:pt>
                <c:pt idx="4269">
                  <c:v>8530.533203125</c:v>
                </c:pt>
                <c:pt idx="4270">
                  <c:v>8532.482421875</c:v>
                </c:pt>
                <c:pt idx="4271">
                  <c:v>8534.56982421875</c:v>
                </c:pt>
                <c:pt idx="4272">
                  <c:v>8536.58154296875</c:v>
                </c:pt>
                <c:pt idx="4273">
                  <c:v>8538.47998046875</c:v>
                </c:pt>
                <c:pt idx="4274">
                  <c:v>8540.44189453125</c:v>
                </c:pt>
                <c:pt idx="4275">
                  <c:v>8542.50390625</c:v>
                </c:pt>
                <c:pt idx="4276">
                  <c:v>8544.56591796875</c:v>
                </c:pt>
                <c:pt idx="4277">
                  <c:v>8546.52783203125</c:v>
                </c:pt>
                <c:pt idx="4278">
                  <c:v>8548.52734375</c:v>
                </c:pt>
                <c:pt idx="4279">
                  <c:v>8550.52685546875</c:v>
                </c:pt>
                <c:pt idx="4280">
                  <c:v>8552.45068359375</c:v>
                </c:pt>
                <c:pt idx="4281">
                  <c:v>8554.5126953125</c:v>
                </c:pt>
                <c:pt idx="4282">
                  <c:v>8556.47412109375</c:v>
                </c:pt>
                <c:pt idx="4283">
                  <c:v>8558.41064453125</c:v>
                </c:pt>
                <c:pt idx="4284">
                  <c:v>8560.40966796875</c:v>
                </c:pt>
                <c:pt idx="4285">
                  <c:v>8562.3837890625</c:v>
                </c:pt>
                <c:pt idx="4286">
                  <c:v>8564.49658203125</c:v>
                </c:pt>
                <c:pt idx="4287">
                  <c:v>8566.49365234375</c:v>
                </c:pt>
                <c:pt idx="4288">
                  <c:v>8568.3671875</c:v>
                </c:pt>
                <c:pt idx="4289">
                  <c:v>8570.39404296875</c:v>
                </c:pt>
                <c:pt idx="4290">
                  <c:v>8572.44384765625</c:v>
                </c:pt>
                <c:pt idx="4291">
                  <c:v>8574.365234375</c:v>
                </c:pt>
                <c:pt idx="4292">
                  <c:v>8576.3515625</c:v>
                </c:pt>
                <c:pt idx="4293">
                  <c:v>8578.36572265625</c:v>
                </c:pt>
                <c:pt idx="4294">
                  <c:v>8580.478515625</c:v>
                </c:pt>
                <c:pt idx="4295">
                  <c:v>8582.6416015625</c:v>
                </c:pt>
                <c:pt idx="4296">
                  <c:v>8584.5654296875</c:v>
                </c:pt>
                <c:pt idx="4297">
                  <c:v>8586.451171875</c:v>
                </c:pt>
                <c:pt idx="4298">
                  <c:v>8588.4228515625</c:v>
                </c:pt>
                <c:pt idx="4299">
                  <c:v>8590.38232421875</c:v>
                </c:pt>
                <c:pt idx="4300">
                  <c:v>8592.509765625</c:v>
                </c:pt>
                <c:pt idx="4301">
                  <c:v>8594.54931640625</c:v>
                </c:pt>
                <c:pt idx="4302">
                  <c:v>8596.41015625</c:v>
                </c:pt>
                <c:pt idx="4303">
                  <c:v>8598.4091796875</c:v>
                </c:pt>
                <c:pt idx="4304">
                  <c:v>8600.458984375</c:v>
                </c:pt>
                <c:pt idx="4305">
                  <c:v>8602.4833984375</c:v>
                </c:pt>
                <c:pt idx="4306">
                  <c:v>8604.4072265625</c:v>
                </c:pt>
                <c:pt idx="4307">
                  <c:v>8606.33154296875</c:v>
                </c:pt>
                <c:pt idx="4308">
                  <c:v>8608.3056640625</c:v>
                </c:pt>
                <c:pt idx="4309">
                  <c:v>8610.35498046875</c:v>
                </c:pt>
                <c:pt idx="4310">
                  <c:v>8612.40478515625</c:v>
                </c:pt>
                <c:pt idx="4311">
                  <c:v>8614.27587890625</c:v>
                </c:pt>
                <c:pt idx="4312">
                  <c:v>8616.31298828125</c:v>
                </c:pt>
                <c:pt idx="4313">
                  <c:v>8618.47802734375</c:v>
                </c:pt>
                <c:pt idx="4314">
                  <c:v>8620.40185546875</c:v>
                </c:pt>
                <c:pt idx="4315">
                  <c:v>8622.30078125</c:v>
                </c:pt>
                <c:pt idx="4316">
                  <c:v>8624.36279296875</c:v>
                </c:pt>
                <c:pt idx="4317">
                  <c:v>8626.48779296875</c:v>
                </c:pt>
                <c:pt idx="4318">
                  <c:v>8628.5126953125</c:v>
                </c:pt>
                <c:pt idx="4319">
                  <c:v>8630.361328125</c:v>
                </c:pt>
                <c:pt idx="4320">
                  <c:v>8632.29736328125</c:v>
                </c:pt>
                <c:pt idx="4321">
                  <c:v>8634.4326171875</c:v>
                </c:pt>
                <c:pt idx="4322">
                  <c:v>8636.39453125</c:v>
                </c:pt>
                <c:pt idx="4323">
                  <c:v>8638.39599609375</c:v>
                </c:pt>
                <c:pt idx="4324">
                  <c:v>8640.39501953125</c:v>
                </c:pt>
                <c:pt idx="4325">
                  <c:v>8642.34423828125</c:v>
                </c:pt>
                <c:pt idx="4326">
                  <c:v>8644.3564453125</c:v>
                </c:pt>
                <c:pt idx="4327">
                  <c:v>8646.35595703125</c:v>
                </c:pt>
                <c:pt idx="4328">
                  <c:v>8648.443359375</c:v>
                </c:pt>
                <c:pt idx="4329">
                  <c:v>8650.4296875</c:v>
                </c:pt>
                <c:pt idx="4330">
                  <c:v>8652.29052734375</c:v>
                </c:pt>
                <c:pt idx="4331">
                  <c:v>8654.3154296875</c:v>
                </c:pt>
                <c:pt idx="4332">
                  <c:v>8656.42529296875</c:v>
                </c:pt>
                <c:pt idx="4333">
                  <c:v>8658.3994140625</c:v>
                </c:pt>
                <c:pt idx="4334">
                  <c:v>8660.3505859375</c:v>
                </c:pt>
                <c:pt idx="4335">
                  <c:v>8662.29931640625</c:v>
                </c:pt>
                <c:pt idx="4336">
                  <c:v>8664.298828125</c:v>
                </c:pt>
                <c:pt idx="4337">
                  <c:v>8666.39892578125</c:v>
                </c:pt>
                <c:pt idx="4338">
                  <c:v>8668.3984375</c:v>
                </c:pt>
                <c:pt idx="4339">
                  <c:v>8670.41015625</c:v>
                </c:pt>
                <c:pt idx="4340">
                  <c:v>8672.447265625</c:v>
                </c:pt>
                <c:pt idx="4341">
                  <c:v>8674.37109375</c:v>
                </c:pt>
                <c:pt idx="4342">
                  <c:v>8676.3076171875</c:v>
                </c:pt>
                <c:pt idx="4343">
                  <c:v>8678.330078125</c:v>
                </c:pt>
                <c:pt idx="4344">
                  <c:v>8680.32666015625</c:v>
                </c:pt>
                <c:pt idx="4345">
                  <c:v>8682.353515625</c:v>
                </c:pt>
                <c:pt idx="4346">
                  <c:v>8684.3681640625</c:v>
                </c:pt>
                <c:pt idx="4347">
                  <c:v>8686.3544921875</c:v>
                </c:pt>
                <c:pt idx="4348">
                  <c:v>8688.4287109375</c:v>
                </c:pt>
                <c:pt idx="4349">
                  <c:v>8690.3251953125</c:v>
                </c:pt>
                <c:pt idx="4350">
                  <c:v>8692.3125</c:v>
                </c:pt>
                <c:pt idx="4351">
                  <c:v>8694.4775390625</c:v>
                </c:pt>
                <c:pt idx="4352">
                  <c:v>8696.4267578125</c:v>
                </c:pt>
                <c:pt idx="4353">
                  <c:v>8698.25</c:v>
                </c:pt>
                <c:pt idx="4354">
                  <c:v>8700.2490234375</c:v>
                </c:pt>
                <c:pt idx="4355">
                  <c:v>8702.44970703125</c:v>
                </c:pt>
                <c:pt idx="4356">
                  <c:v>8704.44873046875</c:v>
                </c:pt>
                <c:pt idx="4357">
                  <c:v>8706.146484375</c:v>
                </c:pt>
                <c:pt idx="4358">
                  <c:v>8708.15869140625</c:v>
                </c:pt>
                <c:pt idx="4359">
                  <c:v>8710.359375</c:v>
                </c:pt>
                <c:pt idx="4360">
                  <c:v>8712.44677734375</c:v>
                </c:pt>
                <c:pt idx="4361">
                  <c:v>8714.37060546875</c:v>
                </c:pt>
                <c:pt idx="4362">
                  <c:v>8716.31982421875</c:v>
                </c:pt>
                <c:pt idx="4363">
                  <c:v>8718.39404296875</c:v>
                </c:pt>
                <c:pt idx="4364">
                  <c:v>8720.34033203125</c:v>
                </c:pt>
                <c:pt idx="4365">
                  <c:v>8722.3525390625</c:v>
                </c:pt>
                <c:pt idx="4366">
                  <c:v>8724.341796875</c:v>
                </c:pt>
                <c:pt idx="4367">
                  <c:v>8726.32861328125</c:v>
                </c:pt>
                <c:pt idx="4368">
                  <c:v>8728.328125</c:v>
                </c:pt>
                <c:pt idx="4369">
                  <c:v>8730.23681640625</c:v>
                </c:pt>
                <c:pt idx="4370">
                  <c:v>8732.2607421875</c:v>
                </c:pt>
                <c:pt idx="4371">
                  <c:v>8734.24755859375</c:v>
                </c:pt>
                <c:pt idx="4372">
                  <c:v>8736.28515625</c:v>
                </c:pt>
                <c:pt idx="4373">
                  <c:v>8738.3623046875</c:v>
                </c:pt>
                <c:pt idx="4374">
                  <c:v>8740.39892578125</c:v>
                </c:pt>
                <c:pt idx="4375">
                  <c:v>8742.3857421875</c:v>
                </c:pt>
                <c:pt idx="4376">
                  <c:v>8744.322265625</c:v>
                </c:pt>
                <c:pt idx="4377">
                  <c:v>8746.28369140625</c:v>
                </c:pt>
                <c:pt idx="4378">
                  <c:v>8748.2578125</c:v>
                </c:pt>
                <c:pt idx="4379">
                  <c:v>8750.2822265625</c:v>
                </c:pt>
                <c:pt idx="4380">
                  <c:v>8752.38232421875</c:v>
                </c:pt>
                <c:pt idx="4381">
                  <c:v>8754.369140625</c:v>
                </c:pt>
                <c:pt idx="4382">
                  <c:v>8756.27783203125</c:v>
                </c:pt>
                <c:pt idx="4383">
                  <c:v>8758.30029296875</c:v>
                </c:pt>
                <c:pt idx="4384">
                  <c:v>8760.27685546875</c:v>
                </c:pt>
                <c:pt idx="4385">
                  <c:v>8762.31591796875</c:v>
                </c:pt>
                <c:pt idx="4386">
                  <c:v>8764.416015625</c:v>
                </c:pt>
                <c:pt idx="4387">
                  <c:v>8766.40283203125</c:v>
                </c:pt>
                <c:pt idx="4388">
                  <c:v>8768.31396484375</c:v>
                </c:pt>
                <c:pt idx="4389">
                  <c:v>8770.212890625</c:v>
                </c:pt>
                <c:pt idx="4390">
                  <c:v>8772.2373046875</c:v>
                </c:pt>
                <c:pt idx="4391">
                  <c:v>8774.31201171875</c:v>
                </c:pt>
                <c:pt idx="4392">
                  <c:v>8776.2236328125</c:v>
                </c:pt>
                <c:pt idx="4393">
                  <c:v>8778.29833984375</c:v>
                </c:pt>
                <c:pt idx="4394">
                  <c:v>8780.29736328125</c:v>
                </c:pt>
                <c:pt idx="4395">
                  <c:v>8782.1455078125</c:v>
                </c:pt>
                <c:pt idx="4396">
                  <c:v>8784.283203125</c:v>
                </c:pt>
                <c:pt idx="4397">
                  <c:v>8786.345703125</c:v>
                </c:pt>
                <c:pt idx="4398">
                  <c:v>8788.2822265625</c:v>
                </c:pt>
                <c:pt idx="4399">
                  <c:v>8790.28125</c:v>
                </c:pt>
                <c:pt idx="4400">
                  <c:v>8792.29296875</c:v>
                </c:pt>
                <c:pt idx="4401">
                  <c:v>8794.216796875</c:v>
                </c:pt>
                <c:pt idx="4402">
                  <c:v>8796.15380859375</c:v>
                </c:pt>
                <c:pt idx="4403">
                  <c:v>8798.25439453125</c:v>
                </c:pt>
                <c:pt idx="4404">
                  <c:v>8800.228515625</c:v>
                </c:pt>
                <c:pt idx="4405">
                  <c:v>8802.13916015625</c:v>
                </c:pt>
                <c:pt idx="4406">
                  <c:v>8804.25146484375</c:v>
                </c:pt>
                <c:pt idx="4407">
                  <c:v>8806.35205078125</c:v>
                </c:pt>
                <c:pt idx="4408">
                  <c:v>8808.3134765625</c:v>
                </c:pt>
                <c:pt idx="4409">
                  <c:v>8810.26220703125</c:v>
                </c:pt>
                <c:pt idx="4410">
                  <c:v>8812.29931640625</c:v>
                </c:pt>
                <c:pt idx="4411">
                  <c:v>8814.29833984375</c:v>
                </c:pt>
                <c:pt idx="4412">
                  <c:v>8816.26025390625</c:v>
                </c:pt>
                <c:pt idx="4413">
                  <c:v>8818.20947265625</c:v>
                </c:pt>
                <c:pt idx="4414">
                  <c:v>8820.1708984375</c:v>
                </c:pt>
                <c:pt idx="4415">
                  <c:v>8822.3837890625</c:v>
                </c:pt>
                <c:pt idx="4416">
                  <c:v>8824.42041015625</c:v>
                </c:pt>
                <c:pt idx="4417">
                  <c:v>8826.21875</c:v>
                </c:pt>
                <c:pt idx="4418">
                  <c:v>8828.1806640625</c:v>
                </c:pt>
                <c:pt idx="4419">
                  <c:v>8830.2431640625</c:v>
                </c:pt>
                <c:pt idx="4420">
                  <c:v>8832.2421875</c:v>
                </c:pt>
                <c:pt idx="4421">
                  <c:v>8834.25390625</c:v>
                </c:pt>
                <c:pt idx="4422">
                  <c:v>8836.2412109375</c:v>
                </c:pt>
                <c:pt idx="4423">
                  <c:v>8838.2529296875</c:v>
                </c:pt>
                <c:pt idx="4424">
                  <c:v>8840.2392578125</c:v>
                </c:pt>
                <c:pt idx="4425">
                  <c:v>8842.15087890625</c:v>
                </c:pt>
                <c:pt idx="4426">
                  <c:v>8844.22607421875</c:v>
                </c:pt>
                <c:pt idx="4427">
                  <c:v>8846.2880859375</c:v>
                </c:pt>
                <c:pt idx="4428">
                  <c:v>8848.2998046875</c:v>
                </c:pt>
                <c:pt idx="4429">
                  <c:v>8850.1982421875</c:v>
                </c:pt>
                <c:pt idx="4430">
                  <c:v>8852.17236328125</c:v>
                </c:pt>
                <c:pt idx="4431">
                  <c:v>8854.197265625</c:v>
                </c:pt>
                <c:pt idx="4432">
                  <c:v>8856.15869140625</c:v>
                </c:pt>
                <c:pt idx="4433">
                  <c:v>8858.21826171875</c:v>
                </c:pt>
                <c:pt idx="4434">
                  <c:v>8860.24267578125</c:v>
                </c:pt>
                <c:pt idx="4435">
                  <c:v>8862.17919921875</c:v>
                </c:pt>
                <c:pt idx="4436">
                  <c:v>8864.12841796875</c:v>
                </c:pt>
                <c:pt idx="4437">
                  <c:v>8866.142578125</c:v>
                </c:pt>
                <c:pt idx="4438">
                  <c:v>8868.154296875</c:v>
                </c:pt>
                <c:pt idx="4439">
                  <c:v>8870.22900390625</c:v>
                </c:pt>
                <c:pt idx="4440">
                  <c:v>8872.21630859375</c:v>
                </c:pt>
                <c:pt idx="4441">
                  <c:v>8874.16552734375</c:v>
                </c:pt>
                <c:pt idx="4442">
                  <c:v>8876.17724609375</c:v>
                </c:pt>
                <c:pt idx="4443">
                  <c:v>8878.1259765625</c:v>
                </c:pt>
                <c:pt idx="4444">
                  <c:v>8880.212890625</c:v>
                </c:pt>
                <c:pt idx="4445">
                  <c:v>8882.23779296875</c:v>
                </c:pt>
                <c:pt idx="4446">
                  <c:v>8884.12158203125</c:v>
                </c:pt>
                <c:pt idx="4447">
                  <c:v>8886.130859375</c:v>
                </c:pt>
                <c:pt idx="4448">
                  <c:v>8888.1552734375</c:v>
                </c:pt>
                <c:pt idx="4449">
                  <c:v>8890.14453125</c:v>
                </c:pt>
                <c:pt idx="4450">
                  <c:v>8892.1845703125</c:v>
                </c:pt>
                <c:pt idx="4451">
                  <c:v>8894.1337890625</c:v>
                </c:pt>
                <c:pt idx="4452">
                  <c:v>8896.18310546875</c:v>
                </c:pt>
                <c:pt idx="4453">
                  <c:v>8898.3203125</c:v>
                </c:pt>
                <c:pt idx="4454">
                  <c:v>8900.2294921875</c:v>
                </c:pt>
                <c:pt idx="4455">
                  <c:v>8902.1787109375</c:v>
                </c:pt>
                <c:pt idx="4456">
                  <c:v>8904.2177734375</c:v>
                </c:pt>
                <c:pt idx="4457">
                  <c:v>8906.20458984375</c:v>
                </c:pt>
                <c:pt idx="4458">
                  <c:v>8908.138671875</c:v>
                </c:pt>
                <c:pt idx="4459">
                  <c:v>8910.1630859375</c:v>
                </c:pt>
                <c:pt idx="4460">
                  <c:v>8912.212890625</c:v>
                </c:pt>
                <c:pt idx="4461">
                  <c:v>8914.16162109375</c:v>
                </c:pt>
                <c:pt idx="4462">
                  <c:v>8916.12548828125</c:v>
                </c:pt>
                <c:pt idx="4463">
                  <c:v>8918.125</c:v>
                </c:pt>
                <c:pt idx="4464">
                  <c:v>8920.1494140625</c:v>
                </c:pt>
                <c:pt idx="4465">
                  <c:v>8922.09814453125</c:v>
                </c:pt>
                <c:pt idx="4466">
                  <c:v>8924.0849609375</c:v>
                </c:pt>
                <c:pt idx="4467">
                  <c:v>8926.134765625</c:v>
                </c:pt>
                <c:pt idx="4468">
                  <c:v>8928.13134765625</c:v>
                </c:pt>
                <c:pt idx="4469">
                  <c:v>8930.1181640625</c:v>
                </c:pt>
                <c:pt idx="4470">
                  <c:v>8932.20849609375</c:v>
                </c:pt>
                <c:pt idx="4471">
                  <c:v>8934.24560546875</c:v>
                </c:pt>
                <c:pt idx="4472">
                  <c:v>8936.12890625</c:v>
                </c:pt>
                <c:pt idx="4473">
                  <c:v>8938.10302734375</c:v>
                </c:pt>
                <c:pt idx="4474">
                  <c:v>8940.142578125</c:v>
                </c:pt>
                <c:pt idx="4475">
                  <c:v>8942.14208984375</c:v>
                </c:pt>
                <c:pt idx="4476">
                  <c:v>8944.154296875</c:v>
                </c:pt>
                <c:pt idx="4477">
                  <c:v>8946.14111328125</c:v>
                </c:pt>
                <c:pt idx="4478">
                  <c:v>8948.08740234375</c:v>
                </c:pt>
                <c:pt idx="4479">
                  <c:v>8950.25</c:v>
                </c:pt>
                <c:pt idx="4480">
                  <c:v>8952.3017578125</c:v>
                </c:pt>
                <c:pt idx="4481">
                  <c:v>8954.17529296875</c:v>
                </c:pt>
                <c:pt idx="4482">
                  <c:v>8956.2001953125</c:v>
                </c:pt>
                <c:pt idx="4483">
                  <c:v>8958.25</c:v>
                </c:pt>
                <c:pt idx="4484">
                  <c:v>8960.26171875</c:v>
                </c:pt>
                <c:pt idx="4485">
                  <c:v>8962.19580078125</c:v>
                </c:pt>
                <c:pt idx="4486">
                  <c:v>8964.1826171875</c:v>
                </c:pt>
                <c:pt idx="4487">
                  <c:v>8966.1591796875</c:v>
                </c:pt>
                <c:pt idx="4488">
                  <c:v>8968.1689453125</c:v>
                </c:pt>
                <c:pt idx="4489">
                  <c:v>8970.16796875</c:v>
                </c:pt>
                <c:pt idx="4490">
                  <c:v>8972.09375</c:v>
                </c:pt>
                <c:pt idx="4491">
                  <c:v>8974.15625</c:v>
                </c:pt>
                <c:pt idx="4492">
                  <c:v>8976.09326171875</c:v>
                </c:pt>
                <c:pt idx="4493">
                  <c:v>8978.02978515625</c:v>
                </c:pt>
                <c:pt idx="4494">
                  <c:v>8980.12939453125</c:v>
                </c:pt>
                <c:pt idx="4495">
                  <c:v>8982.2041015625</c:v>
                </c:pt>
                <c:pt idx="4496">
                  <c:v>8984.29150390625</c:v>
                </c:pt>
                <c:pt idx="4497">
                  <c:v>8986.24072265625</c:v>
                </c:pt>
                <c:pt idx="4498">
                  <c:v>8988.099609375</c:v>
                </c:pt>
                <c:pt idx="4499">
                  <c:v>8990.083984375</c:v>
                </c:pt>
                <c:pt idx="4500">
                  <c:v>8992.03515625</c:v>
                </c:pt>
                <c:pt idx="4501">
                  <c:v>8993.99853515625</c:v>
                </c:pt>
                <c:pt idx="4502">
                  <c:v>8996.060546875</c:v>
                </c:pt>
                <c:pt idx="4503">
                  <c:v>8998.1103515625</c:v>
                </c:pt>
                <c:pt idx="4504">
                  <c:v>9000.0068359375</c:v>
                </c:pt>
                <c:pt idx="4505">
                  <c:v>9002.03125</c:v>
                </c:pt>
                <c:pt idx="4506">
                  <c:v>9004.25927734375</c:v>
                </c:pt>
                <c:pt idx="4507">
                  <c:v>9006.24609375</c:v>
                </c:pt>
                <c:pt idx="4508">
                  <c:v>9008.09423828125</c:v>
                </c:pt>
                <c:pt idx="4509">
                  <c:v>9010.03076171875</c:v>
                </c:pt>
                <c:pt idx="4510">
                  <c:v>9012.11572265625</c:v>
                </c:pt>
                <c:pt idx="4511">
                  <c:v>9014.24072265625</c:v>
                </c:pt>
                <c:pt idx="4512">
                  <c:v>9016.18994140625</c:v>
                </c:pt>
                <c:pt idx="4513">
                  <c:v>9018.0888671875</c:v>
                </c:pt>
                <c:pt idx="4514">
                  <c:v>9020.103515625</c:v>
                </c:pt>
                <c:pt idx="4515">
                  <c:v>9022.2158203125</c:v>
                </c:pt>
                <c:pt idx="4516">
                  <c:v>9024.21484375</c:v>
                </c:pt>
                <c:pt idx="4517">
                  <c:v>9026.111328125</c:v>
                </c:pt>
                <c:pt idx="4518">
                  <c:v>9027.99755859375</c:v>
                </c:pt>
                <c:pt idx="4519">
                  <c:v>9030.072265625</c:v>
                </c:pt>
                <c:pt idx="4520">
                  <c:v>9032.19482421875</c:v>
                </c:pt>
                <c:pt idx="4521">
                  <c:v>9034.1083984375</c:v>
                </c:pt>
                <c:pt idx="4522">
                  <c:v>9036.09765625</c:v>
                </c:pt>
                <c:pt idx="4523">
                  <c:v>9038.17236328125</c:v>
                </c:pt>
                <c:pt idx="4524">
                  <c:v>9040.12109375</c:v>
                </c:pt>
                <c:pt idx="4525">
                  <c:v>9042.10791015625</c:v>
                </c:pt>
                <c:pt idx="4526">
                  <c:v>9044.15771484375</c:v>
                </c:pt>
                <c:pt idx="4527">
                  <c:v>9046.1064453125</c:v>
                </c:pt>
                <c:pt idx="4528">
                  <c:v>9048.11865234375</c:v>
                </c:pt>
                <c:pt idx="4529">
                  <c:v>9050.130859375</c:v>
                </c:pt>
                <c:pt idx="4530">
                  <c:v>9052.142578125</c:v>
                </c:pt>
                <c:pt idx="4531">
                  <c:v>9054.10205078125</c:v>
                </c:pt>
                <c:pt idx="4532">
                  <c:v>9056.0634765625</c:v>
                </c:pt>
                <c:pt idx="4533">
                  <c:v>9058.05224609375</c:v>
                </c:pt>
                <c:pt idx="4534">
                  <c:v>9060.0263671875</c:v>
                </c:pt>
                <c:pt idx="4535">
                  <c:v>9062.0634765625</c:v>
                </c:pt>
                <c:pt idx="4536">
                  <c:v>9064.06298828125</c:v>
                </c:pt>
                <c:pt idx="4537">
                  <c:v>9066.0625</c:v>
                </c:pt>
                <c:pt idx="4538">
                  <c:v>9068.13720703125</c:v>
                </c:pt>
                <c:pt idx="4539">
                  <c:v>9070.111328125</c:v>
                </c:pt>
                <c:pt idx="4540">
                  <c:v>9072.123046875</c:v>
                </c:pt>
                <c:pt idx="4541">
                  <c:v>9074.1474609375</c:v>
                </c:pt>
                <c:pt idx="4542">
                  <c:v>9076.05908203125</c:v>
                </c:pt>
                <c:pt idx="4543">
                  <c:v>9078.01806640625</c:v>
                </c:pt>
                <c:pt idx="4544">
                  <c:v>9079.939453125</c:v>
                </c:pt>
                <c:pt idx="4545">
                  <c:v>9081.9287109375</c:v>
                </c:pt>
                <c:pt idx="4546">
                  <c:v>9084.0185546875</c:v>
                </c:pt>
                <c:pt idx="4547">
                  <c:v>9086.04345703125</c:v>
                </c:pt>
                <c:pt idx="4548">
                  <c:v>9088.02978515625</c:v>
                </c:pt>
                <c:pt idx="4549">
                  <c:v>9090.04150390625</c:v>
                </c:pt>
                <c:pt idx="4550">
                  <c:v>9092.0537109375</c:v>
                </c:pt>
                <c:pt idx="4551">
                  <c:v>9094.05322265625</c:v>
                </c:pt>
                <c:pt idx="4552">
                  <c:v>9096.0654296875</c:v>
                </c:pt>
                <c:pt idx="4553">
                  <c:v>9098.11474609375</c:v>
                </c:pt>
                <c:pt idx="4554">
                  <c:v>9100.12646484375</c:v>
                </c:pt>
                <c:pt idx="4555">
                  <c:v>9102.08837890625</c:v>
                </c:pt>
                <c:pt idx="4556">
                  <c:v>9104.08544921875</c:v>
                </c:pt>
                <c:pt idx="4557">
                  <c:v>9106.07177734375</c:v>
                </c:pt>
                <c:pt idx="4558">
                  <c:v>9108.0986328125</c:v>
                </c:pt>
                <c:pt idx="4559">
                  <c:v>9110.10791015625</c:v>
                </c:pt>
                <c:pt idx="4560">
                  <c:v>9112.056640625</c:v>
                </c:pt>
                <c:pt idx="4561">
                  <c:v>9114.0966796875</c:v>
                </c:pt>
                <c:pt idx="4562">
                  <c:v>9116.13134765625</c:v>
                </c:pt>
                <c:pt idx="4563">
                  <c:v>9118.05224609375</c:v>
                </c:pt>
                <c:pt idx="4564">
                  <c:v>9120.00390625</c:v>
                </c:pt>
                <c:pt idx="4565">
                  <c:v>9122.03076171875</c:v>
                </c:pt>
                <c:pt idx="4566">
                  <c:v>9124.04248046875</c:v>
                </c:pt>
                <c:pt idx="4567">
                  <c:v>9126.0673828125</c:v>
                </c:pt>
                <c:pt idx="4568">
                  <c:v>9128.00390625</c:v>
                </c:pt>
                <c:pt idx="4569">
                  <c:v>9129.9150390625</c:v>
                </c:pt>
                <c:pt idx="4570">
                  <c:v>9131.98974609375</c:v>
                </c:pt>
                <c:pt idx="4571">
                  <c:v>9134.01171875</c:v>
                </c:pt>
                <c:pt idx="4572">
                  <c:v>9135.96044921875</c:v>
                </c:pt>
                <c:pt idx="4573">
                  <c:v>9138.025390625</c:v>
                </c:pt>
                <c:pt idx="4574">
                  <c:v>9140.037109375</c:v>
                </c:pt>
                <c:pt idx="4575">
                  <c:v>9141.99853515625</c:v>
                </c:pt>
                <c:pt idx="4576">
                  <c:v>9143.98583984375</c:v>
                </c:pt>
                <c:pt idx="4577">
                  <c:v>9145.99755859375</c:v>
                </c:pt>
                <c:pt idx="4578">
                  <c:v>9148.07177734375</c:v>
                </c:pt>
                <c:pt idx="4579">
                  <c:v>9150.1337890625</c:v>
                </c:pt>
                <c:pt idx="4580">
                  <c:v>9152.07080078125</c:v>
                </c:pt>
                <c:pt idx="4581">
                  <c:v>9153.9951171875</c:v>
                </c:pt>
                <c:pt idx="4582">
                  <c:v>9155.9287109375</c:v>
                </c:pt>
                <c:pt idx="4583">
                  <c:v>9157.927734375</c:v>
                </c:pt>
                <c:pt idx="4584">
                  <c:v>9159.96728515625</c:v>
                </c:pt>
                <c:pt idx="4585">
                  <c:v>9161.91650390625</c:v>
                </c:pt>
                <c:pt idx="4586">
                  <c:v>9163.9912109375</c:v>
                </c:pt>
                <c:pt idx="4587">
                  <c:v>9166.103515625</c:v>
                </c:pt>
                <c:pt idx="4588">
                  <c:v>9168.087890625</c:v>
                </c:pt>
                <c:pt idx="4589">
                  <c:v>9170.08740234375</c:v>
                </c:pt>
                <c:pt idx="4590">
                  <c:v>9172.1142578125</c:v>
                </c:pt>
                <c:pt idx="4591">
                  <c:v>9174.0126953125</c:v>
                </c:pt>
                <c:pt idx="4592">
                  <c:v>9175.9619140625</c:v>
                </c:pt>
                <c:pt idx="4593">
                  <c:v>9177.923828125</c:v>
                </c:pt>
                <c:pt idx="4594">
                  <c:v>9179.91064453125</c:v>
                </c:pt>
                <c:pt idx="4595">
                  <c:v>9181.9326171875</c:v>
                </c:pt>
                <c:pt idx="4596">
                  <c:v>9183.9697265625</c:v>
                </c:pt>
                <c:pt idx="4597">
                  <c:v>9185.984375</c:v>
                </c:pt>
                <c:pt idx="4598">
                  <c:v>9187.94580078125</c:v>
                </c:pt>
                <c:pt idx="4599">
                  <c:v>9190.05810546875</c:v>
                </c:pt>
                <c:pt idx="4600">
                  <c:v>9192.0302734375</c:v>
                </c:pt>
                <c:pt idx="4601">
                  <c:v>9193.916015625</c:v>
                </c:pt>
                <c:pt idx="4602">
                  <c:v>9196.09326171875</c:v>
                </c:pt>
                <c:pt idx="4603">
                  <c:v>9198.16845703125</c:v>
                </c:pt>
                <c:pt idx="4604">
                  <c:v>9199.9794921875</c:v>
                </c:pt>
                <c:pt idx="4605">
                  <c:v>9202.0166015625</c:v>
                </c:pt>
                <c:pt idx="4606">
                  <c:v>9204.07861328125</c:v>
                </c:pt>
                <c:pt idx="4607">
                  <c:v>9206.02734375</c:v>
                </c:pt>
                <c:pt idx="4608">
                  <c:v>9207.9638671875</c:v>
                </c:pt>
                <c:pt idx="4609">
                  <c:v>9209.87548828125</c:v>
                </c:pt>
                <c:pt idx="4610">
                  <c:v>9211.9501953125</c:v>
                </c:pt>
                <c:pt idx="4611">
                  <c:v>9214.02490234375</c:v>
                </c:pt>
                <c:pt idx="4612">
                  <c:v>9215.93603515625</c:v>
                </c:pt>
                <c:pt idx="4613">
                  <c:v>9217.94775390625</c:v>
                </c:pt>
                <c:pt idx="4614">
                  <c:v>9219.99755859375</c:v>
                </c:pt>
                <c:pt idx="4615">
                  <c:v>9221.9189453125</c:v>
                </c:pt>
                <c:pt idx="4616">
                  <c:v>9223.8427734375</c:v>
                </c:pt>
                <c:pt idx="4617">
                  <c:v>9225.89501953125</c:v>
                </c:pt>
                <c:pt idx="4618">
                  <c:v>9227.95751953125</c:v>
                </c:pt>
                <c:pt idx="4619">
                  <c:v>9229.931640625</c:v>
                </c:pt>
                <c:pt idx="4620">
                  <c:v>9231.85302734375</c:v>
                </c:pt>
                <c:pt idx="4621">
                  <c:v>9233.90283203125</c:v>
                </c:pt>
                <c:pt idx="4622">
                  <c:v>9235.90478515625</c:v>
                </c:pt>
                <c:pt idx="4623">
                  <c:v>9237.939453125</c:v>
                </c:pt>
                <c:pt idx="4624">
                  <c:v>9240.06396484375</c:v>
                </c:pt>
                <c:pt idx="4625">
                  <c:v>9241.92724609375</c:v>
                </c:pt>
                <c:pt idx="4626">
                  <c:v>9243.97705078125</c:v>
                </c:pt>
                <c:pt idx="4627">
                  <c:v>9245.9736328125</c:v>
                </c:pt>
                <c:pt idx="4628">
                  <c:v>9247.91015625</c:v>
                </c:pt>
                <c:pt idx="4629">
                  <c:v>9249.9248046875</c:v>
                </c:pt>
                <c:pt idx="4630">
                  <c:v>9251.88623046875</c:v>
                </c:pt>
                <c:pt idx="4631">
                  <c:v>9253.935546875</c:v>
                </c:pt>
                <c:pt idx="4632">
                  <c:v>9255.98486328125</c:v>
                </c:pt>
                <c:pt idx="4633">
                  <c:v>9257.9443359375</c:v>
                </c:pt>
                <c:pt idx="4634">
                  <c:v>9259.91650390625</c:v>
                </c:pt>
                <c:pt idx="4635">
                  <c:v>9261.98095703125</c:v>
                </c:pt>
                <c:pt idx="4636">
                  <c:v>9263.9453125</c:v>
                </c:pt>
                <c:pt idx="4637">
                  <c:v>9265.89453125</c:v>
                </c:pt>
                <c:pt idx="4638">
                  <c:v>9268.056640625</c:v>
                </c:pt>
                <c:pt idx="4639">
                  <c:v>9270.14404296875</c:v>
                </c:pt>
                <c:pt idx="4640">
                  <c:v>9271.96533203125</c:v>
                </c:pt>
                <c:pt idx="4641">
                  <c:v>9273.95166015625</c:v>
                </c:pt>
                <c:pt idx="4642">
                  <c:v>9275.95361328125</c:v>
                </c:pt>
                <c:pt idx="4643">
                  <c:v>9277.90283203125</c:v>
                </c:pt>
                <c:pt idx="4644">
                  <c:v>9279.96484375</c:v>
                </c:pt>
                <c:pt idx="4645">
                  <c:v>9281.93896484375</c:v>
                </c:pt>
                <c:pt idx="4646">
                  <c:v>9283.900390625</c:v>
                </c:pt>
                <c:pt idx="4647">
                  <c:v>9285.89990234375</c:v>
                </c:pt>
                <c:pt idx="4648">
                  <c:v>9287.91162109375</c:v>
                </c:pt>
                <c:pt idx="4649">
                  <c:v>9289.9111328125</c:v>
                </c:pt>
                <c:pt idx="4650">
                  <c:v>9291.935546875</c:v>
                </c:pt>
                <c:pt idx="4651">
                  <c:v>9293.99755859375</c:v>
                </c:pt>
                <c:pt idx="4652">
                  <c:v>9295.98193359375</c:v>
                </c:pt>
                <c:pt idx="4653">
                  <c:v>9297.8427734375</c:v>
                </c:pt>
                <c:pt idx="4654">
                  <c:v>9299.80712890625</c:v>
                </c:pt>
                <c:pt idx="4655">
                  <c:v>9301.8818359375</c:v>
                </c:pt>
                <c:pt idx="4656">
                  <c:v>9303.8935546875</c:v>
                </c:pt>
                <c:pt idx="4657">
                  <c:v>9305.95556640625</c:v>
                </c:pt>
                <c:pt idx="4658">
                  <c:v>9308.0810546875</c:v>
                </c:pt>
                <c:pt idx="4659">
                  <c:v>9310.04052734375</c:v>
                </c:pt>
                <c:pt idx="4660">
                  <c:v>9311.888671875</c:v>
                </c:pt>
                <c:pt idx="4661">
                  <c:v>9313.9404296875</c:v>
                </c:pt>
                <c:pt idx="4662">
                  <c:v>9315.96484375</c:v>
                </c:pt>
                <c:pt idx="4663">
                  <c:v>9317.96435546875</c:v>
                </c:pt>
                <c:pt idx="4664">
                  <c:v>9319.951171875</c:v>
                </c:pt>
                <c:pt idx="4665">
                  <c:v>9321.8603515625</c:v>
                </c:pt>
                <c:pt idx="4666">
                  <c:v>9323.884765625</c:v>
                </c:pt>
                <c:pt idx="4667">
                  <c:v>9325.896484375</c:v>
                </c:pt>
                <c:pt idx="4668">
                  <c:v>9327.908203125</c:v>
                </c:pt>
                <c:pt idx="4669">
                  <c:v>9329.947265625</c:v>
                </c:pt>
                <c:pt idx="4670">
                  <c:v>9331.84619140625</c:v>
                </c:pt>
                <c:pt idx="4671">
                  <c:v>9333.87109375</c:v>
                </c:pt>
                <c:pt idx="4672">
                  <c:v>9336.0087890625</c:v>
                </c:pt>
                <c:pt idx="4673">
                  <c:v>9337.88232421875</c:v>
                </c:pt>
                <c:pt idx="4674">
                  <c:v>9339.78076171875</c:v>
                </c:pt>
                <c:pt idx="4675">
                  <c:v>9341.890625</c:v>
                </c:pt>
                <c:pt idx="4676">
                  <c:v>9343.78955078125</c:v>
                </c:pt>
                <c:pt idx="4677">
                  <c:v>9345.69091796875</c:v>
                </c:pt>
                <c:pt idx="4678">
                  <c:v>9347.765625</c:v>
                </c:pt>
                <c:pt idx="4679">
                  <c:v>9349.8154296875</c:v>
                </c:pt>
                <c:pt idx="4680">
                  <c:v>9351.865234375</c:v>
                </c:pt>
                <c:pt idx="4681">
                  <c:v>9353.90185546875</c:v>
                </c:pt>
                <c:pt idx="4682">
                  <c:v>9355.9765625</c:v>
                </c:pt>
                <c:pt idx="4683">
                  <c:v>9358.0263671875</c:v>
                </c:pt>
                <c:pt idx="4684">
                  <c:v>9359.9501953125</c:v>
                </c:pt>
                <c:pt idx="4685">
                  <c:v>9361.833984375</c:v>
                </c:pt>
                <c:pt idx="4686">
                  <c:v>9363.92138671875</c:v>
                </c:pt>
                <c:pt idx="4687">
                  <c:v>9365.98583984375</c:v>
                </c:pt>
                <c:pt idx="4688">
                  <c:v>9367.859375</c:v>
                </c:pt>
                <c:pt idx="4689">
                  <c:v>9369.8837890625</c:v>
                </c:pt>
                <c:pt idx="4690">
                  <c:v>9371.97119140625</c:v>
                </c:pt>
                <c:pt idx="4691">
                  <c:v>9373.93310546875</c:v>
                </c:pt>
                <c:pt idx="4692">
                  <c:v>9375.7939453125</c:v>
                </c:pt>
                <c:pt idx="4693">
                  <c:v>9377.765625</c:v>
                </c:pt>
                <c:pt idx="4694">
                  <c:v>9379.89111328125</c:v>
                </c:pt>
                <c:pt idx="4695">
                  <c:v>9381.85498046875</c:v>
                </c:pt>
                <c:pt idx="4696">
                  <c:v>9383.765625</c:v>
                </c:pt>
                <c:pt idx="4697">
                  <c:v>9385.77734375</c:v>
                </c:pt>
                <c:pt idx="4698">
                  <c:v>9387.7646484375</c:v>
                </c:pt>
                <c:pt idx="4699">
                  <c:v>9389.7265625</c:v>
                </c:pt>
                <c:pt idx="4700">
                  <c:v>9391.81396484375</c:v>
                </c:pt>
                <c:pt idx="4701">
                  <c:v>9393.83837890625</c:v>
                </c:pt>
                <c:pt idx="4702">
                  <c:v>9395.787109375</c:v>
                </c:pt>
                <c:pt idx="4703">
                  <c:v>9397.87451171875</c:v>
                </c:pt>
                <c:pt idx="4704">
                  <c:v>9399.9091796875</c:v>
                </c:pt>
                <c:pt idx="4705">
                  <c:v>9401.8203125</c:v>
                </c:pt>
                <c:pt idx="4706">
                  <c:v>9403.73388671875</c:v>
                </c:pt>
                <c:pt idx="4707">
                  <c:v>9405.78369140625</c:v>
                </c:pt>
                <c:pt idx="4708">
                  <c:v>9407.82080078125</c:v>
                </c:pt>
                <c:pt idx="4709">
                  <c:v>9409.794921875</c:v>
                </c:pt>
                <c:pt idx="4710">
                  <c:v>9411.81689453125</c:v>
                </c:pt>
                <c:pt idx="4711">
                  <c:v>9413.8916015625</c:v>
                </c:pt>
                <c:pt idx="4712">
                  <c:v>9415.81787109375</c:v>
                </c:pt>
                <c:pt idx="4713">
                  <c:v>9417.8271484375</c:v>
                </c:pt>
                <c:pt idx="4714">
                  <c:v>9419.97509765625</c:v>
                </c:pt>
                <c:pt idx="4715">
                  <c:v>9421.9267578125</c:v>
                </c:pt>
                <c:pt idx="4716">
                  <c:v>9423.84033203125</c:v>
                </c:pt>
                <c:pt idx="4717">
                  <c:v>9425.8525390625</c:v>
                </c:pt>
                <c:pt idx="4718">
                  <c:v>9427.876953125</c:v>
                </c:pt>
                <c:pt idx="4719">
                  <c:v>9429.81298828125</c:v>
                </c:pt>
                <c:pt idx="4720">
                  <c:v>9431.77490234375</c:v>
                </c:pt>
                <c:pt idx="4721">
                  <c:v>9433.79931640625</c:v>
                </c:pt>
                <c:pt idx="4722">
                  <c:v>9435.7607421875</c:v>
                </c:pt>
                <c:pt idx="4723">
                  <c:v>9437.76025390625</c:v>
                </c:pt>
                <c:pt idx="4724">
                  <c:v>9439.822265625</c:v>
                </c:pt>
                <c:pt idx="4725">
                  <c:v>9441.7587890625</c:v>
                </c:pt>
                <c:pt idx="4726">
                  <c:v>9443.77099609375</c:v>
                </c:pt>
                <c:pt idx="4727">
                  <c:v>9445.95654296875</c:v>
                </c:pt>
                <c:pt idx="4728">
                  <c:v>9447.943359375</c:v>
                </c:pt>
                <c:pt idx="4729">
                  <c:v>9449.74365234375</c:v>
                </c:pt>
                <c:pt idx="4730">
                  <c:v>9451.70263671875</c:v>
                </c:pt>
                <c:pt idx="4731">
                  <c:v>9453.724609375</c:v>
                </c:pt>
                <c:pt idx="4732">
                  <c:v>9455.68896484375</c:v>
                </c:pt>
                <c:pt idx="4733">
                  <c:v>9457.71630859375</c:v>
                </c:pt>
                <c:pt idx="4734">
                  <c:v>9459.80322265625</c:v>
                </c:pt>
                <c:pt idx="4735">
                  <c:v>9461.82763671875</c:v>
                </c:pt>
                <c:pt idx="4736">
                  <c:v>9463.8271484375</c:v>
                </c:pt>
                <c:pt idx="4737">
                  <c:v>9465.8515625</c:v>
                </c:pt>
                <c:pt idx="4738">
                  <c:v>9467.71240234375</c:v>
                </c:pt>
                <c:pt idx="4739">
                  <c:v>9469.71142578125</c:v>
                </c:pt>
                <c:pt idx="4740">
                  <c:v>9471.86181640625</c:v>
                </c:pt>
                <c:pt idx="4741">
                  <c:v>9473.82373046875</c:v>
                </c:pt>
                <c:pt idx="4742">
                  <c:v>9475.84814453125</c:v>
                </c:pt>
                <c:pt idx="4743">
                  <c:v>9477.8349609375</c:v>
                </c:pt>
                <c:pt idx="4744">
                  <c:v>9479.7333984375</c:v>
                </c:pt>
                <c:pt idx="4745">
                  <c:v>9481.7197265625</c:v>
                </c:pt>
                <c:pt idx="4746">
                  <c:v>9483.76953125</c:v>
                </c:pt>
                <c:pt idx="4747">
                  <c:v>9485.78173828125</c:v>
                </c:pt>
                <c:pt idx="4748">
                  <c:v>9487.70556640625</c:v>
                </c:pt>
                <c:pt idx="4749">
                  <c:v>9489.6669921875</c:v>
                </c:pt>
                <c:pt idx="4750">
                  <c:v>9491.7294921875</c:v>
                </c:pt>
                <c:pt idx="4751">
                  <c:v>9493.814453125</c:v>
                </c:pt>
                <c:pt idx="4752">
                  <c:v>9495.826171875</c:v>
                </c:pt>
                <c:pt idx="4753">
                  <c:v>9497.79052734375</c:v>
                </c:pt>
                <c:pt idx="4754">
                  <c:v>9499.7646484375</c:v>
                </c:pt>
                <c:pt idx="4755">
                  <c:v>9501.78857421875</c:v>
                </c:pt>
                <c:pt idx="4756">
                  <c:v>9503.7880859375</c:v>
                </c:pt>
                <c:pt idx="4757">
                  <c:v>9505.78515625</c:v>
                </c:pt>
                <c:pt idx="4758">
                  <c:v>9507.796875</c:v>
                </c:pt>
                <c:pt idx="4759">
                  <c:v>9509.798828125</c:v>
                </c:pt>
                <c:pt idx="4760">
                  <c:v>9511.8232421875</c:v>
                </c:pt>
                <c:pt idx="4761">
                  <c:v>9513.8095703125</c:v>
                </c:pt>
                <c:pt idx="4762">
                  <c:v>9515.7685546875</c:v>
                </c:pt>
                <c:pt idx="4763">
                  <c:v>9517.6904296875</c:v>
                </c:pt>
                <c:pt idx="4764">
                  <c:v>9519.64208984375</c:v>
                </c:pt>
                <c:pt idx="4765">
                  <c:v>9521.6689453125</c:v>
                </c:pt>
                <c:pt idx="4766">
                  <c:v>9523.74365234375</c:v>
                </c:pt>
                <c:pt idx="4767">
                  <c:v>9525.79345703125</c:v>
                </c:pt>
                <c:pt idx="4768">
                  <c:v>9527.77783203125</c:v>
                </c:pt>
                <c:pt idx="4769">
                  <c:v>9529.80224609375</c:v>
                </c:pt>
                <c:pt idx="4770">
                  <c:v>9531.7890625</c:v>
                </c:pt>
                <c:pt idx="4771">
                  <c:v>9533.80078125</c:v>
                </c:pt>
                <c:pt idx="4772">
                  <c:v>9535.73974609375</c:v>
                </c:pt>
                <c:pt idx="4773">
                  <c:v>9537.75146484375</c:v>
                </c:pt>
                <c:pt idx="4774">
                  <c:v>9539.78857421875</c:v>
                </c:pt>
                <c:pt idx="4775">
                  <c:v>9541.68505859375</c:v>
                </c:pt>
                <c:pt idx="4776">
                  <c:v>9543.68408203125</c:v>
                </c:pt>
                <c:pt idx="4777">
                  <c:v>9545.6982421875</c:v>
                </c:pt>
                <c:pt idx="4778">
                  <c:v>9547.66015625</c:v>
                </c:pt>
                <c:pt idx="4779">
                  <c:v>9549.609375</c:v>
                </c:pt>
                <c:pt idx="4780">
                  <c:v>9551.708984375</c:v>
                </c:pt>
                <c:pt idx="4781">
                  <c:v>9553.73095703125</c:v>
                </c:pt>
                <c:pt idx="4782">
                  <c:v>9555.642578125</c:v>
                </c:pt>
                <c:pt idx="4783">
                  <c:v>9557.64453125</c:v>
                </c:pt>
                <c:pt idx="4784">
                  <c:v>9559.630859375</c:v>
                </c:pt>
                <c:pt idx="4785">
                  <c:v>9561.791015625</c:v>
                </c:pt>
                <c:pt idx="4786">
                  <c:v>9563.81591796875</c:v>
                </c:pt>
                <c:pt idx="4787">
                  <c:v>9565.65185546875</c:v>
                </c:pt>
                <c:pt idx="4788">
                  <c:v>9567.7392578125</c:v>
                </c:pt>
                <c:pt idx="4789">
                  <c:v>9569.74072265625</c:v>
                </c:pt>
                <c:pt idx="4790">
                  <c:v>9571.5009765625</c:v>
                </c:pt>
                <c:pt idx="4791">
                  <c:v>9573.50048828125</c:v>
                </c:pt>
                <c:pt idx="4792">
                  <c:v>9575.6884765625</c:v>
                </c:pt>
                <c:pt idx="4793">
                  <c:v>9577.625</c:v>
                </c:pt>
                <c:pt idx="4794">
                  <c:v>9579.62451171875</c:v>
                </c:pt>
                <c:pt idx="4795">
                  <c:v>9581.85009765625</c:v>
                </c:pt>
                <c:pt idx="4796">
                  <c:v>9583.77392578125</c:v>
                </c:pt>
                <c:pt idx="4797">
                  <c:v>9585.62255859375</c:v>
                </c:pt>
                <c:pt idx="4798">
                  <c:v>9587.73486328125</c:v>
                </c:pt>
                <c:pt idx="4799">
                  <c:v>9589.73388671875</c:v>
                </c:pt>
                <c:pt idx="4800">
                  <c:v>9591.64501953125</c:v>
                </c:pt>
                <c:pt idx="4801">
                  <c:v>9593.669921875</c:v>
                </c:pt>
                <c:pt idx="4802">
                  <c:v>9595.6318359375</c:v>
                </c:pt>
                <c:pt idx="4803">
                  <c:v>9597.58056640625</c:v>
                </c:pt>
                <c:pt idx="4804">
                  <c:v>9599.65478515625</c:v>
                </c:pt>
                <c:pt idx="4805">
                  <c:v>9601.7294921875</c:v>
                </c:pt>
                <c:pt idx="4806">
                  <c:v>9603.7919921875</c:v>
                </c:pt>
                <c:pt idx="4807">
                  <c:v>9605.7763671875</c:v>
                </c:pt>
                <c:pt idx="4808">
                  <c:v>9607.63720703125</c:v>
                </c:pt>
                <c:pt idx="4809">
                  <c:v>9609.576171875</c:v>
                </c:pt>
                <c:pt idx="4810">
                  <c:v>9611.70166015625</c:v>
                </c:pt>
                <c:pt idx="4811">
                  <c:v>9613.71337890625</c:v>
                </c:pt>
                <c:pt idx="4812">
                  <c:v>9615.68701171875</c:v>
                </c:pt>
                <c:pt idx="4813">
                  <c:v>9617.73681640625</c:v>
                </c:pt>
                <c:pt idx="4814">
                  <c:v>9619.7109375</c:v>
                </c:pt>
                <c:pt idx="4815">
                  <c:v>9621.6953125</c:v>
                </c:pt>
                <c:pt idx="4816">
                  <c:v>9623.6826171875</c:v>
                </c:pt>
                <c:pt idx="4817">
                  <c:v>9625.68408203125</c:v>
                </c:pt>
                <c:pt idx="4818">
                  <c:v>9627.72119140625</c:v>
                </c:pt>
                <c:pt idx="4819">
                  <c:v>9629.65771484375</c:v>
                </c:pt>
                <c:pt idx="4820">
                  <c:v>9631.51611328125</c:v>
                </c:pt>
                <c:pt idx="4821">
                  <c:v>9633.54052734375</c:v>
                </c:pt>
                <c:pt idx="4822">
                  <c:v>9635.6552734375</c:v>
                </c:pt>
                <c:pt idx="4823">
                  <c:v>9637.69287109375</c:v>
                </c:pt>
                <c:pt idx="4824">
                  <c:v>9639.6796875</c:v>
                </c:pt>
                <c:pt idx="4825">
                  <c:v>9641.69140625</c:v>
                </c:pt>
                <c:pt idx="4826">
                  <c:v>9643.67578125</c:v>
                </c:pt>
                <c:pt idx="4827">
                  <c:v>9645.58447265625</c:v>
                </c:pt>
                <c:pt idx="4828">
                  <c:v>9647.60888671875</c:v>
                </c:pt>
                <c:pt idx="4829">
                  <c:v>9649.623046875</c:v>
                </c:pt>
                <c:pt idx="4830">
                  <c:v>9651.66259765625</c:v>
                </c:pt>
                <c:pt idx="4831">
                  <c:v>9653.72509765625</c:v>
                </c:pt>
                <c:pt idx="4832">
                  <c:v>9655.73681640625</c:v>
                </c:pt>
                <c:pt idx="4833">
                  <c:v>9657.736328125</c:v>
                </c:pt>
                <c:pt idx="4834">
                  <c:v>9659.6728515625</c:v>
                </c:pt>
                <c:pt idx="4835">
                  <c:v>9661.70947265625</c:v>
                </c:pt>
                <c:pt idx="4836">
                  <c:v>9663.74658203125</c:v>
                </c:pt>
                <c:pt idx="4837">
                  <c:v>9665.65771484375</c:v>
                </c:pt>
                <c:pt idx="4838">
                  <c:v>9667.61962890625</c:v>
                </c:pt>
                <c:pt idx="4839">
                  <c:v>9669.70703125</c:v>
                </c:pt>
                <c:pt idx="4840">
                  <c:v>9671.75634765625</c:v>
                </c:pt>
                <c:pt idx="4841">
                  <c:v>9673.7431640625</c:v>
                </c:pt>
                <c:pt idx="4842">
                  <c:v>9675.705078125</c:v>
                </c:pt>
                <c:pt idx="4843">
                  <c:v>9677.6416015625</c:v>
                </c:pt>
                <c:pt idx="4844">
                  <c:v>9679.640625</c:v>
                </c:pt>
                <c:pt idx="4845">
                  <c:v>9681.65283203125</c:v>
                </c:pt>
                <c:pt idx="4846">
                  <c:v>9683.5869140625</c:v>
                </c:pt>
                <c:pt idx="4847">
                  <c:v>9685.54833984375</c:v>
                </c:pt>
                <c:pt idx="4848">
                  <c:v>9687.55029296875</c:v>
                </c:pt>
                <c:pt idx="4849">
                  <c:v>9689.5244140625</c:v>
                </c:pt>
                <c:pt idx="4850">
                  <c:v>9691.5361328125</c:v>
                </c:pt>
                <c:pt idx="4851">
                  <c:v>9693.61083984375</c:v>
                </c:pt>
                <c:pt idx="4852">
                  <c:v>9695.74853515625</c:v>
                </c:pt>
                <c:pt idx="4853">
                  <c:v>9697.76025390625</c:v>
                </c:pt>
                <c:pt idx="4854">
                  <c:v>9699.65869140625</c:v>
                </c:pt>
                <c:pt idx="4855">
                  <c:v>9701.59521484375</c:v>
                </c:pt>
                <c:pt idx="4856">
                  <c:v>9703.5693359375</c:v>
                </c:pt>
                <c:pt idx="4857">
                  <c:v>9705.59375</c:v>
                </c:pt>
                <c:pt idx="4858">
                  <c:v>9707.68115234375</c:v>
                </c:pt>
                <c:pt idx="4859">
                  <c:v>9709.6806640625</c:v>
                </c:pt>
                <c:pt idx="4860">
                  <c:v>9711.59228515625</c:v>
                </c:pt>
                <c:pt idx="4861">
                  <c:v>9713.56640625</c:v>
                </c:pt>
                <c:pt idx="4862">
                  <c:v>9715.552734375</c:v>
                </c:pt>
                <c:pt idx="4863">
                  <c:v>9717.6025390625</c:v>
                </c:pt>
                <c:pt idx="4864">
                  <c:v>9719.60205078125</c:v>
                </c:pt>
                <c:pt idx="4865">
                  <c:v>9721.57568359375</c:v>
                </c:pt>
                <c:pt idx="4866">
                  <c:v>9723.5625</c:v>
                </c:pt>
                <c:pt idx="4867">
                  <c:v>9725.51171875</c:v>
                </c:pt>
                <c:pt idx="4868">
                  <c:v>9727.5234375</c:v>
                </c:pt>
                <c:pt idx="4869">
                  <c:v>9729.52294921875</c:v>
                </c:pt>
                <c:pt idx="4870">
                  <c:v>9731.54736328125</c:v>
                </c:pt>
                <c:pt idx="4871">
                  <c:v>9733.6220703125</c:v>
                </c:pt>
                <c:pt idx="4872">
                  <c:v>9735.5185546875</c:v>
                </c:pt>
                <c:pt idx="4873">
                  <c:v>9737.45263671875</c:v>
                </c:pt>
                <c:pt idx="4874">
                  <c:v>9739.54248046875</c:v>
                </c:pt>
                <c:pt idx="4875">
                  <c:v>9741.5693359375</c:v>
                </c:pt>
                <c:pt idx="4876">
                  <c:v>9743.58154296875</c:v>
                </c:pt>
                <c:pt idx="4877">
                  <c:v>9745.60595703125</c:v>
                </c:pt>
                <c:pt idx="4878">
                  <c:v>9747.5673828125</c:v>
                </c:pt>
                <c:pt idx="4879">
                  <c:v>9749.42578125</c:v>
                </c:pt>
                <c:pt idx="4880">
                  <c:v>9751.4501953125</c:v>
                </c:pt>
                <c:pt idx="4881">
                  <c:v>9753.490234375</c:v>
                </c:pt>
                <c:pt idx="4882">
                  <c:v>9755.5146484375</c:v>
                </c:pt>
                <c:pt idx="4883">
                  <c:v>9757.5263671875</c:v>
                </c:pt>
                <c:pt idx="4884">
                  <c:v>9759.50048828125</c:v>
                </c:pt>
                <c:pt idx="4885">
                  <c:v>9761.54736328125</c:v>
                </c:pt>
                <c:pt idx="4886">
                  <c:v>9763.58447265625</c:v>
                </c:pt>
                <c:pt idx="4887">
                  <c:v>9765.68701171875</c:v>
                </c:pt>
                <c:pt idx="4888">
                  <c:v>9767.6611328125</c:v>
                </c:pt>
                <c:pt idx="4889">
                  <c:v>9769.6103515625</c:v>
                </c:pt>
                <c:pt idx="4890">
                  <c:v>9771.57177734375</c:v>
                </c:pt>
                <c:pt idx="4891">
                  <c:v>9773.49560546875</c:v>
                </c:pt>
                <c:pt idx="4892">
                  <c:v>9775.64599609375</c:v>
                </c:pt>
                <c:pt idx="4893">
                  <c:v>9777.64501953125</c:v>
                </c:pt>
                <c:pt idx="4894">
                  <c:v>9779.55615234375</c:v>
                </c:pt>
                <c:pt idx="4895">
                  <c:v>9781.630859375</c:v>
                </c:pt>
                <c:pt idx="4896">
                  <c:v>9783.59228515625</c:v>
                </c:pt>
                <c:pt idx="4897">
                  <c:v>9785.43896484375</c:v>
                </c:pt>
                <c:pt idx="4898">
                  <c:v>9787.51416015625</c:v>
                </c:pt>
                <c:pt idx="4899">
                  <c:v>9789.65380859375</c:v>
                </c:pt>
                <c:pt idx="4900">
                  <c:v>9791.52734375</c:v>
                </c:pt>
                <c:pt idx="4901">
                  <c:v>9793.40087890625</c:v>
                </c:pt>
                <c:pt idx="4902">
                  <c:v>9795.4375</c:v>
                </c:pt>
                <c:pt idx="4903">
                  <c:v>9797.5478515625</c:v>
                </c:pt>
                <c:pt idx="4904">
                  <c:v>9799.57275390625</c:v>
                </c:pt>
                <c:pt idx="4905">
                  <c:v>9801.51123046875</c:v>
                </c:pt>
                <c:pt idx="4906">
                  <c:v>9803.4599609375</c:v>
                </c:pt>
                <c:pt idx="4907">
                  <c:v>9805.47216796875</c:v>
                </c:pt>
                <c:pt idx="4908">
                  <c:v>9807.39599609375</c:v>
                </c:pt>
                <c:pt idx="4909">
                  <c:v>9809.4453125</c:v>
                </c:pt>
                <c:pt idx="4910">
                  <c:v>9811.5205078125</c:v>
                </c:pt>
                <c:pt idx="4911">
                  <c:v>9813.49462890625</c:v>
                </c:pt>
                <c:pt idx="4912">
                  <c:v>9815.50634765625</c:v>
                </c:pt>
                <c:pt idx="4913">
                  <c:v>9817.568359375</c:v>
                </c:pt>
                <c:pt idx="4914">
                  <c:v>9819.65576171875</c:v>
                </c:pt>
                <c:pt idx="4915">
                  <c:v>9821.63037109375</c:v>
                </c:pt>
                <c:pt idx="4916">
                  <c:v>9823.56689453125</c:v>
                </c:pt>
                <c:pt idx="4917">
                  <c:v>9825.50341796875</c:v>
                </c:pt>
                <c:pt idx="4918">
                  <c:v>9827.52783203125</c:v>
                </c:pt>
                <c:pt idx="4919">
                  <c:v>9829.64013671875</c:v>
                </c:pt>
                <c:pt idx="4920">
                  <c:v>9831.5263671875</c:v>
                </c:pt>
                <c:pt idx="4921">
                  <c:v>9833.4375</c:v>
                </c:pt>
                <c:pt idx="4922">
                  <c:v>9835.49951171875</c:v>
                </c:pt>
                <c:pt idx="4923">
                  <c:v>9837.4462890625</c:v>
                </c:pt>
                <c:pt idx="4924">
                  <c:v>9839.43310546875</c:v>
                </c:pt>
                <c:pt idx="4925">
                  <c:v>9841.59814453125</c:v>
                </c:pt>
                <c:pt idx="4926">
                  <c:v>9843.68505859375</c:v>
                </c:pt>
                <c:pt idx="4927">
                  <c:v>9845.5966796875</c:v>
                </c:pt>
                <c:pt idx="4928">
                  <c:v>9847.50830078125</c:v>
                </c:pt>
                <c:pt idx="4929">
                  <c:v>9849.50732421875</c:v>
                </c:pt>
                <c:pt idx="4930">
                  <c:v>9851.5322265625</c:v>
                </c:pt>
                <c:pt idx="4931">
                  <c:v>9853.4560546875</c:v>
                </c:pt>
                <c:pt idx="4932">
                  <c:v>9855.455078125</c:v>
                </c:pt>
                <c:pt idx="4933">
                  <c:v>9857.45458984375</c:v>
                </c:pt>
                <c:pt idx="4934">
                  <c:v>9859.45361328125</c:v>
                </c:pt>
                <c:pt idx="4935">
                  <c:v>9861.4658203125</c:v>
                </c:pt>
                <c:pt idx="4936">
                  <c:v>9863.49072265625</c:v>
                </c:pt>
                <c:pt idx="4937">
                  <c:v>9865.52783203125</c:v>
                </c:pt>
                <c:pt idx="4938">
                  <c:v>9867.53955078125</c:v>
                </c:pt>
                <c:pt idx="4939">
                  <c:v>9869.52587890625</c:v>
                </c:pt>
                <c:pt idx="4940">
                  <c:v>9871.61328125</c:v>
                </c:pt>
                <c:pt idx="4941">
                  <c:v>9873.6630859375</c:v>
                </c:pt>
                <c:pt idx="4942">
                  <c:v>9875.62451171875</c:v>
                </c:pt>
                <c:pt idx="4943">
                  <c:v>9877.6240234375</c:v>
                </c:pt>
                <c:pt idx="4944">
                  <c:v>9879.447265625</c:v>
                </c:pt>
                <c:pt idx="4945">
                  <c:v>9881.43359375</c:v>
                </c:pt>
                <c:pt idx="4946">
                  <c:v>9883.54638671875</c:v>
                </c:pt>
                <c:pt idx="4947">
                  <c:v>9885.5078125</c:v>
                </c:pt>
                <c:pt idx="4948">
                  <c:v>9887.46923828125</c:v>
                </c:pt>
                <c:pt idx="4949">
                  <c:v>9889.494140625</c:v>
                </c:pt>
                <c:pt idx="4950">
                  <c:v>9891.4931640625</c:v>
                </c:pt>
                <c:pt idx="4951">
                  <c:v>9893.46728515625</c:v>
                </c:pt>
                <c:pt idx="4952">
                  <c:v>9895.466796875</c:v>
                </c:pt>
                <c:pt idx="4953">
                  <c:v>9897.46630859375</c:v>
                </c:pt>
                <c:pt idx="4954">
                  <c:v>9899.50341796875</c:v>
                </c:pt>
                <c:pt idx="4955">
                  <c:v>9901.3994140625</c:v>
                </c:pt>
                <c:pt idx="4956">
                  <c:v>9903.361328125</c:v>
                </c:pt>
                <c:pt idx="4957">
                  <c:v>9905.337890625</c:v>
                </c:pt>
                <c:pt idx="4958">
                  <c:v>9907.29931640625</c:v>
                </c:pt>
                <c:pt idx="4959">
                  <c:v>9909.46240234375</c:v>
                </c:pt>
                <c:pt idx="4960">
                  <c:v>9911.47412109375</c:v>
                </c:pt>
                <c:pt idx="4961">
                  <c:v>9913.47314453125</c:v>
                </c:pt>
                <c:pt idx="4962">
                  <c:v>9915.47021484375</c:v>
                </c:pt>
                <c:pt idx="4963">
                  <c:v>9917.40673828125</c:v>
                </c:pt>
                <c:pt idx="4964">
                  <c:v>9919.43359375</c:v>
                </c:pt>
                <c:pt idx="4965">
                  <c:v>9921.39501953125</c:v>
                </c:pt>
                <c:pt idx="4966">
                  <c:v>9923.369140625</c:v>
                </c:pt>
                <c:pt idx="4967">
                  <c:v>9925.45654296875</c:v>
                </c:pt>
                <c:pt idx="4968">
                  <c:v>9927.478515625</c:v>
                </c:pt>
                <c:pt idx="4969">
                  <c:v>9929.40234375</c:v>
                </c:pt>
                <c:pt idx="4970">
                  <c:v>9931.4794921875</c:v>
                </c:pt>
                <c:pt idx="4971">
                  <c:v>9933.47900390625</c:v>
                </c:pt>
                <c:pt idx="4972">
                  <c:v>9935.3779296875</c:v>
                </c:pt>
                <c:pt idx="4973">
                  <c:v>9937.427734375</c:v>
                </c:pt>
                <c:pt idx="4974">
                  <c:v>9939.3740234375</c:v>
                </c:pt>
                <c:pt idx="4975">
                  <c:v>9941.38330078125</c:v>
                </c:pt>
                <c:pt idx="4976">
                  <c:v>9943.48388671875</c:v>
                </c:pt>
                <c:pt idx="4977">
                  <c:v>9945.470703125</c:v>
                </c:pt>
                <c:pt idx="4978">
                  <c:v>9947.43408203125</c:v>
                </c:pt>
                <c:pt idx="4979">
                  <c:v>9949.39794921875</c:v>
                </c:pt>
                <c:pt idx="4980">
                  <c:v>9951.3720703125</c:v>
                </c:pt>
                <c:pt idx="4981">
                  <c:v>9953.3837890625</c:v>
                </c:pt>
                <c:pt idx="4982">
                  <c:v>9955.40869140625</c:v>
                </c:pt>
                <c:pt idx="4983">
                  <c:v>9957.39599609375</c:v>
                </c:pt>
                <c:pt idx="4984">
                  <c:v>9959.40771484375</c:v>
                </c:pt>
                <c:pt idx="4985">
                  <c:v>9961.56787109375</c:v>
                </c:pt>
                <c:pt idx="4986">
                  <c:v>9963.4541015625</c:v>
                </c:pt>
                <c:pt idx="4987">
                  <c:v>9965.2919921875</c:v>
                </c:pt>
                <c:pt idx="4988">
                  <c:v>9967.376953125</c:v>
                </c:pt>
                <c:pt idx="4989">
                  <c:v>9969.4521484375</c:v>
                </c:pt>
                <c:pt idx="4990">
                  <c:v>9971.529296875</c:v>
                </c:pt>
                <c:pt idx="4991">
                  <c:v>9973.427734375</c:v>
                </c:pt>
                <c:pt idx="4992">
                  <c:v>9975.32666015625</c:v>
                </c:pt>
                <c:pt idx="4993">
                  <c:v>9977.43701171875</c:v>
                </c:pt>
                <c:pt idx="4994">
                  <c:v>9979.37109375</c:v>
                </c:pt>
                <c:pt idx="4995">
                  <c:v>9981.29736328125</c:v>
                </c:pt>
                <c:pt idx="4996">
                  <c:v>9983.4248046875</c:v>
                </c:pt>
                <c:pt idx="4997">
                  <c:v>9985.4619140625</c:v>
                </c:pt>
                <c:pt idx="4998">
                  <c:v>9987.48583984375</c:v>
                </c:pt>
                <c:pt idx="4999">
                  <c:v>9989.447265625</c:v>
                </c:pt>
                <c:pt idx="5000">
                  <c:v>9991.47216796875</c:v>
                </c:pt>
                <c:pt idx="5001">
                  <c:v>9993.48193359375</c:v>
                </c:pt>
                <c:pt idx="5002">
                  <c:v>9995.30517578125</c:v>
                </c:pt>
                <c:pt idx="5003">
                  <c:v>9997.33203125</c:v>
                </c:pt>
                <c:pt idx="5004">
                  <c:v>9999.369140625</c:v>
                </c:pt>
                <c:pt idx="5005">
                  <c:v>10001.317871093799</c:v>
                </c:pt>
                <c:pt idx="5006">
                  <c:v>10003.354980468799</c:v>
                </c:pt>
                <c:pt idx="5007">
                  <c:v>10005.3017578125</c:v>
                </c:pt>
                <c:pt idx="5008">
                  <c:v>10007.338378906201</c:v>
                </c:pt>
                <c:pt idx="5009">
                  <c:v>10009.365234375</c:v>
                </c:pt>
                <c:pt idx="5010">
                  <c:v>10011.3017578125</c:v>
                </c:pt>
                <c:pt idx="5011">
                  <c:v>10013.263183593799</c:v>
                </c:pt>
                <c:pt idx="5012">
                  <c:v>10015.325683593799</c:v>
                </c:pt>
                <c:pt idx="5013">
                  <c:v>10017.337890625</c:v>
                </c:pt>
                <c:pt idx="5014">
                  <c:v>10019.2490234375</c:v>
                </c:pt>
                <c:pt idx="5015">
                  <c:v>10021.2607421875</c:v>
                </c:pt>
                <c:pt idx="5016">
                  <c:v>10023.373046875</c:v>
                </c:pt>
                <c:pt idx="5017">
                  <c:v>10025.347167968799</c:v>
                </c:pt>
                <c:pt idx="5018">
                  <c:v>10027.3466796875</c:v>
                </c:pt>
                <c:pt idx="5019">
                  <c:v>10029.346191406201</c:v>
                </c:pt>
                <c:pt idx="5020">
                  <c:v>10031.2548828125</c:v>
                </c:pt>
                <c:pt idx="5021">
                  <c:v>10033.316894531201</c:v>
                </c:pt>
                <c:pt idx="5022">
                  <c:v>10035.444824218701</c:v>
                </c:pt>
                <c:pt idx="5023">
                  <c:v>10037.406738281299</c:v>
                </c:pt>
                <c:pt idx="5024">
                  <c:v>10039.29296875</c:v>
                </c:pt>
                <c:pt idx="5025">
                  <c:v>10041.4052734375</c:v>
                </c:pt>
                <c:pt idx="5026">
                  <c:v>10043.454589843799</c:v>
                </c:pt>
                <c:pt idx="5027">
                  <c:v>10045.340332031201</c:v>
                </c:pt>
                <c:pt idx="5028">
                  <c:v>10047.364746093799</c:v>
                </c:pt>
                <c:pt idx="5029">
                  <c:v>10049.414550781299</c:v>
                </c:pt>
                <c:pt idx="5030">
                  <c:v>10051.5146484375</c:v>
                </c:pt>
                <c:pt idx="5031">
                  <c:v>10053.564453125</c:v>
                </c:pt>
                <c:pt idx="5032">
                  <c:v>10055.3876953125</c:v>
                </c:pt>
                <c:pt idx="5033">
                  <c:v>10057.158203125</c:v>
                </c:pt>
                <c:pt idx="5034">
                  <c:v>10059.2705078125</c:v>
                </c:pt>
                <c:pt idx="5035">
                  <c:v>10061.436035156201</c:v>
                </c:pt>
                <c:pt idx="5036">
                  <c:v>10063.271972656201</c:v>
                </c:pt>
                <c:pt idx="5037">
                  <c:v>10065.30859375</c:v>
                </c:pt>
                <c:pt idx="5038">
                  <c:v>10067.3330078125</c:v>
                </c:pt>
                <c:pt idx="5039">
                  <c:v>10069.1943359375</c:v>
                </c:pt>
                <c:pt idx="5040">
                  <c:v>10071.244140625</c:v>
                </c:pt>
                <c:pt idx="5041">
                  <c:v>10073.45703125</c:v>
                </c:pt>
                <c:pt idx="5042">
                  <c:v>10075.405761718701</c:v>
                </c:pt>
                <c:pt idx="5043">
                  <c:v>10077.3798828125</c:v>
                </c:pt>
                <c:pt idx="5044">
                  <c:v>10079.379394531201</c:v>
                </c:pt>
                <c:pt idx="5045">
                  <c:v>10081.303222656201</c:v>
                </c:pt>
                <c:pt idx="5046">
                  <c:v>10083.2900390625</c:v>
                </c:pt>
                <c:pt idx="5047">
                  <c:v>10085.264160156201</c:v>
                </c:pt>
                <c:pt idx="5048">
                  <c:v>10087.376464843799</c:v>
                </c:pt>
                <c:pt idx="5049">
                  <c:v>10089.413574218701</c:v>
                </c:pt>
                <c:pt idx="5050">
                  <c:v>10091.400390625</c:v>
                </c:pt>
                <c:pt idx="5051">
                  <c:v>10093.412597656201</c:v>
                </c:pt>
                <c:pt idx="5052">
                  <c:v>10095.349121093799</c:v>
                </c:pt>
                <c:pt idx="5053">
                  <c:v>10097.272949218701</c:v>
                </c:pt>
                <c:pt idx="5054">
                  <c:v>10099.244628906201</c:v>
                </c:pt>
                <c:pt idx="5055">
                  <c:v>10101.256347656201</c:v>
                </c:pt>
                <c:pt idx="5056">
                  <c:v>10103.2705078125</c:v>
                </c:pt>
                <c:pt idx="5057">
                  <c:v>10105.3828125</c:v>
                </c:pt>
                <c:pt idx="5058">
                  <c:v>10107.419921875</c:v>
                </c:pt>
                <c:pt idx="5059">
                  <c:v>10109.3818359375</c:v>
                </c:pt>
                <c:pt idx="5060">
                  <c:v>10111.3916015625</c:v>
                </c:pt>
                <c:pt idx="5061">
                  <c:v>10113.21484375</c:v>
                </c:pt>
                <c:pt idx="5062">
                  <c:v>10115.141113281299</c:v>
                </c:pt>
                <c:pt idx="5063">
                  <c:v>10117.266113281299</c:v>
                </c:pt>
                <c:pt idx="5064">
                  <c:v>10119.353515625</c:v>
                </c:pt>
                <c:pt idx="5065">
                  <c:v>10121.3125</c:v>
                </c:pt>
                <c:pt idx="5066">
                  <c:v>10123.248535156201</c:v>
                </c:pt>
                <c:pt idx="5067">
                  <c:v>10125.275390625</c:v>
                </c:pt>
                <c:pt idx="5068">
                  <c:v>10127.274902343799</c:v>
                </c:pt>
                <c:pt idx="5069">
                  <c:v>10129.224121093799</c:v>
                </c:pt>
                <c:pt idx="5070">
                  <c:v>10131.2109375</c:v>
                </c:pt>
                <c:pt idx="5071">
                  <c:v>10133.248046875</c:v>
                </c:pt>
                <c:pt idx="5072">
                  <c:v>10135.207519531201</c:v>
                </c:pt>
                <c:pt idx="5073">
                  <c:v>10137.144042968799</c:v>
                </c:pt>
                <c:pt idx="5074">
                  <c:v>10139.183105468799</c:v>
                </c:pt>
                <c:pt idx="5075">
                  <c:v>10141.270019531201</c:v>
                </c:pt>
                <c:pt idx="5076">
                  <c:v>10143.244140625</c:v>
                </c:pt>
                <c:pt idx="5077">
                  <c:v>10145.256347656201</c:v>
                </c:pt>
                <c:pt idx="5078">
                  <c:v>10147.255859375</c:v>
                </c:pt>
                <c:pt idx="5079">
                  <c:v>10149.2548828125</c:v>
                </c:pt>
                <c:pt idx="5080">
                  <c:v>10151.404785156201</c:v>
                </c:pt>
                <c:pt idx="5081">
                  <c:v>10153.31640625</c:v>
                </c:pt>
                <c:pt idx="5082">
                  <c:v>10155.15234375</c:v>
                </c:pt>
                <c:pt idx="5083">
                  <c:v>10157.2900390625</c:v>
                </c:pt>
                <c:pt idx="5084">
                  <c:v>10159.3876953125</c:v>
                </c:pt>
                <c:pt idx="5085">
                  <c:v>10161.24609375</c:v>
                </c:pt>
                <c:pt idx="5086">
                  <c:v>10163.197265625</c:v>
                </c:pt>
                <c:pt idx="5087">
                  <c:v>10165.2998046875</c:v>
                </c:pt>
                <c:pt idx="5088">
                  <c:v>10167.349609375</c:v>
                </c:pt>
                <c:pt idx="5089">
                  <c:v>10169.210449218701</c:v>
                </c:pt>
                <c:pt idx="5090">
                  <c:v>10171.134277343799</c:v>
                </c:pt>
                <c:pt idx="5091">
                  <c:v>10173.18359375</c:v>
                </c:pt>
                <c:pt idx="5092">
                  <c:v>10175.28125</c:v>
                </c:pt>
                <c:pt idx="5093">
                  <c:v>10177.293457031201</c:v>
                </c:pt>
                <c:pt idx="5094">
                  <c:v>10179.257324218701</c:v>
                </c:pt>
                <c:pt idx="5095">
                  <c:v>10181.3701171875</c:v>
                </c:pt>
                <c:pt idx="5096">
                  <c:v>10183.344238281299</c:v>
                </c:pt>
                <c:pt idx="5097">
                  <c:v>10185.240234375</c:v>
                </c:pt>
                <c:pt idx="5098">
                  <c:v>10187.227050781299</c:v>
                </c:pt>
                <c:pt idx="5099">
                  <c:v>10189.2138671875</c:v>
                </c:pt>
                <c:pt idx="5100">
                  <c:v>10191.3369140625</c:v>
                </c:pt>
                <c:pt idx="5101">
                  <c:v>10193.351074218701</c:v>
                </c:pt>
                <c:pt idx="5102">
                  <c:v>10195.227050781299</c:v>
                </c:pt>
                <c:pt idx="5103">
                  <c:v>10197.2392578125</c:v>
                </c:pt>
                <c:pt idx="5104">
                  <c:v>10199.1982421875</c:v>
                </c:pt>
                <c:pt idx="5105">
                  <c:v>10201.1572265625</c:v>
                </c:pt>
                <c:pt idx="5106">
                  <c:v>10203.158691406201</c:v>
                </c:pt>
                <c:pt idx="5107">
                  <c:v>10205.2109375</c:v>
                </c:pt>
                <c:pt idx="5108">
                  <c:v>10207.248046875</c:v>
                </c:pt>
                <c:pt idx="5109">
                  <c:v>10209.234375</c:v>
                </c:pt>
                <c:pt idx="5110">
                  <c:v>10211.309082031201</c:v>
                </c:pt>
                <c:pt idx="5111">
                  <c:v>10213.318847656201</c:v>
                </c:pt>
                <c:pt idx="5112">
                  <c:v>10215.23046875</c:v>
                </c:pt>
                <c:pt idx="5113">
                  <c:v>10217.231933593799</c:v>
                </c:pt>
                <c:pt idx="5114">
                  <c:v>10219.3193359375</c:v>
                </c:pt>
                <c:pt idx="5115">
                  <c:v>10221.306152343799</c:v>
                </c:pt>
                <c:pt idx="5116">
                  <c:v>10223.2802734375</c:v>
                </c:pt>
                <c:pt idx="5117">
                  <c:v>10225.2421875</c:v>
                </c:pt>
                <c:pt idx="5118">
                  <c:v>10227.166015625</c:v>
                </c:pt>
                <c:pt idx="5119">
                  <c:v>10229.1630859375</c:v>
                </c:pt>
                <c:pt idx="5120">
                  <c:v>10231.250488281299</c:v>
                </c:pt>
                <c:pt idx="5121">
                  <c:v>10233.2138671875</c:v>
                </c:pt>
                <c:pt idx="5122">
                  <c:v>10235.150390625</c:v>
                </c:pt>
                <c:pt idx="5123">
                  <c:v>10237.1875</c:v>
                </c:pt>
                <c:pt idx="5124">
                  <c:v>10239.19921875</c:v>
                </c:pt>
                <c:pt idx="5125">
                  <c:v>10241.158691406201</c:v>
                </c:pt>
                <c:pt idx="5126">
                  <c:v>10243.195800781299</c:v>
                </c:pt>
                <c:pt idx="5127">
                  <c:v>10245.272949218701</c:v>
                </c:pt>
                <c:pt idx="5128">
                  <c:v>10247.209472656201</c:v>
                </c:pt>
                <c:pt idx="5129">
                  <c:v>10249.171386718701</c:v>
                </c:pt>
                <c:pt idx="5130">
                  <c:v>10251.183105468799</c:v>
                </c:pt>
                <c:pt idx="5131">
                  <c:v>10253.232421875</c:v>
                </c:pt>
                <c:pt idx="5132">
                  <c:v>10255.219238281299</c:v>
                </c:pt>
                <c:pt idx="5133">
                  <c:v>10257.1806640625</c:v>
                </c:pt>
                <c:pt idx="5134">
                  <c:v>10259.1923828125</c:v>
                </c:pt>
                <c:pt idx="5135">
                  <c:v>10261.12890625</c:v>
                </c:pt>
                <c:pt idx="5136">
                  <c:v>10263.128417968799</c:v>
                </c:pt>
                <c:pt idx="5137">
                  <c:v>10265.190917968799</c:v>
                </c:pt>
                <c:pt idx="5138">
                  <c:v>10267.237792968799</c:v>
                </c:pt>
                <c:pt idx="5139">
                  <c:v>10269.2998046875</c:v>
                </c:pt>
                <c:pt idx="5140">
                  <c:v>10271.264160156201</c:v>
                </c:pt>
                <c:pt idx="5141">
                  <c:v>10273.2255859375</c:v>
                </c:pt>
                <c:pt idx="5142">
                  <c:v>10275.25</c:v>
                </c:pt>
                <c:pt idx="5143">
                  <c:v>10277.249511718701</c:v>
                </c:pt>
                <c:pt idx="5144">
                  <c:v>10279.186035156201</c:v>
                </c:pt>
                <c:pt idx="5145">
                  <c:v>10281.223144531201</c:v>
                </c:pt>
                <c:pt idx="5146">
                  <c:v>10283.247558593799</c:v>
                </c:pt>
                <c:pt idx="5147">
                  <c:v>10285.2470703125</c:v>
                </c:pt>
                <c:pt idx="5148">
                  <c:v>10287.2841796875</c:v>
                </c:pt>
                <c:pt idx="5149">
                  <c:v>10289.23046875</c:v>
                </c:pt>
                <c:pt idx="5150">
                  <c:v>10291.1142578125</c:v>
                </c:pt>
                <c:pt idx="5151">
                  <c:v>10293.065917968799</c:v>
                </c:pt>
                <c:pt idx="5152">
                  <c:v>10295.165527343799</c:v>
                </c:pt>
                <c:pt idx="5153">
                  <c:v>10297.2275390625</c:v>
                </c:pt>
                <c:pt idx="5154">
                  <c:v>10299.166503906201</c:v>
                </c:pt>
                <c:pt idx="5155">
                  <c:v>10301.0751953125</c:v>
                </c:pt>
                <c:pt idx="5156">
                  <c:v>10303.062011718701</c:v>
                </c:pt>
                <c:pt idx="5157">
                  <c:v>10305.199707031201</c:v>
                </c:pt>
                <c:pt idx="5158">
                  <c:v>10307.211425781299</c:v>
                </c:pt>
                <c:pt idx="5159">
                  <c:v>10309.112792968799</c:v>
                </c:pt>
                <c:pt idx="5160">
                  <c:v>10311.149902343799</c:v>
                </c:pt>
                <c:pt idx="5161">
                  <c:v>10313.19921875</c:v>
                </c:pt>
                <c:pt idx="5162">
                  <c:v>10315.2490234375</c:v>
                </c:pt>
                <c:pt idx="5163">
                  <c:v>10317.248535156201</c:v>
                </c:pt>
                <c:pt idx="5164">
                  <c:v>10319.1220703125</c:v>
                </c:pt>
                <c:pt idx="5165">
                  <c:v>10321.0712890625</c:v>
                </c:pt>
                <c:pt idx="5166">
                  <c:v>10323.095703125</c:v>
                </c:pt>
                <c:pt idx="5167">
                  <c:v>10325.132324218701</c:v>
                </c:pt>
                <c:pt idx="5168">
                  <c:v>10327.1318359375</c:v>
                </c:pt>
                <c:pt idx="5169">
                  <c:v>10329.0556640625</c:v>
                </c:pt>
                <c:pt idx="5170">
                  <c:v>10331.029785156201</c:v>
                </c:pt>
                <c:pt idx="5171">
                  <c:v>10333.165527343799</c:v>
                </c:pt>
                <c:pt idx="5172">
                  <c:v>10335.189941406201</c:v>
                </c:pt>
                <c:pt idx="5173">
                  <c:v>10337.115722656201</c:v>
                </c:pt>
                <c:pt idx="5174">
                  <c:v>10339.1650390625</c:v>
                </c:pt>
                <c:pt idx="5175">
                  <c:v>10341.2021484375</c:v>
                </c:pt>
                <c:pt idx="5176">
                  <c:v>10343.088378906201</c:v>
                </c:pt>
                <c:pt idx="5177">
                  <c:v>10345.022949218701</c:v>
                </c:pt>
                <c:pt idx="5178">
                  <c:v>10347.0478515625</c:v>
                </c:pt>
                <c:pt idx="5179">
                  <c:v>10349.062011718701</c:v>
                </c:pt>
                <c:pt idx="5180">
                  <c:v>10351.048339843799</c:v>
                </c:pt>
                <c:pt idx="5181">
                  <c:v>10353.2109375</c:v>
                </c:pt>
                <c:pt idx="5182">
                  <c:v>10355.248046875</c:v>
                </c:pt>
                <c:pt idx="5183">
                  <c:v>10357.159667968799</c:v>
                </c:pt>
                <c:pt idx="5184">
                  <c:v>10359.196777343799</c:v>
                </c:pt>
                <c:pt idx="5185">
                  <c:v>10361.0703125</c:v>
                </c:pt>
                <c:pt idx="5186">
                  <c:v>10363.107421875</c:v>
                </c:pt>
                <c:pt idx="5187">
                  <c:v>10365.156738281299</c:v>
                </c:pt>
                <c:pt idx="5188">
                  <c:v>10367.04296875</c:v>
                </c:pt>
                <c:pt idx="5189">
                  <c:v>10369.029785156201</c:v>
                </c:pt>
                <c:pt idx="5190">
                  <c:v>10371.0771484375</c:v>
                </c:pt>
                <c:pt idx="5191">
                  <c:v>10373.1142578125</c:v>
                </c:pt>
                <c:pt idx="5192">
                  <c:v>10375.128417968799</c:v>
                </c:pt>
                <c:pt idx="5193">
                  <c:v>10377.1025390625</c:v>
                </c:pt>
                <c:pt idx="5194">
                  <c:v>10379.139160156201</c:v>
                </c:pt>
                <c:pt idx="5195">
                  <c:v>10381.238769531201</c:v>
                </c:pt>
                <c:pt idx="5196">
                  <c:v>10383.226074218701</c:v>
                </c:pt>
                <c:pt idx="5197">
                  <c:v>10385.150390625</c:v>
                </c:pt>
                <c:pt idx="5198">
                  <c:v>10387.099121093799</c:v>
                </c:pt>
                <c:pt idx="5199">
                  <c:v>10389.0859375</c:v>
                </c:pt>
                <c:pt idx="5200">
                  <c:v>10391.0703125</c:v>
                </c:pt>
                <c:pt idx="5201">
                  <c:v>10393.029296875</c:v>
                </c:pt>
                <c:pt idx="5202">
                  <c:v>10395.1318359375</c:v>
                </c:pt>
                <c:pt idx="5203">
                  <c:v>10397.184082031201</c:v>
                </c:pt>
                <c:pt idx="5204">
                  <c:v>10399.107910156201</c:v>
                </c:pt>
                <c:pt idx="5205">
                  <c:v>10401.0693359375</c:v>
                </c:pt>
                <c:pt idx="5206">
                  <c:v>10403.09375</c:v>
                </c:pt>
                <c:pt idx="5207">
                  <c:v>10405.053222656201</c:v>
                </c:pt>
                <c:pt idx="5208">
                  <c:v>10407.052246093799</c:v>
                </c:pt>
                <c:pt idx="5209">
                  <c:v>10409.116699218701</c:v>
                </c:pt>
                <c:pt idx="5210">
                  <c:v>10411.330078125</c:v>
                </c:pt>
                <c:pt idx="5211">
                  <c:v>10413.366699218701</c:v>
                </c:pt>
                <c:pt idx="5212">
                  <c:v>10415.064453125</c:v>
                </c:pt>
                <c:pt idx="5213">
                  <c:v>10416.9609375</c:v>
                </c:pt>
                <c:pt idx="5214">
                  <c:v>10419.060546875</c:v>
                </c:pt>
                <c:pt idx="5215">
                  <c:v>10421.072265625</c:v>
                </c:pt>
                <c:pt idx="5216">
                  <c:v>10423.059082031201</c:v>
                </c:pt>
                <c:pt idx="5217">
                  <c:v>10424.973144531201</c:v>
                </c:pt>
                <c:pt idx="5218">
                  <c:v>10427.010253906201</c:v>
                </c:pt>
                <c:pt idx="5219">
                  <c:v>10429.09765625</c:v>
                </c:pt>
                <c:pt idx="5220">
                  <c:v>10431.0966796875</c:v>
                </c:pt>
                <c:pt idx="5221">
                  <c:v>10433.158691406201</c:v>
                </c:pt>
                <c:pt idx="5222">
                  <c:v>10435.032714843799</c:v>
                </c:pt>
                <c:pt idx="5223">
                  <c:v>10437.0947265625</c:v>
                </c:pt>
                <c:pt idx="5224">
                  <c:v>10439.1689453125</c:v>
                </c:pt>
                <c:pt idx="5225">
                  <c:v>10441.055175781299</c:v>
                </c:pt>
                <c:pt idx="5226">
                  <c:v>10443.042480468799</c:v>
                </c:pt>
                <c:pt idx="5227">
                  <c:v>10445.017089843799</c:v>
                </c:pt>
                <c:pt idx="5228">
                  <c:v>10447.06640625</c:v>
                </c:pt>
                <c:pt idx="5229">
                  <c:v>10449.115722656201</c:v>
                </c:pt>
                <c:pt idx="5230">
                  <c:v>10451.140136718701</c:v>
                </c:pt>
                <c:pt idx="5231">
                  <c:v>10453.240234375</c:v>
                </c:pt>
                <c:pt idx="5232">
                  <c:v>10455.151855468799</c:v>
                </c:pt>
                <c:pt idx="5233">
                  <c:v>10457.0126953125</c:v>
                </c:pt>
                <c:pt idx="5234">
                  <c:v>10459.036621093799</c:v>
                </c:pt>
                <c:pt idx="5235">
                  <c:v>10461.048339843799</c:v>
                </c:pt>
                <c:pt idx="5236">
                  <c:v>10462.9853515625</c:v>
                </c:pt>
                <c:pt idx="5237">
                  <c:v>10465.072753906201</c:v>
                </c:pt>
                <c:pt idx="5238">
                  <c:v>10467.185058593799</c:v>
                </c:pt>
                <c:pt idx="5239">
                  <c:v>10469.0966796875</c:v>
                </c:pt>
                <c:pt idx="5240">
                  <c:v>10471.0458984375</c:v>
                </c:pt>
                <c:pt idx="5241">
                  <c:v>10473.133300781299</c:v>
                </c:pt>
                <c:pt idx="5242">
                  <c:v>10475.1953125</c:v>
                </c:pt>
                <c:pt idx="5243">
                  <c:v>10477.131347656201</c:v>
                </c:pt>
                <c:pt idx="5244">
                  <c:v>10479.067871093799</c:v>
                </c:pt>
                <c:pt idx="5245">
                  <c:v>10480.991699218701</c:v>
                </c:pt>
                <c:pt idx="5246">
                  <c:v>10482.978515625</c:v>
                </c:pt>
                <c:pt idx="5247">
                  <c:v>10484.98828125</c:v>
                </c:pt>
                <c:pt idx="5248">
                  <c:v>10486.9873046875</c:v>
                </c:pt>
                <c:pt idx="5249">
                  <c:v>10489.0390625</c:v>
                </c:pt>
                <c:pt idx="5250">
                  <c:v>10490.98828125</c:v>
                </c:pt>
                <c:pt idx="5251">
                  <c:v>10492.975097656201</c:v>
                </c:pt>
                <c:pt idx="5252">
                  <c:v>10495.0224609375</c:v>
                </c:pt>
                <c:pt idx="5253">
                  <c:v>10496.994140625</c:v>
                </c:pt>
                <c:pt idx="5254">
                  <c:v>10498.933105468799</c:v>
                </c:pt>
                <c:pt idx="5255">
                  <c:v>10500.998046875</c:v>
                </c:pt>
                <c:pt idx="5256">
                  <c:v>10503.09765625</c:v>
                </c:pt>
                <c:pt idx="5257">
                  <c:v>10505.071777343799</c:v>
                </c:pt>
                <c:pt idx="5258">
                  <c:v>10507.0712890625</c:v>
                </c:pt>
                <c:pt idx="5259">
                  <c:v>10508.967285156201</c:v>
                </c:pt>
                <c:pt idx="5260">
                  <c:v>10510.851074218701</c:v>
                </c:pt>
                <c:pt idx="5261">
                  <c:v>10512.888671875</c:v>
                </c:pt>
                <c:pt idx="5262">
                  <c:v>10514.9404296875</c:v>
                </c:pt>
                <c:pt idx="5263">
                  <c:v>10516.929199218701</c:v>
                </c:pt>
                <c:pt idx="5264">
                  <c:v>10519.041503906201</c:v>
                </c:pt>
                <c:pt idx="5265">
                  <c:v>10521.063964843799</c:v>
                </c:pt>
                <c:pt idx="5266">
                  <c:v>10523.025878906201</c:v>
                </c:pt>
                <c:pt idx="5267">
                  <c:v>10525.140625</c:v>
                </c:pt>
                <c:pt idx="5268">
                  <c:v>10527.202636718701</c:v>
                </c:pt>
                <c:pt idx="5269">
                  <c:v>10529.0888671875</c:v>
                </c:pt>
                <c:pt idx="5270">
                  <c:v>10530.9375</c:v>
                </c:pt>
                <c:pt idx="5271">
                  <c:v>10532.974609375</c:v>
                </c:pt>
                <c:pt idx="5272">
                  <c:v>10535.009277343799</c:v>
                </c:pt>
                <c:pt idx="5273">
                  <c:v>10537.008300781299</c:v>
                </c:pt>
                <c:pt idx="5274">
                  <c:v>10538.972167968799</c:v>
                </c:pt>
                <c:pt idx="5275">
                  <c:v>10540.984375</c:v>
                </c:pt>
                <c:pt idx="5276">
                  <c:v>10542.93359375</c:v>
                </c:pt>
                <c:pt idx="5277">
                  <c:v>10544.882324218701</c:v>
                </c:pt>
                <c:pt idx="5278">
                  <c:v>10547.0576171875</c:v>
                </c:pt>
                <c:pt idx="5279">
                  <c:v>10549.1044921875</c:v>
                </c:pt>
                <c:pt idx="5280">
                  <c:v>10551.000488281299</c:v>
                </c:pt>
                <c:pt idx="5281">
                  <c:v>10553.002441406201</c:v>
                </c:pt>
                <c:pt idx="5282">
                  <c:v>10554.979003906201</c:v>
                </c:pt>
                <c:pt idx="5283">
                  <c:v>10556.978515625</c:v>
                </c:pt>
                <c:pt idx="5284">
                  <c:v>10559.065917968799</c:v>
                </c:pt>
                <c:pt idx="5285">
                  <c:v>10561.002441406201</c:v>
                </c:pt>
                <c:pt idx="5286">
                  <c:v>10562.926269531201</c:v>
                </c:pt>
                <c:pt idx="5287">
                  <c:v>10565.0009765625</c:v>
                </c:pt>
                <c:pt idx="5288">
                  <c:v>10566.9501953125</c:v>
                </c:pt>
                <c:pt idx="5289">
                  <c:v>10568.836425781299</c:v>
                </c:pt>
                <c:pt idx="5290">
                  <c:v>10570.886230468799</c:v>
                </c:pt>
                <c:pt idx="5291">
                  <c:v>10573.023925781299</c:v>
                </c:pt>
                <c:pt idx="5292">
                  <c:v>10575.022949218701</c:v>
                </c:pt>
                <c:pt idx="5293">
                  <c:v>10576.87109375</c:v>
                </c:pt>
                <c:pt idx="5294">
                  <c:v>10578.945800781299</c:v>
                </c:pt>
                <c:pt idx="5295">
                  <c:v>10581.033203125</c:v>
                </c:pt>
                <c:pt idx="5296">
                  <c:v>10582.944824218701</c:v>
                </c:pt>
                <c:pt idx="5297">
                  <c:v>10585.0048828125</c:v>
                </c:pt>
                <c:pt idx="5298">
                  <c:v>10587.102050781299</c:v>
                </c:pt>
                <c:pt idx="5299">
                  <c:v>10589.065917968799</c:v>
                </c:pt>
                <c:pt idx="5300">
                  <c:v>10591.080566406201</c:v>
                </c:pt>
                <c:pt idx="5301">
                  <c:v>10593.0546875</c:v>
                </c:pt>
                <c:pt idx="5302">
                  <c:v>10594.953613281299</c:v>
                </c:pt>
                <c:pt idx="5303">
                  <c:v>10596.978027343799</c:v>
                </c:pt>
                <c:pt idx="5304">
                  <c:v>10599.0400390625</c:v>
                </c:pt>
                <c:pt idx="5305">
                  <c:v>10600.951171875</c:v>
                </c:pt>
                <c:pt idx="5306">
                  <c:v>10603.048339843799</c:v>
                </c:pt>
                <c:pt idx="5307">
                  <c:v>10605.0830078125</c:v>
                </c:pt>
                <c:pt idx="5308">
                  <c:v>10606.87109375</c:v>
                </c:pt>
                <c:pt idx="5309">
                  <c:v>10608.9609375</c:v>
                </c:pt>
                <c:pt idx="5310">
                  <c:v>10610.995605468799</c:v>
                </c:pt>
                <c:pt idx="5311">
                  <c:v>10612.95703125</c:v>
                </c:pt>
                <c:pt idx="5312">
                  <c:v>10614.9462890625</c:v>
                </c:pt>
                <c:pt idx="5313">
                  <c:v>10616.945800781299</c:v>
                </c:pt>
                <c:pt idx="5314">
                  <c:v>10618.9951171875</c:v>
                </c:pt>
                <c:pt idx="5315">
                  <c:v>10620.994628906201</c:v>
                </c:pt>
                <c:pt idx="5316">
                  <c:v>10622.90625</c:v>
                </c:pt>
                <c:pt idx="5317">
                  <c:v>10624.779296875</c:v>
                </c:pt>
                <c:pt idx="5318">
                  <c:v>10626.904296875</c:v>
                </c:pt>
                <c:pt idx="5319">
                  <c:v>10628.916503906201</c:v>
                </c:pt>
                <c:pt idx="5320">
                  <c:v>10630.9033203125</c:v>
                </c:pt>
                <c:pt idx="5321">
                  <c:v>10633.091308593799</c:v>
                </c:pt>
                <c:pt idx="5322">
                  <c:v>10635.02734375</c:v>
                </c:pt>
                <c:pt idx="5323">
                  <c:v>10636.923339843799</c:v>
                </c:pt>
                <c:pt idx="5324">
                  <c:v>10638.920410156201</c:v>
                </c:pt>
                <c:pt idx="5325">
                  <c:v>10640.922363281299</c:v>
                </c:pt>
                <c:pt idx="5326">
                  <c:v>10642.94921875</c:v>
                </c:pt>
                <c:pt idx="5327">
                  <c:v>10644.923339843799</c:v>
                </c:pt>
                <c:pt idx="5328">
                  <c:v>10646.819824218701</c:v>
                </c:pt>
                <c:pt idx="5329">
                  <c:v>10648.804199218701</c:v>
                </c:pt>
                <c:pt idx="5330">
                  <c:v>10650.956542968799</c:v>
                </c:pt>
                <c:pt idx="5331">
                  <c:v>10652.9833984375</c:v>
                </c:pt>
                <c:pt idx="5332">
                  <c:v>10654.895019531201</c:v>
                </c:pt>
                <c:pt idx="5333">
                  <c:v>10656.8818359375</c:v>
                </c:pt>
                <c:pt idx="5334">
                  <c:v>10658.90625</c:v>
                </c:pt>
                <c:pt idx="5335">
                  <c:v>10661.03125</c:v>
                </c:pt>
                <c:pt idx="5336">
                  <c:v>10662.9677734375</c:v>
                </c:pt>
                <c:pt idx="5337">
                  <c:v>10664.8291015625</c:v>
                </c:pt>
                <c:pt idx="5338">
                  <c:v>10666.891113281299</c:v>
                </c:pt>
                <c:pt idx="5339">
                  <c:v>10668.98828125</c:v>
                </c:pt>
                <c:pt idx="5340">
                  <c:v>10671.050292968799</c:v>
                </c:pt>
                <c:pt idx="5341">
                  <c:v>10672.876464843799</c:v>
                </c:pt>
                <c:pt idx="5342">
                  <c:v>10674.825683593799</c:v>
                </c:pt>
                <c:pt idx="5343">
                  <c:v>10676.9755859375</c:v>
                </c:pt>
                <c:pt idx="5344">
                  <c:v>10678.9248046875</c:v>
                </c:pt>
                <c:pt idx="5345">
                  <c:v>10680.886230468799</c:v>
                </c:pt>
                <c:pt idx="5346">
                  <c:v>10682.923339843799</c:v>
                </c:pt>
                <c:pt idx="5347">
                  <c:v>10684.885253906201</c:v>
                </c:pt>
                <c:pt idx="5348">
                  <c:v>10686.770996093799</c:v>
                </c:pt>
                <c:pt idx="5349">
                  <c:v>10688.7802734375</c:v>
                </c:pt>
                <c:pt idx="5350">
                  <c:v>10690.893066406201</c:v>
                </c:pt>
                <c:pt idx="5351">
                  <c:v>10692.895019531201</c:v>
                </c:pt>
                <c:pt idx="5352">
                  <c:v>10694.906738281299</c:v>
                </c:pt>
                <c:pt idx="5353">
                  <c:v>10696.931152343799</c:v>
                </c:pt>
                <c:pt idx="5354">
                  <c:v>10698.9052734375</c:v>
                </c:pt>
                <c:pt idx="5355">
                  <c:v>10700.9150390625</c:v>
                </c:pt>
                <c:pt idx="5356">
                  <c:v>10702.887207031201</c:v>
                </c:pt>
                <c:pt idx="5357">
                  <c:v>10704.838378906201</c:v>
                </c:pt>
                <c:pt idx="5358">
                  <c:v>10706.77734375</c:v>
                </c:pt>
                <c:pt idx="5359">
                  <c:v>10708.7890625</c:v>
                </c:pt>
                <c:pt idx="5360">
                  <c:v>10710.913574218701</c:v>
                </c:pt>
                <c:pt idx="5361">
                  <c:v>10713.086425781299</c:v>
                </c:pt>
                <c:pt idx="5362">
                  <c:v>10715.0732421875</c:v>
                </c:pt>
                <c:pt idx="5363">
                  <c:v>10716.9365234375</c:v>
                </c:pt>
                <c:pt idx="5364">
                  <c:v>10718.974121093799</c:v>
                </c:pt>
                <c:pt idx="5365">
                  <c:v>10720.961425781299</c:v>
                </c:pt>
                <c:pt idx="5366">
                  <c:v>10722.973144531201</c:v>
                </c:pt>
                <c:pt idx="5367">
                  <c:v>10724.984863281299</c:v>
                </c:pt>
                <c:pt idx="5368">
                  <c:v>10726.971191406201</c:v>
                </c:pt>
                <c:pt idx="5369">
                  <c:v>10728.9326171875</c:v>
                </c:pt>
                <c:pt idx="5370">
                  <c:v>10730.8564453125</c:v>
                </c:pt>
                <c:pt idx="5371">
                  <c:v>10732.855957031201</c:v>
                </c:pt>
                <c:pt idx="5372">
                  <c:v>10734.817871093799</c:v>
                </c:pt>
                <c:pt idx="5373">
                  <c:v>10736.754394531201</c:v>
                </c:pt>
                <c:pt idx="5374">
                  <c:v>10738.879394531201</c:v>
                </c:pt>
                <c:pt idx="5375">
                  <c:v>10740.9541015625</c:v>
                </c:pt>
                <c:pt idx="5376">
                  <c:v>10742.812988281299</c:v>
                </c:pt>
                <c:pt idx="5377">
                  <c:v>10744.76171875</c:v>
                </c:pt>
                <c:pt idx="5378">
                  <c:v>10746.8134765625</c:v>
                </c:pt>
                <c:pt idx="5379">
                  <c:v>10748.812988281299</c:v>
                </c:pt>
                <c:pt idx="5380">
                  <c:v>10750.837402343799</c:v>
                </c:pt>
                <c:pt idx="5381">
                  <c:v>10752.8466796875</c:v>
                </c:pt>
                <c:pt idx="5382">
                  <c:v>10754.87109375</c:v>
                </c:pt>
                <c:pt idx="5383">
                  <c:v>10756.873046875</c:v>
                </c:pt>
                <c:pt idx="5384">
                  <c:v>10758.9228515625</c:v>
                </c:pt>
                <c:pt idx="5385">
                  <c:v>10760.922363281299</c:v>
                </c:pt>
                <c:pt idx="5386">
                  <c:v>10762.8583984375</c:v>
                </c:pt>
                <c:pt idx="5387">
                  <c:v>10764.779785156201</c:v>
                </c:pt>
                <c:pt idx="5388">
                  <c:v>10766.676269531201</c:v>
                </c:pt>
                <c:pt idx="5389">
                  <c:v>10768.828613281299</c:v>
                </c:pt>
                <c:pt idx="5390">
                  <c:v>10770.8935546875</c:v>
                </c:pt>
                <c:pt idx="5391">
                  <c:v>10772.96875</c:v>
                </c:pt>
                <c:pt idx="5392">
                  <c:v>10774.930175781299</c:v>
                </c:pt>
                <c:pt idx="5393">
                  <c:v>10776.677734375</c:v>
                </c:pt>
                <c:pt idx="5394">
                  <c:v>10778.662109375</c:v>
                </c:pt>
                <c:pt idx="5395">
                  <c:v>10780.7119140625</c:v>
                </c:pt>
                <c:pt idx="5396">
                  <c:v>10782.7265625</c:v>
                </c:pt>
                <c:pt idx="5397">
                  <c:v>10784.73828125</c:v>
                </c:pt>
                <c:pt idx="5398">
                  <c:v>10786.8125</c:v>
                </c:pt>
                <c:pt idx="5399">
                  <c:v>10788.8369140625</c:v>
                </c:pt>
                <c:pt idx="5400">
                  <c:v>10790.836425781299</c:v>
                </c:pt>
                <c:pt idx="5401">
                  <c:v>10792.896484375</c:v>
                </c:pt>
                <c:pt idx="5402">
                  <c:v>10794.8203125</c:v>
                </c:pt>
                <c:pt idx="5403">
                  <c:v>10796.771484375</c:v>
                </c:pt>
                <c:pt idx="5404">
                  <c:v>10798.745605468799</c:v>
                </c:pt>
                <c:pt idx="5405">
                  <c:v>10800.644042968799</c:v>
                </c:pt>
                <c:pt idx="5406">
                  <c:v>10802.7314453125</c:v>
                </c:pt>
                <c:pt idx="5407">
                  <c:v>10804.7412109375</c:v>
                </c:pt>
                <c:pt idx="5408">
                  <c:v>10806.766113281299</c:v>
                </c:pt>
                <c:pt idx="5409">
                  <c:v>10808.969238281299</c:v>
                </c:pt>
                <c:pt idx="5410">
                  <c:v>10810.943359375</c:v>
                </c:pt>
                <c:pt idx="5411">
                  <c:v>10812.791503906201</c:v>
                </c:pt>
                <c:pt idx="5412">
                  <c:v>10814.777832031201</c:v>
                </c:pt>
                <c:pt idx="5413">
                  <c:v>10816.7119140625</c:v>
                </c:pt>
                <c:pt idx="5414">
                  <c:v>10818.8369140625</c:v>
                </c:pt>
                <c:pt idx="5415">
                  <c:v>10820.94921875</c:v>
                </c:pt>
                <c:pt idx="5416">
                  <c:v>10822.835449218701</c:v>
                </c:pt>
                <c:pt idx="5417">
                  <c:v>10824.950683593799</c:v>
                </c:pt>
                <c:pt idx="5418">
                  <c:v>10827.0126953125</c:v>
                </c:pt>
                <c:pt idx="5419">
                  <c:v>10828.886230468799</c:v>
                </c:pt>
                <c:pt idx="5420">
                  <c:v>10830.759765625</c:v>
                </c:pt>
                <c:pt idx="5421">
                  <c:v>10832.7841796875</c:v>
                </c:pt>
                <c:pt idx="5422">
                  <c:v>10834.833984375</c:v>
                </c:pt>
                <c:pt idx="5423">
                  <c:v>10836.732910156201</c:v>
                </c:pt>
                <c:pt idx="5424">
                  <c:v>10838.7197265625</c:v>
                </c:pt>
                <c:pt idx="5425">
                  <c:v>10840.869628906201</c:v>
                </c:pt>
                <c:pt idx="5426">
                  <c:v>10843.0576171875</c:v>
                </c:pt>
                <c:pt idx="5427">
                  <c:v>10845.019042968799</c:v>
                </c:pt>
                <c:pt idx="5428">
                  <c:v>10846.892578125</c:v>
                </c:pt>
                <c:pt idx="5429">
                  <c:v>10848.8798828125</c:v>
                </c:pt>
                <c:pt idx="5430">
                  <c:v>10850.866699218701</c:v>
                </c:pt>
                <c:pt idx="5431">
                  <c:v>10852.752441406201</c:v>
                </c:pt>
                <c:pt idx="5432">
                  <c:v>10854.663574218701</c:v>
                </c:pt>
                <c:pt idx="5433">
                  <c:v>10856.88671875</c:v>
                </c:pt>
                <c:pt idx="5434">
                  <c:v>10858.923828125</c:v>
                </c:pt>
                <c:pt idx="5435">
                  <c:v>10860.7119140625</c:v>
                </c:pt>
                <c:pt idx="5436">
                  <c:v>10862.673828125</c:v>
                </c:pt>
                <c:pt idx="5437">
                  <c:v>10864.773925781299</c:v>
                </c:pt>
                <c:pt idx="5438">
                  <c:v>10866.772949218701</c:v>
                </c:pt>
                <c:pt idx="5439">
                  <c:v>10868.819824218701</c:v>
                </c:pt>
                <c:pt idx="5440">
                  <c:v>10870.9326171875</c:v>
                </c:pt>
                <c:pt idx="5441">
                  <c:v>10872.909667968799</c:v>
                </c:pt>
                <c:pt idx="5442">
                  <c:v>10875.021972656201</c:v>
                </c:pt>
                <c:pt idx="5443">
                  <c:v>10876.9833984375</c:v>
                </c:pt>
                <c:pt idx="5444">
                  <c:v>10878.78125</c:v>
                </c:pt>
                <c:pt idx="5445">
                  <c:v>10880.768066406201</c:v>
                </c:pt>
                <c:pt idx="5446">
                  <c:v>10882.802734375</c:v>
                </c:pt>
                <c:pt idx="5447">
                  <c:v>10884.83984375</c:v>
                </c:pt>
                <c:pt idx="5448">
                  <c:v>10886.804199218701</c:v>
                </c:pt>
                <c:pt idx="5449">
                  <c:v>10888.765625</c:v>
                </c:pt>
                <c:pt idx="5450">
                  <c:v>10890.77734375</c:v>
                </c:pt>
                <c:pt idx="5451">
                  <c:v>10892.751464843799</c:v>
                </c:pt>
                <c:pt idx="5452">
                  <c:v>10894.73828125</c:v>
                </c:pt>
                <c:pt idx="5453">
                  <c:v>10896.772949218701</c:v>
                </c:pt>
                <c:pt idx="5454">
                  <c:v>10898.8203125</c:v>
                </c:pt>
                <c:pt idx="5455">
                  <c:v>10900.7841796875</c:v>
                </c:pt>
                <c:pt idx="5456">
                  <c:v>10902.685058593799</c:v>
                </c:pt>
                <c:pt idx="5457">
                  <c:v>10904.7724609375</c:v>
                </c:pt>
                <c:pt idx="5458">
                  <c:v>10906.884765625</c:v>
                </c:pt>
                <c:pt idx="5459">
                  <c:v>10908.844238281299</c:v>
                </c:pt>
                <c:pt idx="5460">
                  <c:v>10910.793457031201</c:v>
                </c:pt>
                <c:pt idx="5461">
                  <c:v>10912.792480468799</c:v>
                </c:pt>
                <c:pt idx="5462">
                  <c:v>10914.754394531201</c:v>
                </c:pt>
                <c:pt idx="5463">
                  <c:v>10916.71875</c:v>
                </c:pt>
                <c:pt idx="5464">
                  <c:v>10918.742675781299</c:v>
                </c:pt>
                <c:pt idx="5465">
                  <c:v>10920.754394531201</c:v>
                </c:pt>
                <c:pt idx="5466">
                  <c:v>10922.804199218701</c:v>
                </c:pt>
                <c:pt idx="5467">
                  <c:v>10924.7783203125</c:v>
                </c:pt>
                <c:pt idx="5468">
                  <c:v>10926.7880859375</c:v>
                </c:pt>
                <c:pt idx="5469">
                  <c:v>10928.875488281299</c:v>
                </c:pt>
                <c:pt idx="5470">
                  <c:v>10930.738769531201</c:v>
                </c:pt>
                <c:pt idx="5471">
                  <c:v>10932.634765625</c:v>
                </c:pt>
                <c:pt idx="5472">
                  <c:v>10934.621582031201</c:v>
                </c:pt>
                <c:pt idx="5473">
                  <c:v>10936.69921875</c:v>
                </c:pt>
                <c:pt idx="5474">
                  <c:v>10938.7490234375</c:v>
                </c:pt>
                <c:pt idx="5475">
                  <c:v>10940.785644531201</c:v>
                </c:pt>
                <c:pt idx="5476">
                  <c:v>10942.746582031201</c:v>
                </c:pt>
                <c:pt idx="5477">
                  <c:v>10944.620605468799</c:v>
                </c:pt>
                <c:pt idx="5478">
                  <c:v>10946.693359375</c:v>
                </c:pt>
                <c:pt idx="5479">
                  <c:v>10948.755371093799</c:v>
                </c:pt>
                <c:pt idx="5480">
                  <c:v>10950.719238281299</c:v>
                </c:pt>
                <c:pt idx="5481">
                  <c:v>10952.6806640625</c:v>
                </c:pt>
                <c:pt idx="5482">
                  <c:v>10954.7177734375</c:v>
                </c:pt>
                <c:pt idx="5483">
                  <c:v>10956.7802734375</c:v>
                </c:pt>
                <c:pt idx="5484">
                  <c:v>10958.7294921875</c:v>
                </c:pt>
                <c:pt idx="5485">
                  <c:v>10960.577636718701</c:v>
                </c:pt>
                <c:pt idx="5486">
                  <c:v>10962.626953125</c:v>
                </c:pt>
                <c:pt idx="5487">
                  <c:v>10964.77734375</c:v>
                </c:pt>
                <c:pt idx="5488">
                  <c:v>10966.864746093799</c:v>
                </c:pt>
                <c:pt idx="5489">
                  <c:v>10968.8642578125</c:v>
                </c:pt>
                <c:pt idx="5490">
                  <c:v>10970.763183593799</c:v>
                </c:pt>
                <c:pt idx="5491">
                  <c:v>10972.697265625</c:v>
                </c:pt>
                <c:pt idx="5492">
                  <c:v>10974.709472656201</c:v>
                </c:pt>
                <c:pt idx="5493">
                  <c:v>10976.695800781299</c:v>
                </c:pt>
                <c:pt idx="5494">
                  <c:v>10978.6572265625</c:v>
                </c:pt>
                <c:pt idx="5495">
                  <c:v>10980.734863281299</c:v>
                </c:pt>
                <c:pt idx="5496">
                  <c:v>10982.721191406201</c:v>
                </c:pt>
                <c:pt idx="5497">
                  <c:v>10984.845703125</c:v>
                </c:pt>
                <c:pt idx="5498">
                  <c:v>10986.85546875</c:v>
                </c:pt>
                <c:pt idx="5499">
                  <c:v>10988.679199218701</c:v>
                </c:pt>
                <c:pt idx="5500">
                  <c:v>10990.6806640625</c:v>
                </c:pt>
                <c:pt idx="5501">
                  <c:v>10992.702636718701</c:v>
                </c:pt>
                <c:pt idx="5502">
                  <c:v>10994.7021484375</c:v>
                </c:pt>
                <c:pt idx="5503">
                  <c:v>10996.553222656201</c:v>
                </c:pt>
                <c:pt idx="5504">
                  <c:v>10998.615234375</c:v>
                </c:pt>
                <c:pt idx="5505">
                  <c:v>11000.739746093799</c:v>
                </c:pt>
                <c:pt idx="5506">
                  <c:v>11002.6865234375</c:v>
                </c:pt>
                <c:pt idx="5507">
                  <c:v>11004.698730468799</c:v>
                </c:pt>
                <c:pt idx="5508">
                  <c:v>11006.687988281299</c:v>
                </c:pt>
                <c:pt idx="5509">
                  <c:v>11008.611816406201</c:v>
                </c:pt>
                <c:pt idx="5510">
                  <c:v>11010.711425781299</c:v>
                </c:pt>
                <c:pt idx="5511">
                  <c:v>11012.798828125</c:v>
                </c:pt>
                <c:pt idx="5512">
                  <c:v>11014.710449218701</c:v>
                </c:pt>
                <c:pt idx="5513">
                  <c:v>11016.671875</c:v>
                </c:pt>
                <c:pt idx="5514">
                  <c:v>11018.6962890625</c:v>
                </c:pt>
                <c:pt idx="5515">
                  <c:v>11020.695800781299</c:v>
                </c:pt>
                <c:pt idx="5516">
                  <c:v>11022.669921875</c:v>
                </c:pt>
                <c:pt idx="5517">
                  <c:v>11024.7822265625</c:v>
                </c:pt>
                <c:pt idx="5518">
                  <c:v>11026.75390625</c:v>
                </c:pt>
                <c:pt idx="5519">
                  <c:v>11028.627441406201</c:v>
                </c:pt>
                <c:pt idx="5520">
                  <c:v>11030.629394531201</c:v>
                </c:pt>
                <c:pt idx="5521">
                  <c:v>11032.7294921875</c:v>
                </c:pt>
                <c:pt idx="5522">
                  <c:v>11034.766113281299</c:v>
                </c:pt>
                <c:pt idx="5523">
                  <c:v>11036.715332031201</c:v>
                </c:pt>
                <c:pt idx="5524">
                  <c:v>11038.65234375</c:v>
                </c:pt>
                <c:pt idx="5525">
                  <c:v>11040.689453125</c:v>
                </c:pt>
                <c:pt idx="5526">
                  <c:v>11042.751464843799</c:v>
                </c:pt>
                <c:pt idx="5527">
                  <c:v>11044.549316406201</c:v>
                </c:pt>
                <c:pt idx="5528">
                  <c:v>11046.599121093799</c:v>
                </c:pt>
                <c:pt idx="5529">
                  <c:v>11048.709472656201</c:v>
                </c:pt>
                <c:pt idx="5530">
                  <c:v>11050.643066406201</c:v>
                </c:pt>
                <c:pt idx="5531">
                  <c:v>11052.7578125</c:v>
                </c:pt>
                <c:pt idx="5532">
                  <c:v>11054.744628906201</c:v>
                </c:pt>
                <c:pt idx="5533">
                  <c:v>11056.8193359375</c:v>
                </c:pt>
                <c:pt idx="5534">
                  <c:v>11058.9091796875</c:v>
                </c:pt>
                <c:pt idx="5535">
                  <c:v>11060.7578125</c:v>
                </c:pt>
                <c:pt idx="5536">
                  <c:v>11062.656738281299</c:v>
                </c:pt>
                <c:pt idx="5537">
                  <c:v>11064.6181640625</c:v>
                </c:pt>
                <c:pt idx="5538">
                  <c:v>11066.640136718701</c:v>
                </c:pt>
                <c:pt idx="5539">
                  <c:v>11068.71484375</c:v>
                </c:pt>
                <c:pt idx="5540">
                  <c:v>11070.7041015625</c:v>
                </c:pt>
                <c:pt idx="5541">
                  <c:v>11072.703613281299</c:v>
                </c:pt>
                <c:pt idx="5542">
                  <c:v>11074.703125</c:v>
                </c:pt>
                <c:pt idx="5543">
                  <c:v>11076.677246093799</c:v>
                </c:pt>
                <c:pt idx="5544">
                  <c:v>11078.6865234375</c:v>
                </c:pt>
                <c:pt idx="5545">
                  <c:v>11080.6357421875</c:v>
                </c:pt>
                <c:pt idx="5546">
                  <c:v>11082.6875</c:v>
                </c:pt>
                <c:pt idx="5547">
                  <c:v>11084.76171875</c:v>
                </c:pt>
                <c:pt idx="5548">
                  <c:v>11086.861816406201</c:v>
                </c:pt>
                <c:pt idx="5549">
                  <c:v>11088.74609375</c:v>
                </c:pt>
                <c:pt idx="5550">
                  <c:v>11090.6826171875</c:v>
                </c:pt>
                <c:pt idx="5551">
                  <c:v>11092.734375</c:v>
                </c:pt>
                <c:pt idx="5552">
                  <c:v>11094.607910156201</c:v>
                </c:pt>
                <c:pt idx="5553">
                  <c:v>11096.645019531201</c:v>
                </c:pt>
                <c:pt idx="5554">
                  <c:v>11098.654296875</c:v>
                </c:pt>
                <c:pt idx="5555">
                  <c:v>11100.590332031201</c:v>
                </c:pt>
                <c:pt idx="5556">
                  <c:v>11102.564941406201</c:v>
                </c:pt>
                <c:pt idx="5557">
                  <c:v>11104.625</c:v>
                </c:pt>
                <c:pt idx="5558">
                  <c:v>11106.7626953125</c:v>
                </c:pt>
                <c:pt idx="5559">
                  <c:v>11108.751953125</c:v>
                </c:pt>
                <c:pt idx="5560">
                  <c:v>11110.6904296875</c:v>
                </c:pt>
                <c:pt idx="5561">
                  <c:v>11112.589355468799</c:v>
                </c:pt>
                <c:pt idx="5562">
                  <c:v>11114.48828125</c:v>
                </c:pt>
                <c:pt idx="5563">
                  <c:v>11116.638183593799</c:v>
                </c:pt>
                <c:pt idx="5564">
                  <c:v>11118.7001953125</c:v>
                </c:pt>
                <c:pt idx="5565">
                  <c:v>11120.548828125</c:v>
                </c:pt>
                <c:pt idx="5566">
                  <c:v>11122.561035156201</c:v>
                </c:pt>
                <c:pt idx="5567">
                  <c:v>11124.6103515625</c:v>
                </c:pt>
                <c:pt idx="5568">
                  <c:v>11126.609375</c:v>
                </c:pt>
                <c:pt idx="5569">
                  <c:v>11128.619140625</c:v>
                </c:pt>
                <c:pt idx="5570">
                  <c:v>11130.630859375</c:v>
                </c:pt>
                <c:pt idx="5571">
                  <c:v>11132.58203125</c:v>
                </c:pt>
                <c:pt idx="5572">
                  <c:v>11134.493652343799</c:v>
                </c:pt>
                <c:pt idx="5573">
                  <c:v>11136.505859375</c:v>
                </c:pt>
                <c:pt idx="5574">
                  <c:v>11138.5048828125</c:v>
                </c:pt>
                <c:pt idx="5575">
                  <c:v>11140.50390625</c:v>
                </c:pt>
                <c:pt idx="5576">
                  <c:v>11142.478027343799</c:v>
                </c:pt>
                <c:pt idx="5577">
                  <c:v>11144.5654296875</c:v>
                </c:pt>
                <c:pt idx="5578">
                  <c:v>11146.728515625</c:v>
                </c:pt>
                <c:pt idx="5579">
                  <c:v>11148.6650390625</c:v>
                </c:pt>
                <c:pt idx="5580">
                  <c:v>11150.462890625</c:v>
                </c:pt>
                <c:pt idx="5581">
                  <c:v>11152.462402343799</c:v>
                </c:pt>
                <c:pt idx="5582">
                  <c:v>11154.587890625</c:v>
                </c:pt>
                <c:pt idx="5583">
                  <c:v>11156.662109375</c:v>
                </c:pt>
                <c:pt idx="5584">
                  <c:v>11158.724121093799</c:v>
                </c:pt>
                <c:pt idx="5585">
                  <c:v>11160.6611328125</c:v>
                </c:pt>
                <c:pt idx="5586">
                  <c:v>11162.6474609375</c:v>
                </c:pt>
                <c:pt idx="5587">
                  <c:v>11164.6337890625</c:v>
                </c:pt>
                <c:pt idx="5588">
                  <c:v>11166.658691406201</c:v>
                </c:pt>
                <c:pt idx="5589">
                  <c:v>11168.620605468799</c:v>
                </c:pt>
                <c:pt idx="5590">
                  <c:v>11170.5068359375</c:v>
                </c:pt>
                <c:pt idx="5591">
                  <c:v>11172.594238281299</c:v>
                </c:pt>
                <c:pt idx="5592">
                  <c:v>11174.59375</c:v>
                </c:pt>
                <c:pt idx="5593">
                  <c:v>11176.529785156201</c:v>
                </c:pt>
                <c:pt idx="5594">
                  <c:v>11178.514160156201</c:v>
                </c:pt>
                <c:pt idx="5595">
                  <c:v>11180.551269531201</c:v>
                </c:pt>
                <c:pt idx="5596">
                  <c:v>11182.5400390625</c:v>
                </c:pt>
                <c:pt idx="5597">
                  <c:v>11184.514160156201</c:v>
                </c:pt>
                <c:pt idx="5598">
                  <c:v>11186.739746093799</c:v>
                </c:pt>
                <c:pt idx="5599">
                  <c:v>11188.814941406201</c:v>
                </c:pt>
                <c:pt idx="5600">
                  <c:v>11190.650878906201</c:v>
                </c:pt>
                <c:pt idx="5601">
                  <c:v>11192.562011718701</c:v>
                </c:pt>
                <c:pt idx="5602">
                  <c:v>11194.559082031201</c:v>
                </c:pt>
                <c:pt idx="5603">
                  <c:v>11196.558105468799</c:v>
                </c:pt>
                <c:pt idx="5604">
                  <c:v>11198.521972656201</c:v>
                </c:pt>
                <c:pt idx="5605">
                  <c:v>11200.471191406201</c:v>
                </c:pt>
                <c:pt idx="5606">
                  <c:v>11202.583496093799</c:v>
                </c:pt>
                <c:pt idx="5607">
                  <c:v>11204.607910156201</c:v>
                </c:pt>
                <c:pt idx="5608">
                  <c:v>11206.580078125</c:v>
                </c:pt>
                <c:pt idx="5609">
                  <c:v>11208.5546875</c:v>
                </c:pt>
                <c:pt idx="5610">
                  <c:v>11210.5439453125</c:v>
                </c:pt>
                <c:pt idx="5611">
                  <c:v>11212.65625</c:v>
                </c:pt>
                <c:pt idx="5612">
                  <c:v>11214.642578125</c:v>
                </c:pt>
                <c:pt idx="5613">
                  <c:v>11216.5390625</c:v>
                </c:pt>
                <c:pt idx="5614">
                  <c:v>11218.563964843799</c:v>
                </c:pt>
                <c:pt idx="5615">
                  <c:v>11220.6787109375</c:v>
                </c:pt>
                <c:pt idx="5616">
                  <c:v>11222.564453125</c:v>
                </c:pt>
                <c:pt idx="5617">
                  <c:v>11224.450683593799</c:v>
                </c:pt>
                <c:pt idx="5618">
                  <c:v>11226.4375</c:v>
                </c:pt>
                <c:pt idx="5619">
                  <c:v>11228.512207031201</c:v>
                </c:pt>
                <c:pt idx="5620">
                  <c:v>11230.521972656201</c:v>
                </c:pt>
                <c:pt idx="5621">
                  <c:v>11232.445800781299</c:v>
                </c:pt>
                <c:pt idx="5622">
                  <c:v>11234.5078125</c:v>
                </c:pt>
                <c:pt idx="5623">
                  <c:v>11236.494628906201</c:v>
                </c:pt>
                <c:pt idx="5624">
                  <c:v>11238.49609375</c:v>
                </c:pt>
                <c:pt idx="5625">
                  <c:v>11240.583496093799</c:v>
                </c:pt>
                <c:pt idx="5626">
                  <c:v>11242.545410156201</c:v>
                </c:pt>
                <c:pt idx="5627">
                  <c:v>11244.494628906201</c:v>
                </c:pt>
                <c:pt idx="5628">
                  <c:v>11246.405761718701</c:v>
                </c:pt>
                <c:pt idx="5629">
                  <c:v>11248.4296875</c:v>
                </c:pt>
                <c:pt idx="5630">
                  <c:v>11250.579589843799</c:v>
                </c:pt>
                <c:pt idx="5631">
                  <c:v>11252.5537109375</c:v>
                </c:pt>
                <c:pt idx="5632">
                  <c:v>11254.515625</c:v>
                </c:pt>
                <c:pt idx="5633">
                  <c:v>11256.515136718701</c:v>
                </c:pt>
                <c:pt idx="5634">
                  <c:v>11258.464355468799</c:v>
                </c:pt>
                <c:pt idx="5635">
                  <c:v>11260.536621093799</c:v>
                </c:pt>
                <c:pt idx="5636">
                  <c:v>11262.485839843799</c:v>
                </c:pt>
                <c:pt idx="5637">
                  <c:v>11264.562988281299</c:v>
                </c:pt>
                <c:pt idx="5638">
                  <c:v>11266.675292968799</c:v>
                </c:pt>
                <c:pt idx="5639">
                  <c:v>11268.536621093799</c:v>
                </c:pt>
                <c:pt idx="5640">
                  <c:v>11270.485839843799</c:v>
                </c:pt>
                <c:pt idx="5641">
                  <c:v>11272.457519531201</c:v>
                </c:pt>
                <c:pt idx="5642">
                  <c:v>11274.456542968799</c:v>
                </c:pt>
                <c:pt idx="5643">
                  <c:v>11276.508300781299</c:v>
                </c:pt>
                <c:pt idx="5644">
                  <c:v>11278.545410156201</c:v>
                </c:pt>
                <c:pt idx="5645">
                  <c:v>11280.494628906201</c:v>
                </c:pt>
                <c:pt idx="5646">
                  <c:v>11282.4287109375</c:v>
                </c:pt>
                <c:pt idx="5647">
                  <c:v>11284.440917968799</c:v>
                </c:pt>
                <c:pt idx="5648">
                  <c:v>11286.518066406201</c:v>
                </c:pt>
                <c:pt idx="5649">
                  <c:v>11288.4541015625</c:v>
                </c:pt>
                <c:pt idx="5650">
                  <c:v>11290.5537109375</c:v>
                </c:pt>
                <c:pt idx="5651">
                  <c:v>11292.628417968799</c:v>
                </c:pt>
                <c:pt idx="5652">
                  <c:v>11294.44921875</c:v>
                </c:pt>
                <c:pt idx="5653">
                  <c:v>11296.4462890625</c:v>
                </c:pt>
                <c:pt idx="5654">
                  <c:v>11298.423339843799</c:v>
                </c:pt>
                <c:pt idx="5655">
                  <c:v>11300.435546875</c:v>
                </c:pt>
                <c:pt idx="5656">
                  <c:v>11302.484863281299</c:v>
                </c:pt>
                <c:pt idx="5657">
                  <c:v>11304.4482421875</c:v>
                </c:pt>
                <c:pt idx="5658">
                  <c:v>11306.4599609375</c:v>
                </c:pt>
                <c:pt idx="5659">
                  <c:v>11308.53515625</c:v>
                </c:pt>
                <c:pt idx="5660">
                  <c:v>11310.572753906201</c:v>
                </c:pt>
                <c:pt idx="5661">
                  <c:v>11312.559082031201</c:v>
                </c:pt>
                <c:pt idx="5662">
                  <c:v>11314.5078125</c:v>
                </c:pt>
                <c:pt idx="5663">
                  <c:v>11316.394042968799</c:v>
                </c:pt>
                <c:pt idx="5664">
                  <c:v>11318.343261718701</c:v>
                </c:pt>
                <c:pt idx="5665">
                  <c:v>11320.4560546875</c:v>
                </c:pt>
                <c:pt idx="5666">
                  <c:v>11322.4931640625</c:v>
                </c:pt>
                <c:pt idx="5667">
                  <c:v>11324.467285156201</c:v>
                </c:pt>
                <c:pt idx="5668">
                  <c:v>11326.44140625</c:v>
                </c:pt>
                <c:pt idx="5669">
                  <c:v>11328.440917968799</c:v>
                </c:pt>
                <c:pt idx="5670">
                  <c:v>11330.412597656201</c:v>
                </c:pt>
                <c:pt idx="5671">
                  <c:v>11332.371582031201</c:v>
                </c:pt>
                <c:pt idx="5672">
                  <c:v>11334.511230468799</c:v>
                </c:pt>
                <c:pt idx="5673">
                  <c:v>11336.513183593799</c:v>
                </c:pt>
                <c:pt idx="5674">
                  <c:v>11338.510253906201</c:v>
                </c:pt>
                <c:pt idx="5675">
                  <c:v>11340.4716796875</c:v>
                </c:pt>
                <c:pt idx="5676">
                  <c:v>11342.511230468799</c:v>
                </c:pt>
                <c:pt idx="5677">
                  <c:v>11344.561035156201</c:v>
                </c:pt>
                <c:pt idx="5678">
                  <c:v>11346.39453125</c:v>
                </c:pt>
                <c:pt idx="5679">
                  <c:v>11348.353515625</c:v>
                </c:pt>
                <c:pt idx="5680">
                  <c:v>11350.354980468799</c:v>
                </c:pt>
                <c:pt idx="5681">
                  <c:v>11352.369628906201</c:v>
                </c:pt>
                <c:pt idx="5682">
                  <c:v>11354.406738281299</c:v>
                </c:pt>
                <c:pt idx="5683">
                  <c:v>11356.4306640625</c:v>
                </c:pt>
                <c:pt idx="5684">
                  <c:v>11358.518066406201</c:v>
                </c:pt>
                <c:pt idx="5685">
                  <c:v>11360.489746093799</c:v>
                </c:pt>
                <c:pt idx="5686">
                  <c:v>11362.44921875</c:v>
                </c:pt>
                <c:pt idx="5687">
                  <c:v>11364.4765625</c:v>
                </c:pt>
                <c:pt idx="5688">
                  <c:v>11366.377441406201</c:v>
                </c:pt>
                <c:pt idx="5689">
                  <c:v>11368.427246093799</c:v>
                </c:pt>
                <c:pt idx="5690">
                  <c:v>11370.6025390625</c:v>
                </c:pt>
                <c:pt idx="5691">
                  <c:v>11372.48828125</c:v>
                </c:pt>
                <c:pt idx="5692">
                  <c:v>11374.475097656201</c:v>
                </c:pt>
                <c:pt idx="5693">
                  <c:v>11376.537109375</c:v>
                </c:pt>
                <c:pt idx="5694">
                  <c:v>11378.436035156201</c:v>
                </c:pt>
                <c:pt idx="5695">
                  <c:v>11380.41015625</c:v>
                </c:pt>
                <c:pt idx="5696">
                  <c:v>11382.406738281299</c:v>
                </c:pt>
                <c:pt idx="5697">
                  <c:v>11384.4189453125</c:v>
                </c:pt>
                <c:pt idx="5698">
                  <c:v>11386.357910156201</c:v>
                </c:pt>
                <c:pt idx="5699">
                  <c:v>11388.294433593799</c:v>
                </c:pt>
                <c:pt idx="5700">
                  <c:v>11390.4697265625</c:v>
                </c:pt>
                <c:pt idx="5701">
                  <c:v>11392.494140625</c:v>
                </c:pt>
                <c:pt idx="5702">
                  <c:v>11394.380371093799</c:v>
                </c:pt>
                <c:pt idx="5703">
                  <c:v>11396.479980468799</c:v>
                </c:pt>
                <c:pt idx="5704">
                  <c:v>11398.491699218701</c:v>
                </c:pt>
                <c:pt idx="5705">
                  <c:v>11400.390625</c:v>
                </c:pt>
                <c:pt idx="5706">
                  <c:v>11402.33984375</c:v>
                </c:pt>
                <c:pt idx="5707">
                  <c:v>11404.263671875</c:v>
                </c:pt>
                <c:pt idx="5708">
                  <c:v>11406.2001953125</c:v>
                </c:pt>
                <c:pt idx="5709">
                  <c:v>11408.300292968799</c:v>
                </c:pt>
                <c:pt idx="5710">
                  <c:v>11410.385253906201</c:v>
                </c:pt>
                <c:pt idx="5711">
                  <c:v>11412.384765625</c:v>
                </c:pt>
                <c:pt idx="5712">
                  <c:v>11414.361328125</c:v>
                </c:pt>
                <c:pt idx="5713">
                  <c:v>11416.410644531201</c:v>
                </c:pt>
                <c:pt idx="5714">
                  <c:v>11418.498046875</c:v>
                </c:pt>
                <c:pt idx="5715">
                  <c:v>11420.510253906201</c:v>
                </c:pt>
                <c:pt idx="5716">
                  <c:v>11422.4970703125</c:v>
                </c:pt>
                <c:pt idx="5717">
                  <c:v>11424.408203125</c:v>
                </c:pt>
                <c:pt idx="5718">
                  <c:v>11426.294433593799</c:v>
                </c:pt>
                <c:pt idx="5719">
                  <c:v>11428.3564453125</c:v>
                </c:pt>
                <c:pt idx="5720">
                  <c:v>11430.519042968799</c:v>
                </c:pt>
                <c:pt idx="5721">
                  <c:v>11432.581542968799</c:v>
                </c:pt>
                <c:pt idx="5722">
                  <c:v>11434.364746093799</c:v>
                </c:pt>
                <c:pt idx="5723">
                  <c:v>11436.30078125</c:v>
                </c:pt>
                <c:pt idx="5724">
                  <c:v>11438.5009765625</c:v>
                </c:pt>
                <c:pt idx="5725">
                  <c:v>11440.4501953125</c:v>
                </c:pt>
                <c:pt idx="5726">
                  <c:v>11442.288574218701</c:v>
                </c:pt>
                <c:pt idx="5727">
                  <c:v>11444.325683593799</c:v>
                </c:pt>
                <c:pt idx="5728">
                  <c:v>11446.4384765625</c:v>
                </c:pt>
                <c:pt idx="5729">
                  <c:v>11448.4755859375</c:v>
                </c:pt>
                <c:pt idx="5730">
                  <c:v>11450.435058593799</c:v>
                </c:pt>
                <c:pt idx="5731">
                  <c:v>11452.346191406201</c:v>
                </c:pt>
                <c:pt idx="5732">
                  <c:v>11454.271972656201</c:v>
                </c:pt>
                <c:pt idx="5733">
                  <c:v>11456.283691406201</c:v>
                </c:pt>
                <c:pt idx="5734">
                  <c:v>11458.3837890625</c:v>
                </c:pt>
                <c:pt idx="5735">
                  <c:v>11460.29296875</c:v>
                </c:pt>
                <c:pt idx="5736">
                  <c:v>11462.380371093799</c:v>
                </c:pt>
                <c:pt idx="5737">
                  <c:v>11464.5078125</c:v>
                </c:pt>
                <c:pt idx="5738">
                  <c:v>11466.406738281299</c:v>
                </c:pt>
                <c:pt idx="5739">
                  <c:v>11468.35546875</c:v>
                </c:pt>
                <c:pt idx="5740">
                  <c:v>11470.341796875</c:v>
                </c:pt>
                <c:pt idx="5741">
                  <c:v>11472.354003906201</c:v>
                </c:pt>
                <c:pt idx="5742">
                  <c:v>11474.312988281299</c:v>
                </c:pt>
                <c:pt idx="5743">
                  <c:v>11476.236816406201</c:v>
                </c:pt>
                <c:pt idx="5744">
                  <c:v>11478.326660156201</c:v>
                </c:pt>
                <c:pt idx="5745">
                  <c:v>11480.477050781299</c:v>
                </c:pt>
                <c:pt idx="5746">
                  <c:v>11482.400878906201</c:v>
                </c:pt>
                <c:pt idx="5747">
                  <c:v>11484.337402343799</c:v>
                </c:pt>
                <c:pt idx="5748">
                  <c:v>11486.26171875</c:v>
                </c:pt>
                <c:pt idx="5749">
                  <c:v>11488.311035156201</c:v>
                </c:pt>
                <c:pt idx="5750">
                  <c:v>11490.423339843799</c:v>
                </c:pt>
                <c:pt idx="5751">
                  <c:v>11492.372558593799</c:v>
                </c:pt>
                <c:pt idx="5752">
                  <c:v>11494.333984375</c:v>
                </c:pt>
                <c:pt idx="5753">
                  <c:v>11496.383300781299</c:v>
                </c:pt>
                <c:pt idx="5754">
                  <c:v>11498.357910156201</c:v>
                </c:pt>
                <c:pt idx="5755">
                  <c:v>11500.2919921875</c:v>
                </c:pt>
                <c:pt idx="5756">
                  <c:v>11502.263671875</c:v>
                </c:pt>
                <c:pt idx="5757">
                  <c:v>11504.2529296875</c:v>
                </c:pt>
                <c:pt idx="5758">
                  <c:v>11506.329589843799</c:v>
                </c:pt>
                <c:pt idx="5759">
                  <c:v>11508.366699218701</c:v>
                </c:pt>
                <c:pt idx="5760">
                  <c:v>11510.3037109375</c:v>
                </c:pt>
                <c:pt idx="5761">
                  <c:v>11512.353515625</c:v>
                </c:pt>
                <c:pt idx="5762">
                  <c:v>11514.327636718701</c:v>
                </c:pt>
                <c:pt idx="5763">
                  <c:v>11516.251464843799</c:v>
                </c:pt>
                <c:pt idx="5764">
                  <c:v>11518.288574218701</c:v>
                </c:pt>
                <c:pt idx="5765">
                  <c:v>11520.275390625</c:v>
                </c:pt>
                <c:pt idx="5766">
                  <c:v>11522.375</c:v>
                </c:pt>
                <c:pt idx="5767">
                  <c:v>11524.349121093799</c:v>
                </c:pt>
                <c:pt idx="5768">
                  <c:v>11526.22265625</c:v>
                </c:pt>
                <c:pt idx="5769">
                  <c:v>11528.231933593799</c:v>
                </c:pt>
                <c:pt idx="5770">
                  <c:v>11530.4052734375</c:v>
                </c:pt>
                <c:pt idx="5771">
                  <c:v>11532.4697265625</c:v>
                </c:pt>
                <c:pt idx="5772">
                  <c:v>11534.3330078125</c:v>
                </c:pt>
                <c:pt idx="5773">
                  <c:v>11536.357421875</c:v>
                </c:pt>
                <c:pt idx="5774">
                  <c:v>11538.278808593799</c:v>
                </c:pt>
                <c:pt idx="5775">
                  <c:v>11540.0771484375</c:v>
                </c:pt>
                <c:pt idx="5776">
                  <c:v>11542.2548828125</c:v>
                </c:pt>
                <c:pt idx="5777">
                  <c:v>11544.3671875</c:v>
                </c:pt>
                <c:pt idx="5778">
                  <c:v>11546.228515625</c:v>
                </c:pt>
                <c:pt idx="5779">
                  <c:v>11548.265625</c:v>
                </c:pt>
                <c:pt idx="5780">
                  <c:v>11550.353027343701</c:v>
                </c:pt>
                <c:pt idx="5781">
                  <c:v>11552.314941406201</c:v>
                </c:pt>
                <c:pt idx="5782">
                  <c:v>11554.263671875</c:v>
                </c:pt>
                <c:pt idx="5783">
                  <c:v>11556.325683593799</c:v>
                </c:pt>
                <c:pt idx="5784">
                  <c:v>11558.287109375</c:v>
                </c:pt>
                <c:pt idx="5785">
                  <c:v>11560.2236328125</c:v>
                </c:pt>
                <c:pt idx="5786">
                  <c:v>11562.197753906201</c:v>
                </c:pt>
                <c:pt idx="5787">
                  <c:v>11564.1943359375</c:v>
                </c:pt>
                <c:pt idx="5788">
                  <c:v>11566.19140625</c:v>
                </c:pt>
                <c:pt idx="5789">
                  <c:v>11568.228515625</c:v>
                </c:pt>
                <c:pt idx="5790">
                  <c:v>11570.1669921875</c:v>
                </c:pt>
                <c:pt idx="5791">
                  <c:v>11572.144042968799</c:v>
                </c:pt>
                <c:pt idx="5792">
                  <c:v>11574.332519531299</c:v>
                </c:pt>
                <c:pt idx="5793">
                  <c:v>11576.306152343701</c:v>
                </c:pt>
                <c:pt idx="5794">
                  <c:v>11578.217285156201</c:v>
                </c:pt>
                <c:pt idx="5795">
                  <c:v>11580.204589843799</c:v>
                </c:pt>
                <c:pt idx="5796">
                  <c:v>11582.342285156201</c:v>
                </c:pt>
                <c:pt idx="5797">
                  <c:v>11584.366699218701</c:v>
                </c:pt>
                <c:pt idx="5798">
                  <c:v>11586.277832031201</c:v>
                </c:pt>
                <c:pt idx="5799">
                  <c:v>11588.324707031201</c:v>
                </c:pt>
                <c:pt idx="5800">
                  <c:v>11590.273925781299</c:v>
                </c:pt>
                <c:pt idx="5801">
                  <c:v>11592.2255859375</c:v>
                </c:pt>
                <c:pt idx="5802">
                  <c:v>11594.2119140625</c:v>
                </c:pt>
                <c:pt idx="5803">
                  <c:v>11596.186035156201</c:v>
                </c:pt>
                <c:pt idx="5804">
                  <c:v>11598.185546875</c:v>
                </c:pt>
                <c:pt idx="5805">
                  <c:v>11600.185058593799</c:v>
                </c:pt>
                <c:pt idx="5806">
                  <c:v>11602.171875</c:v>
                </c:pt>
                <c:pt idx="5807">
                  <c:v>11604.017578125</c:v>
                </c:pt>
                <c:pt idx="5808">
                  <c:v>11606.092285156201</c:v>
                </c:pt>
                <c:pt idx="5809">
                  <c:v>11608.3203125</c:v>
                </c:pt>
                <c:pt idx="5810">
                  <c:v>11610.2822265625</c:v>
                </c:pt>
                <c:pt idx="5811">
                  <c:v>11612.256347656299</c:v>
                </c:pt>
                <c:pt idx="5812">
                  <c:v>11614.215332031201</c:v>
                </c:pt>
                <c:pt idx="5813">
                  <c:v>11616.111816406201</c:v>
                </c:pt>
                <c:pt idx="5814">
                  <c:v>11618.1513671875</c:v>
                </c:pt>
                <c:pt idx="5815">
                  <c:v>11620.201171875</c:v>
                </c:pt>
                <c:pt idx="5816">
                  <c:v>11622.149902343701</c:v>
                </c:pt>
                <c:pt idx="5817">
                  <c:v>11624.214355468701</c:v>
                </c:pt>
                <c:pt idx="5818">
                  <c:v>11626.3017578125</c:v>
                </c:pt>
                <c:pt idx="5819">
                  <c:v>11628.1728515625</c:v>
                </c:pt>
                <c:pt idx="5820">
                  <c:v>11630.057128906201</c:v>
                </c:pt>
                <c:pt idx="5821">
                  <c:v>11632.071777343701</c:v>
                </c:pt>
                <c:pt idx="5822">
                  <c:v>11634.1337890625</c:v>
                </c:pt>
                <c:pt idx="5823">
                  <c:v>11636.1455078125</c:v>
                </c:pt>
                <c:pt idx="5824">
                  <c:v>11638.0966796875</c:v>
                </c:pt>
                <c:pt idx="5825">
                  <c:v>11640.1337890625</c:v>
                </c:pt>
                <c:pt idx="5826">
                  <c:v>11642.283691406201</c:v>
                </c:pt>
                <c:pt idx="5827">
                  <c:v>11644.282714843799</c:v>
                </c:pt>
                <c:pt idx="5828">
                  <c:v>11646.1064453125</c:v>
                </c:pt>
                <c:pt idx="5829">
                  <c:v>11648.1435546875</c:v>
                </c:pt>
                <c:pt idx="5830">
                  <c:v>11650.2685546875</c:v>
                </c:pt>
                <c:pt idx="5831">
                  <c:v>11652.229980468701</c:v>
                </c:pt>
                <c:pt idx="5832">
                  <c:v>11654.166503906201</c:v>
                </c:pt>
                <c:pt idx="5833">
                  <c:v>11656.103027343701</c:v>
                </c:pt>
                <c:pt idx="5834">
                  <c:v>11658.165527343701</c:v>
                </c:pt>
                <c:pt idx="5835">
                  <c:v>11660.240722656299</c:v>
                </c:pt>
                <c:pt idx="5836">
                  <c:v>11662.1015625</c:v>
                </c:pt>
                <c:pt idx="5837">
                  <c:v>11664.062988281201</c:v>
                </c:pt>
                <c:pt idx="5838">
                  <c:v>11666.2001953125</c:v>
                </c:pt>
                <c:pt idx="5839">
                  <c:v>11668.199707031201</c:v>
                </c:pt>
                <c:pt idx="5840">
                  <c:v>11670.274902343701</c:v>
                </c:pt>
                <c:pt idx="5841">
                  <c:v>11672.2490234375</c:v>
                </c:pt>
                <c:pt idx="5842">
                  <c:v>11674.1474609375</c:v>
                </c:pt>
                <c:pt idx="5843">
                  <c:v>11676.209472656299</c:v>
                </c:pt>
                <c:pt idx="5844">
                  <c:v>11678.171386718799</c:v>
                </c:pt>
                <c:pt idx="5845">
                  <c:v>11680.1455078125</c:v>
                </c:pt>
                <c:pt idx="5846">
                  <c:v>11682.1826171875</c:v>
                </c:pt>
                <c:pt idx="5847">
                  <c:v>11684.156738281201</c:v>
                </c:pt>
                <c:pt idx="5848">
                  <c:v>11686.080566406201</c:v>
                </c:pt>
                <c:pt idx="5849">
                  <c:v>11688.0546875</c:v>
                </c:pt>
                <c:pt idx="5850">
                  <c:v>11690.12890625</c:v>
                </c:pt>
                <c:pt idx="5851">
                  <c:v>11692.166015625</c:v>
                </c:pt>
                <c:pt idx="5852">
                  <c:v>11694.2412109375</c:v>
                </c:pt>
                <c:pt idx="5853">
                  <c:v>11696.341308593799</c:v>
                </c:pt>
                <c:pt idx="5854">
                  <c:v>11698.239746093799</c:v>
                </c:pt>
                <c:pt idx="5855">
                  <c:v>11700.201171875</c:v>
                </c:pt>
                <c:pt idx="5856">
                  <c:v>11702.23828125</c:v>
                </c:pt>
                <c:pt idx="5857">
                  <c:v>11704.0615234375</c:v>
                </c:pt>
                <c:pt idx="5858">
                  <c:v>11705.973144531299</c:v>
                </c:pt>
                <c:pt idx="5859">
                  <c:v>11708.1611328125</c:v>
                </c:pt>
                <c:pt idx="5860">
                  <c:v>11710.223144531299</c:v>
                </c:pt>
                <c:pt idx="5861">
                  <c:v>11712.197265625</c:v>
                </c:pt>
                <c:pt idx="5862">
                  <c:v>11714.271972656299</c:v>
                </c:pt>
                <c:pt idx="5863">
                  <c:v>11716.296386718799</c:v>
                </c:pt>
                <c:pt idx="5864">
                  <c:v>11718.169921875</c:v>
                </c:pt>
                <c:pt idx="5865">
                  <c:v>11720.091308593799</c:v>
                </c:pt>
                <c:pt idx="5866">
                  <c:v>11722.078125</c:v>
                </c:pt>
                <c:pt idx="5867">
                  <c:v>11724.2060546875</c:v>
                </c:pt>
                <c:pt idx="5868">
                  <c:v>11726.192871093799</c:v>
                </c:pt>
                <c:pt idx="5869">
                  <c:v>11728.091308593799</c:v>
                </c:pt>
                <c:pt idx="5870">
                  <c:v>11730.241699218701</c:v>
                </c:pt>
                <c:pt idx="5871">
                  <c:v>11732.200683593799</c:v>
                </c:pt>
                <c:pt idx="5872">
                  <c:v>11734.1494140625</c:v>
                </c:pt>
                <c:pt idx="5873">
                  <c:v>11736.19921875</c:v>
                </c:pt>
                <c:pt idx="5874">
                  <c:v>11738.186035156201</c:v>
                </c:pt>
                <c:pt idx="5875">
                  <c:v>11740.149902343701</c:v>
                </c:pt>
                <c:pt idx="5876">
                  <c:v>11742.073730468701</c:v>
                </c:pt>
                <c:pt idx="5877">
                  <c:v>11744.0732421875</c:v>
                </c:pt>
                <c:pt idx="5878">
                  <c:v>11746.060058593799</c:v>
                </c:pt>
                <c:pt idx="5879">
                  <c:v>11747.9208984375</c:v>
                </c:pt>
                <c:pt idx="5880">
                  <c:v>11749.907714843799</c:v>
                </c:pt>
                <c:pt idx="5881">
                  <c:v>11752.096191406201</c:v>
                </c:pt>
                <c:pt idx="5882">
                  <c:v>11754.120605468701</c:v>
                </c:pt>
                <c:pt idx="5883">
                  <c:v>11756.056640625</c:v>
                </c:pt>
                <c:pt idx="5884">
                  <c:v>11758.105957031201</c:v>
                </c:pt>
                <c:pt idx="5885">
                  <c:v>11760.1806640625</c:v>
                </c:pt>
                <c:pt idx="5886">
                  <c:v>11762.16796875</c:v>
                </c:pt>
                <c:pt idx="5887">
                  <c:v>11764.142578125</c:v>
                </c:pt>
                <c:pt idx="5888">
                  <c:v>11766.116699218701</c:v>
                </c:pt>
                <c:pt idx="5889">
                  <c:v>11768.1533203125</c:v>
                </c:pt>
                <c:pt idx="5890">
                  <c:v>11770.140136718799</c:v>
                </c:pt>
                <c:pt idx="5891">
                  <c:v>11771.976074218701</c:v>
                </c:pt>
                <c:pt idx="5892">
                  <c:v>11774.088378906201</c:v>
                </c:pt>
                <c:pt idx="5893">
                  <c:v>11776.17578125</c:v>
                </c:pt>
                <c:pt idx="5894">
                  <c:v>11777.986328125</c:v>
                </c:pt>
                <c:pt idx="5895">
                  <c:v>11779.935546875</c:v>
                </c:pt>
                <c:pt idx="5896">
                  <c:v>11782.0732421875</c:v>
                </c:pt>
                <c:pt idx="5897">
                  <c:v>11784.185546875</c:v>
                </c:pt>
                <c:pt idx="5898">
                  <c:v>11786.1953125</c:v>
                </c:pt>
                <c:pt idx="5899">
                  <c:v>11788.14453125</c:v>
                </c:pt>
                <c:pt idx="5900">
                  <c:v>11790.133300781299</c:v>
                </c:pt>
                <c:pt idx="5901">
                  <c:v>11792.145019531299</c:v>
                </c:pt>
                <c:pt idx="5902">
                  <c:v>11794.094238281201</c:v>
                </c:pt>
                <c:pt idx="5903">
                  <c:v>11796.043457031201</c:v>
                </c:pt>
                <c:pt idx="5904">
                  <c:v>11797.9775390625</c:v>
                </c:pt>
                <c:pt idx="5905">
                  <c:v>11800.001953125</c:v>
                </c:pt>
                <c:pt idx="5906">
                  <c:v>11802.028808593799</c:v>
                </c:pt>
                <c:pt idx="5907">
                  <c:v>11804.1259765625</c:v>
                </c:pt>
                <c:pt idx="5908">
                  <c:v>11806.1376953125</c:v>
                </c:pt>
                <c:pt idx="5909">
                  <c:v>11808.0263671875</c:v>
                </c:pt>
                <c:pt idx="5910">
                  <c:v>11810.0888671875</c:v>
                </c:pt>
                <c:pt idx="5911">
                  <c:v>11812.062988281201</c:v>
                </c:pt>
                <c:pt idx="5912">
                  <c:v>11814.049316406201</c:v>
                </c:pt>
                <c:pt idx="5913">
                  <c:v>11816.099121093799</c:v>
                </c:pt>
                <c:pt idx="5914">
                  <c:v>11818.0361328125</c:v>
                </c:pt>
                <c:pt idx="5915">
                  <c:v>11819.97265625</c:v>
                </c:pt>
                <c:pt idx="5916">
                  <c:v>11822.109863281201</c:v>
                </c:pt>
                <c:pt idx="5917">
                  <c:v>11824.14453125</c:v>
                </c:pt>
                <c:pt idx="5918">
                  <c:v>11826.118652343701</c:v>
                </c:pt>
                <c:pt idx="5919">
                  <c:v>11828.107421875</c:v>
                </c:pt>
                <c:pt idx="5920">
                  <c:v>11830.081542968799</c:v>
                </c:pt>
                <c:pt idx="5921">
                  <c:v>11832.144042968799</c:v>
                </c:pt>
                <c:pt idx="5922">
                  <c:v>11834.080566406201</c:v>
                </c:pt>
                <c:pt idx="5923">
                  <c:v>11835.991699218701</c:v>
                </c:pt>
                <c:pt idx="5924">
                  <c:v>11838.028808593799</c:v>
                </c:pt>
                <c:pt idx="5925">
                  <c:v>11840.040527343701</c:v>
                </c:pt>
                <c:pt idx="5926">
                  <c:v>11842.02734375</c:v>
                </c:pt>
                <c:pt idx="5927">
                  <c:v>11844.1650390625</c:v>
                </c:pt>
                <c:pt idx="5928">
                  <c:v>11846.177246093799</c:v>
                </c:pt>
                <c:pt idx="5929">
                  <c:v>11848.201660156201</c:v>
                </c:pt>
                <c:pt idx="5930">
                  <c:v>11850.275878906201</c:v>
                </c:pt>
                <c:pt idx="5931">
                  <c:v>11852.162597656299</c:v>
                </c:pt>
                <c:pt idx="5932">
                  <c:v>11854.07421875</c:v>
                </c:pt>
                <c:pt idx="5933">
                  <c:v>11856.035644531299</c:v>
                </c:pt>
                <c:pt idx="5934">
                  <c:v>11857.946777343701</c:v>
                </c:pt>
                <c:pt idx="5935">
                  <c:v>11860.059082031201</c:v>
                </c:pt>
                <c:pt idx="5936">
                  <c:v>11862.1337890625</c:v>
                </c:pt>
                <c:pt idx="5937">
                  <c:v>11863.9951171875</c:v>
                </c:pt>
                <c:pt idx="5938">
                  <c:v>11866.0322265625</c:v>
                </c:pt>
                <c:pt idx="5939">
                  <c:v>11868.056640625</c:v>
                </c:pt>
                <c:pt idx="5940">
                  <c:v>11869.9931640625</c:v>
                </c:pt>
                <c:pt idx="5941">
                  <c:v>11872.0048828125</c:v>
                </c:pt>
                <c:pt idx="5942">
                  <c:v>11874.1044921875</c:v>
                </c:pt>
                <c:pt idx="5943">
                  <c:v>11876.179199218701</c:v>
                </c:pt>
                <c:pt idx="5944">
                  <c:v>11878.141113281201</c:v>
                </c:pt>
                <c:pt idx="5945">
                  <c:v>11880.064941406201</c:v>
                </c:pt>
                <c:pt idx="5946">
                  <c:v>11881.92578125</c:v>
                </c:pt>
                <c:pt idx="5947">
                  <c:v>11883.9755859375</c:v>
                </c:pt>
                <c:pt idx="5948">
                  <c:v>11886.087890625</c:v>
                </c:pt>
                <c:pt idx="5949">
                  <c:v>11887.936035156201</c:v>
                </c:pt>
                <c:pt idx="5950">
                  <c:v>11889.84765625</c:v>
                </c:pt>
                <c:pt idx="5951">
                  <c:v>11891.998046875</c:v>
                </c:pt>
                <c:pt idx="5952">
                  <c:v>11894.0478515625</c:v>
                </c:pt>
                <c:pt idx="5953">
                  <c:v>11895.9716796875</c:v>
                </c:pt>
                <c:pt idx="5954">
                  <c:v>11897.9833984375</c:v>
                </c:pt>
                <c:pt idx="5955">
                  <c:v>11900.018066406201</c:v>
                </c:pt>
                <c:pt idx="5956">
                  <c:v>11902.0927734375</c:v>
                </c:pt>
                <c:pt idx="5957">
                  <c:v>11904.0947265625</c:v>
                </c:pt>
                <c:pt idx="5958">
                  <c:v>11906.0185546875</c:v>
                </c:pt>
                <c:pt idx="5959">
                  <c:v>11907.967285156201</c:v>
                </c:pt>
                <c:pt idx="5960">
                  <c:v>11909.991699218701</c:v>
                </c:pt>
                <c:pt idx="5961">
                  <c:v>11912.0263671875</c:v>
                </c:pt>
                <c:pt idx="5962">
                  <c:v>11914.0634765625</c:v>
                </c:pt>
                <c:pt idx="5963">
                  <c:v>11916.0400390625</c:v>
                </c:pt>
                <c:pt idx="5964">
                  <c:v>11917.9638671875</c:v>
                </c:pt>
                <c:pt idx="5965">
                  <c:v>11919.925292968799</c:v>
                </c:pt>
                <c:pt idx="5966">
                  <c:v>11921.962402343701</c:v>
                </c:pt>
                <c:pt idx="5967">
                  <c:v>11923.924316406201</c:v>
                </c:pt>
                <c:pt idx="5968">
                  <c:v>11925.908691406201</c:v>
                </c:pt>
                <c:pt idx="5969">
                  <c:v>11927.99609375</c:v>
                </c:pt>
                <c:pt idx="5970">
                  <c:v>11929.947753906201</c:v>
                </c:pt>
                <c:pt idx="5971">
                  <c:v>11932.0224609375</c:v>
                </c:pt>
                <c:pt idx="5972">
                  <c:v>11934.097167968799</c:v>
                </c:pt>
                <c:pt idx="5973">
                  <c:v>11936.0458984375</c:v>
                </c:pt>
                <c:pt idx="5974">
                  <c:v>11938.020019531299</c:v>
                </c:pt>
                <c:pt idx="5975">
                  <c:v>11940.044433593799</c:v>
                </c:pt>
                <c:pt idx="5976">
                  <c:v>11941.980957031201</c:v>
                </c:pt>
                <c:pt idx="5977">
                  <c:v>11943.91796875</c:v>
                </c:pt>
                <c:pt idx="5978">
                  <c:v>11945.9169921875</c:v>
                </c:pt>
                <c:pt idx="5979">
                  <c:v>11947.979003906201</c:v>
                </c:pt>
                <c:pt idx="5980">
                  <c:v>11950.091796875</c:v>
                </c:pt>
                <c:pt idx="5981">
                  <c:v>11952.041015625</c:v>
                </c:pt>
                <c:pt idx="5982">
                  <c:v>11954.053222656299</c:v>
                </c:pt>
                <c:pt idx="5983">
                  <c:v>11956.0771484375</c:v>
                </c:pt>
                <c:pt idx="5984">
                  <c:v>11958.0009765625</c:v>
                </c:pt>
                <c:pt idx="5985">
                  <c:v>11959.9755859375</c:v>
                </c:pt>
                <c:pt idx="5986">
                  <c:v>11961.9619140625</c:v>
                </c:pt>
                <c:pt idx="5987">
                  <c:v>11964.011230468701</c:v>
                </c:pt>
                <c:pt idx="5988">
                  <c:v>11966.0107421875</c:v>
                </c:pt>
                <c:pt idx="5989">
                  <c:v>11968.010253906201</c:v>
                </c:pt>
                <c:pt idx="5990">
                  <c:v>11970.072265625</c:v>
                </c:pt>
                <c:pt idx="5991">
                  <c:v>11972.071777343701</c:v>
                </c:pt>
                <c:pt idx="5992">
                  <c:v>11973.9453125</c:v>
                </c:pt>
                <c:pt idx="5993">
                  <c:v>11975.894042968799</c:v>
                </c:pt>
                <c:pt idx="5994">
                  <c:v>11977.9638671875</c:v>
                </c:pt>
                <c:pt idx="5995">
                  <c:v>11979.98828125</c:v>
                </c:pt>
                <c:pt idx="5996">
                  <c:v>11981.992675781299</c:v>
                </c:pt>
                <c:pt idx="5997">
                  <c:v>11983.991699218701</c:v>
                </c:pt>
                <c:pt idx="5998">
                  <c:v>11986.041015625</c:v>
                </c:pt>
                <c:pt idx="5999">
                  <c:v>11987.939941406201</c:v>
                </c:pt>
                <c:pt idx="6000">
                  <c:v>11989.8388671875</c:v>
                </c:pt>
                <c:pt idx="6001">
                  <c:v>11991.86328125</c:v>
                </c:pt>
                <c:pt idx="6002">
                  <c:v>11993.8876953125</c:v>
                </c:pt>
                <c:pt idx="6003">
                  <c:v>11996.000488281201</c:v>
                </c:pt>
                <c:pt idx="6004">
                  <c:v>11998.025390625</c:v>
                </c:pt>
                <c:pt idx="6005">
                  <c:v>12000.01171875</c:v>
                </c:pt>
                <c:pt idx="6006">
                  <c:v>12002.0361328125</c:v>
                </c:pt>
                <c:pt idx="6007">
                  <c:v>12003.859863281201</c:v>
                </c:pt>
                <c:pt idx="6008">
                  <c:v>12005.791503906201</c:v>
                </c:pt>
                <c:pt idx="6009">
                  <c:v>12007.841308593799</c:v>
                </c:pt>
                <c:pt idx="6010">
                  <c:v>12009.8330078125</c:v>
                </c:pt>
                <c:pt idx="6011">
                  <c:v>12011.857421875</c:v>
                </c:pt>
                <c:pt idx="6012">
                  <c:v>12013.84375</c:v>
                </c:pt>
                <c:pt idx="6013">
                  <c:v>12015.8759765625</c:v>
                </c:pt>
                <c:pt idx="6014">
                  <c:v>12017.787109375</c:v>
                </c:pt>
                <c:pt idx="6015">
                  <c:v>12019.841308593799</c:v>
                </c:pt>
                <c:pt idx="6016">
                  <c:v>12022.004394531299</c:v>
                </c:pt>
                <c:pt idx="6017">
                  <c:v>12024.028808593799</c:v>
                </c:pt>
                <c:pt idx="6018">
                  <c:v>12026.027832031201</c:v>
                </c:pt>
                <c:pt idx="6019">
                  <c:v>12028.02734375</c:v>
                </c:pt>
                <c:pt idx="6020">
                  <c:v>12029.996582031201</c:v>
                </c:pt>
                <c:pt idx="6021">
                  <c:v>12032.046386718799</c:v>
                </c:pt>
                <c:pt idx="6022">
                  <c:v>12034.176269531299</c:v>
                </c:pt>
                <c:pt idx="6023">
                  <c:v>12035.974121093799</c:v>
                </c:pt>
                <c:pt idx="6024">
                  <c:v>12037.935546875</c:v>
                </c:pt>
                <c:pt idx="6025">
                  <c:v>12040.0478515625</c:v>
                </c:pt>
                <c:pt idx="6026">
                  <c:v>12041.984863281201</c:v>
                </c:pt>
                <c:pt idx="6027">
                  <c:v>12043.9296875</c:v>
                </c:pt>
                <c:pt idx="6028">
                  <c:v>12045.9541015625</c:v>
                </c:pt>
                <c:pt idx="6029">
                  <c:v>12048.0458984375</c:v>
                </c:pt>
                <c:pt idx="6030">
                  <c:v>12049.9951171875</c:v>
                </c:pt>
                <c:pt idx="6031">
                  <c:v>12051.969238281201</c:v>
                </c:pt>
                <c:pt idx="6032">
                  <c:v>12054.056152343701</c:v>
                </c:pt>
                <c:pt idx="6033">
                  <c:v>12055.992675781299</c:v>
                </c:pt>
                <c:pt idx="6034">
                  <c:v>12057.8662109375</c:v>
                </c:pt>
                <c:pt idx="6035">
                  <c:v>12059.940917968799</c:v>
                </c:pt>
                <c:pt idx="6036">
                  <c:v>12061.928222656299</c:v>
                </c:pt>
                <c:pt idx="6037">
                  <c:v>12063.6884765625</c:v>
                </c:pt>
                <c:pt idx="6038">
                  <c:v>12065.7626953125</c:v>
                </c:pt>
                <c:pt idx="6039">
                  <c:v>12067.950683593799</c:v>
                </c:pt>
                <c:pt idx="6040">
                  <c:v>12069.9755859375</c:v>
                </c:pt>
                <c:pt idx="6041">
                  <c:v>12071.924316406201</c:v>
                </c:pt>
                <c:pt idx="6042">
                  <c:v>12073.936035156201</c:v>
                </c:pt>
                <c:pt idx="6043">
                  <c:v>12075.986328125</c:v>
                </c:pt>
                <c:pt idx="6044">
                  <c:v>12077.9228515625</c:v>
                </c:pt>
                <c:pt idx="6045">
                  <c:v>12079.934082031201</c:v>
                </c:pt>
                <c:pt idx="6046">
                  <c:v>12081.958496093799</c:v>
                </c:pt>
                <c:pt idx="6047">
                  <c:v>12083.933105468701</c:v>
                </c:pt>
                <c:pt idx="6048">
                  <c:v>12085.89453125</c:v>
                </c:pt>
                <c:pt idx="6049">
                  <c:v>12087.8681640625</c:v>
                </c:pt>
                <c:pt idx="6050">
                  <c:v>12089.892578125</c:v>
                </c:pt>
                <c:pt idx="6051">
                  <c:v>12091.8798828125</c:v>
                </c:pt>
                <c:pt idx="6052">
                  <c:v>12093.8544921875</c:v>
                </c:pt>
                <c:pt idx="6053">
                  <c:v>12095.841308593799</c:v>
                </c:pt>
                <c:pt idx="6054">
                  <c:v>12097.8408203125</c:v>
                </c:pt>
                <c:pt idx="6055">
                  <c:v>12099.890136718799</c:v>
                </c:pt>
                <c:pt idx="6056">
                  <c:v>12101.889160156201</c:v>
                </c:pt>
                <c:pt idx="6057">
                  <c:v>12103.926269531299</c:v>
                </c:pt>
                <c:pt idx="6058">
                  <c:v>12105.92578125</c:v>
                </c:pt>
                <c:pt idx="6059">
                  <c:v>12107.7998046875</c:v>
                </c:pt>
                <c:pt idx="6060">
                  <c:v>12109.836425781299</c:v>
                </c:pt>
                <c:pt idx="6061">
                  <c:v>12111.8984375</c:v>
                </c:pt>
                <c:pt idx="6062">
                  <c:v>12113.797363281201</c:v>
                </c:pt>
                <c:pt idx="6063">
                  <c:v>12115.8466796875</c:v>
                </c:pt>
                <c:pt idx="6064">
                  <c:v>12117.8837890625</c:v>
                </c:pt>
                <c:pt idx="6065">
                  <c:v>12119.777832031201</c:v>
                </c:pt>
                <c:pt idx="6066">
                  <c:v>12121.7265625</c:v>
                </c:pt>
                <c:pt idx="6067">
                  <c:v>12123.793457031201</c:v>
                </c:pt>
                <c:pt idx="6068">
                  <c:v>12125.881347656299</c:v>
                </c:pt>
                <c:pt idx="6069">
                  <c:v>12127.905761718799</c:v>
                </c:pt>
                <c:pt idx="6070">
                  <c:v>12129.904785156201</c:v>
                </c:pt>
                <c:pt idx="6071">
                  <c:v>12131.87890625</c:v>
                </c:pt>
                <c:pt idx="6072">
                  <c:v>12133.811035156201</c:v>
                </c:pt>
                <c:pt idx="6073">
                  <c:v>12135.8232421875</c:v>
                </c:pt>
                <c:pt idx="6074">
                  <c:v>12137.877441406201</c:v>
                </c:pt>
                <c:pt idx="6075">
                  <c:v>12139.775878906201</c:v>
                </c:pt>
                <c:pt idx="6076">
                  <c:v>12141.7119140625</c:v>
                </c:pt>
                <c:pt idx="6077">
                  <c:v>12143.7998046875</c:v>
                </c:pt>
                <c:pt idx="6078">
                  <c:v>12145.887207031201</c:v>
                </c:pt>
                <c:pt idx="6079">
                  <c:v>12147.9365234375</c:v>
                </c:pt>
                <c:pt idx="6080">
                  <c:v>12149.923339843799</c:v>
                </c:pt>
                <c:pt idx="6081">
                  <c:v>12151.922363281201</c:v>
                </c:pt>
                <c:pt idx="6082">
                  <c:v>12153.896484375</c:v>
                </c:pt>
                <c:pt idx="6083">
                  <c:v>12155.845703125</c:v>
                </c:pt>
                <c:pt idx="6084">
                  <c:v>12157.7646484375</c:v>
                </c:pt>
                <c:pt idx="6085">
                  <c:v>12159.676269531299</c:v>
                </c:pt>
                <c:pt idx="6086">
                  <c:v>12161.755859375</c:v>
                </c:pt>
                <c:pt idx="6087">
                  <c:v>12163.830566406201</c:v>
                </c:pt>
                <c:pt idx="6088">
                  <c:v>12165.7294921875</c:v>
                </c:pt>
                <c:pt idx="6089">
                  <c:v>12167.703125</c:v>
                </c:pt>
                <c:pt idx="6090">
                  <c:v>12169.7529296875</c:v>
                </c:pt>
                <c:pt idx="6091">
                  <c:v>12171.8154296875</c:v>
                </c:pt>
                <c:pt idx="6092">
                  <c:v>12173.83984375</c:v>
                </c:pt>
                <c:pt idx="6093">
                  <c:v>12175.751464843799</c:v>
                </c:pt>
                <c:pt idx="6094">
                  <c:v>12177.826171875</c:v>
                </c:pt>
                <c:pt idx="6095">
                  <c:v>12179.86328125</c:v>
                </c:pt>
                <c:pt idx="6096">
                  <c:v>12181.807128906201</c:v>
                </c:pt>
                <c:pt idx="6097">
                  <c:v>12183.8056640625</c:v>
                </c:pt>
                <c:pt idx="6098">
                  <c:v>12185.859863281201</c:v>
                </c:pt>
                <c:pt idx="6099">
                  <c:v>12187.821777343701</c:v>
                </c:pt>
                <c:pt idx="6100">
                  <c:v>12189.847167968799</c:v>
                </c:pt>
                <c:pt idx="6101">
                  <c:v>12191.921875</c:v>
                </c:pt>
                <c:pt idx="6102">
                  <c:v>12193.832519531299</c:v>
                </c:pt>
                <c:pt idx="6103">
                  <c:v>12195.7314453125</c:v>
                </c:pt>
                <c:pt idx="6104">
                  <c:v>12197.831542968799</c:v>
                </c:pt>
                <c:pt idx="6105">
                  <c:v>12199.8310546875</c:v>
                </c:pt>
                <c:pt idx="6106">
                  <c:v>12201.717285156201</c:v>
                </c:pt>
                <c:pt idx="6107">
                  <c:v>12203.779296875</c:v>
                </c:pt>
                <c:pt idx="6108">
                  <c:v>12205.866699218701</c:v>
                </c:pt>
                <c:pt idx="6109">
                  <c:v>12207.941894531299</c:v>
                </c:pt>
                <c:pt idx="6110">
                  <c:v>12209.840332031201</c:v>
                </c:pt>
                <c:pt idx="6111">
                  <c:v>12211.775878906201</c:v>
                </c:pt>
                <c:pt idx="6112">
                  <c:v>12213.775390625</c:v>
                </c:pt>
                <c:pt idx="6113">
                  <c:v>12215.80078125</c:v>
                </c:pt>
                <c:pt idx="6114">
                  <c:v>12217.824707031201</c:v>
                </c:pt>
                <c:pt idx="6115">
                  <c:v>12219.8359375</c:v>
                </c:pt>
                <c:pt idx="6116">
                  <c:v>12221.8232421875</c:v>
                </c:pt>
                <c:pt idx="6117">
                  <c:v>12223.84765625</c:v>
                </c:pt>
                <c:pt idx="6118">
                  <c:v>12225.921875</c:v>
                </c:pt>
                <c:pt idx="6119">
                  <c:v>12227.8583984375</c:v>
                </c:pt>
                <c:pt idx="6120">
                  <c:v>12229.744628906201</c:v>
                </c:pt>
                <c:pt idx="6121">
                  <c:v>12231.769042968799</c:v>
                </c:pt>
                <c:pt idx="6122">
                  <c:v>12233.6884765625</c:v>
                </c:pt>
                <c:pt idx="6123">
                  <c:v>12235.637207031201</c:v>
                </c:pt>
                <c:pt idx="6124">
                  <c:v>12237.75</c:v>
                </c:pt>
                <c:pt idx="6125">
                  <c:v>12239.7373046875</c:v>
                </c:pt>
                <c:pt idx="6126">
                  <c:v>12241.8037109375</c:v>
                </c:pt>
                <c:pt idx="6127">
                  <c:v>12243.790527343701</c:v>
                </c:pt>
                <c:pt idx="6128">
                  <c:v>12245.689453125</c:v>
                </c:pt>
                <c:pt idx="6129">
                  <c:v>12247.746582031201</c:v>
                </c:pt>
                <c:pt idx="6130">
                  <c:v>12249.74609375</c:v>
                </c:pt>
                <c:pt idx="6131">
                  <c:v>12251.6875</c:v>
                </c:pt>
                <c:pt idx="6132">
                  <c:v>12253.837890625</c:v>
                </c:pt>
                <c:pt idx="6133">
                  <c:v>12255.900390625</c:v>
                </c:pt>
                <c:pt idx="6134">
                  <c:v>12257.786621093799</c:v>
                </c:pt>
                <c:pt idx="6135">
                  <c:v>12259.748046875</c:v>
                </c:pt>
                <c:pt idx="6136">
                  <c:v>12261.759277343701</c:v>
                </c:pt>
                <c:pt idx="6137">
                  <c:v>12263.7587890625</c:v>
                </c:pt>
                <c:pt idx="6138">
                  <c:v>12265.708496093799</c:v>
                </c:pt>
                <c:pt idx="6139">
                  <c:v>12267.694824218701</c:v>
                </c:pt>
                <c:pt idx="6140">
                  <c:v>12269.769042968799</c:v>
                </c:pt>
                <c:pt idx="6141">
                  <c:v>12271.7060546875</c:v>
                </c:pt>
                <c:pt idx="6142">
                  <c:v>12273.642578125</c:v>
                </c:pt>
                <c:pt idx="6143">
                  <c:v>12275.7421875</c:v>
                </c:pt>
                <c:pt idx="6144">
                  <c:v>12277.829589843799</c:v>
                </c:pt>
                <c:pt idx="6145">
                  <c:v>12279.728027343701</c:v>
                </c:pt>
                <c:pt idx="6146">
                  <c:v>12281.765136718799</c:v>
                </c:pt>
                <c:pt idx="6147">
                  <c:v>12283.802246093799</c:v>
                </c:pt>
                <c:pt idx="6148">
                  <c:v>12285.708984375</c:v>
                </c:pt>
                <c:pt idx="6149">
                  <c:v>12287.783691406201</c:v>
                </c:pt>
                <c:pt idx="6150">
                  <c:v>12289.913574218701</c:v>
                </c:pt>
                <c:pt idx="6151">
                  <c:v>12291.7998046875</c:v>
                </c:pt>
                <c:pt idx="6152">
                  <c:v>12293.647949218701</c:v>
                </c:pt>
                <c:pt idx="6153">
                  <c:v>12295.72265625</c:v>
                </c:pt>
                <c:pt idx="6154">
                  <c:v>12297.7724609375</c:v>
                </c:pt>
                <c:pt idx="6155">
                  <c:v>12299.771972656299</c:v>
                </c:pt>
                <c:pt idx="6156">
                  <c:v>12301.733886718799</c:v>
                </c:pt>
                <c:pt idx="6157">
                  <c:v>12303.6826171875</c:v>
                </c:pt>
                <c:pt idx="6158">
                  <c:v>12305.693847656299</c:v>
                </c:pt>
                <c:pt idx="6159">
                  <c:v>12307.869628906201</c:v>
                </c:pt>
                <c:pt idx="6160">
                  <c:v>12309.806640625</c:v>
                </c:pt>
                <c:pt idx="6161">
                  <c:v>12311.680175781299</c:v>
                </c:pt>
                <c:pt idx="6162">
                  <c:v>12313.729003906201</c:v>
                </c:pt>
                <c:pt idx="6163">
                  <c:v>12315.803222656299</c:v>
                </c:pt>
                <c:pt idx="6164">
                  <c:v>12317.777832031201</c:v>
                </c:pt>
                <c:pt idx="6165">
                  <c:v>12319.6767578125</c:v>
                </c:pt>
                <c:pt idx="6166">
                  <c:v>12321.789550781299</c:v>
                </c:pt>
                <c:pt idx="6167">
                  <c:v>12323.8271484375</c:v>
                </c:pt>
                <c:pt idx="6168">
                  <c:v>12325.7255859375</c:v>
                </c:pt>
                <c:pt idx="6169">
                  <c:v>12327.6572265625</c:v>
                </c:pt>
                <c:pt idx="6170">
                  <c:v>12329.631347656299</c:v>
                </c:pt>
                <c:pt idx="6171">
                  <c:v>12331.622558593799</c:v>
                </c:pt>
                <c:pt idx="6172">
                  <c:v>12333.697753906201</c:v>
                </c:pt>
                <c:pt idx="6173">
                  <c:v>12335.671875</c:v>
                </c:pt>
                <c:pt idx="6174">
                  <c:v>12337.628417968799</c:v>
                </c:pt>
                <c:pt idx="6175">
                  <c:v>12339.690917968799</c:v>
                </c:pt>
                <c:pt idx="6176">
                  <c:v>12341.6826171875</c:v>
                </c:pt>
                <c:pt idx="6177">
                  <c:v>12343.76953125</c:v>
                </c:pt>
                <c:pt idx="6178">
                  <c:v>12345.730957031201</c:v>
                </c:pt>
                <c:pt idx="6179">
                  <c:v>12347.6552734375</c:v>
                </c:pt>
                <c:pt idx="6180">
                  <c:v>12349.654785156201</c:v>
                </c:pt>
                <c:pt idx="6181">
                  <c:v>12351.703613281201</c:v>
                </c:pt>
                <c:pt idx="6182">
                  <c:v>12353.677246093799</c:v>
                </c:pt>
                <c:pt idx="6183">
                  <c:v>12355.740234375</c:v>
                </c:pt>
                <c:pt idx="6184">
                  <c:v>12357.9033203125</c:v>
                </c:pt>
                <c:pt idx="6185">
                  <c:v>12359.8271484375</c:v>
                </c:pt>
                <c:pt idx="6186">
                  <c:v>12361.713378906201</c:v>
                </c:pt>
                <c:pt idx="6187">
                  <c:v>12363.7001953125</c:v>
                </c:pt>
                <c:pt idx="6188">
                  <c:v>12365.762207031201</c:v>
                </c:pt>
                <c:pt idx="6189">
                  <c:v>12367.82421875</c:v>
                </c:pt>
                <c:pt idx="6190">
                  <c:v>12369.748046875</c:v>
                </c:pt>
                <c:pt idx="6191">
                  <c:v>12371.696777343701</c:v>
                </c:pt>
                <c:pt idx="6192">
                  <c:v>12373.7841796875</c:v>
                </c:pt>
                <c:pt idx="6193">
                  <c:v>12375.7080078125</c:v>
                </c:pt>
                <c:pt idx="6194">
                  <c:v>12377.6572265625</c:v>
                </c:pt>
                <c:pt idx="6195">
                  <c:v>12379.732421875</c:v>
                </c:pt>
                <c:pt idx="6196">
                  <c:v>12381.5927734375</c:v>
                </c:pt>
                <c:pt idx="6197">
                  <c:v>12383.654785156201</c:v>
                </c:pt>
                <c:pt idx="6198">
                  <c:v>12385.818359375</c:v>
                </c:pt>
                <c:pt idx="6199">
                  <c:v>12387.767578125</c:v>
                </c:pt>
                <c:pt idx="6200">
                  <c:v>12389.69921875</c:v>
                </c:pt>
                <c:pt idx="6201">
                  <c:v>12391.799316406201</c:v>
                </c:pt>
                <c:pt idx="6202">
                  <c:v>12393.8662109375</c:v>
                </c:pt>
                <c:pt idx="6203">
                  <c:v>12395.639160156201</c:v>
                </c:pt>
                <c:pt idx="6204">
                  <c:v>12397.601074218701</c:v>
                </c:pt>
                <c:pt idx="6205">
                  <c:v>12399.7890625</c:v>
                </c:pt>
                <c:pt idx="6206">
                  <c:v>12401.838378906201</c:v>
                </c:pt>
                <c:pt idx="6207">
                  <c:v>12403.7744140625</c:v>
                </c:pt>
                <c:pt idx="6208">
                  <c:v>12405.748535156201</c:v>
                </c:pt>
                <c:pt idx="6209">
                  <c:v>12407.66015625</c:v>
                </c:pt>
                <c:pt idx="6210">
                  <c:v>12409.671875</c:v>
                </c:pt>
                <c:pt idx="6211">
                  <c:v>12411.708496093799</c:v>
                </c:pt>
                <c:pt idx="6212">
                  <c:v>12413.645019531299</c:v>
                </c:pt>
                <c:pt idx="6213">
                  <c:v>12415.632324218701</c:v>
                </c:pt>
                <c:pt idx="6214">
                  <c:v>12417.6318359375</c:v>
                </c:pt>
                <c:pt idx="6215">
                  <c:v>12419.71875</c:v>
                </c:pt>
                <c:pt idx="6216">
                  <c:v>12421.680175781299</c:v>
                </c:pt>
                <c:pt idx="6217">
                  <c:v>12423.604003906201</c:v>
                </c:pt>
                <c:pt idx="6218">
                  <c:v>12425.741699218701</c:v>
                </c:pt>
                <c:pt idx="6219">
                  <c:v>12427.9169921875</c:v>
                </c:pt>
                <c:pt idx="6220">
                  <c:v>12429.890625</c:v>
                </c:pt>
                <c:pt idx="6221">
                  <c:v>12431.776855468701</c:v>
                </c:pt>
                <c:pt idx="6222">
                  <c:v>12433.701171875</c:v>
                </c:pt>
                <c:pt idx="6223">
                  <c:v>12435.587402343701</c:v>
                </c:pt>
                <c:pt idx="6224">
                  <c:v>12437.574707031201</c:v>
                </c:pt>
                <c:pt idx="6225">
                  <c:v>12439.561035156201</c:v>
                </c:pt>
                <c:pt idx="6226">
                  <c:v>12441.710449218701</c:v>
                </c:pt>
                <c:pt idx="6227">
                  <c:v>12443.7099609375</c:v>
                </c:pt>
                <c:pt idx="6228">
                  <c:v>12445.583984375</c:v>
                </c:pt>
                <c:pt idx="6229">
                  <c:v>12447.645996093799</c:v>
                </c:pt>
                <c:pt idx="6230">
                  <c:v>12449.58203125</c:v>
                </c:pt>
                <c:pt idx="6231">
                  <c:v>12451.606933593799</c:v>
                </c:pt>
                <c:pt idx="6232">
                  <c:v>12453.6064453125</c:v>
                </c:pt>
                <c:pt idx="6233">
                  <c:v>12455.5048828125</c:v>
                </c:pt>
                <c:pt idx="6234">
                  <c:v>12457.529296875</c:v>
                </c:pt>
                <c:pt idx="6235">
                  <c:v>12459.6123046875</c:v>
                </c:pt>
                <c:pt idx="6236">
                  <c:v>12461.624511718799</c:v>
                </c:pt>
                <c:pt idx="6237">
                  <c:v>12463.5654296875</c:v>
                </c:pt>
                <c:pt idx="6238">
                  <c:v>12465.577636718799</c:v>
                </c:pt>
                <c:pt idx="6239">
                  <c:v>12467.614746093799</c:v>
                </c:pt>
                <c:pt idx="6240">
                  <c:v>12469.7392578125</c:v>
                </c:pt>
                <c:pt idx="6241">
                  <c:v>12471.801269531299</c:v>
                </c:pt>
                <c:pt idx="6242">
                  <c:v>12473.725097656299</c:v>
                </c:pt>
                <c:pt idx="6243">
                  <c:v>12475.661621093799</c:v>
                </c:pt>
                <c:pt idx="6244">
                  <c:v>12477.7109375</c:v>
                </c:pt>
                <c:pt idx="6245">
                  <c:v>12479.718261718799</c:v>
                </c:pt>
                <c:pt idx="6246">
                  <c:v>12481.6298828125</c:v>
                </c:pt>
                <c:pt idx="6247">
                  <c:v>12483.708984375</c:v>
                </c:pt>
                <c:pt idx="6248">
                  <c:v>12485.858886718799</c:v>
                </c:pt>
                <c:pt idx="6249">
                  <c:v>12487.670410156201</c:v>
                </c:pt>
                <c:pt idx="6250">
                  <c:v>12489.443847656299</c:v>
                </c:pt>
                <c:pt idx="6251">
                  <c:v>12491.5556640625</c:v>
                </c:pt>
                <c:pt idx="6252">
                  <c:v>12493.612792968799</c:v>
                </c:pt>
                <c:pt idx="6253">
                  <c:v>12495.6376953125</c:v>
                </c:pt>
                <c:pt idx="6254">
                  <c:v>12497.7177734375</c:v>
                </c:pt>
                <c:pt idx="6255">
                  <c:v>12499.716796875</c:v>
                </c:pt>
                <c:pt idx="6256">
                  <c:v>12501.728515625</c:v>
                </c:pt>
                <c:pt idx="6257">
                  <c:v>12503.627441406201</c:v>
                </c:pt>
                <c:pt idx="6258">
                  <c:v>12505.6396484375</c:v>
                </c:pt>
                <c:pt idx="6259">
                  <c:v>12507.6259765625</c:v>
                </c:pt>
                <c:pt idx="6260">
                  <c:v>12509.587402343701</c:v>
                </c:pt>
                <c:pt idx="6261">
                  <c:v>12511.6376953125</c:v>
                </c:pt>
                <c:pt idx="6262">
                  <c:v>12513.5361328125</c:v>
                </c:pt>
                <c:pt idx="6263">
                  <c:v>12515.53515625</c:v>
                </c:pt>
                <c:pt idx="6264">
                  <c:v>12517.634765625</c:v>
                </c:pt>
                <c:pt idx="6265">
                  <c:v>12519.734863281201</c:v>
                </c:pt>
                <c:pt idx="6266">
                  <c:v>12521.709472656299</c:v>
                </c:pt>
                <c:pt idx="6267">
                  <c:v>12523.582519531299</c:v>
                </c:pt>
                <c:pt idx="6268">
                  <c:v>12525.576660156201</c:v>
                </c:pt>
                <c:pt idx="6269">
                  <c:v>12527.638671875</c:v>
                </c:pt>
                <c:pt idx="6270">
                  <c:v>12529.567871093799</c:v>
                </c:pt>
                <c:pt idx="6271">
                  <c:v>12531.525390625</c:v>
                </c:pt>
                <c:pt idx="6272">
                  <c:v>12533.486816406201</c:v>
                </c:pt>
                <c:pt idx="6273">
                  <c:v>12535.452636718799</c:v>
                </c:pt>
                <c:pt idx="6274">
                  <c:v>12537.590332031201</c:v>
                </c:pt>
                <c:pt idx="6275">
                  <c:v>12539.665527343701</c:v>
                </c:pt>
                <c:pt idx="6276">
                  <c:v>12541.564453125</c:v>
                </c:pt>
                <c:pt idx="6277">
                  <c:v>12543.513183593799</c:v>
                </c:pt>
                <c:pt idx="6278">
                  <c:v>12545.650878906201</c:v>
                </c:pt>
                <c:pt idx="6279">
                  <c:v>12547.67578125</c:v>
                </c:pt>
                <c:pt idx="6280">
                  <c:v>12549.586425781299</c:v>
                </c:pt>
                <c:pt idx="6281">
                  <c:v>12551.673339843799</c:v>
                </c:pt>
                <c:pt idx="6282">
                  <c:v>12553.735839843799</c:v>
                </c:pt>
                <c:pt idx="6283">
                  <c:v>12555.646972656299</c:v>
                </c:pt>
                <c:pt idx="6284">
                  <c:v>12557.5458984375</c:v>
                </c:pt>
                <c:pt idx="6285">
                  <c:v>12559.533203125</c:v>
                </c:pt>
                <c:pt idx="6286">
                  <c:v>12561.5703125</c:v>
                </c:pt>
                <c:pt idx="6287">
                  <c:v>12563.506347656299</c:v>
                </c:pt>
                <c:pt idx="6288">
                  <c:v>12565.4423828125</c:v>
                </c:pt>
                <c:pt idx="6289">
                  <c:v>12567.5302734375</c:v>
                </c:pt>
                <c:pt idx="6290">
                  <c:v>12569.4794921875</c:v>
                </c:pt>
                <c:pt idx="6291">
                  <c:v>12571.4658203125</c:v>
                </c:pt>
                <c:pt idx="6292">
                  <c:v>12573.679199218701</c:v>
                </c:pt>
                <c:pt idx="6293">
                  <c:v>12575.69140625</c:v>
                </c:pt>
                <c:pt idx="6294">
                  <c:v>12577.7158203125</c:v>
                </c:pt>
                <c:pt idx="6295">
                  <c:v>12579.828125</c:v>
                </c:pt>
                <c:pt idx="6296">
                  <c:v>12581.688964843799</c:v>
                </c:pt>
                <c:pt idx="6297">
                  <c:v>12583.474609375</c:v>
                </c:pt>
                <c:pt idx="6298">
                  <c:v>12585.410644531299</c:v>
                </c:pt>
                <c:pt idx="6299">
                  <c:v>12587.522949218701</c:v>
                </c:pt>
                <c:pt idx="6300">
                  <c:v>12589.547363281201</c:v>
                </c:pt>
                <c:pt idx="6301">
                  <c:v>12591.471191406201</c:v>
                </c:pt>
                <c:pt idx="6302">
                  <c:v>12593.508300781299</c:v>
                </c:pt>
                <c:pt idx="6303">
                  <c:v>12595.482910156201</c:v>
                </c:pt>
                <c:pt idx="6304">
                  <c:v>12597.465332031201</c:v>
                </c:pt>
                <c:pt idx="6305">
                  <c:v>12599.552246093799</c:v>
                </c:pt>
                <c:pt idx="6306">
                  <c:v>12601.5439453125</c:v>
                </c:pt>
                <c:pt idx="6307">
                  <c:v>12603.505859375</c:v>
                </c:pt>
                <c:pt idx="6308">
                  <c:v>12605.567871093799</c:v>
                </c:pt>
                <c:pt idx="6309">
                  <c:v>12607.592285156201</c:v>
                </c:pt>
                <c:pt idx="6310">
                  <c:v>12609.6669921875</c:v>
                </c:pt>
                <c:pt idx="6311">
                  <c:v>12611.5908203125</c:v>
                </c:pt>
                <c:pt idx="6312">
                  <c:v>12613.426269531299</c:v>
                </c:pt>
                <c:pt idx="6313">
                  <c:v>12615.450683593799</c:v>
                </c:pt>
                <c:pt idx="6314">
                  <c:v>12617.475097656299</c:v>
                </c:pt>
                <c:pt idx="6315">
                  <c:v>12619.44921875</c:v>
                </c:pt>
                <c:pt idx="6316">
                  <c:v>12621.355957031201</c:v>
                </c:pt>
                <c:pt idx="6317">
                  <c:v>12623.564453125</c:v>
                </c:pt>
                <c:pt idx="6318">
                  <c:v>12625.682128906201</c:v>
                </c:pt>
                <c:pt idx="6319">
                  <c:v>12627.421875</c:v>
                </c:pt>
                <c:pt idx="6320">
                  <c:v>12629.3955078125</c:v>
                </c:pt>
                <c:pt idx="6321">
                  <c:v>12631.4833984375</c:v>
                </c:pt>
                <c:pt idx="6322">
                  <c:v>12633.5458984375</c:v>
                </c:pt>
                <c:pt idx="6323">
                  <c:v>12635.595214843799</c:v>
                </c:pt>
                <c:pt idx="6324">
                  <c:v>12637.582519531299</c:v>
                </c:pt>
                <c:pt idx="6325">
                  <c:v>12639.506347656299</c:v>
                </c:pt>
                <c:pt idx="6326">
                  <c:v>12641.404296875</c:v>
                </c:pt>
                <c:pt idx="6327">
                  <c:v>12643.416503906201</c:v>
                </c:pt>
                <c:pt idx="6328">
                  <c:v>12645.5419921875</c:v>
                </c:pt>
                <c:pt idx="6329">
                  <c:v>12647.666503906201</c:v>
                </c:pt>
                <c:pt idx="6330">
                  <c:v>12649.647949218701</c:v>
                </c:pt>
                <c:pt idx="6331">
                  <c:v>12651.484375</c:v>
                </c:pt>
                <c:pt idx="6332">
                  <c:v>12653.388671875</c:v>
                </c:pt>
                <c:pt idx="6333">
                  <c:v>12655.638671875</c:v>
                </c:pt>
                <c:pt idx="6334">
                  <c:v>12657.662597656299</c:v>
                </c:pt>
                <c:pt idx="6335">
                  <c:v>12659.574707031201</c:v>
                </c:pt>
                <c:pt idx="6336">
                  <c:v>12661.485839843799</c:v>
                </c:pt>
                <c:pt idx="6337">
                  <c:v>12663.358886718799</c:v>
                </c:pt>
                <c:pt idx="6338">
                  <c:v>12665.37109375</c:v>
                </c:pt>
                <c:pt idx="6339">
                  <c:v>12667.3955078125</c:v>
                </c:pt>
                <c:pt idx="6340">
                  <c:v>12669.482910156201</c:v>
                </c:pt>
                <c:pt idx="6341">
                  <c:v>12671.470214843799</c:v>
                </c:pt>
                <c:pt idx="6342">
                  <c:v>12673.376953125</c:v>
                </c:pt>
                <c:pt idx="6343">
                  <c:v>12675.426269531299</c:v>
                </c:pt>
                <c:pt idx="6344">
                  <c:v>12677.467285156201</c:v>
                </c:pt>
                <c:pt idx="6345">
                  <c:v>12679.453613281201</c:v>
                </c:pt>
                <c:pt idx="6346">
                  <c:v>12681.428222656299</c:v>
                </c:pt>
                <c:pt idx="6347">
                  <c:v>12683.453613281201</c:v>
                </c:pt>
                <c:pt idx="6348">
                  <c:v>12685.5537109375</c:v>
                </c:pt>
                <c:pt idx="6349">
                  <c:v>12687.58984375</c:v>
                </c:pt>
                <c:pt idx="6350">
                  <c:v>12689.602050781299</c:v>
                </c:pt>
                <c:pt idx="6351">
                  <c:v>12691.5390625</c:v>
                </c:pt>
                <c:pt idx="6352">
                  <c:v>12693.462890625</c:v>
                </c:pt>
                <c:pt idx="6353">
                  <c:v>12695.475097656299</c:v>
                </c:pt>
                <c:pt idx="6354">
                  <c:v>12697.574707031201</c:v>
                </c:pt>
                <c:pt idx="6355">
                  <c:v>12699.498535156201</c:v>
                </c:pt>
                <c:pt idx="6356">
                  <c:v>12701.3720703125</c:v>
                </c:pt>
                <c:pt idx="6357">
                  <c:v>12703.421386718799</c:v>
                </c:pt>
                <c:pt idx="6358">
                  <c:v>12705.445800781299</c:v>
                </c:pt>
                <c:pt idx="6359">
                  <c:v>12707.4580078125</c:v>
                </c:pt>
                <c:pt idx="6360">
                  <c:v>12709.470214843799</c:v>
                </c:pt>
                <c:pt idx="6361">
                  <c:v>12711.355957031201</c:v>
                </c:pt>
                <c:pt idx="6362">
                  <c:v>12713.2041015625</c:v>
                </c:pt>
                <c:pt idx="6363">
                  <c:v>12715.291503906201</c:v>
                </c:pt>
                <c:pt idx="6364">
                  <c:v>12717.404296875</c:v>
                </c:pt>
                <c:pt idx="6365">
                  <c:v>12719.44140625</c:v>
                </c:pt>
                <c:pt idx="6366">
                  <c:v>12721.452636718799</c:v>
                </c:pt>
                <c:pt idx="6367">
                  <c:v>12723.3515625</c:v>
                </c:pt>
                <c:pt idx="6368">
                  <c:v>12725.421875</c:v>
                </c:pt>
                <c:pt idx="6369">
                  <c:v>12727.4462890625</c:v>
                </c:pt>
                <c:pt idx="6370">
                  <c:v>12729.48828125</c:v>
                </c:pt>
                <c:pt idx="6371">
                  <c:v>12731.398925781299</c:v>
                </c:pt>
                <c:pt idx="6372">
                  <c:v>12733.322753906201</c:v>
                </c:pt>
                <c:pt idx="6373">
                  <c:v>12735.4228515625</c:v>
                </c:pt>
                <c:pt idx="6374">
                  <c:v>12737.371582031201</c:v>
                </c:pt>
                <c:pt idx="6375">
                  <c:v>12739.408691406201</c:v>
                </c:pt>
                <c:pt idx="6376">
                  <c:v>12741.445800781299</c:v>
                </c:pt>
                <c:pt idx="6377">
                  <c:v>12743.420410156201</c:v>
                </c:pt>
                <c:pt idx="6378">
                  <c:v>12745.419921875</c:v>
                </c:pt>
                <c:pt idx="6379">
                  <c:v>12747.40625</c:v>
                </c:pt>
                <c:pt idx="6380">
                  <c:v>12749.380859375</c:v>
                </c:pt>
                <c:pt idx="6381">
                  <c:v>12751.468261718799</c:v>
                </c:pt>
                <c:pt idx="6382">
                  <c:v>12753.500488281201</c:v>
                </c:pt>
                <c:pt idx="6383">
                  <c:v>12755.474609375</c:v>
                </c:pt>
                <c:pt idx="6384">
                  <c:v>12757.515625</c:v>
                </c:pt>
                <c:pt idx="6385">
                  <c:v>12759.414550781299</c:v>
                </c:pt>
                <c:pt idx="6386">
                  <c:v>12761.3642578125</c:v>
                </c:pt>
                <c:pt idx="6387">
                  <c:v>12763.4892578125</c:v>
                </c:pt>
                <c:pt idx="6388">
                  <c:v>12765.462890625</c:v>
                </c:pt>
                <c:pt idx="6389">
                  <c:v>12767.39453125</c:v>
                </c:pt>
                <c:pt idx="6390">
                  <c:v>12769.381347656299</c:v>
                </c:pt>
                <c:pt idx="6391">
                  <c:v>12771.373046875</c:v>
                </c:pt>
                <c:pt idx="6392">
                  <c:v>12773.47265625</c:v>
                </c:pt>
                <c:pt idx="6393">
                  <c:v>12775.421386718799</c:v>
                </c:pt>
                <c:pt idx="6394">
                  <c:v>12777.3583984375</c:v>
                </c:pt>
                <c:pt idx="6395">
                  <c:v>12779.3955078125</c:v>
                </c:pt>
                <c:pt idx="6396">
                  <c:v>12781.3193359375</c:v>
                </c:pt>
                <c:pt idx="6397">
                  <c:v>12783.3564453125</c:v>
                </c:pt>
                <c:pt idx="6398">
                  <c:v>12785.431152343701</c:v>
                </c:pt>
                <c:pt idx="6399">
                  <c:v>12787.224609375</c:v>
                </c:pt>
                <c:pt idx="6400">
                  <c:v>12789.211425781299</c:v>
                </c:pt>
                <c:pt idx="6401">
                  <c:v>12791.403808593799</c:v>
                </c:pt>
                <c:pt idx="6402">
                  <c:v>12793.402832031201</c:v>
                </c:pt>
                <c:pt idx="6403">
                  <c:v>12795.326660156201</c:v>
                </c:pt>
                <c:pt idx="6404">
                  <c:v>12797.4267578125</c:v>
                </c:pt>
                <c:pt idx="6405">
                  <c:v>12799.5146484375</c:v>
                </c:pt>
                <c:pt idx="6406">
                  <c:v>12801.3759765625</c:v>
                </c:pt>
                <c:pt idx="6407">
                  <c:v>12803.312011718799</c:v>
                </c:pt>
                <c:pt idx="6408">
                  <c:v>12805.44921875</c:v>
                </c:pt>
                <c:pt idx="6409">
                  <c:v>12807.474121093799</c:v>
                </c:pt>
                <c:pt idx="6410">
                  <c:v>12809.4189453125</c:v>
                </c:pt>
                <c:pt idx="6411">
                  <c:v>12811.392578125</c:v>
                </c:pt>
                <c:pt idx="6412">
                  <c:v>12813.37109375</c:v>
                </c:pt>
                <c:pt idx="6413">
                  <c:v>12815.370605468701</c:v>
                </c:pt>
                <c:pt idx="6414">
                  <c:v>12817.4326171875</c:v>
                </c:pt>
                <c:pt idx="6415">
                  <c:v>12819.419433593799</c:v>
                </c:pt>
                <c:pt idx="6416">
                  <c:v>12821.3564453125</c:v>
                </c:pt>
                <c:pt idx="6417">
                  <c:v>12823.3056640625</c:v>
                </c:pt>
                <c:pt idx="6418">
                  <c:v>12825.267089843799</c:v>
                </c:pt>
                <c:pt idx="6419">
                  <c:v>12827.379394531299</c:v>
                </c:pt>
                <c:pt idx="6420">
                  <c:v>12829.328125</c:v>
                </c:pt>
                <c:pt idx="6421">
                  <c:v>12831.353027343701</c:v>
                </c:pt>
                <c:pt idx="6422">
                  <c:v>12833.364746093799</c:v>
                </c:pt>
                <c:pt idx="6423">
                  <c:v>12835.288574218701</c:v>
                </c:pt>
                <c:pt idx="6424">
                  <c:v>12837.3515625</c:v>
                </c:pt>
                <c:pt idx="6425">
                  <c:v>12839.3251953125</c:v>
                </c:pt>
                <c:pt idx="6426">
                  <c:v>12841.286621093799</c:v>
                </c:pt>
                <c:pt idx="6427">
                  <c:v>12843.4072265625</c:v>
                </c:pt>
                <c:pt idx="6428">
                  <c:v>12845.431640625</c:v>
                </c:pt>
                <c:pt idx="6429">
                  <c:v>12847.310058593799</c:v>
                </c:pt>
                <c:pt idx="6430">
                  <c:v>12849.3720703125</c:v>
                </c:pt>
                <c:pt idx="6431">
                  <c:v>12851.396484375</c:v>
                </c:pt>
                <c:pt idx="6432">
                  <c:v>12853.3701171875</c:v>
                </c:pt>
                <c:pt idx="6433">
                  <c:v>12855.432128906201</c:v>
                </c:pt>
                <c:pt idx="6434">
                  <c:v>12857.3310546875</c:v>
                </c:pt>
                <c:pt idx="6435">
                  <c:v>12859.216796875</c:v>
                </c:pt>
                <c:pt idx="6436">
                  <c:v>12861.342285156201</c:v>
                </c:pt>
                <c:pt idx="6437">
                  <c:v>12863.304199218701</c:v>
                </c:pt>
                <c:pt idx="6438">
                  <c:v>12865.240234375</c:v>
                </c:pt>
                <c:pt idx="6439">
                  <c:v>12867.33984375</c:v>
                </c:pt>
                <c:pt idx="6440">
                  <c:v>12869.3017578125</c:v>
                </c:pt>
                <c:pt idx="6441">
                  <c:v>12871.238769531299</c:v>
                </c:pt>
                <c:pt idx="6442">
                  <c:v>12873.2001953125</c:v>
                </c:pt>
                <c:pt idx="6443">
                  <c:v>12875.262207031201</c:v>
                </c:pt>
                <c:pt idx="6444">
                  <c:v>12877.286621093799</c:v>
                </c:pt>
                <c:pt idx="6445">
                  <c:v>12879.248046875</c:v>
                </c:pt>
                <c:pt idx="6446">
                  <c:v>12881.272949218701</c:v>
                </c:pt>
                <c:pt idx="6447">
                  <c:v>12883.297363281201</c:v>
                </c:pt>
                <c:pt idx="6448">
                  <c:v>12885.333984375</c:v>
                </c:pt>
                <c:pt idx="6449">
                  <c:v>12887.333496093799</c:v>
                </c:pt>
                <c:pt idx="6450">
                  <c:v>12889.3076171875</c:v>
                </c:pt>
                <c:pt idx="6451">
                  <c:v>12891.319824218701</c:v>
                </c:pt>
                <c:pt idx="6452">
                  <c:v>12893.294433593799</c:v>
                </c:pt>
                <c:pt idx="6453">
                  <c:v>12895.45703125</c:v>
                </c:pt>
                <c:pt idx="6454">
                  <c:v>12897.4814453125</c:v>
                </c:pt>
                <c:pt idx="6455">
                  <c:v>12899.3427734375</c:v>
                </c:pt>
                <c:pt idx="6456">
                  <c:v>12901.404785156201</c:v>
                </c:pt>
                <c:pt idx="6457">
                  <c:v>12903.441894531299</c:v>
                </c:pt>
                <c:pt idx="6458">
                  <c:v>12905.28515625</c:v>
                </c:pt>
                <c:pt idx="6459">
                  <c:v>12907.195800781299</c:v>
                </c:pt>
                <c:pt idx="6460">
                  <c:v>12909.36328125</c:v>
                </c:pt>
                <c:pt idx="6461">
                  <c:v>12911.362792968799</c:v>
                </c:pt>
                <c:pt idx="6462">
                  <c:v>12913.287109375</c:v>
                </c:pt>
                <c:pt idx="6463">
                  <c:v>12915.399902343701</c:v>
                </c:pt>
                <c:pt idx="6464">
                  <c:v>12917.412109375</c:v>
                </c:pt>
                <c:pt idx="6465">
                  <c:v>12919.34375</c:v>
                </c:pt>
                <c:pt idx="6466">
                  <c:v>12921.3427734375</c:v>
                </c:pt>
                <c:pt idx="6467">
                  <c:v>12923.3466796875</c:v>
                </c:pt>
                <c:pt idx="6468">
                  <c:v>12925.2578125</c:v>
                </c:pt>
                <c:pt idx="6469">
                  <c:v>12927.169433593799</c:v>
                </c:pt>
                <c:pt idx="6470">
                  <c:v>12929.294921875</c:v>
                </c:pt>
                <c:pt idx="6471">
                  <c:v>12931.2685546875</c:v>
                </c:pt>
                <c:pt idx="6472">
                  <c:v>12933.267578125</c:v>
                </c:pt>
                <c:pt idx="6473">
                  <c:v>12935.3427734375</c:v>
                </c:pt>
                <c:pt idx="6474">
                  <c:v>12937.2666015625</c:v>
                </c:pt>
                <c:pt idx="6475">
                  <c:v>12939.240722656299</c:v>
                </c:pt>
                <c:pt idx="6476">
                  <c:v>12941.290527343701</c:v>
                </c:pt>
                <c:pt idx="6477">
                  <c:v>12943.390625</c:v>
                </c:pt>
                <c:pt idx="6478">
                  <c:v>12945.289550781299</c:v>
                </c:pt>
                <c:pt idx="6479">
                  <c:v>12947.2333984375</c:v>
                </c:pt>
                <c:pt idx="6480">
                  <c:v>12949.2451171875</c:v>
                </c:pt>
                <c:pt idx="6481">
                  <c:v>12951.262207031201</c:v>
                </c:pt>
                <c:pt idx="6482">
                  <c:v>12953.312011718799</c:v>
                </c:pt>
                <c:pt idx="6483">
                  <c:v>12955.323730468701</c:v>
                </c:pt>
                <c:pt idx="6484">
                  <c:v>12957.297363281201</c:v>
                </c:pt>
                <c:pt idx="6485">
                  <c:v>12959.24609375</c:v>
                </c:pt>
                <c:pt idx="6486">
                  <c:v>12961.2080078125</c:v>
                </c:pt>
                <c:pt idx="6487">
                  <c:v>12963.1953125</c:v>
                </c:pt>
                <c:pt idx="6488">
                  <c:v>12965.257324218701</c:v>
                </c:pt>
                <c:pt idx="6489">
                  <c:v>12967.2685546875</c:v>
                </c:pt>
                <c:pt idx="6490">
                  <c:v>12969.1923828125</c:v>
                </c:pt>
                <c:pt idx="6491">
                  <c:v>12971.1240234375</c:v>
                </c:pt>
                <c:pt idx="6492">
                  <c:v>12973.1611328125</c:v>
                </c:pt>
                <c:pt idx="6493">
                  <c:v>12975.2490234375</c:v>
                </c:pt>
                <c:pt idx="6494">
                  <c:v>12977.160644531299</c:v>
                </c:pt>
                <c:pt idx="6495">
                  <c:v>12979.2021484375</c:v>
                </c:pt>
                <c:pt idx="6496">
                  <c:v>12981.3896484375</c:v>
                </c:pt>
                <c:pt idx="6497">
                  <c:v>12983.326171875</c:v>
                </c:pt>
                <c:pt idx="6498">
                  <c:v>12985.25</c:v>
                </c:pt>
                <c:pt idx="6499">
                  <c:v>12987.186035156201</c:v>
                </c:pt>
                <c:pt idx="6500">
                  <c:v>12989.223144531299</c:v>
                </c:pt>
                <c:pt idx="6501">
                  <c:v>12991.248046875</c:v>
                </c:pt>
                <c:pt idx="6502">
                  <c:v>12993.22265625</c:v>
                </c:pt>
                <c:pt idx="6503">
                  <c:v>12995.34765625</c:v>
                </c:pt>
                <c:pt idx="6504">
                  <c:v>12997.283691406201</c:v>
                </c:pt>
                <c:pt idx="6505">
                  <c:v>12999.145019531299</c:v>
                </c:pt>
                <c:pt idx="6506">
                  <c:v>13001.295410156201</c:v>
                </c:pt>
                <c:pt idx="6507">
                  <c:v>13003.407714843799</c:v>
                </c:pt>
                <c:pt idx="6508">
                  <c:v>13005.218261718799</c:v>
                </c:pt>
                <c:pt idx="6509">
                  <c:v>13007.116699218701</c:v>
                </c:pt>
                <c:pt idx="6510">
                  <c:v>13009.254394531299</c:v>
                </c:pt>
                <c:pt idx="6511">
                  <c:v>13011.3798828125</c:v>
                </c:pt>
                <c:pt idx="6512">
                  <c:v>13013.31640625</c:v>
                </c:pt>
                <c:pt idx="6513">
                  <c:v>13015.126953125</c:v>
                </c:pt>
                <c:pt idx="6514">
                  <c:v>13017.1015625</c:v>
                </c:pt>
                <c:pt idx="6515">
                  <c:v>13019.201660156201</c:v>
                </c:pt>
                <c:pt idx="6516">
                  <c:v>13021.376464843799</c:v>
                </c:pt>
                <c:pt idx="6517">
                  <c:v>13023.3505859375</c:v>
                </c:pt>
                <c:pt idx="6518">
                  <c:v>13025.262207031201</c:v>
                </c:pt>
                <c:pt idx="6519">
                  <c:v>13027.160644531299</c:v>
                </c:pt>
                <c:pt idx="6520">
                  <c:v>13029.16015625</c:v>
                </c:pt>
                <c:pt idx="6521">
                  <c:v>13031.3603515625</c:v>
                </c:pt>
                <c:pt idx="6522">
                  <c:v>13033.2333984375</c:v>
                </c:pt>
                <c:pt idx="6523">
                  <c:v>13035.082519531299</c:v>
                </c:pt>
                <c:pt idx="6524">
                  <c:v>13037.1953125</c:v>
                </c:pt>
                <c:pt idx="6525">
                  <c:v>13039.295410156201</c:v>
                </c:pt>
                <c:pt idx="6526">
                  <c:v>13041.1943359375</c:v>
                </c:pt>
                <c:pt idx="6527">
                  <c:v>13043.2314453125</c:v>
                </c:pt>
                <c:pt idx="6528">
                  <c:v>13045.318359375</c:v>
                </c:pt>
                <c:pt idx="6529">
                  <c:v>13047.229003906201</c:v>
                </c:pt>
                <c:pt idx="6530">
                  <c:v>13049.279296875</c:v>
                </c:pt>
                <c:pt idx="6531">
                  <c:v>13051.291015625</c:v>
                </c:pt>
                <c:pt idx="6532">
                  <c:v>13053.11328125</c:v>
                </c:pt>
                <c:pt idx="6533">
                  <c:v>13055.1005859375</c:v>
                </c:pt>
                <c:pt idx="6534">
                  <c:v>13057.200683593799</c:v>
                </c:pt>
                <c:pt idx="6535">
                  <c:v>13059.1494140625</c:v>
                </c:pt>
                <c:pt idx="6536">
                  <c:v>13061.148925781299</c:v>
                </c:pt>
                <c:pt idx="6537">
                  <c:v>13063.2109375</c:v>
                </c:pt>
                <c:pt idx="6538">
                  <c:v>13065.1474609375</c:v>
                </c:pt>
                <c:pt idx="6539">
                  <c:v>13067.134277343701</c:v>
                </c:pt>
                <c:pt idx="6540">
                  <c:v>13069.1962890625</c:v>
                </c:pt>
                <c:pt idx="6541">
                  <c:v>13071.115722656299</c:v>
                </c:pt>
                <c:pt idx="6542">
                  <c:v>13073.115234375</c:v>
                </c:pt>
                <c:pt idx="6543">
                  <c:v>13075.114746093799</c:v>
                </c:pt>
                <c:pt idx="6544">
                  <c:v>13077.21484375</c:v>
                </c:pt>
                <c:pt idx="6545">
                  <c:v>13079.318847656299</c:v>
                </c:pt>
                <c:pt idx="6546">
                  <c:v>13081.29296875</c:v>
                </c:pt>
                <c:pt idx="6547">
                  <c:v>13083.2548828125</c:v>
                </c:pt>
                <c:pt idx="6548">
                  <c:v>13085.1611328125</c:v>
                </c:pt>
                <c:pt idx="6549">
                  <c:v>13087.1103515625</c:v>
                </c:pt>
                <c:pt idx="6550">
                  <c:v>13089.109863281201</c:v>
                </c:pt>
                <c:pt idx="6551">
                  <c:v>13091.297363281201</c:v>
                </c:pt>
                <c:pt idx="6552">
                  <c:v>13093.263671875</c:v>
                </c:pt>
                <c:pt idx="6553">
                  <c:v>13095.062011718799</c:v>
                </c:pt>
                <c:pt idx="6554">
                  <c:v>13097.048828125</c:v>
                </c:pt>
                <c:pt idx="6555">
                  <c:v>13099.224609375</c:v>
                </c:pt>
                <c:pt idx="6556">
                  <c:v>13101.2490234375</c:v>
                </c:pt>
                <c:pt idx="6557">
                  <c:v>13103.1220703125</c:v>
                </c:pt>
                <c:pt idx="6558">
                  <c:v>13105.146972656299</c:v>
                </c:pt>
                <c:pt idx="6559">
                  <c:v>13107.196777343701</c:v>
                </c:pt>
                <c:pt idx="6560">
                  <c:v>13109.0947265625</c:v>
                </c:pt>
                <c:pt idx="6561">
                  <c:v>13111.056640625</c:v>
                </c:pt>
                <c:pt idx="6562">
                  <c:v>13113.126953125</c:v>
                </c:pt>
                <c:pt idx="6563">
                  <c:v>13115.1513671875</c:v>
                </c:pt>
                <c:pt idx="6564">
                  <c:v>13117.2060546875</c:v>
                </c:pt>
                <c:pt idx="6565">
                  <c:v>13119.205078125</c:v>
                </c:pt>
                <c:pt idx="6566">
                  <c:v>13121.1162109375</c:v>
                </c:pt>
                <c:pt idx="6567">
                  <c:v>13123.2412109375</c:v>
                </c:pt>
                <c:pt idx="6568">
                  <c:v>13125.265625</c:v>
                </c:pt>
                <c:pt idx="6569">
                  <c:v>13127.197265625</c:v>
                </c:pt>
                <c:pt idx="6570">
                  <c:v>13129.2470703125</c:v>
                </c:pt>
                <c:pt idx="6571">
                  <c:v>13131.17578125</c:v>
                </c:pt>
                <c:pt idx="6572">
                  <c:v>13133.2001953125</c:v>
                </c:pt>
                <c:pt idx="6573">
                  <c:v>13135.099121093799</c:v>
                </c:pt>
                <c:pt idx="6574">
                  <c:v>13136.968261718799</c:v>
                </c:pt>
                <c:pt idx="6575">
                  <c:v>13139.080566406201</c:v>
                </c:pt>
                <c:pt idx="6576">
                  <c:v>13141.059082031201</c:v>
                </c:pt>
                <c:pt idx="6577">
                  <c:v>13142.982910156201</c:v>
                </c:pt>
                <c:pt idx="6578">
                  <c:v>13145.044921875</c:v>
                </c:pt>
                <c:pt idx="6579">
                  <c:v>13147.157714843799</c:v>
                </c:pt>
                <c:pt idx="6580">
                  <c:v>13149.182128906201</c:v>
                </c:pt>
                <c:pt idx="6581">
                  <c:v>13151.067871093799</c:v>
                </c:pt>
                <c:pt idx="6582">
                  <c:v>13152.991699218701</c:v>
                </c:pt>
                <c:pt idx="6583">
                  <c:v>13154.978515625</c:v>
                </c:pt>
                <c:pt idx="6584">
                  <c:v>13157.0029296875</c:v>
                </c:pt>
                <c:pt idx="6585">
                  <c:v>13159.02734375</c:v>
                </c:pt>
                <c:pt idx="6586">
                  <c:v>13161.1650390625</c:v>
                </c:pt>
                <c:pt idx="6587">
                  <c:v>13163.0517578125</c:v>
                </c:pt>
                <c:pt idx="6588">
                  <c:v>13165.0263671875</c:v>
                </c:pt>
                <c:pt idx="6589">
                  <c:v>13167.088378906201</c:v>
                </c:pt>
                <c:pt idx="6590">
                  <c:v>13168.9951171875</c:v>
                </c:pt>
                <c:pt idx="6591">
                  <c:v>13171.1826171875</c:v>
                </c:pt>
                <c:pt idx="6592">
                  <c:v>13173.236816406201</c:v>
                </c:pt>
                <c:pt idx="6593">
                  <c:v>13175.0732421875</c:v>
                </c:pt>
                <c:pt idx="6594">
                  <c:v>13177.021972656299</c:v>
                </c:pt>
                <c:pt idx="6595">
                  <c:v>13179.046386718799</c:v>
                </c:pt>
                <c:pt idx="6596">
                  <c:v>13181.032714843799</c:v>
                </c:pt>
                <c:pt idx="6597">
                  <c:v>13183.081542968799</c:v>
                </c:pt>
                <c:pt idx="6598">
                  <c:v>13185.156738281201</c:v>
                </c:pt>
                <c:pt idx="6599">
                  <c:v>13187.068847656299</c:v>
                </c:pt>
                <c:pt idx="6600">
                  <c:v>13189.130859375</c:v>
                </c:pt>
                <c:pt idx="6601">
                  <c:v>13191.180175781299</c:v>
                </c:pt>
                <c:pt idx="6602">
                  <c:v>13193.1298828125</c:v>
                </c:pt>
                <c:pt idx="6603">
                  <c:v>13195.1669921875</c:v>
                </c:pt>
                <c:pt idx="6604">
                  <c:v>13197.0908203125</c:v>
                </c:pt>
                <c:pt idx="6605">
                  <c:v>13199.0771484375</c:v>
                </c:pt>
                <c:pt idx="6606">
                  <c:v>13201.188964843799</c:v>
                </c:pt>
                <c:pt idx="6607">
                  <c:v>13203.095703125</c:v>
                </c:pt>
                <c:pt idx="6608">
                  <c:v>13205.0322265625</c:v>
                </c:pt>
                <c:pt idx="6609">
                  <c:v>13207.056640625</c:v>
                </c:pt>
                <c:pt idx="6610">
                  <c:v>13208.993652343701</c:v>
                </c:pt>
                <c:pt idx="6611">
                  <c:v>13211.136230468701</c:v>
                </c:pt>
                <c:pt idx="6612">
                  <c:v>13213.1982421875</c:v>
                </c:pt>
                <c:pt idx="6613">
                  <c:v>13215.1728515625</c:v>
                </c:pt>
                <c:pt idx="6614">
                  <c:v>13217.2099609375</c:v>
                </c:pt>
                <c:pt idx="6615">
                  <c:v>13219.12109375</c:v>
                </c:pt>
                <c:pt idx="6616">
                  <c:v>13220.969238281201</c:v>
                </c:pt>
                <c:pt idx="6617">
                  <c:v>13222.943359375</c:v>
                </c:pt>
                <c:pt idx="6618">
                  <c:v>13225.0810546875</c:v>
                </c:pt>
                <c:pt idx="6619">
                  <c:v>13227.1435546875</c:v>
                </c:pt>
                <c:pt idx="6620">
                  <c:v>13229.10546875</c:v>
                </c:pt>
                <c:pt idx="6621">
                  <c:v>13231.054199218701</c:v>
                </c:pt>
                <c:pt idx="6622">
                  <c:v>13233.027832031201</c:v>
                </c:pt>
                <c:pt idx="6623">
                  <c:v>13234.9765625</c:v>
                </c:pt>
                <c:pt idx="6624">
                  <c:v>13237.039550781299</c:v>
                </c:pt>
                <c:pt idx="6625">
                  <c:v>13239.177246093799</c:v>
                </c:pt>
                <c:pt idx="6626">
                  <c:v>13241.112792968799</c:v>
                </c:pt>
                <c:pt idx="6627">
                  <c:v>13243.0869140625</c:v>
                </c:pt>
                <c:pt idx="6628">
                  <c:v>13245.048828125</c:v>
                </c:pt>
                <c:pt idx="6629">
                  <c:v>13246.998046875</c:v>
                </c:pt>
                <c:pt idx="6630">
                  <c:v>13249.110839843799</c:v>
                </c:pt>
                <c:pt idx="6631">
                  <c:v>13251.3115234375</c:v>
                </c:pt>
                <c:pt idx="6632">
                  <c:v>13253.285644531299</c:v>
                </c:pt>
                <c:pt idx="6633">
                  <c:v>13255.134277343701</c:v>
                </c:pt>
                <c:pt idx="6634">
                  <c:v>13257.158691406201</c:v>
                </c:pt>
                <c:pt idx="6635">
                  <c:v>13259.132324218701</c:v>
                </c:pt>
                <c:pt idx="6636">
                  <c:v>13261.144042968799</c:v>
                </c:pt>
                <c:pt idx="6637">
                  <c:v>13263.080566406201</c:v>
                </c:pt>
                <c:pt idx="6638">
                  <c:v>13264.966796875</c:v>
                </c:pt>
                <c:pt idx="6639">
                  <c:v>13267.028808593799</c:v>
                </c:pt>
                <c:pt idx="6640">
                  <c:v>13269.065917968799</c:v>
                </c:pt>
                <c:pt idx="6641">
                  <c:v>13271.090332031201</c:v>
                </c:pt>
                <c:pt idx="6642">
                  <c:v>13273.1650390625</c:v>
                </c:pt>
                <c:pt idx="6643">
                  <c:v>13275.0263671875</c:v>
                </c:pt>
                <c:pt idx="6644">
                  <c:v>13276.987792968799</c:v>
                </c:pt>
                <c:pt idx="6645">
                  <c:v>13279.0498046875</c:v>
                </c:pt>
                <c:pt idx="6646">
                  <c:v>13280.9609375</c:v>
                </c:pt>
                <c:pt idx="6647">
                  <c:v>13283.022949218701</c:v>
                </c:pt>
                <c:pt idx="6648">
                  <c:v>13285.0849609375</c:v>
                </c:pt>
                <c:pt idx="6649">
                  <c:v>13287.046875</c:v>
                </c:pt>
                <c:pt idx="6650">
                  <c:v>13288.983886718799</c:v>
                </c:pt>
                <c:pt idx="6651">
                  <c:v>13290.920410156201</c:v>
                </c:pt>
                <c:pt idx="6652">
                  <c:v>13292.852050781299</c:v>
                </c:pt>
                <c:pt idx="6653">
                  <c:v>13294.96484375</c:v>
                </c:pt>
                <c:pt idx="6654">
                  <c:v>13297.019042968799</c:v>
                </c:pt>
                <c:pt idx="6655">
                  <c:v>13298.992675781299</c:v>
                </c:pt>
                <c:pt idx="6656">
                  <c:v>13301.017089843799</c:v>
                </c:pt>
                <c:pt idx="6657">
                  <c:v>13303.041503906201</c:v>
                </c:pt>
                <c:pt idx="6658">
                  <c:v>13305.1044921875</c:v>
                </c:pt>
                <c:pt idx="6659">
                  <c:v>13307.065917968799</c:v>
                </c:pt>
                <c:pt idx="6660">
                  <c:v>13308.9765625</c:v>
                </c:pt>
                <c:pt idx="6661">
                  <c:v>13311.013671875</c:v>
                </c:pt>
                <c:pt idx="6662">
                  <c:v>13313.0380859375</c:v>
                </c:pt>
                <c:pt idx="6663">
                  <c:v>13314.975097656299</c:v>
                </c:pt>
                <c:pt idx="6664">
                  <c:v>13317.050292968799</c:v>
                </c:pt>
                <c:pt idx="6665">
                  <c:v>13319.074707031201</c:v>
                </c:pt>
                <c:pt idx="6666">
                  <c:v>13321.011230468701</c:v>
                </c:pt>
                <c:pt idx="6667">
                  <c:v>13323.048339843799</c:v>
                </c:pt>
                <c:pt idx="6668">
                  <c:v>13325.060058593799</c:v>
                </c:pt>
                <c:pt idx="6669">
                  <c:v>13326.983886718799</c:v>
                </c:pt>
                <c:pt idx="6670">
                  <c:v>13328.8955078125</c:v>
                </c:pt>
                <c:pt idx="6671">
                  <c:v>13330.919921875</c:v>
                </c:pt>
                <c:pt idx="6672">
                  <c:v>13332.994140625</c:v>
                </c:pt>
                <c:pt idx="6673">
                  <c:v>13334.98046875</c:v>
                </c:pt>
                <c:pt idx="6674">
                  <c:v>13337.0048828125</c:v>
                </c:pt>
                <c:pt idx="6675">
                  <c:v>13339.067871093799</c:v>
                </c:pt>
                <c:pt idx="6676">
                  <c:v>13341.218261718799</c:v>
                </c:pt>
                <c:pt idx="6677">
                  <c:v>13343.1162109375</c:v>
                </c:pt>
                <c:pt idx="6678">
                  <c:v>13345.001953125</c:v>
                </c:pt>
                <c:pt idx="6679">
                  <c:v>13347.014160156201</c:v>
                </c:pt>
                <c:pt idx="6680">
                  <c:v>13348.862792968799</c:v>
                </c:pt>
                <c:pt idx="6681">
                  <c:v>13350.887207031201</c:v>
                </c:pt>
                <c:pt idx="6682">
                  <c:v>13353.024902343701</c:v>
                </c:pt>
                <c:pt idx="6683">
                  <c:v>13354.999511718799</c:v>
                </c:pt>
                <c:pt idx="6684">
                  <c:v>13356.986816406201</c:v>
                </c:pt>
                <c:pt idx="6685">
                  <c:v>13358.986328125</c:v>
                </c:pt>
                <c:pt idx="6686">
                  <c:v>13360.935058593799</c:v>
                </c:pt>
                <c:pt idx="6687">
                  <c:v>13362.958984375</c:v>
                </c:pt>
                <c:pt idx="6688">
                  <c:v>13364.907714843799</c:v>
                </c:pt>
                <c:pt idx="6689">
                  <c:v>13366.9072265625</c:v>
                </c:pt>
                <c:pt idx="6690">
                  <c:v>13368.8935546875</c:v>
                </c:pt>
                <c:pt idx="6691">
                  <c:v>13370.9677734375</c:v>
                </c:pt>
                <c:pt idx="6692">
                  <c:v>13373.09375</c:v>
                </c:pt>
                <c:pt idx="6693">
                  <c:v>13375.0556640625</c:v>
                </c:pt>
                <c:pt idx="6694">
                  <c:v>13376.916503906201</c:v>
                </c:pt>
                <c:pt idx="6695">
                  <c:v>13378.9033203125</c:v>
                </c:pt>
                <c:pt idx="6696">
                  <c:v>13381.0283203125</c:v>
                </c:pt>
                <c:pt idx="6697">
                  <c:v>13383.0400390625</c:v>
                </c:pt>
                <c:pt idx="6698">
                  <c:v>13384.988769531299</c:v>
                </c:pt>
                <c:pt idx="6699">
                  <c:v>13386.912597656299</c:v>
                </c:pt>
                <c:pt idx="6700">
                  <c:v>13388.912109375</c:v>
                </c:pt>
                <c:pt idx="6701">
                  <c:v>13390.9619140625</c:v>
                </c:pt>
                <c:pt idx="6702">
                  <c:v>13392.84375</c:v>
                </c:pt>
                <c:pt idx="6703">
                  <c:v>13394.880371093799</c:v>
                </c:pt>
                <c:pt idx="6704">
                  <c:v>13397.021972656299</c:v>
                </c:pt>
                <c:pt idx="6705">
                  <c:v>13398.845214843799</c:v>
                </c:pt>
                <c:pt idx="6706">
                  <c:v>13400.7822265625</c:v>
                </c:pt>
                <c:pt idx="6707">
                  <c:v>13402.907714843799</c:v>
                </c:pt>
                <c:pt idx="6708">
                  <c:v>13404.869140625</c:v>
                </c:pt>
                <c:pt idx="6709">
                  <c:v>13406.9814453125</c:v>
                </c:pt>
                <c:pt idx="6710">
                  <c:v>13409.081542968799</c:v>
                </c:pt>
                <c:pt idx="6711">
                  <c:v>13410.9931640625</c:v>
                </c:pt>
                <c:pt idx="6712">
                  <c:v>13412.9794921875</c:v>
                </c:pt>
                <c:pt idx="6713">
                  <c:v>13414.953125</c:v>
                </c:pt>
                <c:pt idx="6714">
                  <c:v>13416.914550781299</c:v>
                </c:pt>
                <c:pt idx="6715">
                  <c:v>13418.939941406201</c:v>
                </c:pt>
                <c:pt idx="6716">
                  <c:v>13420.9267578125</c:v>
                </c:pt>
                <c:pt idx="6717">
                  <c:v>13422.937988281201</c:v>
                </c:pt>
                <c:pt idx="6718">
                  <c:v>13424.987792968799</c:v>
                </c:pt>
                <c:pt idx="6719">
                  <c:v>13426.911621093799</c:v>
                </c:pt>
                <c:pt idx="6720">
                  <c:v>13428.8603515625</c:v>
                </c:pt>
                <c:pt idx="6721">
                  <c:v>13430.9482421875</c:v>
                </c:pt>
                <c:pt idx="6722">
                  <c:v>13432.8603515625</c:v>
                </c:pt>
                <c:pt idx="6723">
                  <c:v>13434.746582031201</c:v>
                </c:pt>
                <c:pt idx="6724">
                  <c:v>13436.934082031201</c:v>
                </c:pt>
                <c:pt idx="6725">
                  <c:v>13439.1591796875</c:v>
                </c:pt>
                <c:pt idx="6726">
                  <c:v>13441.171386718799</c:v>
                </c:pt>
                <c:pt idx="6727">
                  <c:v>13442.932128906201</c:v>
                </c:pt>
                <c:pt idx="6728">
                  <c:v>13444.943359375</c:v>
                </c:pt>
                <c:pt idx="6729">
                  <c:v>13446.942871093799</c:v>
                </c:pt>
                <c:pt idx="6730">
                  <c:v>13448.892578125</c:v>
                </c:pt>
                <c:pt idx="6731">
                  <c:v>13450.903808593799</c:v>
                </c:pt>
                <c:pt idx="6732">
                  <c:v>13452.8525390625</c:v>
                </c:pt>
                <c:pt idx="6733">
                  <c:v>13454.952636718799</c:v>
                </c:pt>
                <c:pt idx="6734">
                  <c:v>13456.914550781299</c:v>
                </c:pt>
                <c:pt idx="6735">
                  <c:v>13458.851074218701</c:v>
                </c:pt>
                <c:pt idx="6736">
                  <c:v>13460.8623046875</c:v>
                </c:pt>
                <c:pt idx="6737">
                  <c:v>13462.849121093799</c:v>
                </c:pt>
                <c:pt idx="6738">
                  <c:v>13464.924316406201</c:v>
                </c:pt>
                <c:pt idx="6739">
                  <c:v>13466.923339843799</c:v>
                </c:pt>
                <c:pt idx="6740">
                  <c:v>13468.8974609375</c:v>
                </c:pt>
                <c:pt idx="6741">
                  <c:v>13470.834472656299</c:v>
                </c:pt>
                <c:pt idx="6742">
                  <c:v>13472.808105468701</c:v>
                </c:pt>
                <c:pt idx="6743">
                  <c:v>13475.020996093799</c:v>
                </c:pt>
                <c:pt idx="6744">
                  <c:v>13477.008300781299</c:v>
                </c:pt>
                <c:pt idx="6745">
                  <c:v>13478.89453125</c:v>
                </c:pt>
                <c:pt idx="6746">
                  <c:v>13480.90625</c:v>
                </c:pt>
                <c:pt idx="6747">
                  <c:v>13482.8173828125</c:v>
                </c:pt>
                <c:pt idx="6748">
                  <c:v>13484.8544921875</c:v>
                </c:pt>
                <c:pt idx="6749">
                  <c:v>13487.029785156201</c:v>
                </c:pt>
                <c:pt idx="6750">
                  <c:v>13488.978515625</c:v>
                </c:pt>
                <c:pt idx="6751">
                  <c:v>13490.8525390625</c:v>
                </c:pt>
                <c:pt idx="6752">
                  <c:v>13492.83984375</c:v>
                </c:pt>
                <c:pt idx="6753">
                  <c:v>13494.876464843799</c:v>
                </c:pt>
                <c:pt idx="6754">
                  <c:v>13496.9765625</c:v>
                </c:pt>
                <c:pt idx="6755">
                  <c:v>13499.051269531299</c:v>
                </c:pt>
                <c:pt idx="6756">
                  <c:v>13500.798828125</c:v>
                </c:pt>
                <c:pt idx="6757">
                  <c:v>13502.697753906201</c:v>
                </c:pt>
                <c:pt idx="6758">
                  <c:v>13504.810058593799</c:v>
                </c:pt>
                <c:pt idx="6759">
                  <c:v>13506.896972656299</c:v>
                </c:pt>
                <c:pt idx="6760">
                  <c:v>13508.895996093799</c:v>
                </c:pt>
                <c:pt idx="6761">
                  <c:v>13510.702636718799</c:v>
                </c:pt>
                <c:pt idx="6762">
                  <c:v>13512.626953125</c:v>
                </c:pt>
                <c:pt idx="6763">
                  <c:v>13514.78125</c:v>
                </c:pt>
                <c:pt idx="6764">
                  <c:v>13516.994140625</c:v>
                </c:pt>
                <c:pt idx="6765">
                  <c:v>13518.880371093799</c:v>
                </c:pt>
                <c:pt idx="6766">
                  <c:v>13520.816894531299</c:v>
                </c:pt>
                <c:pt idx="6767">
                  <c:v>13523.005371093799</c:v>
                </c:pt>
                <c:pt idx="6768">
                  <c:v>13525.0048828125</c:v>
                </c:pt>
                <c:pt idx="6769">
                  <c:v>13526.853027343701</c:v>
                </c:pt>
                <c:pt idx="6770">
                  <c:v>13528.796875</c:v>
                </c:pt>
                <c:pt idx="6771">
                  <c:v>13530.783691406201</c:v>
                </c:pt>
                <c:pt idx="6772">
                  <c:v>13532.8505859375</c:v>
                </c:pt>
                <c:pt idx="6773">
                  <c:v>13534.824707031201</c:v>
                </c:pt>
                <c:pt idx="6774">
                  <c:v>13536.799316406201</c:v>
                </c:pt>
                <c:pt idx="6775">
                  <c:v>13538.811035156201</c:v>
                </c:pt>
                <c:pt idx="6776">
                  <c:v>13540.810546875</c:v>
                </c:pt>
                <c:pt idx="6777">
                  <c:v>13542.835449218701</c:v>
                </c:pt>
                <c:pt idx="6778">
                  <c:v>13544.8349609375</c:v>
                </c:pt>
                <c:pt idx="6779">
                  <c:v>13546.935058593799</c:v>
                </c:pt>
                <c:pt idx="6780">
                  <c:v>13548.984375</c:v>
                </c:pt>
                <c:pt idx="6781">
                  <c:v>13550.908203125</c:v>
                </c:pt>
                <c:pt idx="6782">
                  <c:v>13552.869628906201</c:v>
                </c:pt>
                <c:pt idx="6783">
                  <c:v>13554.868652343701</c:v>
                </c:pt>
                <c:pt idx="6784">
                  <c:v>13557.006347656299</c:v>
                </c:pt>
                <c:pt idx="6785">
                  <c:v>13559.0556640625</c:v>
                </c:pt>
                <c:pt idx="6786">
                  <c:v>13560.8662109375</c:v>
                </c:pt>
                <c:pt idx="6787">
                  <c:v>13562.9033203125</c:v>
                </c:pt>
                <c:pt idx="6788">
                  <c:v>13564.928222656299</c:v>
                </c:pt>
                <c:pt idx="6789">
                  <c:v>13566.8017578125</c:v>
                </c:pt>
                <c:pt idx="6790">
                  <c:v>13568.737792968799</c:v>
                </c:pt>
                <c:pt idx="6791">
                  <c:v>13570.888183593799</c:v>
                </c:pt>
                <c:pt idx="6792">
                  <c:v>13572.912597656299</c:v>
                </c:pt>
                <c:pt idx="6793">
                  <c:v>13574.849121093799</c:v>
                </c:pt>
                <c:pt idx="6794">
                  <c:v>13576.923828125</c:v>
                </c:pt>
                <c:pt idx="6795">
                  <c:v>13578.897949218701</c:v>
                </c:pt>
                <c:pt idx="6796">
                  <c:v>13580.821777343701</c:v>
                </c:pt>
                <c:pt idx="6797">
                  <c:v>13582.845703125</c:v>
                </c:pt>
                <c:pt idx="6798">
                  <c:v>13584.845214843799</c:v>
                </c:pt>
                <c:pt idx="6799">
                  <c:v>13586.732421875</c:v>
                </c:pt>
                <c:pt idx="6800">
                  <c:v>13588.832519531299</c:v>
                </c:pt>
                <c:pt idx="6801">
                  <c:v>13590.868652343701</c:v>
                </c:pt>
                <c:pt idx="6802">
                  <c:v>13592.754394531299</c:v>
                </c:pt>
                <c:pt idx="6803">
                  <c:v>13594.741699218701</c:v>
                </c:pt>
                <c:pt idx="6804">
                  <c:v>13596.75390625</c:v>
                </c:pt>
                <c:pt idx="6805">
                  <c:v>13598.8408203125</c:v>
                </c:pt>
                <c:pt idx="6806">
                  <c:v>13600.878417968799</c:v>
                </c:pt>
                <c:pt idx="6807">
                  <c:v>13602.7646484375</c:v>
                </c:pt>
                <c:pt idx="6808">
                  <c:v>13604.713378906201</c:v>
                </c:pt>
                <c:pt idx="6809">
                  <c:v>13606.801269531299</c:v>
                </c:pt>
                <c:pt idx="6810">
                  <c:v>13608.86328125</c:v>
                </c:pt>
                <c:pt idx="6811">
                  <c:v>13610.8876953125</c:v>
                </c:pt>
                <c:pt idx="6812">
                  <c:v>13612.8115234375</c:v>
                </c:pt>
                <c:pt idx="6813">
                  <c:v>13614.747558593799</c:v>
                </c:pt>
                <c:pt idx="6814">
                  <c:v>13616.784667968799</c:v>
                </c:pt>
                <c:pt idx="6815">
                  <c:v>13618.733886718799</c:v>
                </c:pt>
                <c:pt idx="6816">
                  <c:v>13620.7958984375</c:v>
                </c:pt>
                <c:pt idx="6817">
                  <c:v>13622.8203125</c:v>
                </c:pt>
                <c:pt idx="6818">
                  <c:v>13624.7314453125</c:v>
                </c:pt>
                <c:pt idx="6819">
                  <c:v>13626.919921875</c:v>
                </c:pt>
                <c:pt idx="6820">
                  <c:v>13628.9072265625</c:v>
                </c:pt>
                <c:pt idx="6821">
                  <c:v>13630.691894531299</c:v>
                </c:pt>
                <c:pt idx="6822">
                  <c:v>13632.892089843799</c:v>
                </c:pt>
                <c:pt idx="6823">
                  <c:v>13634.904296875</c:v>
                </c:pt>
                <c:pt idx="6824">
                  <c:v>13636.7529296875</c:v>
                </c:pt>
                <c:pt idx="6825">
                  <c:v>13638.77734375</c:v>
                </c:pt>
                <c:pt idx="6826">
                  <c:v>13640.789550781299</c:v>
                </c:pt>
                <c:pt idx="6827">
                  <c:v>13642.826660156201</c:v>
                </c:pt>
                <c:pt idx="6828">
                  <c:v>13644.926269531299</c:v>
                </c:pt>
                <c:pt idx="6829">
                  <c:v>13646.850097656299</c:v>
                </c:pt>
                <c:pt idx="6830">
                  <c:v>13648.748535156201</c:v>
                </c:pt>
                <c:pt idx="6831">
                  <c:v>13650.823730468701</c:v>
                </c:pt>
                <c:pt idx="6832">
                  <c:v>13652.8232421875</c:v>
                </c:pt>
                <c:pt idx="6833">
                  <c:v>13654.784667968799</c:v>
                </c:pt>
                <c:pt idx="6834">
                  <c:v>13656.859375</c:v>
                </c:pt>
                <c:pt idx="6835">
                  <c:v>13658.908691406201</c:v>
                </c:pt>
                <c:pt idx="6836">
                  <c:v>13660.933105468701</c:v>
                </c:pt>
                <c:pt idx="6837">
                  <c:v>13662.920410156201</c:v>
                </c:pt>
                <c:pt idx="6838">
                  <c:v>13664.78125</c:v>
                </c:pt>
                <c:pt idx="6839">
                  <c:v>13666.7626953125</c:v>
                </c:pt>
                <c:pt idx="6840">
                  <c:v>13668.749511718799</c:v>
                </c:pt>
                <c:pt idx="6841">
                  <c:v>13670.791503906201</c:v>
                </c:pt>
                <c:pt idx="6842">
                  <c:v>13672.929199218701</c:v>
                </c:pt>
                <c:pt idx="6843">
                  <c:v>13674.9033203125</c:v>
                </c:pt>
                <c:pt idx="6844">
                  <c:v>13676.8857421875</c:v>
                </c:pt>
                <c:pt idx="6845">
                  <c:v>13678.784667968799</c:v>
                </c:pt>
                <c:pt idx="6846">
                  <c:v>13680.6875</c:v>
                </c:pt>
                <c:pt idx="6847">
                  <c:v>13682.7119140625</c:v>
                </c:pt>
                <c:pt idx="6848">
                  <c:v>13684.711425781299</c:v>
                </c:pt>
                <c:pt idx="6849">
                  <c:v>13686.761230468701</c:v>
                </c:pt>
                <c:pt idx="6850">
                  <c:v>13688.811035156201</c:v>
                </c:pt>
                <c:pt idx="6851">
                  <c:v>13690.7802734375</c:v>
                </c:pt>
                <c:pt idx="6852">
                  <c:v>13692.7919921875</c:v>
                </c:pt>
                <c:pt idx="6853">
                  <c:v>13694.7958984375</c:v>
                </c:pt>
                <c:pt idx="6854">
                  <c:v>13696.845703125</c:v>
                </c:pt>
                <c:pt idx="6855">
                  <c:v>13698.794433593799</c:v>
                </c:pt>
                <c:pt idx="6856">
                  <c:v>13700.66796875</c:v>
                </c:pt>
                <c:pt idx="6857">
                  <c:v>13702.7177734375</c:v>
                </c:pt>
                <c:pt idx="6858">
                  <c:v>13704.7548828125</c:v>
                </c:pt>
                <c:pt idx="6859">
                  <c:v>13706.7041015625</c:v>
                </c:pt>
                <c:pt idx="6860">
                  <c:v>13708.703613281201</c:v>
                </c:pt>
                <c:pt idx="6861">
                  <c:v>13710.7158203125</c:v>
                </c:pt>
                <c:pt idx="6862">
                  <c:v>13712.802734375</c:v>
                </c:pt>
                <c:pt idx="6863">
                  <c:v>13714.83984375</c:v>
                </c:pt>
                <c:pt idx="6864">
                  <c:v>13716.852050781299</c:v>
                </c:pt>
                <c:pt idx="6865">
                  <c:v>13718.838378906201</c:v>
                </c:pt>
                <c:pt idx="6866">
                  <c:v>13720.774902343701</c:v>
                </c:pt>
                <c:pt idx="6867">
                  <c:v>13722.711425781299</c:v>
                </c:pt>
                <c:pt idx="6868">
                  <c:v>13724.685546875</c:v>
                </c:pt>
                <c:pt idx="6869">
                  <c:v>13726.759765625</c:v>
                </c:pt>
                <c:pt idx="6870">
                  <c:v>13728.6962890625</c:v>
                </c:pt>
                <c:pt idx="6871">
                  <c:v>13730.68359375</c:v>
                </c:pt>
                <c:pt idx="6872">
                  <c:v>13732.694824218701</c:v>
                </c:pt>
                <c:pt idx="6873">
                  <c:v>13734.769042968799</c:v>
                </c:pt>
                <c:pt idx="6874">
                  <c:v>13736.756347656299</c:v>
                </c:pt>
                <c:pt idx="6875">
                  <c:v>13738.604980468701</c:v>
                </c:pt>
                <c:pt idx="6876">
                  <c:v>13740.667480468701</c:v>
                </c:pt>
                <c:pt idx="6877">
                  <c:v>13742.755371093799</c:v>
                </c:pt>
                <c:pt idx="6878">
                  <c:v>13744.7041015625</c:v>
                </c:pt>
                <c:pt idx="6879">
                  <c:v>13746.6279296875</c:v>
                </c:pt>
                <c:pt idx="6880">
                  <c:v>13748.65234375</c:v>
                </c:pt>
                <c:pt idx="6881">
                  <c:v>13750.626464843799</c:v>
                </c:pt>
                <c:pt idx="6882">
                  <c:v>13752.663574218701</c:v>
                </c:pt>
                <c:pt idx="6883">
                  <c:v>13754.7255859375</c:v>
                </c:pt>
                <c:pt idx="6884">
                  <c:v>13756.611328125</c:v>
                </c:pt>
                <c:pt idx="6885">
                  <c:v>13758.685546875</c:v>
                </c:pt>
                <c:pt idx="6886">
                  <c:v>13760.697753906201</c:v>
                </c:pt>
                <c:pt idx="6887">
                  <c:v>13762.697265625</c:v>
                </c:pt>
                <c:pt idx="6888">
                  <c:v>13764.784667968799</c:v>
                </c:pt>
                <c:pt idx="6889">
                  <c:v>13766.68359375</c:v>
                </c:pt>
                <c:pt idx="6890">
                  <c:v>13768.531738281201</c:v>
                </c:pt>
                <c:pt idx="6891">
                  <c:v>13770.53125</c:v>
                </c:pt>
                <c:pt idx="6892">
                  <c:v>13772.694824218701</c:v>
                </c:pt>
                <c:pt idx="6893">
                  <c:v>13774.70703125</c:v>
                </c:pt>
                <c:pt idx="6894">
                  <c:v>13776.580078125</c:v>
                </c:pt>
                <c:pt idx="6895">
                  <c:v>13778.855957031201</c:v>
                </c:pt>
                <c:pt idx="6896">
                  <c:v>13780.800292968799</c:v>
                </c:pt>
                <c:pt idx="6897">
                  <c:v>13782.510253906201</c:v>
                </c:pt>
                <c:pt idx="6898">
                  <c:v>13784.703125</c:v>
                </c:pt>
                <c:pt idx="6899">
                  <c:v>13786.765136718799</c:v>
                </c:pt>
                <c:pt idx="6900">
                  <c:v>13788.6640625</c:v>
                </c:pt>
                <c:pt idx="6901">
                  <c:v>13790.638183593799</c:v>
                </c:pt>
                <c:pt idx="6902">
                  <c:v>13792.712402343701</c:v>
                </c:pt>
                <c:pt idx="6903">
                  <c:v>13794.707519531299</c:v>
                </c:pt>
                <c:pt idx="6904">
                  <c:v>13796.694824218701</c:v>
                </c:pt>
                <c:pt idx="6905">
                  <c:v>13798.8115234375</c:v>
                </c:pt>
                <c:pt idx="6906">
                  <c:v>13800.78515625</c:v>
                </c:pt>
                <c:pt idx="6907">
                  <c:v>13802.722167968799</c:v>
                </c:pt>
                <c:pt idx="6908">
                  <c:v>13804.759277343701</c:v>
                </c:pt>
                <c:pt idx="6909">
                  <c:v>13806.6572265625</c:v>
                </c:pt>
                <c:pt idx="6910">
                  <c:v>13808.6943359375</c:v>
                </c:pt>
                <c:pt idx="6911">
                  <c:v>13810.655761718799</c:v>
                </c:pt>
                <c:pt idx="6912">
                  <c:v>13812.528808593799</c:v>
                </c:pt>
                <c:pt idx="6913">
                  <c:v>13814.604003906201</c:v>
                </c:pt>
                <c:pt idx="6914">
                  <c:v>13816.629394531299</c:v>
                </c:pt>
                <c:pt idx="6915">
                  <c:v>13818.5908203125</c:v>
                </c:pt>
                <c:pt idx="6916">
                  <c:v>13820.5771484375</c:v>
                </c:pt>
                <c:pt idx="6917">
                  <c:v>13822.5390625</c:v>
                </c:pt>
                <c:pt idx="6918">
                  <c:v>13824.5126953125</c:v>
                </c:pt>
                <c:pt idx="6919">
                  <c:v>13826.625488281201</c:v>
                </c:pt>
                <c:pt idx="6920">
                  <c:v>13828.7509765625</c:v>
                </c:pt>
                <c:pt idx="6921">
                  <c:v>13830.75</c:v>
                </c:pt>
                <c:pt idx="6922">
                  <c:v>13832.6064453125</c:v>
                </c:pt>
                <c:pt idx="6923">
                  <c:v>13834.517578125</c:v>
                </c:pt>
                <c:pt idx="6924">
                  <c:v>13836.609375</c:v>
                </c:pt>
                <c:pt idx="6925">
                  <c:v>13838.759765625</c:v>
                </c:pt>
                <c:pt idx="6926">
                  <c:v>13840.696777343701</c:v>
                </c:pt>
                <c:pt idx="6927">
                  <c:v>13842.595214843799</c:v>
                </c:pt>
                <c:pt idx="6928">
                  <c:v>13844.568847656299</c:v>
                </c:pt>
                <c:pt idx="6929">
                  <c:v>13846.551269531299</c:v>
                </c:pt>
                <c:pt idx="6930">
                  <c:v>13848.650878906201</c:v>
                </c:pt>
                <c:pt idx="6931">
                  <c:v>13850.692871093799</c:v>
                </c:pt>
                <c:pt idx="6932">
                  <c:v>13852.642578125</c:v>
                </c:pt>
                <c:pt idx="6933">
                  <c:v>13854.653808593799</c:v>
                </c:pt>
                <c:pt idx="6934">
                  <c:v>13856.627441406201</c:v>
                </c:pt>
                <c:pt idx="6935">
                  <c:v>13858.551269531299</c:v>
                </c:pt>
                <c:pt idx="6936">
                  <c:v>13860.6640625</c:v>
                </c:pt>
                <c:pt idx="6937">
                  <c:v>13862.751953125</c:v>
                </c:pt>
                <c:pt idx="6938">
                  <c:v>13864.638183593799</c:v>
                </c:pt>
                <c:pt idx="6939">
                  <c:v>13866.57421875</c:v>
                </c:pt>
                <c:pt idx="6940">
                  <c:v>13868.560546875</c:v>
                </c:pt>
                <c:pt idx="6941">
                  <c:v>13870.467285156201</c:v>
                </c:pt>
                <c:pt idx="6942">
                  <c:v>13872.404296875</c:v>
                </c:pt>
                <c:pt idx="6943">
                  <c:v>13874.571777343701</c:v>
                </c:pt>
                <c:pt idx="6944">
                  <c:v>13876.709472656299</c:v>
                </c:pt>
                <c:pt idx="6945">
                  <c:v>13878.708984375</c:v>
                </c:pt>
                <c:pt idx="6946">
                  <c:v>13880.670410156201</c:v>
                </c:pt>
                <c:pt idx="6947">
                  <c:v>13882.6572265625</c:v>
                </c:pt>
                <c:pt idx="6948">
                  <c:v>13884.6318359375</c:v>
                </c:pt>
                <c:pt idx="6949">
                  <c:v>13886.655761718799</c:v>
                </c:pt>
                <c:pt idx="6950">
                  <c:v>13888.629394531299</c:v>
                </c:pt>
                <c:pt idx="6951">
                  <c:v>13890.478027343701</c:v>
                </c:pt>
                <c:pt idx="6952">
                  <c:v>13892.636230468701</c:v>
                </c:pt>
                <c:pt idx="6953">
                  <c:v>13894.76171875</c:v>
                </c:pt>
                <c:pt idx="6954">
                  <c:v>13896.5517578125</c:v>
                </c:pt>
                <c:pt idx="6955">
                  <c:v>13898.462890625</c:v>
                </c:pt>
                <c:pt idx="6956">
                  <c:v>13900.6640625</c:v>
                </c:pt>
                <c:pt idx="6957">
                  <c:v>13902.587890625</c:v>
                </c:pt>
                <c:pt idx="6958">
                  <c:v>13904.498535156201</c:v>
                </c:pt>
                <c:pt idx="6959">
                  <c:v>13906.636230468701</c:v>
                </c:pt>
                <c:pt idx="6960">
                  <c:v>13908.6982421875</c:v>
                </c:pt>
                <c:pt idx="6961">
                  <c:v>13910.697265625</c:v>
                </c:pt>
                <c:pt idx="6962">
                  <c:v>13912.583496093799</c:v>
                </c:pt>
                <c:pt idx="6963">
                  <c:v>13914.5322265625</c:v>
                </c:pt>
                <c:pt idx="6964">
                  <c:v>13916.632324218701</c:v>
                </c:pt>
                <c:pt idx="6965">
                  <c:v>13918.619628906201</c:v>
                </c:pt>
                <c:pt idx="6966">
                  <c:v>13920.619140625</c:v>
                </c:pt>
                <c:pt idx="6967">
                  <c:v>13922.7314453125</c:v>
                </c:pt>
                <c:pt idx="6968">
                  <c:v>13924.7177734375</c:v>
                </c:pt>
                <c:pt idx="6969">
                  <c:v>13926.629394531299</c:v>
                </c:pt>
                <c:pt idx="6970">
                  <c:v>13928.565917968799</c:v>
                </c:pt>
                <c:pt idx="6971">
                  <c:v>13930.590332031201</c:v>
                </c:pt>
                <c:pt idx="6972">
                  <c:v>13932.627441406201</c:v>
                </c:pt>
                <c:pt idx="6973">
                  <c:v>13934.576171875</c:v>
                </c:pt>
                <c:pt idx="6974">
                  <c:v>13936.575683593799</c:v>
                </c:pt>
                <c:pt idx="6975">
                  <c:v>13938.5625</c:v>
                </c:pt>
                <c:pt idx="6976">
                  <c:v>13940.562011718799</c:v>
                </c:pt>
                <c:pt idx="6977">
                  <c:v>13942.611816406201</c:v>
                </c:pt>
                <c:pt idx="6978">
                  <c:v>13944.585449218701</c:v>
                </c:pt>
                <c:pt idx="6979">
                  <c:v>13946.546875</c:v>
                </c:pt>
                <c:pt idx="6980">
                  <c:v>13948.546386718799</c:v>
                </c:pt>
                <c:pt idx="6981">
                  <c:v>13950.533203125</c:v>
                </c:pt>
                <c:pt idx="6982">
                  <c:v>13952.494628906201</c:v>
                </c:pt>
                <c:pt idx="6983">
                  <c:v>13954.556640625</c:v>
                </c:pt>
                <c:pt idx="6984">
                  <c:v>13956.5810546875</c:v>
                </c:pt>
                <c:pt idx="6985">
                  <c:v>13958.568359375</c:v>
                </c:pt>
                <c:pt idx="6986">
                  <c:v>13960.575683593799</c:v>
                </c:pt>
                <c:pt idx="6987">
                  <c:v>13962.562011718799</c:v>
                </c:pt>
                <c:pt idx="6988">
                  <c:v>13964.5234375</c:v>
                </c:pt>
                <c:pt idx="6989">
                  <c:v>13966.53515625</c:v>
                </c:pt>
                <c:pt idx="6990">
                  <c:v>13968.477050781299</c:v>
                </c:pt>
                <c:pt idx="6991">
                  <c:v>13970.514160156201</c:v>
                </c:pt>
                <c:pt idx="6992">
                  <c:v>13972.6142578125</c:v>
                </c:pt>
                <c:pt idx="6993">
                  <c:v>13974.626464843799</c:v>
                </c:pt>
                <c:pt idx="6994">
                  <c:v>13976.650390625</c:v>
                </c:pt>
                <c:pt idx="6995">
                  <c:v>13978.599121093799</c:v>
                </c:pt>
                <c:pt idx="6996">
                  <c:v>13980.510253906201</c:v>
                </c:pt>
                <c:pt idx="6997">
                  <c:v>13982.472167968799</c:v>
                </c:pt>
                <c:pt idx="6998">
                  <c:v>13984.496582031201</c:v>
                </c:pt>
                <c:pt idx="6999">
                  <c:v>13986.533691406201</c:v>
                </c:pt>
                <c:pt idx="7000">
                  <c:v>13988.4833984375</c:v>
                </c:pt>
                <c:pt idx="7001">
                  <c:v>13990.545410156201</c:v>
                </c:pt>
                <c:pt idx="7002">
                  <c:v>13992.589355468701</c:v>
                </c:pt>
                <c:pt idx="7003">
                  <c:v>13994.513183593799</c:v>
                </c:pt>
                <c:pt idx="7004">
                  <c:v>13996.4423828125</c:v>
                </c:pt>
                <c:pt idx="7005">
                  <c:v>13998.491699218701</c:v>
                </c:pt>
                <c:pt idx="7006">
                  <c:v>14000.50390625</c:v>
                </c:pt>
                <c:pt idx="7007">
                  <c:v>14002.503417968799</c:v>
                </c:pt>
                <c:pt idx="7008">
                  <c:v>14004.578125</c:v>
                </c:pt>
                <c:pt idx="7009">
                  <c:v>14006.438964843799</c:v>
                </c:pt>
                <c:pt idx="7010">
                  <c:v>14008.412597656299</c:v>
                </c:pt>
                <c:pt idx="7011">
                  <c:v>14010.4248046875</c:v>
                </c:pt>
                <c:pt idx="7012">
                  <c:v>14012.39453125</c:v>
                </c:pt>
                <c:pt idx="7013">
                  <c:v>14014.394042968799</c:v>
                </c:pt>
                <c:pt idx="7014">
                  <c:v>14016.443847656299</c:v>
                </c:pt>
                <c:pt idx="7015">
                  <c:v>14018.5556640625</c:v>
                </c:pt>
                <c:pt idx="7016">
                  <c:v>14020.534667968799</c:v>
                </c:pt>
                <c:pt idx="7017">
                  <c:v>14022.509277343701</c:v>
                </c:pt>
                <c:pt idx="7018">
                  <c:v>14024.646484375</c:v>
                </c:pt>
                <c:pt idx="7019">
                  <c:v>14026.6083984375</c:v>
                </c:pt>
                <c:pt idx="7020">
                  <c:v>14028.545410156201</c:v>
                </c:pt>
                <c:pt idx="7021">
                  <c:v>14030.5068359375</c:v>
                </c:pt>
                <c:pt idx="7022">
                  <c:v>14032.354980468701</c:v>
                </c:pt>
                <c:pt idx="7023">
                  <c:v>14034.492675781299</c:v>
                </c:pt>
                <c:pt idx="7024">
                  <c:v>14036.680175781299</c:v>
                </c:pt>
                <c:pt idx="7025">
                  <c:v>14038.666503906201</c:v>
                </c:pt>
                <c:pt idx="7026">
                  <c:v>14040.540527343701</c:v>
                </c:pt>
                <c:pt idx="7027">
                  <c:v>14042.4267578125</c:v>
                </c:pt>
                <c:pt idx="7028">
                  <c:v>14044.388671875</c:v>
                </c:pt>
                <c:pt idx="7029">
                  <c:v>14046.400878906201</c:v>
                </c:pt>
                <c:pt idx="7030">
                  <c:v>14048.412109375</c:v>
                </c:pt>
                <c:pt idx="7031">
                  <c:v>14050.537109375</c:v>
                </c:pt>
                <c:pt idx="7032">
                  <c:v>14052.5869140625</c:v>
                </c:pt>
                <c:pt idx="7033">
                  <c:v>14054.485839843799</c:v>
                </c:pt>
                <c:pt idx="7034">
                  <c:v>14056.447753906201</c:v>
                </c:pt>
                <c:pt idx="7035">
                  <c:v>14058.446777343701</c:v>
                </c:pt>
                <c:pt idx="7036">
                  <c:v>14060.49609375</c:v>
                </c:pt>
                <c:pt idx="7037">
                  <c:v>14062.4580078125</c:v>
                </c:pt>
                <c:pt idx="7038">
                  <c:v>14064.3818359375</c:v>
                </c:pt>
                <c:pt idx="7039">
                  <c:v>14066.431152343701</c:v>
                </c:pt>
                <c:pt idx="7040">
                  <c:v>14068.443359375</c:v>
                </c:pt>
                <c:pt idx="7041">
                  <c:v>14070.392089843799</c:v>
                </c:pt>
                <c:pt idx="7042">
                  <c:v>14072.328125</c:v>
                </c:pt>
                <c:pt idx="7043">
                  <c:v>14074.365234375</c:v>
                </c:pt>
                <c:pt idx="7044">
                  <c:v>14076.46484375</c:v>
                </c:pt>
                <c:pt idx="7045">
                  <c:v>14078.396484375</c:v>
                </c:pt>
                <c:pt idx="7046">
                  <c:v>14080.509277343701</c:v>
                </c:pt>
                <c:pt idx="7047">
                  <c:v>14082.589355468701</c:v>
                </c:pt>
                <c:pt idx="7048">
                  <c:v>14084.450683593799</c:v>
                </c:pt>
                <c:pt idx="7049">
                  <c:v>14086.475097656299</c:v>
                </c:pt>
                <c:pt idx="7050">
                  <c:v>14088.5498046875</c:v>
                </c:pt>
                <c:pt idx="7051">
                  <c:v>14090.460449218701</c:v>
                </c:pt>
                <c:pt idx="7052">
                  <c:v>14092.291015625</c:v>
                </c:pt>
                <c:pt idx="7053">
                  <c:v>14094.4794921875</c:v>
                </c:pt>
                <c:pt idx="7054">
                  <c:v>14096.534667968799</c:v>
                </c:pt>
                <c:pt idx="7055">
                  <c:v>14098.4208984375</c:v>
                </c:pt>
                <c:pt idx="7056">
                  <c:v>14100.444824218701</c:v>
                </c:pt>
                <c:pt idx="7057">
                  <c:v>14102.40625</c:v>
                </c:pt>
                <c:pt idx="7058">
                  <c:v>14104.4814453125</c:v>
                </c:pt>
                <c:pt idx="7059">
                  <c:v>14106.480957031201</c:v>
                </c:pt>
                <c:pt idx="7060">
                  <c:v>14108.48046875</c:v>
                </c:pt>
                <c:pt idx="7061">
                  <c:v>14110.4169921875</c:v>
                </c:pt>
                <c:pt idx="7062">
                  <c:v>14112.353027343701</c:v>
                </c:pt>
                <c:pt idx="7063">
                  <c:v>14114.377441406201</c:v>
                </c:pt>
                <c:pt idx="7064">
                  <c:v>14116.309082031201</c:v>
                </c:pt>
                <c:pt idx="7065">
                  <c:v>14118.37109375</c:v>
                </c:pt>
                <c:pt idx="7066">
                  <c:v>14120.488769531299</c:v>
                </c:pt>
                <c:pt idx="7067">
                  <c:v>14122.500488281201</c:v>
                </c:pt>
                <c:pt idx="7068">
                  <c:v>14124.424316406201</c:v>
                </c:pt>
                <c:pt idx="7069">
                  <c:v>14126.28515625</c:v>
                </c:pt>
                <c:pt idx="7070">
                  <c:v>14128.3720703125</c:v>
                </c:pt>
                <c:pt idx="7071">
                  <c:v>14130.5048828125</c:v>
                </c:pt>
                <c:pt idx="7072">
                  <c:v>14132.504394531299</c:v>
                </c:pt>
                <c:pt idx="7073">
                  <c:v>14134.479003906201</c:v>
                </c:pt>
                <c:pt idx="7074">
                  <c:v>14136.402832031201</c:v>
                </c:pt>
                <c:pt idx="7075">
                  <c:v>14138.444824218701</c:v>
                </c:pt>
                <c:pt idx="7076">
                  <c:v>14140.481933593799</c:v>
                </c:pt>
                <c:pt idx="7077">
                  <c:v>14142.53125</c:v>
                </c:pt>
                <c:pt idx="7078">
                  <c:v>14144.455078125</c:v>
                </c:pt>
                <c:pt idx="7079">
                  <c:v>14146.37890625</c:v>
                </c:pt>
                <c:pt idx="7080">
                  <c:v>14148.428222656299</c:v>
                </c:pt>
                <c:pt idx="7081">
                  <c:v>14150.314453125</c:v>
                </c:pt>
                <c:pt idx="7082">
                  <c:v>14152.264160156201</c:v>
                </c:pt>
                <c:pt idx="7083">
                  <c:v>14154.376953125</c:v>
                </c:pt>
                <c:pt idx="7084">
                  <c:v>14156.451171875</c:v>
                </c:pt>
                <c:pt idx="7085">
                  <c:v>14158.312011718799</c:v>
                </c:pt>
                <c:pt idx="7086">
                  <c:v>14160.32421875</c:v>
                </c:pt>
                <c:pt idx="7087">
                  <c:v>14162.373535156201</c:v>
                </c:pt>
                <c:pt idx="7088">
                  <c:v>14164.372558593799</c:v>
                </c:pt>
                <c:pt idx="7089">
                  <c:v>14166.4853515625</c:v>
                </c:pt>
                <c:pt idx="7090">
                  <c:v>14168.4970703125</c:v>
                </c:pt>
                <c:pt idx="7091">
                  <c:v>14170.508300781299</c:v>
                </c:pt>
                <c:pt idx="7092">
                  <c:v>14172.4580078125</c:v>
                </c:pt>
                <c:pt idx="7093">
                  <c:v>14174.33203125</c:v>
                </c:pt>
                <c:pt idx="7094">
                  <c:v>14176.369140625</c:v>
                </c:pt>
                <c:pt idx="7095">
                  <c:v>14178.418457031201</c:v>
                </c:pt>
                <c:pt idx="7096">
                  <c:v>14180.518066406201</c:v>
                </c:pt>
                <c:pt idx="7097">
                  <c:v>14182.505371093799</c:v>
                </c:pt>
                <c:pt idx="7098">
                  <c:v>14184.253417968799</c:v>
                </c:pt>
                <c:pt idx="7099">
                  <c:v>14186.240234375</c:v>
                </c:pt>
                <c:pt idx="7100">
                  <c:v>14188.452636718799</c:v>
                </c:pt>
                <c:pt idx="7101">
                  <c:v>14190.552246093799</c:v>
                </c:pt>
                <c:pt idx="7102">
                  <c:v>14192.4765625</c:v>
                </c:pt>
                <c:pt idx="7103">
                  <c:v>14194.4384765625</c:v>
                </c:pt>
                <c:pt idx="7104">
                  <c:v>14196.4072265625</c:v>
                </c:pt>
                <c:pt idx="7105">
                  <c:v>14198.2802734375</c:v>
                </c:pt>
                <c:pt idx="7106">
                  <c:v>14200.259765625</c:v>
                </c:pt>
                <c:pt idx="7107">
                  <c:v>14202.385253906201</c:v>
                </c:pt>
                <c:pt idx="7108">
                  <c:v>14204.47265625</c:v>
                </c:pt>
                <c:pt idx="7109">
                  <c:v>14206.421386718799</c:v>
                </c:pt>
                <c:pt idx="7110">
                  <c:v>14208.357910156201</c:v>
                </c:pt>
                <c:pt idx="7111">
                  <c:v>14210.294921875</c:v>
                </c:pt>
                <c:pt idx="7112">
                  <c:v>14212.33203125</c:v>
                </c:pt>
                <c:pt idx="7113">
                  <c:v>14214.381347656299</c:v>
                </c:pt>
                <c:pt idx="7114">
                  <c:v>14216.305175781299</c:v>
                </c:pt>
                <c:pt idx="7115">
                  <c:v>14218.2666015625</c:v>
                </c:pt>
                <c:pt idx="7116">
                  <c:v>14220.273925781299</c:v>
                </c:pt>
                <c:pt idx="7117">
                  <c:v>14222.3359375</c:v>
                </c:pt>
                <c:pt idx="7118">
                  <c:v>14224.314453125</c:v>
                </c:pt>
                <c:pt idx="7119">
                  <c:v>14226.3388671875</c:v>
                </c:pt>
                <c:pt idx="7120">
                  <c:v>14228.4140625</c:v>
                </c:pt>
                <c:pt idx="7121">
                  <c:v>14230.388671875</c:v>
                </c:pt>
                <c:pt idx="7122">
                  <c:v>14232.551269531299</c:v>
                </c:pt>
                <c:pt idx="7123">
                  <c:v>14234.588378906201</c:v>
                </c:pt>
                <c:pt idx="7124">
                  <c:v>14236.349121093799</c:v>
                </c:pt>
                <c:pt idx="7125">
                  <c:v>14238.3486328125</c:v>
                </c:pt>
                <c:pt idx="7126">
                  <c:v>14240.435546875</c:v>
                </c:pt>
                <c:pt idx="7127">
                  <c:v>14242.4091796875</c:v>
                </c:pt>
                <c:pt idx="7128">
                  <c:v>14244.295410156201</c:v>
                </c:pt>
                <c:pt idx="7129">
                  <c:v>14246.270019531299</c:v>
                </c:pt>
                <c:pt idx="7130">
                  <c:v>14248.356933593799</c:v>
                </c:pt>
                <c:pt idx="7131">
                  <c:v>14250.431640625</c:v>
                </c:pt>
                <c:pt idx="7132">
                  <c:v>14252.343261718799</c:v>
                </c:pt>
                <c:pt idx="7133">
                  <c:v>14254.2919921875</c:v>
                </c:pt>
                <c:pt idx="7134">
                  <c:v>14256.3671875</c:v>
                </c:pt>
                <c:pt idx="7135">
                  <c:v>14258.3291015625</c:v>
                </c:pt>
                <c:pt idx="7136">
                  <c:v>14260.3154296875</c:v>
                </c:pt>
                <c:pt idx="7137">
                  <c:v>14262.284667968799</c:v>
                </c:pt>
                <c:pt idx="7138">
                  <c:v>14264.2841796875</c:v>
                </c:pt>
                <c:pt idx="7139">
                  <c:v>14266.338378906201</c:v>
                </c:pt>
                <c:pt idx="7140">
                  <c:v>14268.349609375</c:v>
                </c:pt>
                <c:pt idx="7141">
                  <c:v>14270.261230468701</c:v>
                </c:pt>
                <c:pt idx="7142">
                  <c:v>14272.3115234375</c:v>
                </c:pt>
                <c:pt idx="7143">
                  <c:v>14274.398925781299</c:v>
                </c:pt>
                <c:pt idx="7144">
                  <c:v>14276.259765625</c:v>
                </c:pt>
                <c:pt idx="7145">
                  <c:v>14278.170410156201</c:v>
                </c:pt>
                <c:pt idx="7146">
                  <c:v>14280.232910156201</c:v>
                </c:pt>
                <c:pt idx="7147">
                  <c:v>14282.3330078125</c:v>
                </c:pt>
                <c:pt idx="7148">
                  <c:v>14284.3701171875</c:v>
                </c:pt>
                <c:pt idx="7149">
                  <c:v>14286.3447265625</c:v>
                </c:pt>
                <c:pt idx="7150">
                  <c:v>14288.280761718799</c:v>
                </c:pt>
                <c:pt idx="7151">
                  <c:v>14290.279785156201</c:v>
                </c:pt>
                <c:pt idx="7152">
                  <c:v>14292.278808593799</c:v>
                </c:pt>
                <c:pt idx="7153">
                  <c:v>14294.265625</c:v>
                </c:pt>
                <c:pt idx="7154">
                  <c:v>14296.240234375</c:v>
                </c:pt>
                <c:pt idx="7155">
                  <c:v>14298.1640625</c:v>
                </c:pt>
                <c:pt idx="7156">
                  <c:v>14300.23828125</c:v>
                </c:pt>
                <c:pt idx="7157">
                  <c:v>14302.312988281201</c:v>
                </c:pt>
                <c:pt idx="7158">
                  <c:v>14304.287597656299</c:v>
                </c:pt>
                <c:pt idx="7159">
                  <c:v>14306.287109375</c:v>
                </c:pt>
                <c:pt idx="7160">
                  <c:v>14308.2861328125</c:v>
                </c:pt>
                <c:pt idx="7161">
                  <c:v>14310.310546875</c:v>
                </c:pt>
                <c:pt idx="7162">
                  <c:v>14312.373046875</c:v>
                </c:pt>
                <c:pt idx="7163">
                  <c:v>14314.296875</c:v>
                </c:pt>
                <c:pt idx="7164">
                  <c:v>14316.220703125</c:v>
                </c:pt>
                <c:pt idx="7165">
                  <c:v>14318.333496093799</c:v>
                </c:pt>
                <c:pt idx="7166">
                  <c:v>14320.319824218701</c:v>
                </c:pt>
                <c:pt idx="7167">
                  <c:v>14322.255859375</c:v>
                </c:pt>
                <c:pt idx="7168">
                  <c:v>14324.263183593799</c:v>
                </c:pt>
                <c:pt idx="7169">
                  <c:v>14326.1748046875</c:v>
                </c:pt>
                <c:pt idx="7170">
                  <c:v>14328.187011718799</c:v>
                </c:pt>
                <c:pt idx="7171">
                  <c:v>14330.3623046875</c:v>
                </c:pt>
                <c:pt idx="7172">
                  <c:v>14332.3408203125</c:v>
                </c:pt>
                <c:pt idx="7173">
                  <c:v>14334.2646484375</c:v>
                </c:pt>
                <c:pt idx="7174">
                  <c:v>14336.302246093799</c:v>
                </c:pt>
                <c:pt idx="7175">
                  <c:v>14338.3515625</c:v>
                </c:pt>
                <c:pt idx="7176">
                  <c:v>14340.388671875</c:v>
                </c:pt>
                <c:pt idx="7177">
                  <c:v>14342.325683593799</c:v>
                </c:pt>
                <c:pt idx="7178">
                  <c:v>14344.148925781299</c:v>
                </c:pt>
                <c:pt idx="7179">
                  <c:v>14346.0478515625</c:v>
                </c:pt>
                <c:pt idx="7180">
                  <c:v>14348.1728515625</c:v>
                </c:pt>
                <c:pt idx="7181">
                  <c:v>14350.348144531299</c:v>
                </c:pt>
                <c:pt idx="7182">
                  <c:v>14352.334472656299</c:v>
                </c:pt>
                <c:pt idx="7183">
                  <c:v>14354.2705078125</c:v>
                </c:pt>
                <c:pt idx="7184">
                  <c:v>14356.156738281201</c:v>
                </c:pt>
                <c:pt idx="7185">
                  <c:v>14358.244140625</c:v>
                </c:pt>
                <c:pt idx="7186">
                  <c:v>14360.4072265625</c:v>
                </c:pt>
                <c:pt idx="7187">
                  <c:v>14362.212890625</c:v>
                </c:pt>
                <c:pt idx="7188">
                  <c:v>14364.2373046875</c:v>
                </c:pt>
                <c:pt idx="7189">
                  <c:v>14366.342285156201</c:v>
                </c:pt>
                <c:pt idx="7190">
                  <c:v>14368.341796875</c:v>
                </c:pt>
                <c:pt idx="7191">
                  <c:v>14370.416503906201</c:v>
                </c:pt>
                <c:pt idx="7192">
                  <c:v>14372.302734375</c:v>
                </c:pt>
                <c:pt idx="7193">
                  <c:v>14374.188964843799</c:v>
                </c:pt>
                <c:pt idx="7194">
                  <c:v>14376.2509765625</c:v>
                </c:pt>
                <c:pt idx="7195">
                  <c:v>14378.2626953125</c:v>
                </c:pt>
                <c:pt idx="7196">
                  <c:v>14380.161621093799</c:v>
                </c:pt>
                <c:pt idx="7197">
                  <c:v>14382.198730468701</c:v>
                </c:pt>
                <c:pt idx="7198">
                  <c:v>14384.2607421875</c:v>
                </c:pt>
                <c:pt idx="7199">
                  <c:v>14386.234863281201</c:v>
                </c:pt>
                <c:pt idx="7200">
                  <c:v>14388.24609375</c:v>
                </c:pt>
                <c:pt idx="7201">
                  <c:v>14390.220214843799</c:v>
                </c:pt>
                <c:pt idx="7202">
                  <c:v>14392.295410156201</c:v>
                </c:pt>
                <c:pt idx="7203">
                  <c:v>14394.3701171875</c:v>
                </c:pt>
                <c:pt idx="7204">
                  <c:v>14396.2314453125</c:v>
                </c:pt>
                <c:pt idx="7205">
                  <c:v>14398.193359375</c:v>
                </c:pt>
                <c:pt idx="7206">
                  <c:v>14400.2421875</c:v>
                </c:pt>
                <c:pt idx="7207">
                  <c:v>14402.254394531299</c:v>
                </c:pt>
                <c:pt idx="7208">
                  <c:v>14404.342285156201</c:v>
                </c:pt>
                <c:pt idx="7209">
                  <c:v>14406.228027343701</c:v>
                </c:pt>
                <c:pt idx="7210">
                  <c:v>14408.089355468701</c:v>
                </c:pt>
                <c:pt idx="7211">
                  <c:v>14410.2392578125</c:v>
                </c:pt>
                <c:pt idx="7212">
                  <c:v>14412.288574218701</c:v>
                </c:pt>
                <c:pt idx="7213">
                  <c:v>14414.0947265625</c:v>
                </c:pt>
                <c:pt idx="7214">
                  <c:v>14416.0810546875</c:v>
                </c:pt>
                <c:pt idx="7215">
                  <c:v>14418.173339843799</c:v>
                </c:pt>
                <c:pt idx="7216">
                  <c:v>14420.248535156201</c:v>
                </c:pt>
                <c:pt idx="7217">
                  <c:v>14422.122558593799</c:v>
                </c:pt>
                <c:pt idx="7218">
                  <c:v>14424.159667968701</c:v>
                </c:pt>
                <c:pt idx="7219">
                  <c:v>14426.347167968701</c:v>
                </c:pt>
                <c:pt idx="7220">
                  <c:v>14428.2333984375</c:v>
                </c:pt>
                <c:pt idx="7221">
                  <c:v>14430.182128906201</c:v>
                </c:pt>
                <c:pt idx="7222">
                  <c:v>14432.130859375</c:v>
                </c:pt>
                <c:pt idx="7223">
                  <c:v>14434.130371093799</c:v>
                </c:pt>
                <c:pt idx="7224">
                  <c:v>14436.205078125</c:v>
                </c:pt>
                <c:pt idx="7225">
                  <c:v>14438.2421875</c:v>
                </c:pt>
                <c:pt idx="7226">
                  <c:v>14440.254394531299</c:v>
                </c:pt>
                <c:pt idx="7227">
                  <c:v>14442.190917968701</c:v>
                </c:pt>
                <c:pt idx="7228">
                  <c:v>14444.152832031299</c:v>
                </c:pt>
                <c:pt idx="7229">
                  <c:v>14446.2275390625</c:v>
                </c:pt>
                <c:pt idx="7230">
                  <c:v>14448.2138671875</c:v>
                </c:pt>
                <c:pt idx="7231">
                  <c:v>14450.149902343799</c:v>
                </c:pt>
                <c:pt idx="7232">
                  <c:v>14452.25</c:v>
                </c:pt>
                <c:pt idx="7233">
                  <c:v>14454.2119140625</c:v>
                </c:pt>
                <c:pt idx="7234">
                  <c:v>14456.2109375</c:v>
                </c:pt>
                <c:pt idx="7235">
                  <c:v>14458.2607421875</c:v>
                </c:pt>
                <c:pt idx="7236">
                  <c:v>14460.1845703125</c:v>
                </c:pt>
                <c:pt idx="7237">
                  <c:v>14462.284667968701</c:v>
                </c:pt>
                <c:pt idx="7238">
                  <c:v>14464.296386718799</c:v>
                </c:pt>
                <c:pt idx="7239">
                  <c:v>14466.15234375</c:v>
                </c:pt>
                <c:pt idx="7240">
                  <c:v>14468.177246093799</c:v>
                </c:pt>
                <c:pt idx="7241">
                  <c:v>14470.244628906201</c:v>
                </c:pt>
                <c:pt idx="7242">
                  <c:v>14472.218261718799</c:v>
                </c:pt>
                <c:pt idx="7243">
                  <c:v>14474.1796875</c:v>
                </c:pt>
                <c:pt idx="7244">
                  <c:v>14476.104003906201</c:v>
                </c:pt>
                <c:pt idx="7245">
                  <c:v>14478.279296875</c:v>
                </c:pt>
                <c:pt idx="7246">
                  <c:v>14480.265625</c:v>
                </c:pt>
                <c:pt idx="7247">
                  <c:v>14482.1640625</c:v>
                </c:pt>
                <c:pt idx="7248">
                  <c:v>14484.314453125</c:v>
                </c:pt>
                <c:pt idx="7249">
                  <c:v>14486.226074218701</c:v>
                </c:pt>
                <c:pt idx="7250">
                  <c:v>14488.125</c:v>
                </c:pt>
                <c:pt idx="7251">
                  <c:v>14490.132324218701</c:v>
                </c:pt>
                <c:pt idx="7252">
                  <c:v>14492.094238281201</c:v>
                </c:pt>
                <c:pt idx="7253">
                  <c:v>14494.1357421875</c:v>
                </c:pt>
                <c:pt idx="7254">
                  <c:v>14496.185058593799</c:v>
                </c:pt>
                <c:pt idx="7255">
                  <c:v>14498.1591796875</c:v>
                </c:pt>
                <c:pt idx="7256">
                  <c:v>14500.120605468701</c:v>
                </c:pt>
                <c:pt idx="7257">
                  <c:v>14502.145019531299</c:v>
                </c:pt>
                <c:pt idx="7258">
                  <c:v>14504.0947265625</c:v>
                </c:pt>
                <c:pt idx="7259">
                  <c:v>14506.094238281201</c:v>
                </c:pt>
                <c:pt idx="7260">
                  <c:v>14508.2314453125</c:v>
                </c:pt>
                <c:pt idx="7261">
                  <c:v>14510.192871093799</c:v>
                </c:pt>
                <c:pt idx="7262">
                  <c:v>14512.1796875</c:v>
                </c:pt>
                <c:pt idx="7263">
                  <c:v>14514.229003906201</c:v>
                </c:pt>
                <c:pt idx="7264">
                  <c:v>14516.240234375</c:v>
                </c:pt>
                <c:pt idx="7265">
                  <c:v>14518.2021484375</c:v>
                </c:pt>
                <c:pt idx="7266">
                  <c:v>14520.0634765625</c:v>
                </c:pt>
                <c:pt idx="7267">
                  <c:v>14521.9873046875</c:v>
                </c:pt>
                <c:pt idx="7268">
                  <c:v>14524.037109375</c:v>
                </c:pt>
                <c:pt idx="7269">
                  <c:v>14526.13671875</c:v>
                </c:pt>
                <c:pt idx="7270">
                  <c:v>14528.09375</c:v>
                </c:pt>
                <c:pt idx="7271">
                  <c:v>14530.030761718799</c:v>
                </c:pt>
                <c:pt idx="7272">
                  <c:v>14532.060058593799</c:v>
                </c:pt>
                <c:pt idx="7273">
                  <c:v>14534.1220703125</c:v>
                </c:pt>
                <c:pt idx="7274">
                  <c:v>14536.171386718799</c:v>
                </c:pt>
                <c:pt idx="7275">
                  <c:v>14538.157714843799</c:v>
                </c:pt>
                <c:pt idx="7276">
                  <c:v>14540.1318359375</c:v>
                </c:pt>
                <c:pt idx="7277">
                  <c:v>14542.119140625</c:v>
                </c:pt>
                <c:pt idx="7278">
                  <c:v>14544.118652343799</c:v>
                </c:pt>
                <c:pt idx="7279">
                  <c:v>14546</c:v>
                </c:pt>
                <c:pt idx="7280">
                  <c:v>14548.0751953125</c:v>
                </c:pt>
                <c:pt idx="7281">
                  <c:v>14550.229980468701</c:v>
                </c:pt>
                <c:pt idx="7282">
                  <c:v>14552.140625</c:v>
                </c:pt>
                <c:pt idx="7283">
                  <c:v>14554.0263671875</c:v>
                </c:pt>
                <c:pt idx="7284">
                  <c:v>14556.139160156201</c:v>
                </c:pt>
                <c:pt idx="7285">
                  <c:v>14558.2646484375</c:v>
                </c:pt>
                <c:pt idx="7286">
                  <c:v>14560.100097656201</c:v>
                </c:pt>
                <c:pt idx="7287">
                  <c:v>14562.0869140625</c:v>
                </c:pt>
                <c:pt idx="7288">
                  <c:v>14564.224609375</c:v>
                </c:pt>
                <c:pt idx="7289">
                  <c:v>14566.04296875</c:v>
                </c:pt>
                <c:pt idx="7290">
                  <c:v>14568.0048828125</c:v>
                </c:pt>
                <c:pt idx="7291">
                  <c:v>14570.109863281201</c:v>
                </c:pt>
                <c:pt idx="7292">
                  <c:v>14572.146972656201</c:v>
                </c:pt>
                <c:pt idx="7293">
                  <c:v>14574.2216796875</c:v>
                </c:pt>
                <c:pt idx="7294">
                  <c:v>14576.233886718799</c:v>
                </c:pt>
                <c:pt idx="7295">
                  <c:v>14578.1201171875</c:v>
                </c:pt>
                <c:pt idx="7296">
                  <c:v>14580.068847656201</c:v>
                </c:pt>
                <c:pt idx="7297">
                  <c:v>14582.1181640625</c:v>
                </c:pt>
                <c:pt idx="7298">
                  <c:v>14584.066894531299</c:v>
                </c:pt>
                <c:pt idx="7299">
                  <c:v>14586.06640625</c:v>
                </c:pt>
                <c:pt idx="7300">
                  <c:v>14588.052734375</c:v>
                </c:pt>
                <c:pt idx="7301">
                  <c:v>14590.114746093799</c:v>
                </c:pt>
                <c:pt idx="7302">
                  <c:v>14592.2275390625</c:v>
                </c:pt>
                <c:pt idx="7303">
                  <c:v>14594.05859375</c:v>
                </c:pt>
                <c:pt idx="7304">
                  <c:v>14596.045410156201</c:v>
                </c:pt>
                <c:pt idx="7305">
                  <c:v>14598.1630859375</c:v>
                </c:pt>
                <c:pt idx="7306">
                  <c:v>14600.012207031299</c:v>
                </c:pt>
                <c:pt idx="7307">
                  <c:v>14602.031738281201</c:v>
                </c:pt>
                <c:pt idx="7308">
                  <c:v>14604.105957031299</c:v>
                </c:pt>
                <c:pt idx="7309">
                  <c:v>14606.046875</c:v>
                </c:pt>
                <c:pt idx="7310">
                  <c:v>14608.0419921875</c:v>
                </c:pt>
                <c:pt idx="7311">
                  <c:v>14610.1923828125</c:v>
                </c:pt>
                <c:pt idx="7312">
                  <c:v>14612.246582031299</c:v>
                </c:pt>
                <c:pt idx="7313">
                  <c:v>14614.221191406201</c:v>
                </c:pt>
                <c:pt idx="7314">
                  <c:v>14616.106933593799</c:v>
                </c:pt>
                <c:pt idx="7315">
                  <c:v>14617.925292968701</c:v>
                </c:pt>
                <c:pt idx="7316">
                  <c:v>14619.974609375</c:v>
                </c:pt>
                <c:pt idx="7317">
                  <c:v>14622.041503906201</c:v>
                </c:pt>
                <c:pt idx="7318">
                  <c:v>14624.078613281201</c:v>
                </c:pt>
                <c:pt idx="7319">
                  <c:v>14626.052246093799</c:v>
                </c:pt>
                <c:pt idx="7320">
                  <c:v>14628.0517578125</c:v>
                </c:pt>
                <c:pt idx="7321">
                  <c:v>14630.063964843799</c:v>
                </c:pt>
                <c:pt idx="7322">
                  <c:v>14632.038574218701</c:v>
                </c:pt>
                <c:pt idx="7323">
                  <c:v>14634.050292968701</c:v>
                </c:pt>
                <c:pt idx="7324">
                  <c:v>14635.9990234375</c:v>
                </c:pt>
                <c:pt idx="7325">
                  <c:v>14637.960449218701</c:v>
                </c:pt>
                <c:pt idx="7326">
                  <c:v>14639.935058593799</c:v>
                </c:pt>
                <c:pt idx="7327">
                  <c:v>14641.972167968701</c:v>
                </c:pt>
                <c:pt idx="7328">
                  <c:v>14644.0341796875</c:v>
                </c:pt>
                <c:pt idx="7329">
                  <c:v>14645.99609375</c:v>
                </c:pt>
                <c:pt idx="7330">
                  <c:v>14647.9697265625</c:v>
                </c:pt>
                <c:pt idx="7331">
                  <c:v>14649.969238281201</c:v>
                </c:pt>
                <c:pt idx="7332">
                  <c:v>14652.1328125</c:v>
                </c:pt>
                <c:pt idx="7333">
                  <c:v>14654.119140625</c:v>
                </c:pt>
                <c:pt idx="7334">
                  <c:v>14655.9921875</c:v>
                </c:pt>
                <c:pt idx="7335">
                  <c:v>14658.092285156201</c:v>
                </c:pt>
                <c:pt idx="7336">
                  <c:v>14660.1416015625</c:v>
                </c:pt>
                <c:pt idx="7337">
                  <c:v>14662.053222656201</c:v>
                </c:pt>
                <c:pt idx="7338">
                  <c:v>14663.96484375</c:v>
                </c:pt>
                <c:pt idx="7339">
                  <c:v>14666.014160156201</c:v>
                </c:pt>
                <c:pt idx="7340">
                  <c:v>14668.0009765625</c:v>
                </c:pt>
                <c:pt idx="7341">
                  <c:v>14670.025390625</c:v>
                </c:pt>
                <c:pt idx="7342">
                  <c:v>14672.087402343799</c:v>
                </c:pt>
                <c:pt idx="7343">
                  <c:v>14673.9990234375</c:v>
                </c:pt>
                <c:pt idx="7344">
                  <c:v>14675.9482421875</c:v>
                </c:pt>
                <c:pt idx="7345">
                  <c:v>14678.061035156201</c:v>
                </c:pt>
                <c:pt idx="7346">
                  <c:v>14680.123535156201</c:v>
                </c:pt>
                <c:pt idx="7347">
                  <c:v>14682.034667968701</c:v>
                </c:pt>
                <c:pt idx="7348">
                  <c:v>14684.0458984375</c:v>
                </c:pt>
                <c:pt idx="7349">
                  <c:v>14686.1455078125</c:v>
                </c:pt>
                <c:pt idx="7350">
                  <c:v>14688.044433593799</c:v>
                </c:pt>
                <c:pt idx="7351">
                  <c:v>14689.968261718799</c:v>
                </c:pt>
                <c:pt idx="7352">
                  <c:v>14692.043457031299</c:v>
                </c:pt>
                <c:pt idx="7353">
                  <c:v>14694.130371093799</c:v>
                </c:pt>
                <c:pt idx="7354">
                  <c:v>14696.129394531299</c:v>
                </c:pt>
                <c:pt idx="7355">
                  <c:v>14698.041503906201</c:v>
                </c:pt>
                <c:pt idx="7356">
                  <c:v>14700.166503906201</c:v>
                </c:pt>
                <c:pt idx="7357">
                  <c:v>14702.090332031299</c:v>
                </c:pt>
                <c:pt idx="7358">
                  <c:v>14703.838378906201</c:v>
                </c:pt>
                <c:pt idx="7359">
                  <c:v>14705.862792968701</c:v>
                </c:pt>
                <c:pt idx="7360">
                  <c:v>14707.949707031299</c:v>
                </c:pt>
                <c:pt idx="7361">
                  <c:v>14709.9736328125</c:v>
                </c:pt>
                <c:pt idx="7362">
                  <c:v>14711.973144531299</c:v>
                </c:pt>
                <c:pt idx="7363">
                  <c:v>14713.997558593799</c:v>
                </c:pt>
                <c:pt idx="7364">
                  <c:v>14715.958984375</c:v>
                </c:pt>
                <c:pt idx="7365">
                  <c:v>14718.046875</c:v>
                </c:pt>
                <c:pt idx="7366">
                  <c:v>14720.172363281201</c:v>
                </c:pt>
                <c:pt idx="7367">
                  <c:v>14722.053222656201</c:v>
                </c:pt>
                <c:pt idx="7368">
                  <c:v>14724.001953125</c:v>
                </c:pt>
                <c:pt idx="7369">
                  <c:v>14726.031738281201</c:v>
                </c:pt>
                <c:pt idx="7370">
                  <c:v>14727.9306640625</c:v>
                </c:pt>
                <c:pt idx="7371">
                  <c:v>14729.791503906201</c:v>
                </c:pt>
                <c:pt idx="7372">
                  <c:v>14731.9921875</c:v>
                </c:pt>
                <c:pt idx="7373">
                  <c:v>14734.092285156201</c:v>
                </c:pt>
                <c:pt idx="7374">
                  <c:v>14736.023925781299</c:v>
                </c:pt>
                <c:pt idx="7375">
                  <c:v>14738.03515625</c:v>
                </c:pt>
                <c:pt idx="7376">
                  <c:v>14739.958984375</c:v>
                </c:pt>
                <c:pt idx="7377">
                  <c:v>14741.8828125</c:v>
                </c:pt>
                <c:pt idx="7378">
                  <c:v>14743.823730468701</c:v>
                </c:pt>
                <c:pt idx="7379">
                  <c:v>14745.962402343799</c:v>
                </c:pt>
                <c:pt idx="7380">
                  <c:v>14748.0751953125</c:v>
                </c:pt>
                <c:pt idx="7381">
                  <c:v>14750.023925781299</c:v>
                </c:pt>
                <c:pt idx="7382">
                  <c:v>14751.998046875</c:v>
                </c:pt>
                <c:pt idx="7383">
                  <c:v>14754.047363281201</c:v>
                </c:pt>
                <c:pt idx="7384">
                  <c:v>14756.009277343799</c:v>
                </c:pt>
                <c:pt idx="7385">
                  <c:v>14757.9833984375</c:v>
                </c:pt>
                <c:pt idx="7386">
                  <c:v>14759.96484375</c:v>
                </c:pt>
                <c:pt idx="7387">
                  <c:v>14761.939453125</c:v>
                </c:pt>
                <c:pt idx="7388">
                  <c:v>14763.943847656201</c:v>
                </c:pt>
                <c:pt idx="7389">
                  <c:v>14765.917480468701</c:v>
                </c:pt>
                <c:pt idx="7390">
                  <c:v>14768.004394531299</c:v>
                </c:pt>
                <c:pt idx="7391">
                  <c:v>14770.0166015625</c:v>
                </c:pt>
                <c:pt idx="7392">
                  <c:v>14772.028808593799</c:v>
                </c:pt>
                <c:pt idx="7393">
                  <c:v>14773.859375</c:v>
                </c:pt>
                <c:pt idx="7394">
                  <c:v>14775.683105468701</c:v>
                </c:pt>
                <c:pt idx="7395">
                  <c:v>14777.871582031299</c:v>
                </c:pt>
                <c:pt idx="7396">
                  <c:v>14779.8955078125</c:v>
                </c:pt>
                <c:pt idx="7397">
                  <c:v>14781.88671875</c:v>
                </c:pt>
                <c:pt idx="7398">
                  <c:v>14783.9111328125</c:v>
                </c:pt>
                <c:pt idx="7399">
                  <c:v>14785.910644531299</c:v>
                </c:pt>
                <c:pt idx="7400">
                  <c:v>14787.935058593799</c:v>
                </c:pt>
                <c:pt idx="7401">
                  <c:v>14789.858886718799</c:v>
                </c:pt>
                <c:pt idx="7402">
                  <c:v>14791.883300781299</c:v>
                </c:pt>
                <c:pt idx="7403">
                  <c:v>14793.970214843799</c:v>
                </c:pt>
                <c:pt idx="7404">
                  <c:v>14795.869140625</c:v>
                </c:pt>
                <c:pt idx="7405">
                  <c:v>14797.7890625</c:v>
                </c:pt>
                <c:pt idx="7406">
                  <c:v>14799.826171875</c:v>
                </c:pt>
                <c:pt idx="7407">
                  <c:v>14801.880371093799</c:v>
                </c:pt>
                <c:pt idx="7408">
                  <c:v>14803.892089843799</c:v>
                </c:pt>
                <c:pt idx="7409">
                  <c:v>14805.7783203125</c:v>
                </c:pt>
                <c:pt idx="7410">
                  <c:v>14807.8154296875</c:v>
                </c:pt>
                <c:pt idx="7411">
                  <c:v>14809.978027343799</c:v>
                </c:pt>
                <c:pt idx="7412">
                  <c:v>14812.027832031299</c:v>
                </c:pt>
                <c:pt idx="7413">
                  <c:v>14814.001953125</c:v>
                </c:pt>
                <c:pt idx="7414">
                  <c:v>14815.958496093799</c:v>
                </c:pt>
                <c:pt idx="7415">
                  <c:v>14817.970214843799</c:v>
                </c:pt>
                <c:pt idx="7416">
                  <c:v>14819.9111328125</c:v>
                </c:pt>
                <c:pt idx="7417">
                  <c:v>14821.8984375</c:v>
                </c:pt>
                <c:pt idx="7418">
                  <c:v>14823.897949218701</c:v>
                </c:pt>
                <c:pt idx="7419">
                  <c:v>14825.841796875</c:v>
                </c:pt>
                <c:pt idx="7420">
                  <c:v>14827.8662109375</c:v>
                </c:pt>
                <c:pt idx="7421">
                  <c:v>14829.819824218701</c:v>
                </c:pt>
                <c:pt idx="7422">
                  <c:v>14831.920410156201</c:v>
                </c:pt>
                <c:pt idx="7423">
                  <c:v>14834.033203125</c:v>
                </c:pt>
                <c:pt idx="7424">
                  <c:v>14835.981933593799</c:v>
                </c:pt>
                <c:pt idx="7425">
                  <c:v>14838.006347656201</c:v>
                </c:pt>
                <c:pt idx="7426">
                  <c:v>14839.9052734375</c:v>
                </c:pt>
                <c:pt idx="7427">
                  <c:v>14841.841796875</c:v>
                </c:pt>
                <c:pt idx="7428">
                  <c:v>14843.853515625</c:v>
                </c:pt>
                <c:pt idx="7429">
                  <c:v>14845.840332031299</c:v>
                </c:pt>
                <c:pt idx="7430">
                  <c:v>14847.877441406201</c:v>
                </c:pt>
                <c:pt idx="7431">
                  <c:v>14849.927246093799</c:v>
                </c:pt>
                <c:pt idx="7432">
                  <c:v>14852.026855468701</c:v>
                </c:pt>
                <c:pt idx="7433">
                  <c:v>14853.887207031299</c:v>
                </c:pt>
                <c:pt idx="7434">
                  <c:v>14855.748535156201</c:v>
                </c:pt>
                <c:pt idx="7435">
                  <c:v>14857.9619140625</c:v>
                </c:pt>
                <c:pt idx="7436">
                  <c:v>14860.023925781299</c:v>
                </c:pt>
                <c:pt idx="7437">
                  <c:v>14861.8720703125</c:v>
                </c:pt>
                <c:pt idx="7438">
                  <c:v>14863.871582031299</c:v>
                </c:pt>
                <c:pt idx="7439">
                  <c:v>14865.896484375</c:v>
                </c:pt>
                <c:pt idx="7440">
                  <c:v>14867.832519531299</c:v>
                </c:pt>
                <c:pt idx="7441">
                  <c:v>14869.794433593799</c:v>
                </c:pt>
                <c:pt idx="7442">
                  <c:v>14871.7939453125</c:v>
                </c:pt>
                <c:pt idx="7443">
                  <c:v>14873.805175781299</c:v>
                </c:pt>
                <c:pt idx="7444">
                  <c:v>14875.8173828125</c:v>
                </c:pt>
                <c:pt idx="7445">
                  <c:v>14877.736328125</c:v>
                </c:pt>
                <c:pt idx="7446">
                  <c:v>14879.697753906201</c:v>
                </c:pt>
                <c:pt idx="7447">
                  <c:v>14881.853515625</c:v>
                </c:pt>
                <c:pt idx="7448">
                  <c:v>14883.902832031299</c:v>
                </c:pt>
                <c:pt idx="7449">
                  <c:v>14885.838378906201</c:v>
                </c:pt>
                <c:pt idx="7450">
                  <c:v>14887.820800781299</c:v>
                </c:pt>
                <c:pt idx="7451">
                  <c:v>14889.7705078125</c:v>
                </c:pt>
                <c:pt idx="7452">
                  <c:v>14891.849609375</c:v>
                </c:pt>
                <c:pt idx="7453">
                  <c:v>14893.8740234375</c:v>
                </c:pt>
                <c:pt idx="7454">
                  <c:v>14895.9111328125</c:v>
                </c:pt>
                <c:pt idx="7455">
                  <c:v>14897.922363281201</c:v>
                </c:pt>
                <c:pt idx="7456">
                  <c:v>14899.909667968701</c:v>
                </c:pt>
                <c:pt idx="7457">
                  <c:v>14901.896972656201</c:v>
                </c:pt>
                <c:pt idx="7458">
                  <c:v>14903.870605468701</c:v>
                </c:pt>
                <c:pt idx="7459">
                  <c:v>14905.9580078125</c:v>
                </c:pt>
                <c:pt idx="7460">
                  <c:v>14907.970214843799</c:v>
                </c:pt>
                <c:pt idx="7461">
                  <c:v>14909.894042968701</c:v>
                </c:pt>
                <c:pt idx="7462">
                  <c:v>14911.918457031299</c:v>
                </c:pt>
                <c:pt idx="7463">
                  <c:v>14913.917480468701</c:v>
                </c:pt>
                <c:pt idx="7464">
                  <c:v>14915.891113281201</c:v>
                </c:pt>
                <c:pt idx="7465">
                  <c:v>14917.94140625</c:v>
                </c:pt>
                <c:pt idx="7466">
                  <c:v>14919.891113281201</c:v>
                </c:pt>
                <c:pt idx="7467">
                  <c:v>14921.8896484375</c:v>
                </c:pt>
                <c:pt idx="7468">
                  <c:v>14923.7626953125</c:v>
                </c:pt>
                <c:pt idx="7469">
                  <c:v>14925.762207031299</c:v>
                </c:pt>
                <c:pt idx="7470">
                  <c:v>14927.837402343799</c:v>
                </c:pt>
                <c:pt idx="7471">
                  <c:v>14929.787109375</c:v>
                </c:pt>
                <c:pt idx="7472">
                  <c:v>14931.849121093799</c:v>
                </c:pt>
                <c:pt idx="7473">
                  <c:v>14933.784667968701</c:v>
                </c:pt>
                <c:pt idx="7474">
                  <c:v>14935.821777343799</c:v>
                </c:pt>
                <c:pt idx="7475">
                  <c:v>14937.8720703125</c:v>
                </c:pt>
                <c:pt idx="7476">
                  <c:v>14939.8837890625</c:v>
                </c:pt>
                <c:pt idx="7477">
                  <c:v>14941.8076171875</c:v>
                </c:pt>
                <c:pt idx="7478">
                  <c:v>14943.789550781299</c:v>
                </c:pt>
                <c:pt idx="7479">
                  <c:v>14945.8642578125</c:v>
                </c:pt>
                <c:pt idx="7480">
                  <c:v>14947.812988281201</c:v>
                </c:pt>
                <c:pt idx="7481">
                  <c:v>14949.9130859375</c:v>
                </c:pt>
                <c:pt idx="7482">
                  <c:v>14951.9306640625</c:v>
                </c:pt>
                <c:pt idx="7483">
                  <c:v>14953.828613281201</c:v>
                </c:pt>
                <c:pt idx="7484">
                  <c:v>14955.8525390625</c:v>
                </c:pt>
                <c:pt idx="7485">
                  <c:v>14957.8896484375</c:v>
                </c:pt>
                <c:pt idx="7486">
                  <c:v>14959.889160156201</c:v>
                </c:pt>
                <c:pt idx="7487">
                  <c:v>14961.9267578125</c:v>
                </c:pt>
                <c:pt idx="7488">
                  <c:v>14963.900390625</c:v>
                </c:pt>
                <c:pt idx="7489">
                  <c:v>14965.88671875</c:v>
                </c:pt>
                <c:pt idx="7490">
                  <c:v>14967.806640625</c:v>
                </c:pt>
                <c:pt idx="7491">
                  <c:v>14969.78125</c:v>
                </c:pt>
                <c:pt idx="7492">
                  <c:v>14971.7978515625</c:v>
                </c:pt>
                <c:pt idx="7493">
                  <c:v>14973.884765625</c:v>
                </c:pt>
                <c:pt idx="7494">
                  <c:v>14975.921875</c:v>
                </c:pt>
                <c:pt idx="7495">
                  <c:v>14977.7451171875</c:v>
                </c:pt>
                <c:pt idx="7496">
                  <c:v>14979.76953125</c:v>
                </c:pt>
                <c:pt idx="7497">
                  <c:v>14981.869628906201</c:v>
                </c:pt>
                <c:pt idx="7498">
                  <c:v>14983.73046875</c:v>
                </c:pt>
                <c:pt idx="7499">
                  <c:v>14985.755371093799</c:v>
                </c:pt>
                <c:pt idx="7500">
                  <c:v>14987.955566406201</c:v>
                </c:pt>
                <c:pt idx="7501">
                  <c:v>14989.916503906201</c:v>
                </c:pt>
                <c:pt idx="7502">
                  <c:v>14991.827636718799</c:v>
                </c:pt>
                <c:pt idx="7503">
                  <c:v>14993.8271484375</c:v>
                </c:pt>
                <c:pt idx="7504">
                  <c:v>14995.8642578125</c:v>
                </c:pt>
                <c:pt idx="7505">
                  <c:v>14997.875</c:v>
                </c:pt>
                <c:pt idx="7506">
                  <c:v>14999.957519531299</c:v>
                </c:pt>
              </c:numCache>
            </c:numRef>
          </c:xVal>
          <c:yVal>
            <c:numRef>
              <c:f>data_Loop!$BW$13:$BW$7519</c:f>
              <c:numCache>
                <c:formatCode>0.00E+00</c:formatCode>
                <c:ptCount val="7507"/>
                <c:pt idx="0">
                  <c:v>1.17403410569695E-5</c:v>
                </c:pt>
                <c:pt idx="1">
                  <c:v>7.8219602671661495E-6</c:v>
                </c:pt>
                <c:pt idx="2">
                  <c:v>6.9254240691872703E-6</c:v>
                </c:pt>
                <c:pt idx="3">
                  <c:v>5.4663577984622601E-6</c:v>
                </c:pt>
                <c:pt idx="4">
                  <c:v>3.6004655285508801E-6</c:v>
                </c:pt>
                <c:pt idx="5">
                  <c:v>9.0938472819537303E-7</c:v>
                </c:pt>
                <c:pt idx="6">
                  <c:v>-1.31633850797436E-6</c:v>
                </c:pt>
                <c:pt idx="7">
                  <c:v>-3.8499714654705799E-6</c:v>
                </c:pt>
                <c:pt idx="8">
                  <c:v>-6.7835203593941001E-6</c:v>
                </c:pt>
                <c:pt idx="9">
                  <c:v>-1.01688460633904E-5</c:v>
                </c:pt>
                <c:pt idx="10">
                  <c:v>-1.2585455837065099E-5</c:v>
                </c:pt>
                <c:pt idx="11">
                  <c:v>-1.5424018016744699E-5</c:v>
                </c:pt>
                <c:pt idx="12">
                  <c:v>-1.8468592414378898E-5</c:v>
                </c:pt>
                <c:pt idx="13">
                  <c:v>-2.1760012656869901E-5</c:v>
                </c:pt>
                <c:pt idx="14">
                  <c:v>-2.44548816105493E-5</c:v>
                </c:pt>
                <c:pt idx="15">
                  <c:v>-2.7845864680850801E-5</c:v>
                </c:pt>
                <c:pt idx="16">
                  <c:v>-3.0738747624272497E-5</c:v>
                </c:pt>
                <c:pt idx="17">
                  <c:v>-3.3257630812964002E-5</c:v>
                </c:pt>
                <c:pt idx="18">
                  <c:v>-3.64375962257367E-5</c:v>
                </c:pt>
                <c:pt idx="19">
                  <c:v>-3.9685038990469501E-5</c:v>
                </c:pt>
                <c:pt idx="20">
                  <c:v>-4.2678267392988997E-5</c:v>
                </c:pt>
                <c:pt idx="21">
                  <c:v>-4.5897913457641197E-5</c:v>
                </c:pt>
                <c:pt idx="22">
                  <c:v>-4.8337753305618E-5</c:v>
                </c:pt>
                <c:pt idx="23">
                  <c:v>-5.1810400232219999E-5</c:v>
                </c:pt>
                <c:pt idx="24">
                  <c:v>-5.4737657995449401E-5</c:v>
                </c:pt>
                <c:pt idx="25">
                  <c:v>-5.7831597071473699E-5</c:v>
                </c:pt>
                <c:pt idx="26">
                  <c:v>-6.0787871587277597E-5</c:v>
                </c:pt>
                <c:pt idx="27">
                  <c:v>-6.3688130005266403E-5</c:v>
                </c:pt>
                <c:pt idx="28">
                  <c:v>-6.7326635440394001E-5</c:v>
                </c:pt>
                <c:pt idx="29">
                  <c:v>-6.9976018567523897E-5</c:v>
                </c:pt>
                <c:pt idx="30">
                  <c:v>-7.2665877468519499E-5</c:v>
                </c:pt>
                <c:pt idx="31">
                  <c:v>-7.60739661751546E-5</c:v>
                </c:pt>
                <c:pt idx="32">
                  <c:v>-7.9731468263162294E-5</c:v>
                </c:pt>
                <c:pt idx="33">
                  <c:v>-8.2742908735044098E-5</c:v>
                </c:pt>
                <c:pt idx="34">
                  <c:v>-8.5350485233968905E-5</c:v>
                </c:pt>
                <c:pt idx="35">
                  <c:v>-8.8186050941126398E-5</c:v>
                </c:pt>
                <c:pt idx="36">
                  <c:v>-9.1151877685781795E-5</c:v>
                </c:pt>
                <c:pt idx="37">
                  <c:v>-9.4339938345532398E-5</c:v>
                </c:pt>
                <c:pt idx="38">
                  <c:v>-9.7196990667114297E-5</c:v>
                </c:pt>
                <c:pt idx="39" formatCode="General">
                  <c:v>-1.0009503676955901E-4</c:v>
                </c:pt>
                <c:pt idx="40" formatCode="General">
                  <c:v>-1.03117248819058E-4</c:v>
                </c:pt>
                <c:pt idx="41" formatCode="General">
                  <c:v>-1.06430815021898E-4</c:v>
                </c:pt>
                <c:pt idx="42" formatCode="General">
                  <c:v>-1.09601707659337E-4</c:v>
                </c:pt>
                <c:pt idx="43" formatCode="General">
                  <c:v>-1.12220933113677E-4</c:v>
                </c:pt>
                <c:pt idx="44" formatCode="General">
                  <c:v>-1.1582631030641601E-4</c:v>
                </c:pt>
                <c:pt idx="45" formatCode="General">
                  <c:v>-1.1812476854974E-4</c:v>
                </c:pt>
                <c:pt idx="46" formatCode="General">
                  <c:v>-1.21464138789516E-4</c:v>
                </c:pt>
                <c:pt idx="47" formatCode="General">
                  <c:v>-1.2456364494096099E-4</c:v>
                </c:pt>
                <c:pt idx="48" formatCode="General">
                  <c:v>-1.27125807071076E-4</c:v>
                </c:pt>
                <c:pt idx="49" formatCode="General">
                  <c:v>-1.3023978390016799E-4</c:v>
                </c:pt>
                <c:pt idx="50" formatCode="General">
                  <c:v>-1.3358338642026501E-4</c:v>
                </c:pt>
                <c:pt idx="51" formatCode="General">
                  <c:v>-1.36429067796192E-4</c:v>
                </c:pt>
                <c:pt idx="52" formatCode="General">
                  <c:v>-1.39821920983658E-4</c:v>
                </c:pt>
                <c:pt idx="53" formatCode="General">
                  <c:v>-1.42324183951521E-4</c:v>
                </c:pt>
                <c:pt idx="54" formatCode="General">
                  <c:v>-1.4558780567471301E-4</c:v>
                </c:pt>
                <c:pt idx="55" formatCode="General">
                  <c:v>-1.4908830086054101E-4</c:v>
                </c:pt>
                <c:pt idx="56" formatCode="General">
                  <c:v>-1.51534178142788E-4</c:v>
                </c:pt>
                <c:pt idx="57" formatCode="General">
                  <c:v>-1.5484620953406001E-4</c:v>
                </c:pt>
                <c:pt idx="58" formatCode="General">
                  <c:v>-1.5829107936368299E-4</c:v>
                </c:pt>
                <c:pt idx="59" formatCode="General">
                  <c:v>-1.6110335463182399E-4</c:v>
                </c:pt>
                <c:pt idx="60" formatCode="General">
                  <c:v>-1.6410558880734799E-4</c:v>
                </c:pt>
                <c:pt idx="61" formatCode="General">
                  <c:v>-1.6685353836985099E-4</c:v>
                </c:pt>
                <c:pt idx="62" formatCode="General">
                  <c:v>-1.7014044592757101E-4</c:v>
                </c:pt>
                <c:pt idx="63" formatCode="General">
                  <c:v>-1.7338707323959199E-4</c:v>
                </c:pt>
                <c:pt idx="64" formatCode="General">
                  <c:v>-1.75951999508207E-4</c:v>
                </c:pt>
                <c:pt idx="65" formatCode="General">
                  <c:v>-1.7983197309502199E-4</c:v>
                </c:pt>
                <c:pt idx="66" formatCode="General">
                  <c:v>-1.8244991348661E-4</c:v>
                </c:pt>
                <c:pt idx="67" formatCode="General">
                  <c:v>-1.8533437720374401E-4</c:v>
                </c:pt>
                <c:pt idx="68" formatCode="General">
                  <c:v>-1.8795867200397301E-4</c:v>
                </c:pt>
                <c:pt idx="69" formatCode="General">
                  <c:v>-1.9185140735907501E-4</c:v>
                </c:pt>
                <c:pt idx="70" formatCode="General">
                  <c:v>-1.94506661843149E-4</c:v>
                </c:pt>
                <c:pt idx="71" formatCode="General">
                  <c:v>-1.9695780852043701E-4</c:v>
                </c:pt>
                <c:pt idx="72" formatCode="General">
                  <c:v>-1.9942593391521901E-4</c:v>
                </c:pt>
                <c:pt idx="73" formatCode="General">
                  <c:v>-2.03046083611439E-4</c:v>
                </c:pt>
                <c:pt idx="74" formatCode="General">
                  <c:v>-2.0719404141935201E-4</c:v>
                </c:pt>
                <c:pt idx="75" formatCode="General">
                  <c:v>-2.0924663519063699E-4</c:v>
                </c:pt>
                <c:pt idx="76" formatCode="General">
                  <c:v>-2.1294174739632801E-4</c:v>
                </c:pt>
                <c:pt idx="77" formatCode="General">
                  <c:v>-2.15899226975226E-4</c:v>
                </c:pt>
                <c:pt idx="78" formatCode="General">
                  <c:v>-2.1845013738088599E-4</c:v>
                </c:pt>
                <c:pt idx="79" formatCode="General">
                  <c:v>-2.21369580257867E-4</c:v>
                </c:pt>
                <c:pt idx="80" formatCode="General">
                  <c:v>-2.2526348592820399E-4</c:v>
                </c:pt>
                <c:pt idx="81" formatCode="General">
                  <c:v>-2.2776523672077701E-4</c:v>
                </c:pt>
                <c:pt idx="82" formatCode="General">
                  <c:v>-2.3100534272768499E-4</c:v>
                </c:pt>
                <c:pt idx="83" formatCode="General">
                  <c:v>-2.3399878267937399E-4</c:v>
                </c:pt>
                <c:pt idx="84" formatCode="General">
                  <c:v>-2.3717639483709899E-4</c:v>
                </c:pt>
                <c:pt idx="85" formatCode="General">
                  <c:v>-2.4075791650302199E-4</c:v>
                </c:pt>
                <c:pt idx="86" formatCode="General">
                  <c:v>-2.43563708569669E-4</c:v>
                </c:pt>
                <c:pt idx="87" formatCode="General">
                  <c:v>-2.46154851507168E-4</c:v>
                </c:pt>
                <c:pt idx="88" formatCode="General">
                  <c:v>-2.4949879898504199E-4</c:v>
                </c:pt>
                <c:pt idx="89" formatCode="General">
                  <c:v>-2.5200024543342098E-4</c:v>
                </c:pt>
                <c:pt idx="90" formatCode="General">
                  <c:v>-2.5581684493548699E-4</c:v>
                </c:pt>
                <c:pt idx="91" formatCode="General">
                  <c:v>-2.5836168862342199E-4</c:v>
                </c:pt>
                <c:pt idx="92" formatCode="General">
                  <c:v>-2.6047016557221198E-4</c:v>
                </c:pt>
                <c:pt idx="93" formatCode="General">
                  <c:v>-2.63954100137664E-4</c:v>
                </c:pt>
                <c:pt idx="94" formatCode="General">
                  <c:v>-2.67531984209152E-4</c:v>
                </c:pt>
                <c:pt idx="95" formatCode="General">
                  <c:v>-2.7016776024793002E-4</c:v>
                </c:pt>
                <c:pt idx="96" formatCode="General">
                  <c:v>-2.73263517409245E-4</c:v>
                </c:pt>
                <c:pt idx="97" formatCode="General">
                  <c:v>-2.76566660322848E-4</c:v>
                </c:pt>
                <c:pt idx="98" formatCode="General">
                  <c:v>-2.7957651317873201E-4</c:v>
                </c:pt>
                <c:pt idx="99" formatCode="General">
                  <c:v>-2.826553488747E-4</c:v>
                </c:pt>
                <c:pt idx="100" formatCode="General">
                  <c:v>-2.8558089705633E-4</c:v>
                </c:pt>
                <c:pt idx="101" formatCode="General">
                  <c:v>-2.8922228514425402E-4</c:v>
                </c:pt>
                <c:pt idx="102" formatCode="General">
                  <c:v>-2.9176785491898702E-4</c:v>
                </c:pt>
                <c:pt idx="103" formatCode="General">
                  <c:v>-2.9453805978067499E-4</c:v>
                </c:pt>
                <c:pt idx="104" formatCode="General">
                  <c:v>-2.9806002408388799E-4</c:v>
                </c:pt>
                <c:pt idx="105" formatCode="General">
                  <c:v>-3.0026411233026701E-4</c:v>
                </c:pt>
                <c:pt idx="106" formatCode="General">
                  <c:v>-3.0363098986573999E-4</c:v>
                </c:pt>
                <c:pt idx="107" formatCode="General">
                  <c:v>-3.0593758874255102E-4</c:v>
                </c:pt>
                <c:pt idx="108" formatCode="General">
                  <c:v>-3.0892023214768E-4</c:v>
                </c:pt>
                <c:pt idx="109" formatCode="General">
                  <c:v>-3.1228580653393299E-4</c:v>
                </c:pt>
                <c:pt idx="110" formatCode="General">
                  <c:v>-3.1655460146761099E-4</c:v>
                </c:pt>
                <c:pt idx="111" formatCode="General">
                  <c:v>-3.1924976659730898E-4</c:v>
                </c:pt>
                <c:pt idx="112" formatCode="General">
                  <c:v>-3.2195185771636501E-4</c:v>
                </c:pt>
                <c:pt idx="113" formatCode="General">
                  <c:v>-3.2572524879137098E-4</c:v>
                </c:pt>
                <c:pt idx="114" formatCode="General">
                  <c:v>-3.28563355363453E-4</c:v>
                </c:pt>
                <c:pt idx="115" formatCode="General">
                  <c:v>-3.3151758832856699E-4</c:v>
                </c:pt>
                <c:pt idx="116" formatCode="General">
                  <c:v>-3.3470592954030099E-4</c:v>
                </c:pt>
                <c:pt idx="117" formatCode="General">
                  <c:v>-3.3755109978472698E-4</c:v>
                </c:pt>
                <c:pt idx="118" formatCode="General">
                  <c:v>-3.40110579712282E-4</c:v>
                </c:pt>
                <c:pt idx="119" formatCode="General">
                  <c:v>-3.43204901416195E-4</c:v>
                </c:pt>
                <c:pt idx="120" formatCode="General">
                  <c:v>-3.4588234699109498E-4</c:v>
                </c:pt>
                <c:pt idx="121" formatCode="General">
                  <c:v>-3.4946585893841099E-4</c:v>
                </c:pt>
                <c:pt idx="122" formatCode="General">
                  <c:v>-3.5242631828587398E-4</c:v>
                </c:pt>
                <c:pt idx="123" formatCode="General">
                  <c:v>-3.5618274230054902E-4</c:v>
                </c:pt>
                <c:pt idx="124" formatCode="General">
                  <c:v>-3.5881564823244999E-4</c:v>
                </c:pt>
                <c:pt idx="125" formatCode="General">
                  <c:v>-3.6193121611500899E-4</c:v>
                </c:pt>
                <c:pt idx="126" formatCode="General">
                  <c:v>-3.6561924432789301E-4</c:v>
                </c:pt>
                <c:pt idx="127" formatCode="General">
                  <c:v>-3.6634095612888998E-4</c:v>
                </c:pt>
                <c:pt idx="128" formatCode="General">
                  <c:v>-3.7020198916845701E-4</c:v>
                </c:pt>
                <c:pt idx="129" formatCode="General">
                  <c:v>-3.7341217712226E-4</c:v>
                </c:pt>
                <c:pt idx="130" formatCode="General">
                  <c:v>-3.7751526628764599E-4</c:v>
                </c:pt>
                <c:pt idx="131" formatCode="General">
                  <c:v>-3.8045394203659798E-4</c:v>
                </c:pt>
                <c:pt idx="132" formatCode="General">
                  <c:v>-3.8297497316415002E-4</c:v>
                </c:pt>
                <c:pt idx="133" formatCode="General">
                  <c:v>-3.8519307711360802E-4</c:v>
                </c:pt>
                <c:pt idx="134" formatCode="General">
                  <c:v>-3.8822170995706499E-4</c:v>
                </c:pt>
                <c:pt idx="135" formatCode="General">
                  <c:v>-3.9266758696049299E-4</c:v>
                </c:pt>
                <c:pt idx="136" formatCode="General">
                  <c:v>-3.9426231300575802E-4</c:v>
                </c:pt>
                <c:pt idx="137" formatCode="General">
                  <c:v>-3.9793281280728202E-4</c:v>
                </c:pt>
                <c:pt idx="138" formatCode="General">
                  <c:v>-4.01285897387384E-4</c:v>
                </c:pt>
                <c:pt idx="139" formatCode="General">
                  <c:v>-4.0447550346383199E-4</c:v>
                </c:pt>
                <c:pt idx="140" formatCode="General">
                  <c:v>-4.08000139829481E-4</c:v>
                </c:pt>
                <c:pt idx="141" formatCode="General">
                  <c:v>-4.1048273559367602E-4</c:v>
                </c:pt>
                <c:pt idx="142" formatCode="General">
                  <c:v>-4.1424121303590601E-4</c:v>
                </c:pt>
                <c:pt idx="143" formatCode="General">
                  <c:v>-4.1724645046835698E-4</c:v>
                </c:pt>
                <c:pt idx="144" formatCode="General">
                  <c:v>-4.20647663421224E-4</c:v>
                </c:pt>
                <c:pt idx="145" formatCode="General">
                  <c:v>-4.2314089707872599E-4</c:v>
                </c:pt>
                <c:pt idx="146" formatCode="General">
                  <c:v>-4.2612229054781999E-4</c:v>
                </c:pt>
                <c:pt idx="147" formatCode="General">
                  <c:v>-4.2965406087306501E-4</c:v>
                </c:pt>
                <c:pt idx="148" formatCode="General">
                  <c:v>-4.3248854786324497E-4</c:v>
                </c:pt>
                <c:pt idx="149" formatCode="General">
                  <c:v>-4.34591356760975E-4</c:v>
                </c:pt>
                <c:pt idx="150" formatCode="General">
                  <c:v>-4.3716412653408001E-4</c:v>
                </c:pt>
                <c:pt idx="151" formatCode="General">
                  <c:v>-4.4077883163449999E-4</c:v>
                </c:pt>
                <c:pt idx="152" formatCode="General">
                  <c:v>-4.4450917518836902E-4</c:v>
                </c:pt>
                <c:pt idx="153" formatCode="General">
                  <c:v>-4.4676657138269298E-4</c:v>
                </c:pt>
                <c:pt idx="154" formatCode="General">
                  <c:v>-4.5050131090600902E-4</c:v>
                </c:pt>
                <c:pt idx="155" formatCode="General">
                  <c:v>-4.5336421015936701E-4</c:v>
                </c:pt>
                <c:pt idx="156" formatCode="General">
                  <c:v>-4.5688379075468498E-4</c:v>
                </c:pt>
                <c:pt idx="157" formatCode="General">
                  <c:v>-4.5933517256389699E-4</c:v>
                </c:pt>
                <c:pt idx="158" formatCode="General">
                  <c:v>-4.6390557676924703E-4</c:v>
                </c:pt>
                <c:pt idx="159" formatCode="General">
                  <c:v>-4.6673484547303702E-4</c:v>
                </c:pt>
                <c:pt idx="160" formatCode="General">
                  <c:v>-4.6905976198013299E-4</c:v>
                </c:pt>
                <c:pt idx="161" formatCode="General">
                  <c:v>-4.7196393021629299E-4</c:v>
                </c:pt>
                <c:pt idx="162" formatCode="General">
                  <c:v>-4.75162128472715E-4</c:v>
                </c:pt>
                <c:pt idx="163" formatCode="General">
                  <c:v>-4.7785227162738201E-4</c:v>
                </c:pt>
                <c:pt idx="164" formatCode="General">
                  <c:v>-4.80962866570456E-4</c:v>
                </c:pt>
                <c:pt idx="165" formatCode="General">
                  <c:v>-4.8442095355609899E-4</c:v>
                </c:pt>
                <c:pt idx="166" formatCode="General">
                  <c:v>-4.8716041845975301E-4</c:v>
                </c:pt>
                <c:pt idx="167" formatCode="General">
                  <c:v>-4.8986332592102595E-4</c:v>
                </c:pt>
                <c:pt idx="168" formatCode="General">
                  <c:v>-4.92986565041615E-4</c:v>
                </c:pt>
                <c:pt idx="169" formatCode="General">
                  <c:v>-4.9737025746523795E-4</c:v>
                </c:pt>
                <c:pt idx="170" formatCode="General">
                  <c:v>-4.99255253080814E-4</c:v>
                </c:pt>
                <c:pt idx="171" formatCode="General">
                  <c:v>-5.0162341218282995E-4</c:v>
                </c:pt>
                <c:pt idx="172" formatCode="General">
                  <c:v>-5.0577009104562102E-4</c:v>
                </c:pt>
                <c:pt idx="173" formatCode="General">
                  <c:v>-5.0912753135616095E-4</c:v>
                </c:pt>
                <c:pt idx="174" formatCode="General">
                  <c:v>-5.1227332745902804E-4</c:v>
                </c:pt>
                <c:pt idx="175" formatCode="General">
                  <c:v>-5.1576643215633705E-4</c:v>
                </c:pt>
                <c:pt idx="176" formatCode="General">
                  <c:v>-5.1772869777306097E-4</c:v>
                </c:pt>
                <c:pt idx="177" formatCode="General">
                  <c:v>-5.2135356586346905E-4</c:v>
                </c:pt>
                <c:pt idx="178" formatCode="General">
                  <c:v>-5.2492966546325496E-4</c:v>
                </c:pt>
                <c:pt idx="179" formatCode="General">
                  <c:v>-5.2631977497980605E-4</c:v>
                </c:pt>
                <c:pt idx="180" formatCode="General">
                  <c:v>-5.2965565749361703E-4</c:v>
                </c:pt>
                <c:pt idx="181" formatCode="General">
                  <c:v>-5.3367615985071401E-4</c:v>
                </c:pt>
                <c:pt idx="182" formatCode="General">
                  <c:v>-5.3440672664425504E-4</c:v>
                </c:pt>
                <c:pt idx="183" formatCode="General">
                  <c:v>-5.3786742947585899E-4</c:v>
                </c:pt>
                <c:pt idx="184" formatCode="General">
                  <c:v>-5.4206093956668197E-4</c:v>
                </c:pt>
                <c:pt idx="185" formatCode="General">
                  <c:v>-5.4538878944174099E-4</c:v>
                </c:pt>
                <c:pt idx="186" formatCode="General">
                  <c:v>-5.4791838884034598E-4</c:v>
                </c:pt>
                <c:pt idx="187" formatCode="General">
                  <c:v>-5.5130167270666698E-4</c:v>
                </c:pt>
                <c:pt idx="188" formatCode="General">
                  <c:v>-5.5297764392276002E-4</c:v>
                </c:pt>
                <c:pt idx="189" formatCode="General">
                  <c:v>-5.5861782456122797E-4</c:v>
                </c:pt>
                <c:pt idx="190" formatCode="General">
                  <c:v>-5.6118029532253096E-4</c:v>
                </c:pt>
                <c:pt idx="191" formatCode="General">
                  <c:v>-5.6376900721980504E-4</c:v>
                </c:pt>
                <c:pt idx="192" formatCode="General">
                  <c:v>-5.6580370428339498E-4</c:v>
                </c:pt>
                <c:pt idx="193" formatCode="General">
                  <c:v>-5.7022927518112203E-4</c:v>
                </c:pt>
                <c:pt idx="194" formatCode="General">
                  <c:v>-5.7256822075606498E-4</c:v>
                </c:pt>
                <c:pt idx="195" formatCode="General">
                  <c:v>-5.7465019772441703E-4</c:v>
                </c:pt>
                <c:pt idx="196" formatCode="General">
                  <c:v>-5.7797288944419099E-4</c:v>
                </c:pt>
                <c:pt idx="197" formatCode="General">
                  <c:v>-5.8146024630200495E-4</c:v>
                </c:pt>
                <c:pt idx="198" formatCode="General">
                  <c:v>-5.8491280899661605E-4</c:v>
                </c:pt>
                <c:pt idx="199" formatCode="General">
                  <c:v>-5.88392536990173E-4</c:v>
                </c:pt>
                <c:pt idx="200" formatCode="General">
                  <c:v>-5.8983940386123405E-4</c:v>
                </c:pt>
                <c:pt idx="201" formatCode="General">
                  <c:v>-5.9344565476680399E-4</c:v>
                </c:pt>
                <c:pt idx="202" formatCode="General">
                  <c:v>-5.9564351892031902E-4</c:v>
                </c:pt>
                <c:pt idx="203" formatCode="General">
                  <c:v>-5.9902527509418798E-4</c:v>
                </c:pt>
                <c:pt idx="204" formatCode="General">
                  <c:v>-6.0227481625879902E-4</c:v>
                </c:pt>
                <c:pt idx="205" formatCode="General">
                  <c:v>-6.0610936356639798E-4</c:v>
                </c:pt>
                <c:pt idx="206" formatCode="General">
                  <c:v>-6.0861101320472204E-4</c:v>
                </c:pt>
                <c:pt idx="207" formatCode="General">
                  <c:v>-6.1231033382853504E-4</c:v>
                </c:pt>
                <c:pt idx="208" formatCode="General">
                  <c:v>-6.1492617762233005E-4</c:v>
                </c:pt>
                <c:pt idx="209" formatCode="General">
                  <c:v>-6.1869201699458597E-4</c:v>
                </c:pt>
                <c:pt idx="210" formatCode="General">
                  <c:v>-6.2174837770374305E-4</c:v>
                </c:pt>
                <c:pt idx="211" formatCode="General">
                  <c:v>-6.2219195121010799E-4</c:v>
                </c:pt>
                <c:pt idx="212" formatCode="General">
                  <c:v>-6.2710842058319297E-4</c:v>
                </c:pt>
                <c:pt idx="213" formatCode="General">
                  <c:v>-6.3062109481977404E-4</c:v>
                </c:pt>
                <c:pt idx="214" formatCode="General">
                  <c:v>-6.3311655589859102E-4</c:v>
                </c:pt>
                <c:pt idx="215" formatCode="General">
                  <c:v>-6.3626021188624698E-4</c:v>
                </c:pt>
                <c:pt idx="216" formatCode="General">
                  <c:v>-6.4140504855804599E-4</c:v>
                </c:pt>
                <c:pt idx="217" formatCode="General">
                  <c:v>-6.4366148809121199E-4</c:v>
                </c:pt>
                <c:pt idx="218" formatCode="General">
                  <c:v>-6.4661716021564798E-4</c:v>
                </c:pt>
                <c:pt idx="219" formatCode="General">
                  <c:v>-6.49369501671931E-4</c:v>
                </c:pt>
                <c:pt idx="220" formatCode="General">
                  <c:v>-6.5283631685076997E-4</c:v>
                </c:pt>
                <c:pt idx="221" formatCode="General">
                  <c:v>-6.5570761087458697E-4</c:v>
                </c:pt>
                <c:pt idx="222" formatCode="General">
                  <c:v>-6.6056318941802095E-4</c:v>
                </c:pt>
                <c:pt idx="223" formatCode="General">
                  <c:v>-6.6264114411901701E-4</c:v>
                </c:pt>
                <c:pt idx="224" formatCode="General">
                  <c:v>-6.6622906757543804E-4</c:v>
                </c:pt>
                <c:pt idx="225" formatCode="General">
                  <c:v>-6.64868311719443E-4</c:v>
                </c:pt>
                <c:pt idx="226" formatCode="General">
                  <c:v>-6.7081213008039504E-4</c:v>
                </c:pt>
                <c:pt idx="227" formatCode="General">
                  <c:v>-6.7346011724902198E-4</c:v>
                </c:pt>
                <c:pt idx="228" formatCode="General">
                  <c:v>-6.7600603218937599E-4</c:v>
                </c:pt>
                <c:pt idx="229" formatCode="General">
                  <c:v>-6.7877674538012196E-4</c:v>
                </c:pt>
                <c:pt idx="230" formatCode="General">
                  <c:v>-6.8136167597592195E-4</c:v>
                </c:pt>
                <c:pt idx="231" formatCode="General">
                  <c:v>-6.8648382268568801E-4</c:v>
                </c:pt>
                <c:pt idx="232" formatCode="General">
                  <c:v>-6.8845986413539301E-4</c:v>
                </c:pt>
                <c:pt idx="233" formatCode="General">
                  <c:v>-6.9211700334968101E-4</c:v>
                </c:pt>
                <c:pt idx="234" formatCode="General">
                  <c:v>-6.9408830288207395E-4</c:v>
                </c:pt>
                <c:pt idx="235" formatCode="General">
                  <c:v>-6.9861915816685802E-4</c:v>
                </c:pt>
                <c:pt idx="236" formatCode="General">
                  <c:v>-7.0219395193145395E-4</c:v>
                </c:pt>
                <c:pt idx="237" formatCode="General">
                  <c:v>-7.0502726711983395E-4</c:v>
                </c:pt>
                <c:pt idx="238" formatCode="General">
                  <c:v>-7.0735434643380004E-4</c:v>
                </c:pt>
                <c:pt idx="239" formatCode="General">
                  <c:v>-7.0950681450304004E-4</c:v>
                </c:pt>
                <c:pt idx="240" formatCode="General">
                  <c:v>-7.1277997502985902E-4</c:v>
                </c:pt>
                <c:pt idx="241" formatCode="General">
                  <c:v>-7.1718917025437301E-4</c:v>
                </c:pt>
                <c:pt idx="242" formatCode="General">
                  <c:v>-7.2012375546276497E-4</c:v>
                </c:pt>
                <c:pt idx="243" formatCode="General">
                  <c:v>-7.2161431587151404E-4</c:v>
                </c:pt>
                <c:pt idx="244" formatCode="General">
                  <c:v>-7.2733938438620095E-4</c:v>
                </c:pt>
                <c:pt idx="245" formatCode="General">
                  <c:v>-7.3037082261016796E-4</c:v>
                </c:pt>
                <c:pt idx="246" formatCode="General">
                  <c:v>-7.3302441487767104E-4</c:v>
                </c:pt>
                <c:pt idx="247" formatCode="General">
                  <c:v>-7.3641179284666004E-4</c:v>
                </c:pt>
                <c:pt idx="248" formatCode="General">
                  <c:v>-7.3914845509867903E-4</c:v>
                </c:pt>
                <c:pt idx="249" formatCode="General">
                  <c:v>-7.4294475351259297E-4</c:v>
                </c:pt>
                <c:pt idx="250" formatCode="General">
                  <c:v>-7.4653152153287097E-4</c:v>
                </c:pt>
                <c:pt idx="251" formatCode="General">
                  <c:v>-7.4750802480203404E-4</c:v>
                </c:pt>
                <c:pt idx="252" formatCode="General">
                  <c:v>-7.5194919772062396E-4</c:v>
                </c:pt>
                <c:pt idx="253" formatCode="General">
                  <c:v>-7.5388590346644796E-4</c:v>
                </c:pt>
                <c:pt idx="254" formatCode="General">
                  <c:v>-7.5558093446827603E-4</c:v>
                </c:pt>
                <c:pt idx="255" formatCode="General">
                  <c:v>-7.5961414263238803E-4</c:v>
                </c:pt>
                <c:pt idx="256" formatCode="General">
                  <c:v>-7.6252351839161997E-4</c:v>
                </c:pt>
                <c:pt idx="257" formatCode="General">
                  <c:v>-7.65371808896113E-4</c:v>
                </c:pt>
                <c:pt idx="258" formatCode="General">
                  <c:v>-7.68431029549208E-4</c:v>
                </c:pt>
                <c:pt idx="259" formatCode="General">
                  <c:v>-7.7192623257199002E-4</c:v>
                </c:pt>
                <c:pt idx="260" formatCode="General">
                  <c:v>-7.7571922024591495E-4</c:v>
                </c:pt>
                <c:pt idx="261" formatCode="General">
                  <c:v>-7.7898401811857395E-4</c:v>
                </c:pt>
                <c:pt idx="262" formatCode="General">
                  <c:v>-7.81063805060328E-4</c:v>
                </c:pt>
                <c:pt idx="263" formatCode="General">
                  <c:v>-7.8384165521320202E-4</c:v>
                </c:pt>
                <c:pt idx="264" formatCode="General">
                  <c:v>-7.8726671756134705E-4</c:v>
                </c:pt>
                <c:pt idx="265" formatCode="General">
                  <c:v>-7.9097605054074497E-4</c:v>
                </c:pt>
                <c:pt idx="266" formatCode="General">
                  <c:v>-7.9511395125646798E-4</c:v>
                </c:pt>
                <c:pt idx="267" formatCode="General">
                  <c:v>-7.9762714933452399E-4</c:v>
                </c:pt>
                <c:pt idx="268" formatCode="General">
                  <c:v>-7.9985265789592598E-4</c:v>
                </c:pt>
                <c:pt idx="269" formatCode="General">
                  <c:v>-8.0281661616086498E-4</c:v>
                </c:pt>
                <c:pt idx="270" formatCode="General">
                  <c:v>-8.07365366540983E-4</c:v>
                </c:pt>
                <c:pt idx="271" formatCode="General">
                  <c:v>-8.0873524030882697E-4</c:v>
                </c:pt>
                <c:pt idx="272" formatCode="General">
                  <c:v>-8.1367775136073997E-4</c:v>
                </c:pt>
                <c:pt idx="273" formatCode="General">
                  <c:v>-8.1465808724002998E-4</c:v>
                </c:pt>
                <c:pt idx="274" formatCode="General">
                  <c:v>-8.1672562152247696E-4</c:v>
                </c:pt>
                <c:pt idx="275" formatCode="General">
                  <c:v>-8.1973530810499002E-4</c:v>
                </c:pt>
                <c:pt idx="276" formatCode="General">
                  <c:v>-8.2413215719076202E-4</c:v>
                </c:pt>
                <c:pt idx="277" formatCode="General">
                  <c:v>-8.2757120411517998E-4</c:v>
                </c:pt>
                <c:pt idx="278" formatCode="General">
                  <c:v>-8.29193696248358E-4</c:v>
                </c:pt>
                <c:pt idx="279" formatCode="General">
                  <c:v>-8.3209353393333104E-4</c:v>
                </c:pt>
                <c:pt idx="280" formatCode="General">
                  <c:v>-8.3592558603478001E-4</c:v>
                </c:pt>
                <c:pt idx="281" formatCode="General">
                  <c:v>-8.4046634466928801E-4</c:v>
                </c:pt>
                <c:pt idx="282" formatCode="General">
                  <c:v>-8.4134727017510201E-4</c:v>
                </c:pt>
                <c:pt idx="283" formatCode="General">
                  <c:v>-8.43903690996784E-4</c:v>
                </c:pt>
                <c:pt idx="284" formatCode="General">
                  <c:v>-8.4871314489548002E-4</c:v>
                </c:pt>
                <c:pt idx="285" formatCode="General">
                  <c:v>-8.5038327155704402E-4</c:v>
                </c:pt>
                <c:pt idx="286" formatCode="General">
                  <c:v>-8.5397844219242301E-4</c:v>
                </c:pt>
                <c:pt idx="287" formatCode="General">
                  <c:v>-8.5676064869473197E-4</c:v>
                </c:pt>
                <c:pt idx="288" formatCode="General">
                  <c:v>-8.6143169663104198E-4</c:v>
                </c:pt>
                <c:pt idx="289" formatCode="General">
                  <c:v>-8.6432215712117398E-4</c:v>
                </c:pt>
                <c:pt idx="290" formatCode="General">
                  <c:v>-8.6614672541062896E-4</c:v>
                </c:pt>
                <c:pt idx="291" formatCode="General">
                  <c:v>-8.7024030111140598E-4</c:v>
                </c:pt>
                <c:pt idx="292" formatCode="General">
                  <c:v>-8.7138781634111704E-4</c:v>
                </c:pt>
                <c:pt idx="293" formatCode="General">
                  <c:v>-8.7547817078560501E-4</c:v>
                </c:pt>
                <c:pt idx="294" formatCode="General">
                  <c:v>-8.7792291677659805E-4</c:v>
                </c:pt>
                <c:pt idx="295" formatCode="General">
                  <c:v>-8.8421379320138599E-4</c:v>
                </c:pt>
                <c:pt idx="296" formatCode="General">
                  <c:v>-8.8463297926814801E-4</c:v>
                </c:pt>
                <c:pt idx="297" formatCode="General">
                  <c:v>-8.8747338977794598E-4</c:v>
                </c:pt>
                <c:pt idx="298" formatCode="General">
                  <c:v>-8.8926876271471097E-4</c:v>
                </c:pt>
                <c:pt idx="299" formatCode="General">
                  <c:v>-8.93694241016708E-4</c:v>
                </c:pt>
                <c:pt idx="300" formatCode="General">
                  <c:v>-8.9525741547855401E-4</c:v>
                </c:pt>
                <c:pt idx="301" formatCode="General">
                  <c:v>-8.9698502398413401E-4</c:v>
                </c:pt>
                <c:pt idx="302" formatCode="General">
                  <c:v>-9.0163345971963399E-4</c:v>
                </c:pt>
                <c:pt idx="303" formatCode="General">
                  <c:v>-9.0428156765432399E-4</c:v>
                </c:pt>
                <c:pt idx="304" formatCode="General">
                  <c:v>-9.0835558154452598E-4</c:v>
                </c:pt>
                <c:pt idx="305" formatCode="General">
                  <c:v>-9.1158816748821195E-4</c:v>
                </c:pt>
                <c:pt idx="306" formatCode="General">
                  <c:v>-9.1331073954000299E-4</c:v>
                </c:pt>
                <c:pt idx="307" formatCode="General">
                  <c:v>-9.1318856787723395E-4</c:v>
                </c:pt>
                <c:pt idx="308" formatCode="General">
                  <c:v>-9.1878306855087196E-4</c:v>
                </c:pt>
                <c:pt idx="309" formatCode="General">
                  <c:v>-9.2265760700636001E-4</c:v>
                </c:pt>
                <c:pt idx="310" formatCode="General">
                  <c:v>-9.2536010913443095E-4</c:v>
                </c:pt>
                <c:pt idx="311" formatCode="General">
                  <c:v>-9.2955224318332303E-4</c:v>
                </c:pt>
                <c:pt idx="312" formatCode="General">
                  <c:v>-9.3257174740859496E-4</c:v>
                </c:pt>
                <c:pt idx="313" formatCode="General">
                  <c:v>-9.3450768428626296E-4</c:v>
                </c:pt>
                <c:pt idx="314" formatCode="General">
                  <c:v>-9.3826302206286797E-4</c:v>
                </c:pt>
                <c:pt idx="315" formatCode="General">
                  <c:v>-9.4014600771602302E-4</c:v>
                </c:pt>
                <c:pt idx="316" formatCode="General">
                  <c:v>-9.4180440471455405E-4</c:v>
                </c:pt>
                <c:pt idx="317" formatCode="General">
                  <c:v>-9.4814481976128603E-4</c:v>
                </c:pt>
                <c:pt idx="318" formatCode="General">
                  <c:v>-9.5019857705344395E-4</c:v>
                </c:pt>
                <c:pt idx="319" formatCode="General">
                  <c:v>-9.5313899657531204E-4</c:v>
                </c:pt>
                <c:pt idx="320" formatCode="General">
                  <c:v>-9.57230269188305E-4</c:v>
                </c:pt>
                <c:pt idx="321" formatCode="General">
                  <c:v>-9.5997315078867899E-4</c:v>
                </c:pt>
                <c:pt idx="322" formatCode="General">
                  <c:v>-9.6127895068167995E-4</c:v>
                </c:pt>
                <c:pt idx="323" formatCode="General">
                  <c:v>-9.6735675789290398E-4</c:v>
                </c:pt>
                <c:pt idx="324" formatCode="General">
                  <c:v>-9.6964808281463301E-4</c:v>
                </c:pt>
                <c:pt idx="325" formatCode="General">
                  <c:v>-9.7296121122137497E-4</c:v>
                </c:pt>
                <c:pt idx="326" formatCode="General">
                  <c:v>-9.75726773324076E-4</c:v>
                </c:pt>
                <c:pt idx="327" formatCode="General">
                  <c:v>-9.78907364457853E-4</c:v>
                </c:pt>
                <c:pt idx="328" formatCode="General">
                  <c:v>-9.819052468968499E-4</c:v>
                </c:pt>
                <c:pt idx="329" formatCode="General">
                  <c:v>-9.8623818319062604E-4</c:v>
                </c:pt>
                <c:pt idx="330" formatCode="General">
                  <c:v>-9.8649868833999301E-4</c:v>
                </c:pt>
                <c:pt idx="331" formatCode="General">
                  <c:v>-9.8774468820006706E-4</c:v>
                </c:pt>
                <c:pt idx="332" formatCode="General">
                  <c:v>-9.92993433837328E-4</c:v>
                </c:pt>
                <c:pt idx="333" formatCode="General">
                  <c:v>-9.9505972433350004E-4</c:v>
                </c:pt>
                <c:pt idx="334" formatCode="General">
                  <c:v>-1.00134073787635E-3</c:v>
                </c:pt>
                <c:pt idx="335" formatCode="General">
                  <c:v>-1.00198238319246E-3</c:v>
                </c:pt>
                <c:pt idx="336" formatCode="General">
                  <c:v>-1.0064536554977299E-3</c:v>
                </c:pt>
                <c:pt idx="337" formatCode="General">
                  <c:v>-1.00880467703404E-3</c:v>
                </c:pt>
                <c:pt idx="338" formatCode="General">
                  <c:v>-1.01081299364956E-3</c:v>
                </c:pt>
                <c:pt idx="339" formatCode="General">
                  <c:v>-1.0165067372447101E-3</c:v>
                </c:pt>
                <c:pt idx="340" formatCode="General">
                  <c:v>-1.0204536970491E-3</c:v>
                </c:pt>
                <c:pt idx="341" formatCode="General">
                  <c:v>-1.0216014897267501E-3</c:v>
                </c:pt>
                <c:pt idx="342" formatCode="General">
                  <c:v>-1.02546470589604E-3</c:v>
                </c:pt>
                <c:pt idx="343" formatCode="General">
                  <c:v>-1.02612812074536E-3</c:v>
                </c:pt>
                <c:pt idx="344" formatCode="General">
                  <c:v>-1.0298789877536301E-3</c:v>
                </c:pt>
                <c:pt idx="345" formatCode="General">
                  <c:v>-1.0334088372580799E-3</c:v>
                </c:pt>
                <c:pt idx="346" formatCode="General">
                  <c:v>-1.0380273464284E-3</c:v>
                </c:pt>
                <c:pt idx="347" formatCode="General">
                  <c:v>-1.0390621939551301E-3</c:v>
                </c:pt>
                <c:pt idx="348" formatCode="General">
                  <c:v>-1.0437124285681101E-3</c:v>
                </c:pt>
                <c:pt idx="349" formatCode="General">
                  <c:v>-1.04547466074565E-3</c:v>
                </c:pt>
                <c:pt idx="350" formatCode="General">
                  <c:v>-1.0475569750840799E-3</c:v>
                </c:pt>
                <c:pt idx="351" formatCode="General">
                  <c:v>-1.0519908575769401E-3</c:v>
                </c:pt>
                <c:pt idx="352" formatCode="General">
                  <c:v>-1.0552824329459101E-3</c:v>
                </c:pt>
                <c:pt idx="353" formatCode="General">
                  <c:v>-1.0575458049710701E-3</c:v>
                </c:pt>
                <c:pt idx="354" formatCode="General">
                  <c:v>-1.0590303790149801E-3</c:v>
                </c:pt>
                <c:pt idx="355" formatCode="General">
                  <c:v>-1.06511158692422E-3</c:v>
                </c:pt>
                <c:pt idx="356" formatCode="General">
                  <c:v>-1.0650777277798301E-3</c:v>
                </c:pt>
                <c:pt idx="357" formatCode="General">
                  <c:v>-1.06679077455149E-3</c:v>
                </c:pt>
                <c:pt idx="358" formatCode="General">
                  <c:v>-1.0707066078086999E-3</c:v>
                </c:pt>
                <c:pt idx="359" formatCode="General">
                  <c:v>-1.07571267873909E-3</c:v>
                </c:pt>
                <c:pt idx="360" formatCode="General">
                  <c:v>-1.07594170215188E-3</c:v>
                </c:pt>
                <c:pt idx="361" formatCode="General">
                  <c:v>-1.0800584314386301E-3</c:v>
                </c:pt>
                <c:pt idx="362" formatCode="General">
                  <c:v>-1.0837829005535E-3</c:v>
                </c:pt>
                <c:pt idx="363" formatCode="General">
                  <c:v>-1.08719338815041E-3</c:v>
                </c:pt>
                <c:pt idx="364" formatCode="General">
                  <c:v>-1.0865397815654899E-3</c:v>
                </c:pt>
                <c:pt idx="365" formatCode="General">
                  <c:v>-1.09414372211972E-3</c:v>
                </c:pt>
                <c:pt idx="366" formatCode="General">
                  <c:v>-1.0959823228397299E-3</c:v>
                </c:pt>
                <c:pt idx="367" formatCode="General">
                  <c:v>-1.09711700962223E-3</c:v>
                </c:pt>
                <c:pt idx="368" formatCode="General">
                  <c:v>-1.1001497417849201E-3</c:v>
                </c:pt>
                <c:pt idx="369" formatCode="General">
                  <c:v>-1.1034224584687601E-3</c:v>
                </c:pt>
                <c:pt idx="370" formatCode="General">
                  <c:v>-1.10537248064663E-3</c:v>
                </c:pt>
                <c:pt idx="371" formatCode="General">
                  <c:v>-1.11018416103637E-3</c:v>
                </c:pt>
                <c:pt idx="372" formatCode="General">
                  <c:v>-1.1149589578530799E-3</c:v>
                </c:pt>
                <c:pt idx="373" formatCode="General">
                  <c:v>-1.1202597547163599E-3</c:v>
                </c:pt>
                <c:pt idx="374" formatCode="General">
                  <c:v>-1.1207939775989199E-3</c:v>
                </c:pt>
                <c:pt idx="375" formatCode="General">
                  <c:v>-1.1236970848216301E-3</c:v>
                </c:pt>
                <c:pt idx="376" formatCode="General">
                  <c:v>-1.1282921425529999E-3</c:v>
                </c:pt>
                <c:pt idx="377" formatCode="General">
                  <c:v>-1.12986612596906E-3</c:v>
                </c:pt>
                <c:pt idx="378" formatCode="General">
                  <c:v>-1.1314073409231301E-3</c:v>
                </c:pt>
                <c:pt idx="379" formatCode="General">
                  <c:v>-1.1341825609887501E-3</c:v>
                </c:pt>
                <c:pt idx="380" formatCode="General">
                  <c:v>-1.1409886663630399E-3</c:v>
                </c:pt>
                <c:pt idx="381" formatCode="General">
                  <c:v>-1.14214288440159E-3</c:v>
                </c:pt>
                <c:pt idx="382" formatCode="General">
                  <c:v>-1.1455331958359399E-3</c:v>
                </c:pt>
                <c:pt idx="383" formatCode="General">
                  <c:v>-1.1470761125884799E-3</c:v>
                </c:pt>
                <c:pt idx="384" formatCode="General">
                  <c:v>-1.1505885901551001E-3</c:v>
                </c:pt>
                <c:pt idx="385" formatCode="General">
                  <c:v>-1.1532479404201799E-3</c:v>
                </c:pt>
                <c:pt idx="386" formatCode="General">
                  <c:v>-1.1573697709776601E-3</c:v>
                </c:pt>
                <c:pt idx="387" formatCode="General">
                  <c:v>-1.1569735764879799E-3</c:v>
                </c:pt>
                <c:pt idx="388" formatCode="General">
                  <c:v>-1.1621111692692301E-3</c:v>
                </c:pt>
                <c:pt idx="389" formatCode="General">
                  <c:v>-1.1664077594372301E-3</c:v>
                </c:pt>
                <c:pt idx="390" formatCode="General">
                  <c:v>-1.1688284884433899E-3</c:v>
                </c:pt>
                <c:pt idx="391" formatCode="General">
                  <c:v>-1.1712414269949201E-3</c:v>
                </c:pt>
                <c:pt idx="392" formatCode="General">
                  <c:v>-1.17365403521895E-3</c:v>
                </c:pt>
                <c:pt idx="393" formatCode="General">
                  <c:v>-1.1761378141301401E-3</c:v>
                </c:pt>
                <c:pt idx="394" formatCode="General">
                  <c:v>-1.18090366073072E-3</c:v>
                </c:pt>
                <c:pt idx="395" formatCode="General">
                  <c:v>-1.1847827216140601E-3</c:v>
                </c:pt>
                <c:pt idx="396" formatCode="General">
                  <c:v>-1.1882041403001699E-3</c:v>
                </c:pt>
                <c:pt idx="397" formatCode="General">
                  <c:v>-1.1913293974640899E-3</c:v>
                </c:pt>
                <c:pt idx="398" formatCode="General">
                  <c:v>-1.19516681005052E-3</c:v>
                </c:pt>
                <c:pt idx="399" formatCode="General">
                  <c:v>-1.19793577338607E-3</c:v>
                </c:pt>
                <c:pt idx="400" formatCode="General">
                  <c:v>-1.19852382357954E-3</c:v>
                </c:pt>
                <c:pt idx="401" formatCode="General">
                  <c:v>-1.2024559140013001E-3</c:v>
                </c:pt>
                <c:pt idx="402" formatCode="General">
                  <c:v>-1.2062413714355299E-3</c:v>
                </c:pt>
                <c:pt idx="403" formatCode="General">
                  <c:v>-1.2083470866600999E-3</c:v>
                </c:pt>
                <c:pt idx="404" formatCode="General">
                  <c:v>-1.2128739592951201E-3</c:v>
                </c:pt>
                <c:pt idx="405" formatCode="General">
                  <c:v>-1.2152615582173201E-3</c:v>
                </c:pt>
                <c:pt idx="406" formatCode="General">
                  <c:v>-1.2177581978160201E-3</c:v>
                </c:pt>
                <c:pt idx="407" formatCode="General">
                  <c:v>-1.2216991736340201E-3</c:v>
                </c:pt>
                <c:pt idx="408" formatCode="General">
                  <c:v>-1.22509189968728E-3</c:v>
                </c:pt>
                <c:pt idx="409" formatCode="General">
                  <c:v>-1.2258351204025E-3</c:v>
                </c:pt>
                <c:pt idx="410" formatCode="General">
                  <c:v>-1.22976431213725E-3</c:v>
                </c:pt>
                <c:pt idx="411" formatCode="General">
                  <c:v>-1.23261098783673E-3</c:v>
                </c:pt>
                <c:pt idx="412" formatCode="General">
                  <c:v>-1.2373721945756701E-3</c:v>
                </c:pt>
                <c:pt idx="413" formatCode="General">
                  <c:v>-1.23954426997816E-3</c:v>
                </c:pt>
                <c:pt idx="414" formatCode="General">
                  <c:v>-1.23975972979843E-3</c:v>
                </c:pt>
                <c:pt idx="415" formatCode="General">
                  <c:v>-1.2430892048363E-3</c:v>
                </c:pt>
                <c:pt idx="416" formatCode="General">
                  <c:v>-1.24686428943446E-3</c:v>
                </c:pt>
                <c:pt idx="417" formatCode="General">
                  <c:v>-1.2486780399174099E-3</c:v>
                </c:pt>
                <c:pt idx="418" formatCode="General">
                  <c:v>-1.25310979229331E-3</c:v>
                </c:pt>
                <c:pt idx="419" formatCode="General">
                  <c:v>-1.25573020919658E-3</c:v>
                </c:pt>
                <c:pt idx="420" formatCode="General">
                  <c:v>-1.2596226367753999E-3</c:v>
                </c:pt>
                <c:pt idx="421" formatCode="General">
                  <c:v>-1.26157987113017E-3</c:v>
                </c:pt>
                <c:pt idx="422" formatCode="General">
                  <c:v>-1.2653184330789801E-3</c:v>
                </c:pt>
                <c:pt idx="423" formatCode="General">
                  <c:v>-1.2680067059694701E-3</c:v>
                </c:pt>
                <c:pt idx="424" formatCode="General">
                  <c:v>-1.27071800957705E-3</c:v>
                </c:pt>
                <c:pt idx="425" formatCode="General">
                  <c:v>-1.27501917115046E-3</c:v>
                </c:pt>
                <c:pt idx="426" formatCode="General">
                  <c:v>-1.2751049902620399E-3</c:v>
                </c:pt>
                <c:pt idx="427" formatCode="General">
                  <c:v>-1.27876856686656E-3</c:v>
                </c:pt>
                <c:pt idx="428" formatCode="General">
                  <c:v>-1.2812440941335399E-3</c:v>
                </c:pt>
                <c:pt idx="429" formatCode="General">
                  <c:v>-1.28532324197178E-3</c:v>
                </c:pt>
                <c:pt idx="430" formatCode="General">
                  <c:v>-1.2905143573944101E-3</c:v>
                </c:pt>
                <c:pt idx="431" formatCode="General">
                  <c:v>-1.2901389354684201E-3</c:v>
                </c:pt>
                <c:pt idx="432" formatCode="General">
                  <c:v>-1.2964715395684099E-3</c:v>
                </c:pt>
                <c:pt idx="433" formatCode="General">
                  <c:v>-1.2988443583042499E-3</c:v>
                </c:pt>
                <c:pt idx="434" formatCode="General">
                  <c:v>-1.3047592850488701E-3</c:v>
                </c:pt>
                <c:pt idx="435" formatCode="General">
                  <c:v>-1.3073067204745601E-3</c:v>
                </c:pt>
                <c:pt idx="436" formatCode="General">
                  <c:v>-1.31052461664508E-3</c:v>
                </c:pt>
                <c:pt idx="437" formatCode="General">
                  <c:v>-1.3145509621608901E-3</c:v>
                </c:pt>
                <c:pt idx="438" formatCode="General">
                  <c:v>-1.3154323608896401E-3</c:v>
                </c:pt>
                <c:pt idx="439" formatCode="General">
                  <c:v>-1.31983603768007E-3</c:v>
                </c:pt>
                <c:pt idx="440" formatCode="General">
                  <c:v>-1.32309472505086E-3</c:v>
                </c:pt>
                <c:pt idx="441" formatCode="General">
                  <c:v>-1.3228106810887299E-3</c:v>
                </c:pt>
                <c:pt idx="442" formatCode="General">
                  <c:v>-1.3254479121141099E-3</c:v>
                </c:pt>
                <c:pt idx="443" formatCode="General">
                  <c:v>-1.3337382174209401E-3</c:v>
                </c:pt>
                <c:pt idx="444" formatCode="General">
                  <c:v>-1.33229481163337E-3</c:v>
                </c:pt>
                <c:pt idx="445" formatCode="General">
                  <c:v>-1.33784274253985E-3</c:v>
                </c:pt>
                <c:pt idx="446" formatCode="General">
                  <c:v>-1.3387131556576099E-3</c:v>
                </c:pt>
                <c:pt idx="447" formatCode="General">
                  <c:v>-1.3424974398186099E-3</c:v>
                </c:pt>
                <c:pt idx="448" formatCode="General">
                  <c:v>-1.34380413378128E-3</c:v>
                </c:pt>
                <c:pt idx="449" formatCode="General">
                  <c:v>-1.3490546904559801E-3</c:v>
                </c:pt>
                <c:pt idx="450" formatCode="General">
                  <c:v>-1.35148663519556E-3</c:v>
                </c:pt>
                <c:pt idx="451" formatCode="General">
                  <c:v>-1.3570224775984201E-3</c:v>
                </c:pt>
                <c:pt idx="452" formatCode="General">
                  <c:v>-1.3589065717073E-3</c:v>
                </c:pt>
                <c:pt idx="453" formatCode="General">
                  <c:v>-1.36059232699738E-3</c:v>
                </c:pt>
                <c:pt idx="454" formatCode="General">
                  <c:v>-1.3653409949022301E-3</c:v>
                </c:pt>
                <c:pt idx="455" formatCode="General">
                  <c:v>-1.36802399898247E-3</c:v>
                </c:pt>
                <c:pt idx="456" formatCode="General">
                  <c:v>-1.36995288716814E-3</c:v>
                </c:pt>
                <c:pt idx="457" formatCode="General">
                  <c:v>-1.3718023905212799E-3</c:v>
                </c:pt>
                <c:pt idx="458" formatCode="General">
                  <c:v>-1.3746515818297801E-3</c:v>
                </c:pt>
                <c:pt idx="459" formatCode="General">
                  <c:v>-1.3769594185909101E-3</c:v>
                </c:pt>
                <c:pt idx="460" formatCode="General">
                  <c:v>-1.38006278353051E-3</c:v>
                </c:pt>
                <c:pt idx="461" formatCode="General">
                  <c:v>-1.38543379076159E-3</c:v>
                </c:pt>
                <c:pt idx="462" formatCode="General">
                  <c:v>-1.3881846142521301E-3</c:v>
                </c:pt>
                <c:pt idx="463" formatCode="General">
                  <c:v>-1.38723039618924E-3</c:v>
                </c:pt>
                <c:pt idx="464" formatCode="General">
                  <c:v>-1.3936112095141999E-3</c:v>
                </c:pt>
                <c:pt idx="465" formatCode="General">
                  <c:v>-1.3963609195277299E-3</c:v>
                </c:pt>
                <c:pt idx="466" formatCode="General">
                  <c:v>-1.4004045980265101E-3</c:v>
                </c:pt>
                <c:pt idx="467" formatCode="General">
                  <c:v>-1.40350629507309E-3</c:v>
                </c:pt>
                <c:pt idx="468" formatCode="General">
                  <c:v>-1.40385519694768E-3</c:v>
                </c:pt>
                <c:pt idx="469" formatCode="General">
                  <c:v>-1.40673545366165E-3</c:v>
                </c:pt>
                <c:pt idx="470" formatCode="General">
                  <c:v>-1.41275782633633E-3</c:v>
                </c:pt>
                <c:pt idx="471" formatCode="General">
                  <c:v>-1.41467998588305E-3</c:v>
                </c:pt>
                <c:pt idx="472" formatCode="General">
                  <c:v>-1.4179681416788101E-3</c:v>
                </c:pt>
                <c:pt idx="473" formatCode="General">
                  <c:v>-1.4198257867376999E-3</c:v>
                </c:pt>
                <c:pt idx="474" formatCode="General">
                  <c:v>-1.42259072701846E-3</c:v>
                </c:pt>
                <c:pt idx="475" formatCode="General">
                  <c:v>-1.4297559698209499E-3</c:v>
                </c:pt>
                <c:pt idx="476" formatCode="General">
                  <c:v>-1.42878760003301E-3</c:v>
                </c:pt>
                <c:pt idx="477" formatCode="General">
                  <c:v>-1.43434120697623E-3</c:v>
                </c:pt>
                <c:pt idx="478" formatCode="General">
                  <c:v>-1.4349052079475799E-3</c:v>
                </c:pt>
                <c:pt idx="479" formatCode="General">
                  <c:v>-1.43647851641717E-3</c:v>
                </c:pt>
                <c:pt idx="480" formatCode="General">
                  <c:v>-1.43925219798121E-3</c:v>
                </c:pt>
                <c:pt idx="481" formatCode="General">
                  <c:v>-1.4466842759991399E-3</c:v>
                </c:pt>
                <c:pt idx="482" formatCode="General">
                  <c:v>-1.44735763998617E-3</c:v>
                </c:pt>
                <c:pt idx="483" formatCode="General">
                  <c:v>-1.4529534120579801E-3</c:v>
                </c:pt>
                <c:pt idx="484" formatCode="General">
                  <c:v>-1.4544630357007701E-3</c:v>
                </c:pt>
                <c:pt idx="485" formatCode="General">
                  <c:v>-1.4562453294388899E-3</c:v>
                </c:pt>
                <c:pt idx="486" formatCode="General">
                  <c:v>-1.46060895841427E-3</c:v>
                </c:pt>
                <c:pt idx="487" formatCode="General">
                  <c:v>-1.46596029508419E-3</c:v>
                </c:pt>
                <c:pt idx="488" formatCode="General">
                  <c:v>-1.4670730207797899E-3</c:v>
                </c:pt>
                <c:pt idx="489" formatCode="General">
                  <c:v>-1.46977915834798E-3</c:v>
                </c:pt>
                <c:pt idx="490" formatCode="General">
                  <c:v>-1.4740500344104001E-3</c:v>
                </c:pt>
                <c:pt idx="491" formatCode="General">
                  <c:v>-1.47509503652651E-3</c:v>
                </c:pt>
                <c:pt idx="492" formatCode="General">
                  <c:v>-1.47867352678825E-3</c:v>
                </c:pt>
                <c:pt idx="493" formatCode="General">
                  <c:v>-1.4833733482228801E-3</c:v>
                </c:pt>
                <c:pt idx="494" formatCode="General">
                  <c:v>-1.4849342439296901E-3</c:v>
                </c:pt>
                <c:pt idx="495" formatCode="General">
                  <c:v>-1.48628942753749E-3</c:v>
                </c:pt>
                <c:pt idx="496" formatCode="General">
                  <c:v>-1.4865195604594099E-3</c:v>
                </c:pt>
                <c:pt idx="497" formatCode="General">
                  <c:v>-1.4944186530913999E-3</c:v>
                </c:pt>
                <c:pt idx="498" formatCode="General">
                  <c:v>-1.49524616295018E-3</c:v>
                </c:pt>
                <c:pt idx="499" formatCode="General">
                  <c:v>-1.5001712660582299E-3</c:v>
                </c:pt>
                <c:pt idx="500" formatCode="General">
                  <c:v>-1.5047157676742E-3</c:v>
                </c:pt>
                <c:pt idx="501" formatCode="General">
                  <c:v>-1.5071047075795401E-3</c:v>
                </c:pt>
                <c:pt idx="502" formatCode="General">
                  <c:v>-1.5114424369214799E-3</c:v>
                </c:pt>
                <c:pt idx="503" formatCode="General">
                  <c:v>-1.51125702380015E-3</c:v>
                </c:pt>
                <c:pt idx="504" formatCode="General">
                  <c:v>-1.51488001472296E-3</c:v>
                </c:pt>
                <c:pt idx="505" formatCode="General">
                  <c:v>-1.51748781281838E-3</c:v>
                </c:pt>
                <c:pt idx="506" formatCode="General">
                  <c:v>-1.51942516662495E-3</c:v>
                </c:pt>
                <c:pt idx="507" formatCode="General">
                  <c:v>-1.5226220945852101E-3</c:v>
                </c:pt>
                <c:pt idx="508" formatCode="General">
                  <c:v>-1.52471219888199E-3</c:v>
                </c:pt>
                <c:pt idx="509" formatCode="General">
                  <c:v>-1.53013620806789E-3</c:v>
                </c:pt>
                <c:pt idx="510" formatCode="General">
                  <c:v>-1.5339500380859099E-3</c:v>
                </c:pt>
                <c:pt idx="511" formatCode="General">
                  <c:v>-1.53472685398323E-3</c:v>
                </c:pt>
                <c:pt idx="512" formatCode="General">
                  <c:v>-1.53685717179958E-3</c:v>
                </c:pt>
                <c:pt idx="513" formatCode="General">
                  <c:v>-1.5410427983933799E-3</c:v>
                </c:pt>
                <c:pt idx="514" formatCode="General">
                  <c:v>-1.54181836030243E-3</c:v>
                </c:pt>
                <c:pt idx="515" formatCode="General">
                  <c:v>-1.5502388789355101E-3</c:v>
                </c:pt>
                <c:pt idx="516" formatCode="General">
                  <c:v>-1.5482330084553601E-3</c:v>
                </c:pt>
                <c:pt idx="517" formatCode="General">
                  <c:v>-1.5539666479847301E-3</c:v>
                </c:pt>
                <c:pt idx="518" formatCode="General">
                  <c:v>-1.5541706403471799E-3</c:v>
                </c:pt>
                <c:pt idx="519" formatCode="General">
                  <c:v>-1.5619079502071499E-3</c:v>
                </c:pt>
                <c:pt idx="520" formatCode="General">
                  <c:v>-1.5620773413999201E-3</c:v>
                </c:pt>
                <c:pt idx="521" formatCode="General">
                  <c:v>-1.56644136751808E-3</c:v>
                </c:pt>
                <c:pt idx="522" formatCode="General">
                  <c:v>-1.5693300259738399E-3</c:v>
                </c:pt>
                <c:pt idx="523" formatCode="General">
                  <c:v>-1.5718079866307499E-3</c:v>
                </c:pt>
                <c:pt idx="524" formatCode="General">
                  <c:v>-1.5752782560939499E-3</c:v>
                </c:pt>
                <c:pt idx="525" formatCode="General">
                  <c:v>-1.57874902450595E-3</c:v>
                </c:pt>
                <c:pt idx="526" formatCode="General">
                  <c:v>-1.5788051973724699E-3</c:v>
                </c:pt>
                <c:pt idx="527" formatCode="General">
                  <c:v>-1.58417636416425E-3</c:v>
                </c:pt>
                <c:pt idx="528" formatCode="General">
                  <c:v>-1.5895862960123199E-3</c:v>
                </c:pt>
                <c:pt idx="529" formatCode="General">
                  <c:v>-1.5896219270326601E-3</c:v>
                </c:pt>
                <c:pt idx="530" formatCode="General">
                  <c:v>-1.5890968608227301E-3</c:v>
                </c:pt>
                <c:pt idx="531" formatCode="General">
                  <c:v>-1.59569939385704E-3</c:v>
                </c:pt>
                <c:pt idx="532" formatCode="General">
                  <c:v>-1.5993263089812599E-3</c:v>
                </c:pt>
                <c:pt idx="533" formatCode="General">
                  <c:v>-1.60174606780581E-3</c:v>
                </c:pt>
                <c:pt idx="534" formatCode="General">
                  <c:v>-1.60318622499712E-3</c:v>
                </c:pt>
                <c:pt idx="535" formatCode="General">
                  <c:v>-1.6078273074743099E-3</c:v>
                </c:pt>
                <c:pt idx="536" formatCode="General">
                  <c:v>-1.6133803360126901E-3</c:v>
                </c:pt>
                <c:pt idx="537" formatCode="General">
                  <c:v>-1.6150383516035701E-3</c:v>
                </c:pt>
                <c:pt idx="538" formatCode="General">
                  <c:v>-1.6158409923169199E-3</c:v>
                </c:pt>
                <c:pt idx="539" formatCode="General">
                  <c:v>-1.62071746654379E-3</c:v>
                </c:pt>
                <c:pt idx="540" formatCode="General">
                  <c:v>-1.6236082113382101E-3</c:v>
                </c:pt>
                <c:pt idx="541" formatCode="General">
                  <c:v>-1.6267321411538101E-3</c:v>
                </c:pt>
                <c:pt idx="542" formatCode="General">
                  <c:v>-1.63123709362994E-3</c:v>
                </c:pt>
                <c:pt idx="543" formatCode="General">
                  <c:v>-1.63143988859775E-3</c:v>
                </c:pt>
                <c:pt idx="544" formatCode="General">
                  <c:v>-1.63272562094316E-3</c:v>
                </c:pt>
                <c:pt idx="545" formatCode="General">
                  <c:v>-1.6373398912185599E-3</c:v>
                </c:pt>
                <c:pt idx="546" formatCode="General">
                  <c:v>-1.6411703739581699E-3</c:v>
                </c:pt>
                <c:pt idx="547" formatCode="General">
                  <c:v>-1.6440630312369001E-3</c:v>
                </c:pt>
                <c:pt idx="548" formatCode="General">
                  <c:v>-1.64582978288714E-3</c:v>
                </c:pt>
                <c:pt idx="549" formatCode="General">
                  <c:v>-1.6494151152031801E-3</c:v>
                </c:pt>
                <c:pt idx="550" formatCode="General">
                  <c:v>-1.65133264369237E-3</c:v>
                </c:pt>
                <c:pt idx="551" formatCode="General">
                  <c:v>-1.65612288128394E-3</c:v>
                </c:pt>
                <c:pt idx="552" formatCode="General">
                  <c:v>-1.6584243995606701E-3</c:v>
                </c:pt>
                <c:pt idx="553" formatCode="General">
                  <c:v>-1.66285120142638E-3</c:v>
                </c:pt>
                <c:pt idx="554" formatCode="General">
                  <c:v>-1.6646685207957299E-3</c:v>
                </c:pt>
                <c:pt idx="555" formatCode="General">
                  <c:v>-1.66616188366043E-3</c:v>
                </c:pt>
                <c:pt idx="556" formatCode="General">
                  <c:v>-1.6727984618903999E-3</c:v>
                </c:pt>
                <c:pt idx="557" formatCode="General">
                  <c:v>-1.6754972905141201E-3</c:v>
                </c:pt>
                <c:pt idx="558" formatCode="General">
                  <c:v>-1.6768706190725001E-3</c:v>
                </c:pt>
                <c:pt idx="559" formatCode="General">
                  <c:v>-1.6836603517300501E-3</c:v>
                </c:pt>
                <c:pt idx="560" formatCode="General">
                  <c:v>-1.68343710512608E-3</c:v>
                </c:pt>
                <c:pt idx="561" formatCode="General">
                  <c:v>-1.6865601070080801E-3</c:v>
                </c:pt>
                <c:pt idx="562" formatCode="General">
                  <c:v>-1.6890354251692099E-3</c:v>
                </c:pt>
                <c:pt idx="563" formatCode="General">
                  <c:v>-1.69297031676196E-3</c:v>
                </c:pt>
                <c:pt idx="564" formatCode="General">
                  <c:v>-1.69433158184732E-3</c:v>
                </c:pt>
                <c:pt idx="565" formatCode="General">
                  <c:v>-1.69873975737621E-3</c:v>
                </c:pt>
                <c:pt idx="566" formatCode="General">
                  <c:v>-1.70425141001267E-3</c:v>
                </c:pt>
                <c:pt idx="567" formatCode="General">
                  <c:v>-1.7060633612997801E-3</c:v>
                </c:pt>
                <c:pt idx="568" formatCode="General">
                  <c:v>-1.7085862567071E-3</c:v>
                </c:pt>
                <c:pt idx="569" formatCode="General">
                  <c:v>-1.71105076236375E-3</c:v>
                </c:pt>
                <c:pt idx="570" formatCode="General">
                  <c:v>-1.7141718826561799E-3</c:v>
                </c:pt>
                <c:pt idx="571" formatCode="General">
                  <c:v>-1.71722505330249E-3</c:v>
                </c:pt>
                <c:pt idx="572" formatCode="General">
                  <c:v>-1.7203520031781399E-3</c:v>
                </c:pt>
                <c:pt idx="573" formatCode="General">
                  <c:v>-1.72549875700129E-3</c:v>
                </c:pt>
                <c:pt idx="574" formatCode="General">
                  <c:v>-1.7239522929013099E-3</c:v>
                </c:pt>
                <c:pt idx="575" formatCode="General">
                  <c:v>-1.7311498470738099E-3</c:v>
                </c:pt>
                <c:pt idx="576" formatCode="General">
                  <c:v>-1.7325721053718299E-3</c:v>
                </c:pt>
                <c:pt idx="577" formatCode="General">
                  <c:v>-1.7378857370448999E-3</c:v>
                </c:pt>
                <c:pt idx="578" formatCode="General">
                  <c:v>-1.74086272695793E-3</c:v>
                </c:pt>
                <c:pt idx="579" formatCode="General">
                  <c:v>-1.74172531774122E-3</c:v>
                </c:pt>
                <c:pt idx="580" formatCode="General">
                  <c:v>-1.7426865394331999E-3</c:v>
                </c:pt>
                <c:pt idx="581" formatCode="General">
                  <c:v>-1.7456738017767801E-3</c:v>
                </c:pt>
                <c:pt idx="582" formatCode="General">
                  <c:v>-1.7497057145069799E-3</c:v>
                </c:pt>
                <c:pt idx="583" formatCode="General">
                  <c:v>-1.7495718446101499E-3</c:v>
                </c:pt>
                <c:pt idx="584" formatCode="General">
                  <c:v>-1.75556020635812E-3</c:v>
                </c:pt>
                <c:pt idx="585" formatCode="General">
                  <c:v>-1.75952479542879E-3</c:v>
                </c:pt>
                <c:pt idx="586" formatCode="General">
                  <c:v>-1.7636384205055901E-3</c:v>
                </c:pt>
                <c:pt idx="587" formatCode="General">
                  <c:v>-1.76341812700422E-3</c:v>
                </c:pt>
                <c:pt idx="588" formatCode="General">
                  <c:v>-1.7668490773971601E-3</c:v>
                </c:pt>
                <c:pt idx="589" formatCode="General">
                  <c:v>-1.7752137668951701E-3</c:v>
                </c:pt>
                <c:pt idx="590" formatCode="General">
                  <c:v>-1.7747092834867E-3</c:v>
                </c:pt>
                <c:pt idx="591" formatCode="General">
                  <c:v>-1.7767205978788099E-3</c:v>
                </c:pt>
                <c:pt idx="592" formatCode="General">
                  <c:v>-1.7793126940293801E-3</c:v>
                </c:pt>
                <c:pt idx="593" formatCode="General">
                  <c:v>-1.7829563409704E-3</c:v>
                </c:pt>
                <c:pt idx="594" formatCode="General">
                  <c:v>-1.78625077812894E-3</c:v>
                </c:pt>
                <c:pt idx="595" formatCode="General">
                  <c:v>-1.79066952742588E-3</c:v>
                </c:pt>
                <c:pt idx="596" formatCode="General">
                  <c:v>-1.7933557127599101E-3</c:v>
                </c:pt>
                <c:pt idx="597" formatCode="General">
                  <c:v>-1.7965666124502E-3</c:v>
                </c:pt>
                <c:pt idx="598" formatCode="General">
                  <c:v>-1.8030370784318599E-3</c:v>
                </c:pt>
                <c:pt idx="599" formatCode="General">
                  <c:v>-1.80513621007452E-3</c:v>
                </c:pt>
                <c:pt idx="600" formatCode="General">
                  <c:v>-1.80828164758639E-3</c:v>
                </c:pt>
                <c:pt idx="601" formatCode="General">
                  <c:v>-1.8098414135926499E-3</c:v>
                </c:pt>
                <c:pt idx="602" formatCode="General">
                  <c:v>-1.8097509494260299E-3</c:v>
                </c:pt>
                <c:pt idx="603" formatCode="General">
                  <c:v>-1.8114324175735701E-3</c:v>
                </c:pt>
                <c:pt idx="604" formatCode="General">
                  <c:v>-1.81445372770522E-3</c:v>
                </c:pt>
                <c:pt idx="605" formatCode="General">
                  <c:v>-1.8212370950344201E-3</c:v>
                </c:pt>
                <c:pt idx="606" formatCode="General">
                  <c:v>-1.8248239193001301E-3</c:v>
                </c:pt>
                <c:pt idx="607" formatCode="General">
                  <c:v>-1.82767149037879E-3</c:v>
                </c:pt>
                <c:pt idx="608" formatCode="General">
                  <c:v>-1.82583301129103E-3</c:v>
                </c:pt>
                <c:pt idx="609" formatCode="General">
                  <c:v>-1.8307861153862401E-3</c:v>
                </c:pt>
                <c:pt idx="610" formatCode="General">
                  <c:v>-1.8359016203125899E-3</c:v>
                </c:pt>
                <c:pt idx="611" formatCode="General">
                  <c:v>-1.83988950387947E-3</c:v>
                </c:pt>
                <c:pt idx="612" formatCode="General">
                  <c:v>-1.8396101205307199E-3</c:v>
                </c:pt>
                <c:pt idx="613" formatCode="General">
                  <c:v>-1.84330718373733E-3</c:v>
                </c:pt>
                <c:pt idx="614" formatCode="General">
                  <c:v>-1.84518303575409E-3</c:v>
                </c:pt>
                <c:pt idx="615" formatCode="General">
                  <c:v>-1.84635911116005E-3</c:v>
                </c:pt>
                <c:pt idx="616" formatCode="General">
                  <c:v>-1.8514828578510801E-3</c:v>
                </c:pt>
                <c:pt idx="617" formatCode="General">
                  <c:v>-1.8523691578376199E-3</c:v>
                </c:pt>
                <c:pt idx="618" formatCode="General">
                  <c:v>-1.85567882546907E-3</c:v>
                </c:pt>
                <c:pt idx="619" formatCode="General">
                  <c:v>-1.8579697021233301E-3</c:v>
                </c:pt>
                <c:pt idx="620" formatCode="General">
                  <c:v>-1.8651629218621401E-3</c:v>
                </c:pt>
                <c:pt idx="621" formatCode="General">
                  <c:v>-1.8663372668857501E-3</c:v>
                </c:pt>
                <c:pt idx="622" formatCode="General">
                  <c:v>-1.8686679333860699E-3</c:v>
                </c:pt>
                <c:pt idx="623" formatCode="General">
                  <c:v>-1.8710974589323101E-3</c:v>
                </c:pt>
                <c:pt idx="624" formatCode="General">
                  <c:v>-1.87028095479373E-3</c:v>
                </c:pt>
                <c:pt idx="625" formatCode="General">
                  <c:v>-1.8737590478250701E-3</c:v>
                </c:pt>
                <c:pt idx="626" formatCode="General">
                  <c:v>-1.87506018651092E-3</c:v>
                </c:pt>
                <c:pt idx="627" formatCode="General">
                  <c:v>-1.8803367146123201E-3</c:v>
                </c:pt>
                <c:pt idx="628" formatCode="General">
                  <c:v>-1.8867174488402399E-3</c:v>
                </c:pt>
                <c:pt idx="629" formatCode="General">
                  <c:v>-1.88609049797424E-3</c:v>
                </c:pt>
                <c:pt idx="630" formatCode="General">
                  <c:v>-1.8856753492825201E-3</c:v>
                </c:pt>
                <c:pt idx="631" formatCode="General">
                  <c:v>-1.8895313949772101E-3</c:v>
                </c:pt>
                <c:pt idx="632" formatCode="General">
                  <c:v>-1.89102873356016E-3</c:v>
                </c:pt>
                <c:pt idx="633" formatCode="General">
                  <c:v>-1.8965782944145599E-3</c:v>
                </c:pt>
                <c:pt idx="634" formatCode="General">
                  <c:v>-1.89831510974841E-3</c:v>
                </c:pt>
                <c:pt idx="635" formatCode="General">
                  <c:v>-1.9049770943081899E-3</c:v>
                </c:pt>
                <c:pt idx="636" formatCode="General">
                  <c:v>-1.90408483446141E-3</c:v>
                </c:pt>
                <c:pt idx="637" formatCode="General">
                  <c:v>-1.90882195328832E-3</c:v>
                </c:pt>
                <c:pt idx="638" formatCode="General">
                  <c:v>-1.9137361325118601E-3</c:v>
                </c:pt>
                <c:pt idx="639" formatCode="General">
                  <c:v>-1.91635881867136E-3</c:v>
                </c:pt>
                <c:pt idx="640" formatCode="General">
                  <c:v>-1.9167122148971601E-3</c:v>
                </c:pt>
                <c:pt idx="641" formatCode="General">
                  <c:v>-1.9199527416442501E-3</c:v>
                </c:pt>
                <c:pt idx="642" formatCode="General">
                  <c:v>-1.9253178595154501E-3</c:v>
                </c:pt>
                <c:pt idx="643" formatCode="General">
                  <c:v>-1.92958769723558E-3</c:v>
                </c:pt>
                <c:pt idx="644" formatCode="General">
                  <c:v>-1.9331759792433701E-3</c:v>
                </c:pt>
                <c:pt idx="645" formatCode="General">
                  <c:v>-1.9337712265400601E-3</c:v>
                </c:pt>
                <c:pt idx="646" formatCode="General">
                  <c:v>-1.9371216276815699E-3</c:v>
                </c:pt>
                <c:pt idx="647" formatCode="General">
                  <c:v>-1.9393471014490099E-3</c:v>
                </c:pt>
                <c:pt idx="648" formatCode="General">
                  <c:v>-1.93509966724411E-3</c:v>
                </c:pt>
                <c:pt idx="649" formatCode="General">
                  <c:v>-1.9403630427719499E-3</c:v>
                </c:pt>
                <c:pt idx="650" formatCode="General">
                  <c:v>-1.9461044622092901E-3</c:v>
                </c:pt>
                <c:pt idx="651" formatCode="General">
                  <c:v>-1.9476234801140599E-3</c:v>
                </c:pt>
                <c:pt idx="652" formatCode="General">
                  <c:v>-1.9527463120357399E-3</c:v>
                </c:pt>
                <c:pt idx="653" formatCode="General">
                  <c:v>-1.9557248269635201E-3</c:v>
                </c:pt>
                <c:pt idx="654" formatCode="General">
                  <c:v>-1.9595517567244799E-3</c:v>
                </c:pt>
                <c:pt idx="655" formatCode="General">
                  <c:v>-1.9623723850451902E-3</c:v>
                </c:pt>
                <c:pt idx="656" formatCode="General">
                  <c:v>-1.9646649088664102E-3</c:v>
                </c:pt>
                <c:pt idx="657" formatCode="General">
                  <c:v>-1.9688609328223599E-3</c:v>
                </c:pt>
                <c:pt idx="658" formatCode="General">
                  <c:v>-1.97151019526621E-3</c:v>
                </c:pt>
                <c:pt idx="659" formatCode="General">
                  <c:v>-1.9724875224307798E-3</c:v>
                </c:pt>
                <c:pt idx="660" formatCode="General">
                  <c:v>-1.9730220615197399E-3</c:v>
                </c:pt>
                <c:pt idx="661" formatCode="General">
                  <c:v>-1.9778821668337298E-3</c:v>
                </c:pt>
                <c:pt idx="662" formatCode="General">
                  <c:v>-1.981238988521E-3</c:v>
                </c:pt>
                <c:pt idx="663" formatCode="General">
                  <c:v>-1.9836453518262301E-3</c:v>
                </c:pt>
                <c:pt idx="664" formatCode="General">
                  <c:v>-1.9826622367860001E-3</c:v>
                </c:pt>
                <c:pt idx="665" formatCode="General">
                  <c:v>-1.98709667678084E-3</c:v>
                </c:pt>
                <c:pt idx="666" formatCode="General">
                  <c:v>-1.9888855361722101E-3</c:v>
                </c:pt>
                <c:pt idx="667" formatCode="General">
                  <c:v>-1.9901748035053598E-3</c:v>
                </c:pt>
                <c:pt idx="668" formatCode="General">
                  <c:v>-1.9941710234584798E-3</c:v>
                </c:pt>
                <c:pt idx="669" formatCode="General">
                  <c:v>-1.9907526163743198E-3</c:v>
                </c:pt>
                <c:pt idx="670" formatCode="General">
                  <c:v>-1.9984786363181702E-3</c:v>
                </c:pt>
                <c:pt idx="671" formatCode="General">
                  <c:v>-2.00228670691206E-3</c:v>
                </c:pt>
                <c:pt idx="672" formatCode="General">
                  <c:v>-2.0034417582093602E-3</c:v>
                </c:pt>
                <c:pt idx="673" formatCode="General">
                  <c:v>-2.0044110874825002E-3</c:v>
                </c:pt>
                <c:pt idx="674" formatCode="General">
                  <c:v>-2.0090589120437502E-3</c:v>
                </c:pt>
                <c:pt idx="675" formatCode="General">
                  <c:v>-2.00977277742917E-3</c:v>
                </c:pt>
                <c:pt idx="676" formatCode="General">
                  <c:v>-2.0120484602762401E-3</c:v>
                </c:pt>
                <c:pt idx="677" formatCode="General">
                  <c:v>-2.01207661420141E-3</c:v>
                </c:pt>
                <c:pt idx="678" formatCode="General">
                  <c:v>-2.0174090712654301E-3</c:v>
                </c:pt>
                <c:pt idx="679" formatCode="General">
                  <c:v>-2.01412593037258E-3</c:v>
                </c:pt>
                <c:pt idx="680" formatCode="General">
                  <c:v>-2.0158296260496299E-3</c:v>
                </c:pt>
                <c:pt idx="681" formatCode="General">
                  <c:v>-2.0203173214356999E-3</c:v>
                </c:pt>
                <c:pt idx="682" formatCode="General">
                  <c:v>-2.0260335192575801E-3</c:v>
                </c:pt>
                <c:pt idx="683" formatCode="General">
                  <c:v>-2.02715445089789E-3</c:v>
                </c:pt>
                <c:pt idx="684" formatCode="General">
                  <c:v>-2.0250236281919502E-3</c:v>
                </c:pt>
                <c:pt idx="685" formatCode="General">
                  <c:v>-2.0331257520366901E-3</c:v>
                </c:pt>
                <c:pt idx="686" formatCode="General">
                  <c:v>-2.0342607398817999E-3</c:v>
                </c:pt>
                <c:pt idx="687" formatCode="General">
                  <c:v>-2.0355108375561602E-3</c:v>
                </c:pt>
                <c:pt idx="688" formatCode="General">
                  <c:v>-2.03695100515194E-3</c:v>
                </c:pt>
                <c:pt idx="689" formatCode="General">
                  <c:v>-2.0415664580559901E-3</c:v>
                </c:pt>
                <c:pt idx="690" formatCode="General">
                  <c:v>-2.0417219148989199E-3</c:v>
                </c:pt>
                <c:pt idx="691" formatCode="General">
                  <c:v>-2.04699728130372E-3</c:v>
                </c:pt>
                <c:pt idx="692" formatCode="General">
                  <c:v>-2.0468477270906798E-3</c:v>
                </c:pt>
                <c:pt idx="693" formatCode="General">
                  <c:v>-2.0495067383426101E-3</c:v>
                </c:pt>
                <c:pt idx="694" formatCode="General">
                  <c:v>-2.0510381276029198E-3</c:v>
                </c:pt>
                <c:pt idx="695" formatCode="General">
                  <c:v>-2.0509519235914998E-3</c:v>
                </c:pt>
                <c:pt idx="696" formatCode="General">
                  <c:v>-2.0514070947464801E-3</c:v>
                </c:pt>
                <c:pt idx="697" formatCode="General">
                  <c:v>-2.05485305725978E-3</c:v>
                </c:pt>
                <c:pt idx="698" formatCode="General">
                  <c:v>-2.05658793450575E-3</c:v>
                </c:pt>
                <c:pt idx="699" formatCode="General">
                  <c:v>-2.0591296155395501E-3</c:v>
                </c:pt>
                <c:pt idx="700" formatCode="General">
                  <c:v>-2.05749786179981E-3</c:v>
                </c:pt>
                <c:pt idx="701" formatCode="General">
                  <c:v>-2.0590804965248499E-3</c:v>
                </c:pt>
                <c:pt idx="702" formatCode="General">
                  <c:v>-2.0605181825348699E-3</c:v>
                </c:pt>
                <c:pt idx="703" formatCode="General">
                  <c:v>-2.0656364526260899E-3</c:v>
                </c:pt>
                <c:pt idx="704" formatCode="General">
                  <c:v>-2.0596956667972501E-3</c:v>
                </c:pt>
                <c:pt idx="705" formatCode="General">
                  <c:v>-2.0671701119001499E-3</c:v>
                </c:pt>
                <c:pt idx="706" formatCode="General">
                  <c:v>-2.06816076662684E-3</c:v>
                </c:pt>
                <c:pt idx="707" formatCode="General">
                  <c:v>-2.0690067316864202E-3</c:v>
                </c:pt>
                <c:pt idx="708" formatCode="General">
                  <c:v>-2.07004524911664E-3</c:v>
                </c:pt>
                <c:pt idx="709" formatCode="General">
                  <c:v>-2.0718686544393002E-3</c:v>
                </c:pt>
                <c:pt idx="710" formatCode="General">
                  <c:v>-2.07426840585962E-3</c:v>
                </c:pt>
                <c:pt idx="711" formatCode="General">
                  <c:v>-2.07395702656642E-3</c:v>
                </c:pt>
                <c:pt idx="712" formatCode="General">
                  <c:v>-2.0731376028516402E-3</c:v>
                </c:pt>
                <c:pt idx="713" formatCode="General">
                  <c:v>-2.0795870796397101E-3</c:v>
                </c:pt>
                <c:pt idx="714" formatCode="General">
                  <c:v>-2.0841331706420701E-3</c:v>
                </c:pt>
                <c:pt idx="715" formatCode="General">
                  <c:v>-2.0764799877577901E-3</c:v>
                </c:pt>
                <c:pt idx="716" formatCode="General">
                  <c:v>-2.08476647757225E-3</c:v>
                </c:pt>
                <c:pt idx="717" formatCode="General">
                  <c:v>-2.0870600848821E-3</c:v>
                </c:pt>
                <c:pt idx="718" formatCode="General">
                  <c:v>-2.08634683507751E-3</c:v>
                </c:pt>
                <c:pt idx="719" formatCode="General">
                  <c:v>-2.0846479167245498E-3</c:v>
                </c:pt>
                <c:pt idx="720" formatCode="General">
                  <c:v>-2.0875352750282499E-3</c:v>
                </c:pt>
                <c:pt idx="721" formatCode="General">
                  <c:v>-2.0896412543208701E-3</c:v>
                </c:pt>
                <c:pt idx="722" formatCode="General">
                  <c:v>-2.0906178268498298E-3</c:v>
                </c:pt>
                <c:pt idx="723" formatCode="General">
                  <c:v>-2.0913400356220202E-3</c:v>
                </c:pt>
                <c:pt idx="724" formatCode="General">
                  <c:v>-2.0942612776541402E-3</c:v>
                </c:pt>
                <c:pt idx="725" formatCode="General">
                  <c:v>-2.0959296174512202E-3</c:v>
                </c:pt>
                <c:pt idx="726" formatCode="General">
                  <c:v>-2.09160548473083E-3</c:v>
                </c:pt>
                <c:pt idx="727" formatCode="General">
                  <c:v>-2.0995580421554298E-3</c:v>
                </c:pt>
                <c:pt idx="728" formatCode="General">
                  <c:v>-2.0984755015109502E-3</c:v>
                </c:pt>
                <c:pt idx="729" formatCode="General">
                  <c:v>-2.1005716512808802E-3</c:v>
                </c:pt>
                <c:pt idx="730" formatCode="General">
                  <c:v>-2.1006336436020399E-3</c:v>
                </c:pt>
                <c:pt idx="731" formatCode="General">
                  <c:v>-2.1035458218249198E-3</c:v>
                </c:pt>
                <c:pt idx="732" formatCode="General">
                  <c:v>-2.1055854396871002E-3</c:v>
                </c:pt>
                <c:pt idx="733" formatCode="General">
                  <c:v>-2.1027432287950799E-3</c:v>
                </c:pt>
                <c:pt idx="734" formatCode="General">
                  <c:v>-2.1051987627455199E-3</c:v>
                </c:pt>
                <c:pt idx="735" formatCode="General">
                  <c:v>-2.1074349259226901E-3</c:v>
                </c:pt>
                <c:pt idx="736" formatCode="General">
                  <c:v>-2.10756628845116E-3</c:v>
                </c:pt>
                <c:pt idx="737" formatCode="General">
                  <c:v>-2.1073041377094701E-3</c:v>
                </c:pt>
                <c:pt idx="738" formatCode="General">
                  <c:v>-2.1164973954760601E-3</c:v>
                </c:pt>
                <c:pt idx="739" formatCode="General">
                  <c:v>-2.11546748437121E-3</c:v>
                </c:pt>
                <c:pt idx="740" formatCode="General">
                  <c:v>-2.11279034526378E-3</c:v>
                </c:pt>
                <c:pt idx="741" formatCode="General">
                  <c:v>-2.1140873111031E-3</c:v>
                </c:pt>
                <c:pt idx="742" formatCode="General">
                  <c:v>-2.1182067827471601E-3</c:v>
                </c:pt>
                <c:pt idx="743" formatCode="General">
                  <c:v>-2.11711393519651E-3</c:v>
                </c:pt>
                <c:pt idx="744" formatCode="General">
                  <c:v>-2.1167121111483902E-3</c:v>
                </c:pt>
                <c:pt idx="745" formatCode="General">
                  <c:v>-2.1196605396117001E-3</c:v>
                </c:pt>
                <c:pt idx="746" formatCode="General">
                  <c:v>-2.1194593305024199E-3</c:v>
                </c:pt>
                <c:pt idx="747" formatCode="General">
                  <c:v>-2.1200928125062199E-3</c:v>
                </c:pt>
                <c:pt idx="748" formatCode="General">
                  <c:v>-2.1181094922787299E-3</c:v>
                </c:pt>
                <c:pt idx="749" formatCode="General">
                  <c:v>-2.1231463687821001E-3</c:v>
                </c:pt>
                <c:pt idx="750" formatCode="General">
                  <c:v>-2.1226339613499199E-3</c:v>
                </c:pt>
                <c:pt idx="751" formatCode="General">
                  <c:v>-2.1248843713747301E-3</c:v>
                </c:pt>
                <c:pt idx="752" formatCode="General">
                  <c:v>-2.12630982980164E-3</c:v>
                </c:pt>
                <c:pt idx="753" formatCode="General">
                  <c:v>-2.1287064988326199E-3</c:v>
                </c:pt>
                <c:pt idx="754" formatCode="General">
                  <c:v>-2.1283611579480301E-3</c:v>
                </c:pt>
                <c:pt idx="755" formatCode="General">
                  <c:v>-2.1309380715021798E-3</c:v>
                </c:pt>
                <c:pt idx="756" formatCode="General">
                  <c:v>-2.1322756285121198E-3</c:v>
                </c:pt>
                <c:pt idx="757" formatCode="General">
                  <c:v>-2.1302128954615901E-3</c:v>
                </c:pt>
                <c:pt idx="758" formatCode="General">
                  <c:v>-2.12499721210733E-3</c:v>
                </c:pt>
                <c:pt idx="759" formatCode="General">
                  <c:v>-2.1296977255945799E-3</c:v>
                </c:pt>
                <c:pt idx="760" formatCode="General">
                  <c:v>-2.1282947998038401E-3</c:v>
                </c:pt>
                <c:pt idx="761" formatCode="General">
                  <c:v>-2.1310564792899802E-3</c:v>
                </c:pt>
                <c:pt idx="762" formatCode="General">
                  <c:v>-2.1306550327569499E-3</c:v>
                </c:pt>
                <c:pt idx="763" formatCode="General">
                  <c:v>-2.1328724087498001E-3</c:v>
                </c:pt>
                <c:pt idx="764" formatCode="General">
                  <c:v>-2.13447796788726E-3</c:v>
                </c:pt>
                <c:pt idx="765" formatCode="General">
                  <c:v>-2.1428321962983299E-3</c:v>
                </c:pt>
                <c:pt idx="766" formatCode="General">
                  <c:v>-2.1416147416222701E-3</c:v>
                </c:pt>
                <c:pt idx="767" formatCode="General">
                  <c:v>-2.1410240080217101E-3</c:v>
                </c:pt>
                <c:pt idx="768" formatCode="General">
                  <c:v>-2.1388213171202098E-3</c:v>
                </c:pt>
                <c:pt idx="769" formatCode="General">
                  <c:v>-2.1418497463281598E-3</c:v>
                </c:pt>
                <c:pt idx="770" formatCode="General">
                  <c:v>-2.1416524282864102E-3</c:v>
                </c:pt>
                <c:pt idx="771" formatCode="General">
                  <c:v>-2.1403971729658301E-3</c:v>
                </c:pt>
                <c:pt idx="772" formatCode="General">
                  <c:v>-2.1413421212745998E-3</c:v>
                </c:pt>
                <c:pt idx="773" formatCode="General">
                  <c:v>-2.1430678231958E-3</c:v>
                </c:pt>
                <c:pt idx="774" formatCode="General">
                  <c:v>-2.14814144610441E-3</c:v>
                </c:pt>
                <c:pt idx="775" formatCode="General">
                  <c:v>-2.1491484996237899E-3</c:v>
                </c:pt>
                <c:pt idx="776" formatCode="General">
                  <c:v>-2.1444714727566799E-3</c:v>
                </c:pt>
                <c:pt idx="777" formatCode="General">
                  <c:v>-2.1463715094498302E-3</c:v>
                </c:pt>
                <c:pt idx="778" formatCode="General">
                  <c:v>-2.1422345565894302E-3</c:v>
                </c:pt>
                <c:pt idx="779" formatCode="General">
                  <c:v>-2.15248971209611E-3</c:v>
                </c:pt>
                <c:pt idx="780" formatCode="General">
                  <c:v>-2.1491201855229798E-3</c:v>
                </c:pt>
                <c:pt idx="781" formatCode="General">
                  <c:v>-2.1513380020868E-3</c:v>
                </c:pt>
                <c:pt idx="782" formatCode="General">
                  <c:v>-2.1475913446297999E-3</c:v>
                </c:pt>
                <c:pt idx="783" formatCode="General">
                  <c:v>-2.1527664067508101E-3</c:v>
                </c:pt>
                <c:pt idx="784" formatCode="General">
                  <c:v>-2.15320919405209E-3</c:v>
                </c:pt>
                <c:pt idx="785" formatCode="General">
                  <c:v>-2.1504751197431102E-3</c:v>
                </c:pt>
                <c:pt idx="786" formatCode="General">
                  <c:v>-2.1514487492117801E-3</c:v>
                </c:pt>
                <c:pt idx="787" formatCode="General">
                  <c:v>-2.1523248644165398E-3</c:v>
                </c:pt>
                <c:pt idx="788" formatCode="General">
                  <c:v>-2.1531370445057301E-3</c:v>
                </c:pt>
                <c:pt idx="789" formatCode="General">
                  <c:v>-2.1556543522529199E-3</c:v>
                </c:pt>
                <c:pt idx="790" formatCode="General">
                  <c:v>-2.1491794511326501E-3</c:v>
                </c:pt>
                <c:pt idx="791" formatCode="General">
                  <c:v>-2.15625575975414E-3</c:v>
                </c:pt>
                <c:pt idx="792" formatCode="General">
                  <c:v>-2.1546851918749399E-3</c:v>
                </c:pt>
                <c:pt idx="793" formatCode="General">
                  <c:v>-2.1497773999600701E-3</c:v>
                </c:pt>
                <c:pt idx="794" formatCode="General">
                  <c:v>-2.1544979293660902E-3</c:v>
                </c:pt>
                <c:pt idx="795" formatCode="General">
                  <c:v>-2.1539552544701801E-3</c:v>
                </c:pt>
                <c:pt idx="796" formatCode="General">
                  <c:v>-2.1542450165466099E-3</c:v>
                </c:pt>
                <c:pt idx="797" formatCode="General">
                  <c:v>-2.1564588848616601E-3</c:v>
                </c:pt>
                <c:pt idx="798" formatCode="General">
                  <c:v>-2.1552466933300899E-3</c:v>
                </c:pt>
                <c:pt idx="799" formatCode="General">
                  <c:v>-2.1557182567756702E-3</c:v>
                </c:pt>
                <c:pt idx="800" formatCode="General">
                  <c:v>-2.1560387114577498E-3</c:v>
                </c:pt>
                <c:pt idx="801" formatCode="General">
                  <c:v>-2.1567548302161301E-3</c:v>
                </c:pt>
                <c:pt idx="802" formatCode="General">
                  <c:v>-2.1553246935386598E-3</c:v>
                </c:pt>
                <c:pt idx="803" formatCode="General">
                  <c:v>-2.1558301783603899E-3</c:v>
                </c:pt>
                <c:pt idx="804" formatCode="General">
                  <c:v>-2.1616406470649201E-3</c:v>
                </c:pt>
                <c:pt idx="805" formatCode="General">
                  <c:v>-2.1588377369167501E-3</c:v>
                </c:pt>
                <c:pt idx="806" formatCode="General">
                  <c:v>-2.1630736939704399E-3</c:v>
                </c:pt>
                <c:pt idx="807" formatCode="General">
                  <c:v>-2.1580265371300002E-3</c:v>
                </c:pt>
                <c:pt idx="808" formatCode="General">
                  <c:v>-2.1566679012359302E-3</c:v>
                </c:pt>
                <c:pt idx="809" formatCode="General">
                  <c:v>-2.1622121410626001E-3</c:v>
                </c:pt>
                <c:pt idx="810" formatCode="General">
                  <c:v>-2.1565384882179001E-3</c:v>
                </c:pt>
                <c:pt idx="811" formatCode="General">
                  <c:v>-2.1592260302453E-3</c:v>
                </c:pt>
                <c:pt idx="812" formatCode="General">
                  <c:v>-2.1605229108212598E-3</c:v>
                </c:pt>
                <c:pt idx="813" formatCode="General">
                  <c:v>-2.16101219633594E-3</c:v>
                </c:pt>
                <c:pt idx="814" formatCode="General">
                  <c:v>-2.1645368240962698E-3</c:v>
                </c:pt>
                <c:pt idx="815" formatCode="General">
                  <c:v>-2.1619388564493099E-3</c:v>
                </c:pt>
                <c:pt idx="816" formatCode="General">
                  <c:v>-2.1689849047056699E-3</c:v>
                </c:pt>
                <c:pt idx="817" formatCode="General">
                  <c:v>-2.1736975440662899E-3</c:v>
                </c:pt>
                <c:pt idx="818" formatCode="General">
                  <c:v>-2.1703028692763898E-3</c:v>
                </c:pt>
                <c:pt idx="819" formatCode="General">
                  <c:v>-2.1697517034129001E-3</c:v>
                </c:pt>
                <c:pt idx="820" formatCode="General">
                  <c:v>-2.1656311231869202E-3</c:v>
                </c:pt>
                <c:pt idx="821" formatCode="General">
                  <c:v>-2.16982051117696E-3</c:v>
                </c:pt>
                <c:pt idx="822" formatCode="General">
                  <c:v>-2.1721532375600398E-3</c:v>
                </c:pt>
                <c:pt idx="823" formatCode="General">
                  <c:v>-2.1713331426111201E-3</c:v>
                </c:pt>
                <c:pt idx="824" formatCode="General">
                  <c:v>-2.1707751264237701E-3</c:v>
                </c:pt>
                <c:pt idx="825" formatCode="General">
                  <c:v>-2.1723117280313402E-3</c:v>
                </c:pt>
                <c:pt idx="826" formatCode="General">
                  <c:v>-2.1684313090421302E-3</c:v>
                </c:pt>
                <c:pt idx="827" formatCode="General">
                  <c:v>-2.1691599678496502E-3</c:v>
                </c:pt>
                <c:pt idx="828" formatCode="General">
                  <c:v>-2.1720506939656302E-3</c:v>
                </c:pt>
                <c:pt idx="829" formatCode="General">
                  <c:v>-2.1646355625112102E-3</c:v>
                </c:pt>
                <c:pt idx="830" formatCode="General">
                  <c:v>-2.17085596497151E-3</c:v>
                </c:pt>
                <c:pt idx="831" formatCode="General">
                  <c:v>-2.1725455778112998E-3</c:v>
                </c:pt>
                <c:pt idx="832" formatCode="General">
                  <c:v>-2.1753361739340902E-3</c:v>
                </c:pt>
                <c:pt idx="833" formatCode="General">
                  <c:v>-2.1768938391225302E-3</c:v>
                </c:pt>
                <c:pt idx="834" formatCode="General">
                  <c:v>-2.1741920367782299E-3</c:v>
                </c:pt>
                <c:pt idx="835" formatCode="General">
                  <c:v>-2.1771122198973401E-3</c:v>
                </c:pt>
                <c:pt idx="836" formatCode="General">
                  <c:v>-2.1769137520149299E-3</c:v>
                </c:pt>
                <c:pt idx="837" formatCode="General">
                  <c:v>-2.1769257869856101E-3</c:v>
                </c:pt>
                <c:pt idx="838" formatCode="General">
                  <c:v>-2.1793671825621501E-3</c:v>
                </c:pt>
                <c:pt idx="839" formatCode="General">
                  <c:v>-2.1739691348685499E-3</c:v>
                </c:pt>
                <c:pt idx="840" formatCode="General">
                  <c:v>-2.1754483349981498E-3</c:v>
                </c:pt>
                <c:pt idx="841" formatCode="General">
                  <c:v>-2.1772173815989499E-3</c:v>
                </c:pt>
                <c:pt idx="842" formatCode="General">
                  <c:v>-2.1775548364474499E-3</c:v>
                </c:pt>
                <c:pt idx="843" formatCode="General">
                  <c:v>-2.17855246441646E-3</c:v>
                </c:pt>
                <c:pt idx="844" formatCode="General">
                  <c:v>-2.17827005605844E-3</c:v>
                </c:pt>
                <c:pt idx="845" formatCode="General">
                  <c:v>-2.17886659483555E-3</c:v>
                </c:pt>
                <c:pt idx="846" formatCode="General">
                  <c:v>-2.1707083494771099E-3</c:v>
                </c:pt>
                <c:pt idx="847" formatCode="General">
                  <c:v>-2.1761808126846598E-3</c:v>
                </c:pt>
                <c:pt idx="848" formatCode="General">
                  <c:v>-2.1760844008330399E-3</c:v>
                </c:pt>
                <c:pt idx="849" formatCode="General">
                  <c:v>-2.1789381569409E-3</c:v>
                </c:pt>
                <c:pt idx="850" formatCode="General">
                  <c:v>-2.1794132319811399E-3</c:v>
                </c:pt>
                <c:pt idx="851" formatCode="General">
                  <c:v>-2.18420308785284E-3</c:v>
                </c:pt>
                <c:pt idx="852" formatCode="General">
                  <c:v>-2.1795119215434599E-3</c:v>
                </c:pt>
                <c:pt idx="853" formatCode="General">
                  <c:v>-2.1774433941164299E-3</c:v>
                </c:pt>
                <c:pt idx="854" formatCode="General">
                  <c:v>-2.1747061706660501E-3</c:v>
                </c:pt>
                <c:pt idx="855" formatCode="General">
                  <c:v>-2.1777252762273801E-3</c:v>
                </c:pt>
                <c:pt idx="856" formatCode="General">
                  <c:v>-2.1797314922476102E-3</c:v>
                </c:pt>
                <c:pt idx="857" formatCode="General">
                  <c:v>-2.1814241778619499E-3</c:v>
                </c:pt>
                <c:pt idx="858" formatCode="General">
                  <c:v>-2.1768913904194899E-3</c:v>
                </c:pt>
                <c:pt idx="859" formatCode="General">
                  <c:v>-2.1765719320020801E-3</c:v>
                </c:pt>
                <c:pt idx="860" formatCode="General">
                  <c:v>-2.1859569101262901E-3</c:v>
                </c:pt>
                <c:pt idx="861" formatCode="General">
                  <c:v>-2.1845375155292298E-3</c:v>
                </c:pt>
                <c:pt idx="862" formatCode="General">
                  <c:v>-2.18252085572529E-3</c:v>
                </c:pt>
                <c:pt idx="863" formatCode="General">
                  <c:v>-2.1805804741155E-3</c:v>
                </c:pt>
                <c:pt idx="864" formatCode="General">
                  <c:v>-2.1823248673251E-3</c:v>
                </c:pt>
                <c:pt idx="865" formatCode="General">
                  <c:v>-2.1837983627509198E-3</c:v>
                </c:pt>
                <c:pt idx="866" formatCode="General">
                  <c:v>-2.1853958292608801E-3</c:v>
                </c:pt>
                <c:pt idx="867" formatCode="General">
                  <c:v>-2.1781624943388502E-3</c:v>
                </c:pt>
                <c:pt idx="868" formatCode="General">
                  <c:v>-2.1806520218943201E-3</c:v>
                </c:pt>
                <c:pt idx="869" formatCode="General">
                  <c:v>-2.18502804596615E-3</c:v>
                </c:pt>
                <c:pt idx="870" formatCode="General">
                  <c:v>-2.1879540495658798E-3</c:v>
                </c:pt>
                <c:pt idx="871" formatCode="General">
                  <c:v>-2.18756914935911E-3</c:v>
                </c:pt>
                <c:pt idx="872" formatCode="General">
                  <c:v>-2.1870450054606301E-3</c:v>
                </c:pt>
                <c:pt idx="873" formatCode="General">
                  <c:v>-2.1896651500143299E-3</c:v>
                </c:pt>
                <c:pt idx="874" formatCode="General">
                  <c:v>-2.1893814064788799E-3</c:v>
                </c:pt>
                <c:pt idx="875" formatCode="General">
                  <c:v>-2.1880248855488502E-3</c:v>
                </c:pt>
                <c:pt idx="876" formatCode="General">
                  <c:v>-2.1875498458313099E-3</c:v>
                </c:pt>
                <c:pt idx="877" formatCode="General">
                  <c:v>-2.1971358369951201E-3</c:v>
                </c:pt>
                <c:pt idx="878" formatCode="General">
                  <c:v>-2.1849702312316502E-3</c:v>
                </c:pt>
                <c:pt idx="879" formatCode="General">
                  <c:v>-2.19052139188283E-3</c:v>
                </c:pt>
                <c:pt idx="880" formatCode="General">
                  <c:v>-2.1905219578301602E-3</c:v>
                </c:pt>
                <c:pt idx="881" formatCode="General">
                  <c:v>-2.1876719414924599E-3</c:v>
                </c:pt>
                <c:pt idx="882" formatCode="General">
                  <c:v>-2.1914187701499899E-3</c:v>
                </c:pt>
                <c:pt idx="883" formatCode="General">
                  <c:v>-2.1931235480107799E-3</c:v>
                </c:pt>
                <c:pt idx="884" formatCode="General">
                  <c:v>-2.1913668954731502E-3</c:v>
                </c:pt>
                <c:pt idx="885" formatCode="General">
                  <c:v>-2.1862524616648301E-3</c:v>
                </c:pt>
                <c:pt idx="886" formatCode="General">
                  <c:v>-2.1925943572114102E-3</c:v>
                </c:pt>
                <c:pt idx="887" formatCode="General">
                  <c:v>-2.19386489366871E-3</c:v>
                </c:pt>
                <c:pt idx="888" formatCode="General">
                  <c:v>-2.1912747081774598E-3</c:v>
                </c:pt>
                <c:pt idx="889" formatCode="General">
                  <c:v>-2.1928929786173301E-3</c:v>
                </c:pt>
                <c:pt idx="890" formatCode="General">
                  <c:v>-2.1940316781500599E-3</c:v>
                </c:pt>
                <c:pt idx="891" formatCode="General">
                  <c:v>-2.1931137954322001E-3</c:v>
                </c:pt>
                <c:pt idx="892" formatCode="General">
                  <c:v>-2.19442000483427E-3</c:v>
                </c:pt>
                <c:pt idx="893" formatCode="General">
                  <c:v>-2.19404692274963E-3</c:v>
                </c:pt>
                <c:pt idx="894" formatCode="General">
                  <c:v>-2.1911374850756599E-3</c:v>
                </c:pt>
                <c:pt idx="895" formatCode="General">
                  <c:v>-2.1972434686723199E-3</c:v>
                </c:pt>
                <c:pt idx="896" formatCode="General">
                  <c:v>-2.1924589087269101E-3</c:v>
                </c:pt>
                <c:pt idx="897" formatCode="General">
                  <c:v>-2.1941616757215798E-3</c:v>
                </c:pt>
                <c:pt idx="898" formatCode="General">
                  <c:v>-2.195154477902E-3</c:v>
                </c:pt>
                <c:pt idx="899" formatCode="General">
                  <c:v>-2.1971254693542901E-3</c:v>
                </c:pt>
                <c:pt idx="900" formatCode="General">
                  <c:v>-2.1925408523705398E-3</c:v>
                </c:pt>
                <c:pt idx="901" formatCode="General">
                  <c:v>-2.19383962429027E-3</c:v>
                </c:pt>
                <c:pt idx="902" formatCode="General">
                  <c:v>-2.1959981812901801E-3</c:v>
                </c:pt>
                <c:pt idx="903" formatCode="General">
                  <c:v>-2.1972508427678598E-3</c:v>
                </c:pt>
                <c:pt idx="904" formatCode="General">
                  <c:v>-2.1929759703587701E-3</c:v>
                </c:pt>
                <c:pt idx="905" formatCode="General">
                  <c:v>-2.20238640308654E-3</c:v>
                </c:pt>
                <c:pt idx="906" formatCode="General">
                  <c:v>-2.1971765447736402E-3</c:v>
                </c:pt>
                <c:pt idx="907" formatCode="General">
                  <c:v>-2.1994302137755399E-3</c:v>
                </c:pt>
                <c:pt idx="908" formatCode="General">
                  <c:v>-2.1958153608885298E-3</c:v>
                </c:pt>
                <c:pt idx="909" formatCode="General">
                  <c:v>-2.1956171649438199E-3</c:v>
                </c:pt>
                <c:pt idx="910" formatCode="General">
                  <c:v>-2.1994332186240102E-3</c:v>
                </c:pt>
                <c:pt idx="911" formatCode="General">
                  <c:v>-2.1970655972446498E-3</c:v>
                </c:pt>
                <c:pt idx="912" formatCode="General">
                  <c:v>-2.1984494873982202E-3</c:v>
                </c:pt>
                <c:pt idx="913" formatCode="General">
                  <c:v>-2.20111781484703E-3</c:v>
                </c:pt>
                <c:pt idx="914" formatCode="General">
                  <c:v>-2.1997791888903298E-3</c:v>
                </c:pt>
                <c:pt idx="915" formatCode="General">
                  <c:v>-2.1955347734612701E-3</c:v>
                </c:pt>
                <c:pt idx="916" formatCode="General">
                  <c:v>-2.1941055869546299E-3</c:v>
                </c:pt>
                <c:pt idx="917" formatCode="General">
                  <c:v>-2.1939416559603E-3</c:v>
                </c:pt>
                <c:pt idx="918" formatCode="General">
                  <c:v>-2.2003126849007501E-3</c:v>
                </c:pt>
                <c:pt idx="919" formatCode="General">
                  <c:v>-2.19890017963608E-3</c:v>
                </c:pt>
                <c:pt idx="920" formatCode="General">
                  <c:v>-2.1963371075625101E-3</c:v>
                </c:pt>
                <c:pt idx="921" formatCode="General">
                  <c:v>-2.19837153965315E-3</c:v>
                </c:pt>
                <c:pt idx="922" formatCode="General">
                  <c:v>-2.1971284477683801E-3</c:v>
                </c:pt>
                <c:pt idx="923" formatCode="General">
                  <c:v>-2.20161376719194E-3</c:v>
                </c:pt>
                <c:pt idx="924" formatCode="General">
                  <c:v>-2.20054587747131E-3</c:v>
                </c:pt>
                <c:pt idx="925" formatCode="General">
                  <c:v>-2.1978409957326499E-3</c:v>
                </c:pt>
                <c:pt idx="926" formatCode="General">
                  <c:v>-2.19627125933181E-3</c:v>
                </c:pt>
                <c:pt idx="927" formatCode="General">
                  <c:v>-2.1980517864415398E-3</c:v>
                </c:pt>
                <c:pt idx="928" formatCode="General">
                  <c:v>-2.2032122394941098E-3</c:v>
                </c:pt>
                <c:pt idx="929" formatCode="General">
                  <c:v>-2.19631786849893E-3</c:v>
                </c:pt>
                <c:pt idx="930" formatCode="General">
                  <c:v>-2.1986898968197801E-3</c:v>
                </c:pt>
                <c:pt idx="931" formatCode="General">
                  <c:v>-2.1986535062673901E-3</c:v>
                </c:pt>
                <c:pt idx="932" formatCode="General">
                  <c:v>-2.2008423118399802E-3</c:v>
                </c:pt>
                <c:pt idx="933" formatCode="General">
                  <c:v>-2.19850859484319E-3</c:v>
                </c:pt>
                <c:pt idx="934" formatCode="General">
                  <c:v>-2.19644046988632E-3</c:v>
                </c:pt>
                <c:pt idx="935" formatCode="General">
                  <c:v>-2.1980263602245699E-3</c:v>
                </c:pt>
                <c:pt idx="936" formatCode="General">
                  <c:v>-2.1966859648341599E-3</c:v>
                </c:pt>
                <c:pt idx="937" formatCode="General">
                  <c:v>-2.1993709146251299E-3</c:v>
                </c:pt>
                <c:pt idx="938" formatCode="General">
                  <c:v>-2.2005027361235402E-3</c:v>
                </c:pt>
                <c:pt idx="939" formatCode="General">
                  <c:v>-2.19884698953941E-3</c:v>
                </c:pt>
                <c:pt idx="940" formatCode="General">
                  <c:v>-2.2051432585984301E-3</c:v>
                </c:pt>
                <c:pt idx="941" formatCode="General">
                  <c:v>-2.1995171055922101E-3</c:v>
                </c:pt>
                <c:pt idx="942" formatCode="General">
                  <c:v>-2.19380574337947E-3</c:v>
                </c:pt>
                <c:pt idx="943" formatCode="General">
                  <c:v>-2.2006401091901502E-3</c:v>
                </c:pt>
                <c:pt idx="944" formatCode="General">
                  <c:v>-2.20110305454031E-3</c:v>
                </c:pt>
                <c:pt idx="945" formatCode="General">
                  <c:v>-2.2006548633325901E-3</c:v>
                </c:pt>
                <c:pt idx="946" formatCode="General">
                  <c:v>-2.1996735098275401E-3</c:v>
                </c:pt>
                <c:pt idx="947" formatCode="General">
                  <c:v>-2.2020068292833302E-3</c:v>
                </c:pt>
                <c:pt idx="948" formatCode="General">
                  <c:v>-2.1996024916365099E-3</c:v>
                </c:pt>
                <c:pt idx="949" formatCode="General">
                  <c:v>-2.1961838429580701E-3</c:v>
                </c:pt>
                <c:pt idx="950" formatCode="General">
                  <c:v>-2.1973775824955201E-3</c:v>
                </c:pt>
                <c:pt idx="951" formatCode="General">
                  <c:v>-2.19714309743383E-3</c:v>
                </c:pt>
                <c:pt idx="952" formatCode="General">
                  <c:v>-2.1974112517603901E-3</c:v>
                </c:pt>
                <c:pt idx="953" formatCode="General">
                  <c:v>-2.1985273733011999E-3</c:v>
                </c:pt>
                <c:pt idx="954" formatCode="General">
                  <c:v>-2.2013256889365099E-3</c:v>
                </c:pt>
                <c:pt idx="955" formatCode="General">
                  <c:v>-2.2031704094380702E-3</c:v>
                </c:pt>
                <c:pt idx="956" formatCode="General">
                  <c:v>-2.2022189984638599E-3</c:v>
                </c:pt>
                <c:pt idx="957" formatCode="General">
                  <c:v>-2.1985646624084502E-3</c:v>
                </c:pt>
                <c:pt idx="958" formatCode="General">
                  <c:v>-2.19925425305482E-3</c:v>
                </c:pt>
                <c:pt idx="959" formatCode="General">
                  <c:v>-2.1993909277979499E-3</c:v>
                </c:pt>
                <c:pt idx="960" formatCode="General">
                  <c:v>-2.1949698408964499E-3</c:v>
                </c:pt>
                <c:pt idx="961" formatCode="General">
                  <c:v>-2.1985121501562699E-3</c:v>
                </c:pt>
                <c:pt idx="962" formatCode="General">
                  <c:v>-2.1962205557233901E-3</c:v>
                </c:pt>
                <c:pt idx="963" formatCode="General">
                  <c:v>-2.1979410558006199E-3</c:v>
                </c:pt>
                <c:pt idx="964" formatCode="General">
                  <c:v>-2.1932345422185999E-3</c:v>
                </c:pt>
                <c:pt idx="965" formatCode="General">
                  <c:v>-2.19647462285147E-3</c:v>
                </c:pt>
                <c:pt idx="966" formatCode="General">
                  <c:v>-2.1988935007243799E-3</c:v>
                </c:pt>
                <c:pt idx="967" formatCode="General">
                  <c:v>-2.1991804768962098E-3</c:v>
                </c:pt>
                <c:pt idx="968" formatCode="General">
                  <c:v>-2.1944821973894101E-3</c:v>
                </c:pt>
                <c:pt idx="969" formatCode="General">
                  <c:v>-2.1986313765007498E-3</c:v>
                </c:pt>
                <c:pt idx="970" formatCode="General">
                  <c:v>-2.1976839367684798E-3</c:v>
                </c:pt>
                <c:pt idx="971" formatCode="General">
                  <c:v>-2.1967049164681898E-3</c:v>
                </c:pt>
                <c:pt idx="972" formatCode="General">
                  <c:v>-2.1975394012468201E-3</c:v>
                </c:pt>
                <c:pt idx="973" formatCode="General">
                  <c:v>-2.1984520068146899E-3</c:v>
                </c:pt>
                <c:pt idx="974" formatCode="General">
                  <c:v>-2.1960825997463301E-3</c:v>
                </c:pt>
                <c:pt idx="975" formatCode="General">
                  <c:v>-2.1967732060907798E-3</c:v>
                </c:pt>
                <c:pt idx="976" formatCode="General">
                  <c:v>-2.1967843598855799E-3</c:v>
                </c:pt>
                <c:pt idx="977" formatCode="General">
                  <c:v>-2.19715537328168E-3</c:v>
                </c:pt>
                <c:pt idx="978" formatCode="General">
                  <c:v>-2.1968289981836499E-3</c:v>
                </c:pt>
                <c:pt idx="979" formatCode="General">
                  <c:v>-2.1967441307921502E-3</c:v>
                </c:pt>
                <c:pt idx="980" formatCode="General">
                  <c:v>-2.1996712257756198E-3</c:v>
                </c:pt>
                <c:pt idx="981" formatCode="General">
                  <c:v>-2.1965430650584699E-3</c:v>
                </c:pt>
                <c:pt idx="982" formatCode="General">
                  <c:v>-2.1960660185691302E-3</c:v>
                </c:pt>
                <c:pt idx="983" formatCode="General">
                  <c:v>-2.1963995299268801E-3</c:v>
                </c:pt>
                <c:pt idx="984" formatCode="General">
                  <c:v>-2.1966587774593501E-3</c:v>
                </c:pt>
                <c:pt idx="985" formatCode="General">
                  <c:v>-2.19167354588187E-3</c:v>
                </c:pt>
                <c:pt idx="986" formatCode="General">
                  <c:v>-2.1942029047315702E-3</c:v>
                </c:pt>
                <c:pt idx="987" formatCode="General">
                  <c:v>-2.1952786701926199E-3</c:v>
                </c:pt>
                <c:pt idx="988" formatCode="General">
                  <c:v>-2.1932258845780801E-3</c:v>
                </c:pt>
                <c:pt idx="989" formatCode="General">
                  <c:v>-2.1933281883066598E-3</c:v>
                </c:pt>
                <c:pt idx="990" formatCode="General">
                  <c:v>-2.1924391742633598E-3</c:v>
                </c:pt>
                <c:pt idx="991" formatCode="General">
                  <c:v>-2.1905876815238E-3</c:v>
                </c:pt>
                <c:pt idx="992" formatCode="General">
                  <c:v>-2.19115335708911E-3</c:v>
                </c:pt>
                <c:pt idx="993" formatCode="General">
                  <c:v>-2.19628014912646E-3</c:v>
                </c:pt>
                <c:pt idx="994" formatCode="General">
                  <c:v>-2.1902315355549901E-3</c:v>
                </c:pt>
                <c:pt idx="995" formatCode="General">
                  <c:v>-2.19229839445756E-3</c:v>
                </c:pt>
                <c:pt idx="996" formatCode="General">
                  <c:v>-2.1946701173553699E-3</c:v>
                </c:pt>
                <c:pt idx="997" formatCode="General">
                  <c:v>-2.1939011840648201E-3</c:v>
                </c:pt>
                <c:pt idx="998" formatCode="General">
                  <c:v>-2.1935605903832399E-3</c:v>
                </c:pt>
                <c:pt idx="999" formatCode="General">
                  <c:v>-2.1952523443066101E-3</c:v>
                </c:pt>
                <c:pt idx="1000" formatCode="General">
                  <c:v>-2.1906541195809899E-3</c:v>
                </c:pt>
                <c:pt idx="1001" formatCode="General">
                  <c:v>-2.19502576692731E-3</c:v>
                </c:pt>
                <c:pt idx="1002" formatCode="General">
                  <c:v>-2.19570094407008E-3</c:v>
                </c:pt>
                <c:pt idx="1003" formatCode="General">
                  <c:v>-2.1912714474814502E-3</c:v>
                </c:pt>
                <c:pt idx="1004" formatCode="General">
                  <c:v>-2.1897418818134801E-3</c:v>
                </c:pt>
                <c:pt idx="1005" formatCode="General">
                  <c:v>-2.1914304192834399E-3</c:v>
                </c:pt>
                <c:pt idx="1006" formatCode="General">
                  <c:v>-2.19443038998272E-3</c:v>
                </c:pt>
                <c:pt idx="1007" formatCode="General">
                  <c:v>-2.1897966259643901E-3</c:v>
                </c:pt>
                <c:pt idx="1008" formatCode="General">
                  <c:v>-2.1934928553877298E-3</c:v>
                </c:pt>
                <c:pt idx="1009" formatCode="General">
                  <c:v>-2.1930420594246402E-3</c:v>
                </c:pt>
                <c:pt idx="1010" formatCode="General">
                  <c:v>-2.1964581616787399E-3</c:v>
                </c:pt>
                <c:pt idx="1011" formatCode="General">
                  <c:v>-2.19293049476958E-3</c:v>
                </c:pt>
                <c:pt idx="1012" formatCode="General">
                  <c:v>-2.1889135017954201E-3</c:v>
                </c:pt>
                <c:pt idx="1013" formatCode="General">
                  <c:v>-2.1974611694274902E-3</c:v>
                </c:pt>
                <c:pt idx="1014" formatCode="General">
                  <c:v>-2.1934126312687899E-3</c:v>
                </c:pt>
                <c:pt idx="1015" formatCode="General">
                  <c:v>-2.1969593353307901E-3</c:v>
                </c:pt>
                <c:pt idx="1016" formatCode="General">
                  <c:v>-2.1954716267745299E-3</c:v>
                </c:pt>
                <c:pt idx="1017" formatCode="General">
                  <c:v>-2.1934807491150198E-3</c:v>
                </c:pt>
                <c:pt idx="1018" formatCode="General">
                  <c:v>-2.1912034508452202E-3</c:v>
                </c:pt>
                <c:pt idx="1019" formatCode="General">
                  <c:v>-2.1932798818888898E-3</c:v>
                </c:pt>
                <c:pt idx="1020" formatCode="General">
                  <c:v>-2.1905411612586998E-3</c:v>
                </c:pt>
                <c:pt idx="1021" formatCode="General">
                  <c:v>-2.1900383289897799E-3</c:v>
                </c:pt>
                <c:pt idx="1022" formatCode="General">
                  <c:v>-2.1916019270193901E-3</c:v>
                </c:pt>
                <c:pt idx="1023" formatCode="General">
                  <c:v>-2.1916293123302099E-3</c:v>
                </c:pt>
                <c:pt idx="1024" formatCode="General">
                  <c:v>-2.19129357744028E-3</c:v>
                </c:pt>
                <c:pt idx="1025" formatCode="General">
                  <c:v>-2.19190917336964E-3</c:v>
                </c:pt>
                <c:pt idx="1026" formatCode="General">
                  <c:v>-2.18994554111879E-3</c:v>
                </c:pt>
                <c:pt idx="1027" formatCode="General">
                  <c:v>-2.1884948930300701E-3</c:v>
                </c:pt>
                <c:pt idx="1028" formatCode="General">
                  <c:v>-2.19362272221199E-3</c:v>
                </c:pt>
                <c:pt idx="1029" formatCode="General">
                  <c:v>-2.1878475236776201E-3</c:v>
                </c:pt>
                <c:pt idx="1030" formatCode="General">
                  <c:v>-2.1917250346858699E-3</c:v>
                </c:pt>
                <c:pt idx="1031" formatCode="General">
                  <c:v>-2.19082086863837E-3</c:v>
                </c:pt>
                <c:pt idx="1032" formatCode="General">
                  <c:v>-2.18924122696479E-3</c:v>
                </c:pt>
                <c:pt idx="1033" formatCode="General">
                  <c:v>-2.1923464041851098E-3</c:v>
                </c:pt>
                <c:pt idx="1034" formatCode="General">
                  <c:v>-2.1904258315995099E-3</c:v>
                </c:pt>
                <c:pt idx="1035" formatCode="General">
                  <c:v>-2.1901232279612501E-3</c:v>
                </c:pt>
                <c:pt idx="1036" formatCode="General">
                  <c:v>-2.19470684758358E-3</c:v>
                </c:pt>
                <c:pt idx="1037" formatCode="General">
                  <c:v>-2.1889973700777898E-3</c:v>
                </c:pt>
                <c:pt idx="1038" formatCode="General">
                  <c:v>-2.1893074769810299E-3</c:v>
                </c:pt>
                <c:pt idx="1039" formatCode="General">
                  <c:v>-2.1911506041725499E-3</c:v>
                </c:pt>
                <c:pt idx="1040" formatCode="General">
                  <c:v>-2.1927267621124902E-3</c:v>
                </c:pt>
                <c:pt idx="1041" formatCode="General">
                  <c:v>-2.1901657913771799E-3</c:v>
                </c:pt>
                <c:pt idx="1042" formatCode="General">
                  <c:v>-2.1895717891831602E-3</c:v>
                </c:pt>
                <c:pt idx="1043" formatCode="General">
                  <c:v>-2.1942151065779398E-3</c:v>
                </c:pt>
                <c:pt idx="1044" formatCode="General">
                  <c:v>-2.1906248702382399E-3</c:v>
                </c:pt>
                <c:pt idx="1045" formatCode="General">
                  <c:v>-2.1915109435306501E-3</c:v>
                </c:pt>
                <c:pt idx="1046" formatCode="General">
                  <c:v>-2.1876440221012699E-3</c:v>
                </c:pt>
                <c:pt idx="1047" formatCode="General">
                  <c:v>-2.1862017585862199E-3</c:v>
                </c:pt>
                <c:pt idx="1048" formatCode="General">
                  <c:v>-2.1893240715033101E-3</c:v>
                </c:pt>
                <c:pt idx="1049" formatCode="General">
                  <c:v>-2.1854339978914601E-3</c:v>
                </c:pt>
                <c:pt idx="1050" formatCode="General">
                  <c:v>-2.18644372419744E-3</c:v>
                </c:pt>
                <c:pt idx="1051" formatCode="General">
                  <c:v>-2.1870333444484798E-3</c:v>
                </c:pt>
                <c:pt idx="1052" formatCode="General">
                  <c:v>-2.1879197317177601E-3</c:v>
                </c:pt>
                <c:pt idx="1053" formatCode="General">
                  <c:v>-2.1863152654766301E-3</c:v>
                </c:pt>
                <c:pt idx="1054" formatCode="General">
                  <c:v>-2.1855123040059898E-3</c:v>
                </c:pt>
                <c:pt idx="1055" formatCode="General">
                  <c:v>-2.1830974463464001E-3</c:v>
                </c:pt>
                <c:pt idx="1056" formatCode="General">
                  <c:v>-2.1891550607756501E-3</c:v>
                </c:pt>
                <c:pt idx="1057" formatCode="General">
                  <c:v>-2.18793721571046E-3</c:v>
                </c:pt>
                <c:pt idx="1058" formatCode="General">
                  <c:v>-2.1849613604398E-3</c:v>
                </c:pt>
                <c:pt idx="1059" formatCode="General">
                  <c:v>-2.18744765473419E-3</c:v>
                </c:pt>
                <c:pt idx="1060" formatCode="General">
                  <c:v>-2.1874074016966301E-3</c:v>
                </c:pt>
                <c:pt idx="1061" formatCode="General">
                  <c:v>-2.1863311798953401E-3</c:v>
                </c:pt>
                <c:pt idx="1062" formatCode="General">
                  <c:v>-2.1817517489866002E-3</c:v>
                </c:pt>
                <c:pt idx="1063" formatCode="General">
                  <c:v>-2.1782780922328499E-3</c:v>
                </c:pt>
                <c:pt idx="1064" formatCode="General">
                  <c:v>-2.1818422385895199E-3</c:v>
                </c:pt>
                <c:pt idx="1065" formatCode="General">
                  <c:v>-2.1717765037823E-3</c:v>
                </c:pt>
                <c:pt idx="1066" formatCode="General">
                  <c:v>-2.1767461858109901E-3</c:v>
                </c:pt>
                <c:pt idx="1067" formatCode="General">
                  <c:v>-2.1854026105968798E-3</c:v>
                </c:pt>
                <c:pt idx="1068" formatCode="General">
                  <c:v>-2.1804078445537599E-3</c:v>
                </c:pt>
                <c:pt idx="1069" formatCode="General">
                  <c:v>-2.1792099196133899E-3</c:v>
                </c:pt>
                <c:pt idx="1070" formatCode="General">
                  <c:v>-2.1846239282754098E-3</c:v>
                </c:pt>
                <c:pt idx="1071" formatCode="General">
                  <c:v>-2.1751616693057702E-3</c:v>
                </c:pt>
                <c:pt idx="1072" formatCode="General">
                  <c:v>-2.17845417257523E-3</c:v>
                </c:pt>
                <c:pt idx="1073" formatCode="General">
                  <c:v>-2.1819191551316502E-3</c:v>
                </c:pt>
                <c:pt idx="1074" formatCode="General">
                  <c:v>-2.17396488688891E-3</c:v>
                </c:pt>
                <c:pt idx="1075" formatCode="General">
                  <c:v>-2.1791168699639499E-3</c:v>
                </c:pt>
                <c:pt idx="1076" formatCode="General">
                  <c:v>-2.1770521255986899E-3</c:v>
                </c:pt>
                <c:pt idx="1077" formatCode="General">
                  <c:v>-2.1744616050011602E-3</c:v>
                </c:pt>
                <c:pt idx="1078" formatCode="General">
                  <c:v>-2.17697791226796E-3</c:v>
                </c:pt>
                <c:pt idx="1079" formatCode="General">
                  <c:v>-2.1758631537854198E-3</c:v>
                </c:pt>
                <c:pt idx="1080" formatCode="General">
                  <c:v>-2.1760117341299901E-3</c:v>
                </c:pt>
                <c:pt idx="1081" formatCode="General">
                  <c:v>-2.1729821805607898E-3</c:v>
                </c:pt>
                <c:pt idx="1082" formatCode="General">
                  <c:v>-2.1780227766090101E-3</c:v>
                </c:pt>
                <c:pt idx="1083" formatCode="General">
                  <c:v>-2.1774369692673999E-3</c:v>
                </c:pt>
                <c:pt idx="1084" formatCode="General">
                  <c:v>-2.1714667487048199E-3</c:v>
                </c:pt>
                <c:pt idx="1085" formatCode="General">
                  <c:v>-2.1817957806542598E-3</c:v>
                </c:pt>
                <c:pt idx="1086" formatCode="General">
                  <c:v>-2.1803583775086401E-3</c:v>
                </c:pt>
                <c:pt idx="1087" formatCode="General">
                  <c:v>-2.1742943541703998E-3</c:v>
                </c:pt>
                <c:pt idx="1088" formatCode="General">
                  <c:v>-2.1763362427764301E-3</c:v>
                </c:pt>
                <c:pt idx="1089" formatCode="General">
                  <c:v>-2.1706515939118E-3</c:v>
                </c:pt>
                <c:pt idx="1090" formatCode="General">
                  <c:v>-2.1767298186610301E-3</c:v>
                </c:pt>
                <c:pt idx="1091" formatCode="General">
                  <c:v>-2.1766803920990098E-3</c:v>
                </c:pt>
                <c:pt idx="1092" formatCode="General">
                  <c:v>-2.17649359105788E-3</c:v>
                </c:pt>
                <c:pt idx="1093" formatCode="General">
                  <c:v>-2.1728392147446198E-3</c:v>
                </c:pt>
                <c:pt idx="1094" formatCode="General">
                  <c:v>-2.1764765858001498E-3</c:v>
                </c:pt>
                <c:pt idx="1095" formatCode="General">
                  <c:v>-2.1748688799638799E-3</c:v>
                </c:pt>
                <c:pt idx="1096" formatCode="General">
                  <c:v>-2.17529199144469E-3</c:v>
                </c:pt>
                <c:pt idx="1097" formatCode="General">
                  <c:v>-2.1719720439464301E-3</c:v>
                </c:pt>
                <c:pt idx="1098" formatCode="General">
                  <c:v>-2.1727522816569499E-3</c:v>
                </c:pt>
                <c:pt idx="1099" formatCode="General">
                  <c:v>-2.1778551050838199E-3</c:v>
                </c:pt>
                <c:pt idx="1100" formatCode="General">
                  <c:v>-2.1757036190328898E-3</c:v>
                </c:pt>
                <c:pt idx="1101" formatCode="General">
                  <c:v>-2.1710119055327599E-3</c:v>
                </c:pt>
                <c:pt idx="1102" formatCode="General">
                  <c:v>-2.1786476879364701E-3</c:v>
                </c:pt>
                <c:pt idx="1103" formatCode="General">
                  <c:v>-2.1760488009530802E-3</c:v>
                </c:pt>
                <c:pt idx="1104" formatCode="General">
                  <c:v>-2.1793939810066201E-3</c:v>
                </c:pt>
                <c:pt idx="1105" formatCode="General">
                  <c:v>-2.1798649107856302E-3</c:v>
                </c:pt>
                <c:pt idx="1106" formatCode="General">
                  <c:v>-2.1749015307002302E-3</c:v>
                </c:pt>
                <c:pt idx="1107" formatCode="General">
                  <c:v>-2.1718563142349499E-3</c:v>
                </c:pt>
                <c:pt idx="1108" formatCode="General">
                  <c:v>-2.1687356214033101E-3</c:v>
                </c:pt>
                <c:pt idx="1109" formatCode="General">
                  <c:v>-2.17639046983303E-3</c:v>
                </c:pt>
                <c:pt idx="1110" formatCode="General">
                  <c:v>-2.1783205878846399E-3</c:v>
                </c:pt>
                <c:pt idx="1111" formatCode="General">
                  <c:v>-2.1695682915245499E-3</c:v>
                </c:pt>
                <c:pt idx="1112" formatCode="General">
                  <c:v>-2.1723869231028699E-3</c:v>
                </c:pt>
                <c:pt idx="1113" formatCode="General">
                  <c:v>-2.1794236599778798E-3</c:v>
                </c:pt>
                <c:pt idx="1114" formatCode="General">
                  <c:v>-2.1753155547165402E-3</c:v>
                </c:pt>
                <c:pt idx="1115" formatCode="General">
                  <c:v>-2.1766771560262901E-3</c:v>
                </c:pt>
                <c:pt idx="1116" formatCode="General">
                  <c:v>-2.1729502877320399E-3</c:v>
                </c:pt>
                <c:pt idx="1117" formatCode="General">
                  <c:v>-2.1736116893008601E-3</c:v>
                </c:pt>
                <c:pt idx="1118" formatCode="General">
                  <c:v>-2.1732136449847902E-3</c:v>
                </c:pt>
                <c:pt idx="1119" formatCode="General">
                  <c:v>-2.1720914134402201E-3</c:v>
                </c:pt>
                <c:pt idx="1120" formatCode="General">
                  <c:v>-2.1719916634159401E-3</c:v>
                </c:pt>
                <c:pt idx="1121" formatCode="General">
                  <c:v>-2.1710207885487299E-3</c:v>
                </c:pt>
                <c:pt idx="1122" formatCode="General">
                  <c:v>-2.1677921486124201E-3</c:v>
                </c:pt>
                <c:pt idx="1123" formatCode="General">
                  <c:v>-2.1700795533296101E-3</c:v>
                </c:pt>
                <c:pt idx="1124" formatCode="General">
                  <c:v>-2.1710948214165499E-3</c:v>
                </c:pt>
                <c:pt idx="1125" formatCode="General">
                  <c:v>-2.1703841641848298E-3</c:v>
                </c:pt>
                <c:pt idx="1126" formatCode="General">
                  <c:v>-2.1716856142438398E-3</c:v>
                </c:pt>
                <c:pt idx="1127" formatCode="General">
                  <c:v>-2.1669171114733301E-3</c:v>
                </c:pt>
                <c:pt idx="1128" formatCode="General">
                  <c:v>-2.1668645883520798E-3</c:v>
                </c:pt>
                <c:pt idx="1129" formatCode="General">
                  <c:v>-2.1627887347474999E-3</c:v>
                </c:pt>
                <c:pt idx="1130" formatCode="General">
                  <c:v>-2.1725225572227398E-3</c:v>
                </c:pt>
                <c:pt idx="1131" formatCode="General">
                  <c:v>-2.1680009582426898E-3</c:v>
                </c:pt>
                <c:pt idx="1132" formatCode="General">
                  <c:v>-2.1669854498799698E-3</c:v>
                </c:pt>
                <c:pt idx="1133" formatCode="General">
                  <c:v>-2.16852262363312E-3</c:v>
                </c:pt>
                <c:pt idx="1134" formatCode="General">
                  <c:v>-2.1707301623210299E-3</c:v>
                </c:pt>
                <c:pt idx="1135" formatCode="General">
                  <c:v>-2.1721233805493899E-3</c:v>
                </c:pt>
                <c:pt idx="1136" formatCode="General">
                  <c:v>-2.1660126145976802E-3</c:v>
                </c:pt>
                <c:pt idx="1137" formatCode="General">
                  <c:v>-2.1593582804033799E-3</c:v>
                </c:pt>
                <c:pt idx="1138" formatCode="General">
                  <c:v>-2.1612211964965799E-3</c:v>
                </c:pt>
                <c:pt idx="1139" formatCode="General">
                  <c:v>-2.1634063604431598E-3</c:v>
                </c:pt>
                <c:pt idx="1140" formatCode="General">
                  <c:v>-2.1639506417880099E-3</c:v>
                </c:pt>
                <c:pt idx="1141" formatCode="General">
                  <c:v>-2.16417208687827E-3</c:v>
                </c:pt>
                <c:pt idx="1142" formatCode="General">
                  <c:v>-2.1663914479908299E-3</c:v>
                </c:pt>
                <c:pt idx="1143" formatCode="General">
                  <c:v>-2.1688292523295901E-3</c:v>
                </c:pt>
                <c:pt idx="1144" formatCode="General">
                  <c:v>-2.1542517184048502E-3</c:v>
                </c:pt>
                <c:pt idx="1145" formatCode="General">
                  <c:v>-2.1633336027298499E-3</c:v>
                </c:pt>
                <c:pt idx="1146" formatCode="General">
                  <c:v>-2.1564133314788598E-3</c:v>
                </c:pt>
                <c:pt idx="1147" formatCode="General">
                  <c:v>-2.15859594053133E-3</c:v>
                </c:pt>
                <c:pt idx="1148" formatCode="General">
                  <c:v>-2.16005385953789E-3</c:v>
                </c:pt>
                <c:pt idx="1149" formatCode="General">
                  <c:v>-2.15909104664501E-3</c:v>
                </c:pt>
                <c:pt idx="1150" formatCode="General">
                  <c:v>-2.1588846955820501E-3</c:v>
                </c:pt>
                <c:pt idx="1151" formatCode="General">
                  <c:v>-2.1597871107361401E-3</c:v>
                </c:pt>
                <c:pt idx="1152" formatCode="General">
                  <c:v>-2.1594226157784099E-3</c:v>
                </c:pt>
                <c:pt idx="1153" formatCode="General">
                  <c:v>-2.1572673500693299E-3</c:v>
                </c:pt>
                <c:pt idx="1154" formatCode="General">
                  <c:v>-2.1673483570753701E-3</c:v>
                </c:pt>
                <c:pt idx="1155" formatCode="General">
                  <c:v>-2.16284402013198E-3</c:v>
                </c:pt>
                <c:pt idx="1156" formatCode="General">
                  <c:v>-2.16088659280581E-3</c:v>
                </c:pt>
                <c:pt idx="1157" formatCode="General">
                  <c:v>-2.15671643692073E-3</c:v>
                </c:pt>
                <c:pt idx="1158" formatCode="General">
                  <c:v>-2.15963873463283E-3</c:v>
                </c:pt>
                <c:pt idx="1159" formatCode="General">
                  <c:v>-2.1570118148310198E-3</c:v>
                </c:pt>
                <c:pt idx="1160" formatCode="General">
                  <c:v>-2.15972951182069E-3</c:v>
                </c:pt>
                <c:pt idx="1161" formatCode="General">
                  <c:v>-2.16463550470185E-3</c:v>
                </c:pt>
                <c:pt idx="1162" formatCode="General">
                  <c:v>-2.1556858736064199E-3</c:v>
                </c:pt>
                <c:pt idx="1163" formatCode="General">
                  <c:v>-2.16387049120103E-3</c:v>
                </c:pt>
                <c:pt idx="1164" formatCode="General">
                  <c:v>-2.15534695548001E-3</c:v>
                </c:pt>
                <c:pt idx="1165" formatCode="General">
                  <c:v>-2.1558636784579101E-3</c:v>
                </c:pt>
                <c:pt idx="1166" formatCode="General">
                  <c:v>-2.16321089230239E-3</c:v>
                </c:pt>
                <c:pt idx="1167" formatCode="General">
                  <c:v>-2.1541090859601899E-3</c:v>
                </c:pt>
                <c:pt idx="1168" formatCode="General">
                  <c:v>-2.1554849319113498E-3</c:v>
                </c:pt>
                <c:pt idx="1169" formatCode="General">
                  <c:v>-2.1511160688338698E-3</c:v>
                </c:pt>
                <c:pt idx="1170" formatCode="General">
                  <c:v>-2.1553006074072302E-3</c:v>
                </c:pt>
                <c:pt idx="1171" formatCode="General">
                  <c:v>-2.1595746865341399E-3</c:v>
                </c:pt>
                <c:pt idx="1172" formatCode="General">
                  <c:v>-2.1569107245549999E-3</c:v>
                </c:pt>
                <c:pt idx="1173" formatCode="General">
                  <c:v>-2.15896255522536E-3</c:v>
                </c:pt>
                <c:pt idx="1174" formatCode="General">
                  <c:v>-2.1471146327635702E-3</c:v>
                </c:pt>
                <c:pt idx="1175" formatCode="General">
                  <c:v>-2.1558277099349402E-3</c:v>
                </c:pt>
                <c:pt idx="1176" formatCode="General">
                  <c:v>-2.15949545142371E-3</c:v>
                </c:pt>
                <c:pt idx="1177" formatCode="General">
                  <c:v>-2.1592558210063802E-3</c:v>
                </c:pt>
                <c:pt idx="1178" formatCode="General">
                  <c:v>-2.1609631387344902E-3</c:v>
                </c:pt>
                <c:pt idx="1179" formatCode="General">
                  <c:v>-2.1580019962213299E-3</c:v>
                </c:pt>
                <c:pt idx="1180" formatCode="General">
                  <c:v>-2.1513958128556699E-3</c:v>
                </c:pt>
                <c:pt idx="1181" formatCode="General">
                  <c:v>-2.1551721925551601E-3</c:v>
                </c:pt>
                <c:pt idx="1182" formatCode="General">
                  <c:v>-2.1510151184042899E-3</c:v>
                </c:pt>
                <c:pt idx="1183" formatCode="General">
                  <c:v>-2.15136367955648E-3</c:v>
                </c:pt>
                <c:pt idx="1184" formatCode="General">
                  <c:v>-2.1522696524084901E-3</c:v>
                </c:pt>
                <c:pt idx="1185" formatCode="General">
                  <c:v>-2.1516816250526601E-3</c:v>
                </c:pt>
                <c:pt idx="1186" formatCode="General">
                  <c:v>-2.1472417431355599E-3</c:v>
                </c:pt>
                <c:pt idx="1187" formatCode="General">
                  <c:v>-2.1551519888018998E-3</c:v>
                </c:pt>
                <c:pt idx="1188" formatCode="General">
                  <c:v>-2.1509247408991699E-3</c:v>
                </c:pt>
                <c:pt idx="1189" formatCode="General">
                  <c:v>-2.1533183336199901E-3</c:v>
                </c:pt>
                <c:pt idx="1190" formatCode="General">
                  <c:v>-2.1568331117014202E-3</c:v>
                </c:pt>
                <c:pt idx="1191" formatCode="General">
                  <c:v>-2.1530616881254901E-3</c:v>
                </c:pt>
                <c:pt idx="1192" formatCode="General">
                  <c:v>-2.1527622249025002E-3</c:v>
                </c:pt>
                <c:pt idx="1193" formatCode="General">
                  <c:v>-2.15454027081917E-3</c:v>
                </c:pt>
                <c:pt idx="1194" formatCode="General">
                  <c:v>-2.1540927699190502E-3</c:v>
                </c:pt>
                <c:pt idx="1195" formatCode="General">
                  <c:v>-2.1529684410372899E-3</c:v>
                </c:pt>
                <c:pt idx="1196" formatCode="General">
                  <c:v>-2.15105650261111E-3</c:v>
                </c:pt>
                <c:pt idx="1197" formatCode="General">
                  <c:v>-2.1478344871184302E-3</c:v>
                </c:pt>
                <c:pt idx="1198" formatCode="General">
                  <c:v>-2.1530153919485299E-3</c:v>
                </c:pt>
                <c:pt idx="1199" formatCode="General">
                  <c:v>-2.1485616974210101E-3</c:v>
                </c:pt>
                <c:pt idx="1200" formatCode="General">
                  <c:v>-2.1506585150070398E-3</c:v>
                </c:pt>
                <c:pt idx="1201" formatCode="General">
                  <c:v>-2.1489044863072901E-3</c:v>
                </c:pt>
                <c:pt idx="1202" formatCode="General">
                  <c:v>-2.1501589997654099E-3</c:v>
                </c:pt>
                <c:pt idx="1203" formatCode="General">
                  <c:v>-2.1503238535865599E-3</c:v>
                </c:pt>
                <c:pt idx="1204" formatCode="General">
                  <c:v>-2.1479580723529298E-3</c:v>
                </c:pt>
                <c:pt idx="1205" formatCode="General">
                  <c:v>-2.14806332524676E-3</c:v>
                </c:pt>
                <c:pt idx="1206" formatCode="General">
                  <c:v>-2.1470658153448499E-3</c:v>
                </c:pt>
                <c:pt idx="1207" formatCode="General">
                  <c:v>-2.1452905929917601E-3</c:v>
                </c:pt>
                <c:pt idx="1208" formatCode="General">
                  <c:v>-2.1452587756878201E-3</c:v>
                </c:pt>
                <c:pt idx="1209" formatCode="General">
                  <c:v>-2.1464344938302402E-3</c:v>
                </c:pt>
                <c:pt idx="1210" formatCode="General">
                  <c:v>-2.1425754804866599E-3</c:v>
                </c:pt>
                <c:pt idx="1211" formatCode="General">
                  <c:v>-2.1484392264721902E-3</c:v>
                </c:pt>
                <c:pt idx="1212" formatCode="General">
                  <c:v>-2.14174543637326E-3</c:v>
                </c:pt>
                <c:pt idx="1213" formatCode="General">
                  <c:v>-2.1447240785260201E-3</c:v>
                </c:pt>
                <c:pt idx="1214" formatCode="General">
                  <c:v>-2.1464080664871099E-3</c:v>
                </c:pt>
                <c:pt idx="1215" formatCode="General">
                  <c:v>-2.1435857789206701E-3</c:v>
                </c:pt>
                <c:pt idx="1216" formatCode="General">
                  <c:v>-2.1447043583049099E-3</c:v>
                </c:pt>
                <c:pt idx="1217" formatCode="General">
                  <c:v>-2.1417999108671601E-3</c:v>
                </c:pt>
                <c:pt idx="1218" formatCode="General">
                  <c:v>-2.14147024186728E-3</c:v>
                </c:pt>
                <c:pt idx="1219" formatCode="General">
                  <c:v>-2.14520652072541E-3</c:v>
                </c:pt>
                <c:pt idx="1220" formatCode="General">
                  <c:v>-2.1458090628066698E-3</c:v>
                </c:pt>
                <c:pt idx="1221" formatCode="General">
                  <c:v>-2.1455799808505201E-3</c:v>
                </c:pt>
                <c:pt idx="1222" formatCode="General">
                  <c:v>-2.1380848385721099E-3</c:v>
                </c:pt>
                <c:pt idx="1223" formatCode="General">
                  <c:v>-2.14225938740881E-3</c:v>
                </c:pt>
                <c:pt idx="1224" formatCode="General">
                  <c:v>-2.14591273726283E-3</c:v>
                </c:pt>
                <c:pt idx="1225" formatCode="General">
                  <c:v>-2.14179859430144E-3</c:v>
                </c:pt>
                <c:pt idx="1226" formatCode="General">
                  <c:v>-2.13926143620465E-3</c:v>
                </c:pt>
                <c:pt idx="1227" formatCode="General">
                  <c:v>-2.1402606327854201E-3</c:v>
                </c:pt>
                <c:pt idx="1228" formatCode="General">
                  <c:v>-2.1369733829314E-3</c:v>
                </c:pt>
                <c:pt idx="1229" formatCode="General">
                  <c:v>-2.1406418812386198E-3</c:v>
                </c:pt>
                <c:pt idx="1230" formatCode="General">
                  <c:v>-2.1365270403397299E-3</c:v>
                </c:pt>
                <c:pt idx="1231" formatCode="General">
                  <c:v>-2.1409294482181399E-3</c:v>
                </c:pt>
                <c:pt idx="1232" formatCode="General">
                  <c:v>-2.1431946666491701E-3</c:v>
                </c:pt>
                <c:pt idx="1233" formatCode="General">
                  <c:v>-2.1403438119523902E-3</c:v>
                </c:pt>
                <c:pt idx="1234" formatCode="General">
                  <c:v>-2.1374737750713998E-3</c:v>
                </c:pt>
                <c:pt idx="1235" formatCode="General">
                  <c:v>-2.1389757873395E-3</c:v>
                </c:pt>
                <c:pt idx="1236" formatCode="General">
                  <c:v>-2.1403887470573101E-3</c:v>
                </c:pt>
                <c:pt idx="1237" formatCode="General">
                  <c:v>-2.1424373327870801E-3</c:v>
                </c:pt>
                <c:pt idx="1238" formatCode="General">
                  <c:v>-2.1337654538221402E-3</c:v>
                </c:pt>
                <c:pt idx="1239" formatCode="General">
                  <c:v>-2.1392499925001101E-3</c:v>
                </c:pt>
                <c:pt idx="1240" formatCode="General">
                  <c:v>-2.13547070884347E-3</c:v>
                </c:pt>
                <c:pt idx="1241" formatCode="General">
                  <c:v>-2.1348255838372198E-3</c:v>
                </c:pt>
                <c:pt idx="1242" formatCode="General">
                  <c:v>-2.1355806626378901E-3</c:v>
                </c:pt>
                <c:pt idx="1243" formatCode="General">
                  <c:v>-2.1381359485433699E-3</c:v>
                </c:pt>
                <c:pt idx="1244" formatCode="General">
                  <c:v>-2.1358467108022298E-3</c:v>
                </c:pt>
                <c:pt idx="1245" formatCode="General">
                  <c:v>-2.1363379614141001E-3</c:v>
                </c:pt>
                <c:pt idx="1246" formatCode="General">
                  <c:v>-2.1327814906600801E-3</c:v>
                </c:pt>
                <c:pt idx="1247" formatCode="General">
                  <c:v>-2.1348571636817001E-3</c:v>
                </c:pt>
                <c:pt idx="1248" formatCode="General">
                  <c:v>-2.1311577575910002E-3</c:v>
                </c:pt>
                <c:pt idx="1249" formatCode="General">
                  <c:v>-2.12403802692688E-3</c:v>
                </c:pt>
                <c:pt idx="1250" formatCode="General">
                  <c:v>-2.1291701835254502E-3</c:v>
                </c:pt>
                <c:pt idx="1251" formatCode="General">
                  <c:v>-2.1283655801829101E-3</c:v>
                </c:pt>
                <c:pt idx="1252" formatCode="General">
                  <c:v>-2.1281475878384701E-3</c:v>
                </c:pt>
                <c:pt idx="1253" formatCode="General">
                  <c:v>-2.1222004332301799E-3</c:v>
                </c:pt>
                <c:pt idx="1254" formatCode="General">
                  <c:v>-2.1282441023321298E-3</c:v>
                </c:pt>
                <c:pt idx="1255" formatCode="General">
                  <c:v>-2.12510667618901E-3</c:v>
                </c:pt>
                <c:pt idx="1256" formatCode="General">
                  <c:v>-2.1267074638201002E-3</c:v>
                </c:pt>
                <c:pt idx="1257" formatCode="General">
                  <c:v>-2.1259314483527999E-3</c:v>
                </c:pt>
                <c:pt idx="1258" formatCode="General">
                  <c:v>-2.12645517887897E-3</c:v>
                </c:pt>
                <c:pt idx="1259" formatCode="General">
                  <c:v>-2.1274914353981802E-3</c:v>
                </c:pt>
                <c:pt idx="1260" formatCode="General">
                  <c:v>-2.1272473730455802E-3</c:v>
                </c:pt>
                <c:pt idx="1261" formatCode="General">
                  <c:v>-2.1271610919339698E-3</c:v>
                </c:pt>
                <c:pt idx="1262" formatCode="General">
                  <c:v>-2.1246575542617999E-3</c:v>
                </c:pt>
                <c:pt idx="1263" formatCode="General">
                  <c:v>-2.1283290897574601E-3</c:v>
                </c:pt>
                <c:pt idx="1264" formatCode="General">
                  <c:v>-2.1224627684596799E-3</c:v>
                </c:pt>
                <c:pt idx="1265" formatCode="General">
                  <c:v>-2.1272372020522301E-3</c:v>
                </c:pt>
                <c:pt idx="1266" formatCode="General">
                  <c:v>-2.12643141105884E-3</c:v>
                </c:pt>
                <c:pt idx="1267" formatCode="General">
                  <c:v>-2.1214184806929298E-3</c:v>
                </c:pt>
                <c:pt idx="1268" formatCode="General">
                  <c:v>-2.1206065012578101E-3</c:v>
                </c:pt>
                <c:pt idx="1269" formatCode="General">
                  <c:v>-2.12213362935053E-3</c:v>
                </c:pt>
                <c:pt idx="1270" formatCode="General">
                  <c:v>-2.1252168736208199E-3</c:v>
                </c:pt>
                <c:pt idx="1271" formatCode="General">
                  <c:v>-2.12070230170614E-3</c:v>
                </c:pt>
                <c:pt idx="1272" formatCode="General">
                  <c:v>-2.1243735456580402E-3</c:v>
                </c:pt>
                <c:pt idx="1273" formatCode="General">
                  <c:v>-2.12018181514986E-3</c:v>
                </c:pt>
                <c:pt idx="1274" formatCode="General">
                  <c:v>-2.1252257892278598E-3</c:v>
                </c:pt>
                <c:pt idx="1275" formatCode="General">
                  <c:v>-2.12070699740233E-3</c:v>
                </c:pt>
                <c:pt idx="1276" formatCode="General">
                  <c:v>-2.1239792348927001E-3</c:v>
                </c:pt>
                <c:pt idx="1277" formatCode="General">
                  <c:v>-2.1250644354840601E-3</c:v>
                </c:pt>
                <c:pt idx="1278" formatCode="General">
                  <c:v>-2.1248378080386699E-3</c:v>
                </c:pt>
                <c:pt idx="1279" formatCode="General">
                  <c:v>-2.1213368439358302E-3</c:v>
                </c:pt>
                <c:pt idx="1280" formatCode="General">
                  <c:v>-2.1287181693271599E-3</c:v>
                </c:pt>
                <c:pt idx="1281" formatCode="General">
                  <c:v>-2.1205067028493502E-3</c:v>
                </c:pt>
                <c:pt idx="1282" formatCode="General">
                  <c:v>-2.1190986520146001E-3</c:v>
                </c:pt>
                <c:pt idx="1283" formatCode="General">
                  <c:v>-2.1190853291872202E-3</c:v>
                </c:pt>
                <c:pt idx="1284" formatCode="General">
                  <c:v>-2.1174720441902101E-3</c:v>
                </c:pt>
                <c:pt idx="1285" formatCode="General">
                  <c:v>-2.1249704561110698E-3</c:v>
                </c:pt>
                <c:pt idx="1286" formatCode="General">
                  <c:v>-2.12154485155039E-3</c:v>
                </c:pt>
                <c:pt idx="1287" formatCode="General">
                  <c:v>-2.1149294232026602E-3</c:v>
                </c:pt>
                <c:pt idx="1288" formatCode="General">
                  <c:v>-2.1185793552034298E-3</c:v>
                </c:pt>
                <c:pt idx="1289" formatCode="General">
                  <c:v>-2.1054134365653902E-3</c:v>
                </c:pt>
                <c:pt idx="1290" formatCode="General">
                  <c:v>-2.1215344751997901E-3</c:v>
                </c:pt>
                <c:pt idx="1291" formatCode="General">
                  <c:v>-2.1216899092642398E-3</c:v>
                </c:pt>
                <c:pt idx="1292" formatCode="General">
                  <c:v>-2.1146049196175401E-3</c:v>
                </c:pt>
                <c:pt idx="1293" formatCode="General">
                  <c:v>-2.11789133082209E-3</c:v>
                </c:pt>
                <c:pt idx="1294" formatCode="General">
                  <c:v>-2.1179016860907E-3</c:v>
                </c:pt>
                <c:pt idx="1295" formatCode="General">
                  <c:v>-2.1169885954651301E-3</c:v>
                </c:pt>
                <c:pt idx="1296" formatCode="General">
                  <c:v>-2.1157034992722598E-3</c:v>
                </c:pt>
                <c:pt idx="1297" formatCode="General">
                  <c:v>-2.1120459432751302E-3</c:v>
                </c:pt>
                <c:pt idx="1298" formatCode="General">
                  <c:v>-2.11648475117804E-3</c:v>
                </c:pt>
                <c:pt idx="1299" formatCode="General">
                  <c:v>-2.11901136054283E-3</c:v>
                </c:pt>
                <c:pt idx="1300" formatCode="General">
                  <c:v>-2.1152010869264801E-3</c:v>
                </c:pt>
                <c:pt idx="1301" formatCode="General">
                  <c:v>-2.11643322158052E-3</c:v>
                </c:pt>
                <c:pt idx="1302" formatCode="General">
                  <c:v>-2.1152292413822498E-3</c:v>
                </c:pt>
                <c:pt idx="1303" formatCode="General">
                  <c:v>-2.1125734866291701E-3</c:v>
                </c:pt>
                <c:pt idx="1304" formatCode="General">
                  <c:v>-2.1149298428525202E-3</c:v>
                </c:pt>
                <c:pt idx="1305" formatCode="General">
                  <c:v>-2.1131181332556099E-3</c:v>
                </c:pt>
                <c:pt idx="1306" formatCode="General">
                  <c:v>-2.1123117895240399E-3</c:v>
                </c:pt>
                <c:pt idx="1307" formatCode="General">
                  <c:v>-2.1090567552872301E-3</c:v>
                </c:pt>
                <c:pt idx="1308" formatCode="General">
                  <c:v>-2.1151101839557498E-3</c:v>
                </c:pt>
                <c:pt idx="1309" formatCode="General">
                  <c:v>-2.1118420254987399E-3</c:v>
                </c:pt>
                <c:pt idx="1310" formatCode="General">
                  <c:v>-2.1111467651241402E-3</c:v>
                </c:pt>
                <c:pt idx="1311" formatCode="General">
                  <c:v>-2.1190027919796499E-3</c:v>
                </c:pt>
                <c:pt idx="1312" formatCode="General">
                  <c:v>-2.10446405129355E-3</c:v>
                </c:pt>
                <c:pt idx="1313" formatCode="General">
                  <c:v>-2.10947985660042E-3</c:v>
                </c:pt>
                <c:pt idx="1314" formatCode="General">
                  <c:v>-2.1022906140635701E-3</c:v>
                </c:pt>
                <c:pt idx="1315" formatCode="General">
                  <c:v>-2.1078961307854898E-3</c:v>
                </c:pt>
                <c:pt idx="1316" formatCode="General">
                  <c:v>-2.1054486666994602E-3</c:v>
                </c:pt>
                <c:pt idx="1317" formatCode="General">
                  <c:v>-2.1088073953981802E-3</c:v>
                </c:pt>
                <c:pt idx="1318" formatCode="General">
                  <c:v>-2.1090373680233902E-3</c:v>
                </c:pt>
                <c:pt idx="1319" formatCode="General">
                  <c:v>-2.1061051589747201E-3</c:v>
                </c:pt>
                <c:pt idx="1320" formatCode="General">
                  <c:v>-2.10762560353974E-3</c:v>
                </c:pt>
                <c:pt idx="1321" formatCode="General">
                  <c:v>-2.1096719072124502E-3</c:v>
                </c:pt>
                <c:pt idx="1322" formatCode="General">
                  <c:v>-2.1107950842042598E-3</c:v>
                </c:pt>
                <c:pt idx="1323" formatCode="General">
                  <c:v>-2.1078302176260602E-3</c:v>
                </c:pt>
                <c:pt idx="1324" formatCode="General">
                  <c:v>-2.1104160687124098E-3</c:v>
                </c:pt>
                <c:pt idx="1325" formatCode="General">
                  <c:v>-2.10901861733491E-3</c:v>
                </c:pt>
                <c:pt idx="1326" formatCode="General">
                  <c:v>-2.1057295703724899E-3</c:v>
                </c:pt>
                <c:pt idx="1327" formatCode="General">
                  <c:v>-2.1059032505891602E-3</c:v>
                </c:pt>
                <c:pt idx="1328" formatCode="General">
                  <c:v>-2.1083490861710501E-3</c:v>
                </c:pt>
                <c:pt idx="1329" formatCode="General">
                  <c:v>-2.1071738178306799E-3</c:v>
                </c:pt>
                <c:pt idx="1330" formatCode="General">
                  <c:v>-2.1057031479224E-3</c:v>
                </c:pt>
                <c:pt idx="1331" formatCode="General">
                  <c:v>-2.1021040271734801E-3</c:v>
                </c:pt>
                <c:pt idx="1332" formatCode="General">
                  <c:v>-2.0985489884815301E-3</c:v>
                </c:pt>
                <c:pt idx="1333" formatCode="General">
                  <c:v>-2.09904550681483E-3</c:v>
                </c:pt>
                <c:pt idx="1334" formatCode="General">
                  <c:v>-2.0862015153662798E-3</c:v>
                </c:pt>
                <c:pt idx="1335" formatCode="General">
                  <c:v>-2.0881013265009801E-3</c:v>
                </c:pt>
                <c:pt idx="1336" formatCode="General">
                  <c:v>-2.1010564306731699E-3</c:v>
                </c:pt>
                <c:pt idx="1337" formatCode="General">
                  <c:v>-2.0960511271457399E-3</c:v>
                </c:pt>
                <c:pt idx="1338" formatCode="General">
                  <c:v>-2.0912275343507201E-3</c:v>
                </c:pt>
                <c:pt idx="1339" formatCode="General">
                  <c:v>-2.0961676806525698E-3</c:v>
                </c:pt>
                <c:pt idx="1340" formatCode="General">
                  <c:v>-2.0981492662084499E-3</c:v>
                </c:pt>
                <c:pt idx="1341" formatCode="General">
                  <c:v>-2.0975066769615999E-3</c:v>
                </c:pt>
                <c:pt idx="1342" formatCode="General">
                  <c:v>-2.0955452615788101E-3</c:v>
                </c:pt>
                <c:pt idx="1343" formatCode="General">
                  <c:v>-2.1021620206029801E-3</c:v>
                </c:pt>
                <c:pt idx="1344" formatCode="General">
                  <c:v>-2.0983060758243202E-3</c:v>
                </c:pt>
                <c:pt idx="1345" formatCode="General">
                  <c:v>-2.0980383836305301E-3</c:v>
                </c:pt>
                <c:pt idx="1346" formatCode="General">
                  <c:v>-2.0966012398459799E-3</c:v>
                </c:pt>
                <c:pt idx="1347" formatCode="General">
                  <c:v>-2.09675731522621E-3</c:v>
                </c:pt>
                <c:pt idx="1348" formatCode="General">
                  <c:v>-2.0969855997302902E-3</c:v>
                </c:pt>
                <c:pt idx="1349" formatCode="General">
                  <c:v>-2.0945513771882798E-3</c:v>
                </c:pt>
                <c:pt idx="1350" formatCode="General">
                  <c:v>-2.0973625019885798E-3</c:v>
                </c:pt>
                <c:pt idx="1351" formatCode="General">
                  <c:v>-2.0908363959628801E-3</c:v>
                </c:pt>
                <c:pt idx="1352" formatCode="General">
                  <c:v>-2.1018427589479401E-3</c:v>
                </c:pt>
                <c:pt idx="1353" formatCode="General">
                  <c:v>-2.0886321490744199E-3</c:v>
                </c:pt>
                <c:pt idx="1354" formatCode="General">
                  <c:v>-2.0957807701604998E-3</c:v>
                </c:pt>
                <c:pt idx="1355" formatCode="General">
                  <c:v>-2.0828499336431601E-3</c:v>
                </c:pt>
                <c:pt idx="1356" formatCode="General">
                  <c:v>-2.08365885913897E-3</c:v>
                </c:pt>
                <c:pt idx="1357" formatCode="General">
                  <c:v>-2.0938629777114098E-3</c:v>
                </c:pt>
                <c:pt idx="1358" formatCode="General">
                  <c:v>-2.0895491717593398E-3</c:v>
                </c:pt>
                <c:pt idx="1359" formatCode="General">
                  <c:v>-2.08908757201155E-3</c:v>
                </c:pt>
                <c:pt idx="1360" formatCode="General">
                  <c:v>-2.0950295591184E-3</c:v>
                </c:pt>
                <c:pt idx="1361" formatCode="General">
                  <c:v>-2.0866754541774301E-3</c:v>
                </c:pt>
                <c:pt idx="1362" formatCode="General">
                  <c:v>-2.0919001017024401E-3</c:v>
                </c:pt>
                <c:pt idx="1363" formatCode="General">
                  <c:v>-2.09575752656797E-3</c:v>
                </c:pt>
                <c:pt idx="1364" formatCode="General">
                  <c:v>-2.0916592184366E-3</c:v>
                </c:pt>
                <c:pt idx="1365" formatCode="General">
                  <c:v>-2.0861024155197101E-3</c:v>
                </c:pt>
                <c:pt idx="1366" formatCode="General">
                  <c:v>-2.0879326932476002E-3</c:v>
                </c:pt>
                <c:pt idx="1367" formatCode="General">
                  <c:v>-2.0899368711864898E-3</c:v>
                </c:pt>
                <c:pt idx="1368" formatCode="General">
                  <c:v>-2.0891660876961701E-3</c:v>
                </c:pt>
                <c:pt idx="1369" formatCode="General">
                  <c:v>-2.0839161685685401E-3</c:v>
                </c:pt>
                <c:pt idx="1370" formatCode="General">
                  <c:v>-2.08848632403425E-3</c:v>
                </c:pt>
                <c:pt idx="1371" formatCode="General">
                  <c:v>-2.0846543717443801E-3</c:v>
                </c:pt>
                <c:pt idx="1372" formatCode="General">
                  <c:v>-2.0894922807597901E-3</c:v>
                </c:pt>
                <c:pt idx="1373" formatCode="General">
                  <c:v>-2.08416535383012E-3</c:v>
                </c:pt>
                <c:pt idx="1374" formatCode="General">
                  <c:v>-2.0864261756472799E-3</c:v>
                </c:pt>
                <c:pt idx="1375" formatCode="General">
                  <c:v>-2.08529605924481E-3</c:v>
                </c:pt>
                <c:pt idx="1376" formatCode="General">
                  <c:v>-2.0886075690911702E-3</c:v>
                </c:pt>
                <c:pt idx="1377" formatCode="General">
                  <c:v>-2.0901125181223899E-3</c:v>
                </c:pt>
                <c:pt idx="1378" formatCode="General">
                  <c:v>-2.0930269536819099E-3</c:v>
                </c:pt>
                <c:pt idx="1379" formatCode="General">
                  <c:v>-2.0868632745590699E-3</c:v>
                </c:pt>
                <c:pt idx="1380" formatCode="General">
                  <c:v>-2.0868829795311098E-3</c:v>
                </c:pt>
                <c:pt idx="1381" formatCode="General">
                  <c:v>-2.0895850951332699E-3</c:v>
                </c:pt>
                <c:pt idx="1382" formatCode="General">
                  <c:v>-2.0887593518323002E-3</c:v>
                </c:pt>
                <c:pt idx="1383" formatCode="General">
                  <c:v>-2.0919720679935801E-3</c:v>
                </c:pt>
                <c:pt idx="1384" formatCode="General">
                  <c:v>-2.0856348114197901E-3</c:v>
                </c:pt>
                <c:pt idx="1385" formatCode="General">
                  <c:v>-2.0836463330268398E-3</c:v>
                </c:pt>
                <c:pt idx="1386" formatCode="General">
                  <c:v>-2.0838751477148601E-3</c:v>
                </c:pt>
                <c:pt idx="1387" formatCode="General">
                  <c:v>-2.0818023486655901E-3</c:v>
                </c:pt>
                <c:pt idx="1388" formatCode="General">
                  <c:v>-2.08939804555105E-3</c:v>
                </c:pt>
                <c:pt idx="1389" formatCode="General">
                  <c:v>-2.0786955744614699E-3</c:v>
                </c:pt>
                <c:pt idx="1390" formatCode="General">
                  <c:v>-2.08635576926195E-3</c:v>
                </c:pt>
                <c:pt idx="1391" formatCode="General">
                  <c:v>-2.0850042554866602E-3</c:v>
                </c:pt>
                <c:pt idx="1392" formatCode="General">
                  <c:v>-2.0853325872419999E-3</c:v>
                </c:pt>
                <c:pt idx="1393" formatCode="General">
                  <c:v>-2.0837831977525102E-3</c:v>
                </c:pt>
                <c:pt idx="1394" formatCode="General">
                  <c:v>-2.0776167363982098E-3</c:v>
                </c:pt>
                <c:pt idx="1395" formatCode="General">
                  <c:v>-2.08016150179403E-3</c:v>
                </c:pt>
                <c:pt idx="1396" formatCode="General">
                  <c:v>-2.0859276958177398E-3</c:v>
                </c:pt>
                <c:pt idx="1397" formatCode="General">
                  <c:v>-2.0835915657834601E-3</c:v>
                </c:pt>
                <c:pt idx="1398" formatCode="General">
                  <c:v>-2.0775441842972599E-3</c:v>
                </c:pt>
                <c:pt idx="1399" formatCode="General">
                  <c:v>-2.0801574956446599E-3</c:v>
                </c:pt>
                <c:pt idx="1400" formatCode="General">
                  <c:v>-2.0716936360818598E-3</c:v>
                </c:pt>
                <c:pt idx="1401" formatCode="General">
                  <c:v>-2.0806415968226801E-3</c:v>
                </c:pt>
                <c:pt idx="1402" formatCode="General">
                  <c:v>-2.0788755531834101E-3</c:v>
                </c:pt>
                <c:pt idx="1403" formatCode="General">
                  <c:v>-2.0834232049245401E-3</c:v>
                </c:pt>
                <c:pt idx="1404" formatCode="General">
                  <c:v>-2.0799707549916399E-3</c:v>
                </c:pt>
                <c:pt idx="1405" formatCode="General">
                  <c:v>-2.0732986913356102E-3</c:v>
                </c:pt>
                <c:pt idx="1406" formatCode="General">
                  <c:v>-2.0715136663083098E-3</c:v>
                </c:pt>
                <c:pt idx="1407" formatCode="General">
                  <c:v>-2.07823967327856E-3</c:v>
                </c:pt>
                <c:pt idx="1408" formatCode="General">
                  <c:v>-2.0812005768118002E-3</c:v>
                </c:pt>
                <c:pt idx="1409" formatCode="General">
                  <c:v>-2.0812127561723099E-3</c:v>
                </c:pt>
                <c:pt idx="1410" formatCode="General">
                  <c:v>-2.0718978891664701E-3</c:v>
                </c:pt>
                <c:pt idx="1411" formatCode="General">
                  <c:v>-2.0811227964319598E-3</c:v>
                </c:pt>
                <c:pt idx="1412" formatCode="General">
                  <c:v>-2.07322370872332E-3</c:v>
                </c:pt>
                <c:pt idx="1413" formatCode="General">
                  <c:v>-2.0668269401312202E-3</c:v>
                </c:pt>
                <c:pt idx="1414" formatCode="General">
                  <c:v>-2.06858022374446E-3</c:v>
                </c:pt>
                <c:pt idx="1415" formatCode="General">
                  <c:v>-2.0746354495488699E-3</c:v>
                </c:pt>
                <c:pt idx="1416" formatCode="General">
                  <c:v>-2.0771061545837698E-3</c:v>
                </c:pt>
                <c:pt idx="1417" formatCode="General">
                  <c:v>-2.0716312243949401E-3</c:v>
                </c:pt>
                <c:pt idx="1418" formatCode="General">
                  <c:v>-2.0718960599254701E-3</c:v>
                </c:pt>
                <c:pt idx="1419" formatCode="General">
                  <c:v>-2.0726884643024E-3</c:v>
                </c:pt>
                <c:pt idx="1420" formatCode="General">
                  <c:v>-2.0747061520017202E-3</c:v>
                </c:pt>
                <c:pt idx="1421" formatCode="General">
                  <c:v>-2.0754702563852202E-3</c:v>
                </c:pt>
                <c:pt idx="1422" formatCode="General">
                  <c:v>-2.0775249685125998E-3</c:v>
                </c:pt>
                <c:pt idx="1423" formatCode="General">
                  <c:v>-2.076477107768E-3</c:v>
                </c:pt>
                <c:pt idx="1424" formatCode="General">
                  <c:v>-2.0772218418364701E-3</c:v>
                </c:pt>
                <c:pt idx="1425" formatCode="General">
                  <c:v>-2.07463991915603E-3</c:v>
                </c:pt>
                <c:pt idx="1426" formatCode="General">
                  <c:v>-2.07606932380261E-3</c:v>
                </c:pt>
                <c:pt idx="1427" formatCode="General">
                  <c:v>-2.0660748402273501E-3</c:v>
                </c:pt>
                <c:pt idx="1428" formatCode="General">
                  <c:v>-2.0685371168701699E-3</c:v>
                </c:pt>
                <c:pt idx="1429" formatCode="General">
                  <c:v>-2.06835981136927E-3</c:v>
                </c:pt>
                <c:pt idx="1430" formatCode="General">
                  <c:v>-2.0695149826544502E-3</c:v>
                </c:pt>
                <c:pt idx="1431" formatCode="General">
                  <c:v>-2.0702536419837199E-3</c:v>
                </c:pt>
                <c:pt idx="1432" formatCode="General">
                  <c:v>-2.0685573047552401E-3</c:v>
                </c:pt>
                <c:pt idx="1433" formatCode="General">
                  <c:v>-2.0658515616782899E-3</c:v>
                </c:pt>
                <c:pt idx="1434" formatCode="General">
                  <c:v>-2.0685465127813201E-3</c:v>
                </c:pt>
                <c:pt idx="1435" formatCode="General">
                  <c:v>-2.0706504266934001E-3</c:v>
                </c:pt>
                <c:pt idx="1436" formatCode="General">
                  <c:v>-2.06759191393272E-3</c:v>
                </c:pt>
                <c:pt idx="1437" formatCode="General">
                  <c:v>-2.06884769389004E-3</c:v>
                </c:pt>
                <c:pt idx="1438" formatCode="General">
                  <c:v>-2.0666581088527401E-3</c:v>
                </c:pt>
                <c:pt idx="1439" formatCode="General">
                  <c:v>-2.0565815079116E-3</c:v>
                </c:pt>
                <c:pt idx="1440" formatCode="General">
                  <c:v>-2.0662465342618599E-3</c:v>
                </c:pt>
                <c:pt idx="1441" formatCode="General">
                  <c:v>-2.0697869269164101E-3</c:v>
                </c:pt>
                <c:pt idx="1442" formatCode="General">
                  <c:v>-2.06137229598282E-3</c:v>
                </c:pt>
                <c:pt idx="1443" formatCode="General">
                  <c:v>-2.0678892916523601E-3</c:v>
                </c:pt>
                <c:pt idx="1444" formatCode="General">
                  <c:v>-2.06744149867238E-3</c:v>
                </c:pt>
                <c:pt idx="1445" formatCode="General">
                  <c:v>-2.0630305758953401E-3</c:v>
                </c:pt>
                <c:pt idx="1446" formatCode="General">
                  <c:v>-2.0695706894592902E-3</c:v>
                </c:pt>
                <c:pt idx="1447" formatCode="General">
                  <c:v>-2.0638729555941802E-3</c:v>
                </c:pt>
                <c:pt idx="1448" formatCode="General">
                  <c:v>-2.0674607650280302E-3</c:v>
                </c:pt>
                <c:pt idx="1449" formatCode="General">
                  <c:v>-2.0685794293378999E-3</c:v>
                </c:pt>
                <c:pt idx="1450" formatCode="General">
                  <c:v>-2.0621154029698899E-3</c:v>
                </c:pt>
                <c:pt idx="1451" formatCode="General">
                  <c:v>-2.0658138803189199E-3</c:v>
                </c:pt>
                <c:pt idx="1452" formatCode="General">
                  <c:v>-2.06571322940554E-3</c:v>
                </c:pt>
                <c:pt idx="1453" formatCode="General">
                  <c:v>-2.0626146285361601E-3</c:v>
                </c:pt>
                <c:pt idx="1454" formatCode="General">
                  <c:v>-2.0581084905198299E-3</c:v>
                </c:pt>
                <c:pt idx="1455" formatCode="General">
                  <c:v>-2.06372126315402E-3</c:v>
                </c:pt>
                <c:pt idx="1456" formatCode="General">
                  <c:v>-2.0649973007198898E-3</c:v>
                </c:pt>
                <c:pt idx="1457" formatCode="General">
                  <c:v>-2.0588840036502801E-3</c:v>
                </c:pt>
                <c:pt idx="1458" formatCode="General">
                  <c:v>-2.06593250656088E-3</c:v>
                </c:pt>
                <c:pt idx="1459" formatCode="General">
                  <c:v>-2.0575435441826701E-3</c:v>
                </c:pt>
                <c:pt idx="1460" formatCode="General">
                  <c:v>-2.0602354962308798E-3</c:v>
                </c:pt>
                <c:pt idx="1461" formatCode="General">
                  <c:v>-2.0563679109813701E-3</c:v>
                </c:pt>
                <c:pt idx="1462" formatCode="General">
                  <c:v>-2.0587671275292801E-3</c:v>
                </c:pt>
                <c:pt idx="1463" formatCode="General">
                  <c:v>-2.05696782918981E-3</c:v>
                </c:pt>
                <c:pt idx="1464" formatCode="General">
                  <c:v>-2.0610330688806602E-3</c:v>
                </c:pt>
                <c:pt idx="1465" formatCode="General">
                  <c:v>-2.0561015508541399E-3</c:v>
                </c:pt>
                <c:pt idx="1466" formatCode="General">
                  <c:v>-2.0590804639009498E-3</c:v>
                </c:pt>
                <c:pt idx="1467" formatCode="General">
                  <c:v>-2.0544249836320998E-3</c:v>
                </c:pt>
                <c:pt idx="1468" formatCode="General">
                  <c:v>-2.0572534818800599E-3</c:v>
                </c:pt>
                <c:pt idx="1469" formatCode="General">
                  <c:v>-2.0529012708654301E-3</c:v>
                </c:pt>
                <c:pt idx="1470" formatCode="General">
                  <c:v>-2.0493936737645299E-3</c:v>
                </c:pt>
                <c:pt idx="1471" formatCode="General">
                  <c:v>-2.0561702022283998E-3</c:v>
                </c:pt>
                <c:pt idx="1472" formatCode="General">
                  <c:v>-2.04962107578634E-3</c:v>
                </c:pt>
                <c:pt idx="1473" formatCode="General">
                  <c:v>-2.0548246480158101E-3</c:v>
                </c:pt>
                <c:pt idx="1474" formatCode="General">
                  <c:v>-2.05185663807647E-3</c:v>
                </c:pt>
                <c:pt idx="1475" formatCode="General">
                  <c:v>-2.0491953721606701E-3</c:v>
                </c:pt>
                <c:pt idx="1476" formatCode="General">
                  <c:v>-2.0572266181880898E-3</c:v>
                </c:pt>
                <c:pt idx="1477" formatCode="General">
                  <c:v>-2.0511259752945899E-3</c:v>
                </c:pt>
                <c:pt idx="1478" formatCode="General">
                  <c:v>-2.0544162998251099E-3</c:v>
                </c:pt>
                <c:pt idx="1479" formatCode="General">
                  <c:v>-2.04597355355021E-3</c:v>
                </c:pt>
                <c:pt idx="1480" formatCode="General">
                  <c:v>-2.0531216137516998E-3</c:v>
                </c:pt>
                <c:pt idx="1481" formatCode="General">
                  <c:v>-2.04926607700916E-3</c:v>
                </c:pt>
                <c:pt idx="1482" formatCode="General">
                  <c:v>-2.0517944439107602E-3</c:v>
                </c:pt>
                <c:pt idx="1483" formatCode="General">
                  <c:v>-2.0501765551944099E-3</c:v>
                </c:pt>
                <c:pt idx="1484" formatCode="General">
                  <c:v>-2.0510510125868599E-3</c:v>
                </c:pt>
                <c:pt idx="1485" formatCode="General">
                  <c:v>-2.0457393860908602E-3</c:v>
                </c:pt>
                <c:pt idx="1486" formatCode="General">
                  <c:v>-2.05282194940542E-3</c:v>
                </c:pt>
                <c:pt idx="1487" formatCode="General">
                  <c:v>-2.04886548059977E-3</c:v>
                </c:pt>
                <c:pt idx="1488" formatCode="General">
                  <c:v>-2.04766040865029E-3</c:v>
                </c:pt>
                <c:pt idx="1489" formatCode="General">
                  <c:v>-2.0509595285828799E-3</c:v>
                </c:pt>
                <c:pt idx="1490" formatCode="General">
                  <c:v>-2.0451692722846101E-3</c:v>
                </c:pt>
                <c:pt idx="1491" formatCode="General">
                  <c:v>-2.0483622205784498E-3</c:v>
                </c:pt>
                <c:pt idx="1492" formatCode="General">
                  <c:v>-2.0526213267759298E-3</c:v>
                </c:pt>
                <c:pt idx="1493" formatCode="General">
                  <c:v>-2.0513376767020801E-3</c:v>
                </c:pt>
                <c:pt idx="1494" formatCode="General">
                  <c:v>-2.0465758836623001E-3</c:v>
                </c:pt>
                <c:pt idx="1495" formatCode="General">
                  <c:v>-2.0488736304161898E-3</c:v>
                </c:pt>
                <c:pt idx="1496" formatCode="General">
                  <c:v>-2.0477431467419002E-3</c:v>
                </c:pt>
                <c:pt idx="1497" formatCode="General">
                  <c:v>-2.0509622346962502E-3</c:v>
                </c:pt>
                <c:pt idx="1498" formatCode="General">
                  <c:v>-2.0499121283557198E-3</c:v>
                </c:pt>
                <c:pt idx="1499" formatCode="General">
                  <c:v>-2.0500834750355498E-3</c:v>
                </c:pt>
                <c:pt idx="1500" formatCode="General">
                  <c:v>-2.04315354016578E-3</c:v>
                </c:pt>
                <c:pt idx="1501" formatCode="General">
                  <c:v>-2.0436464497292101E-3</c:v>
                </c:pt>
                <c:pt idx="1502" formatCode="General">
                  <c:v>-2.0480860727379998E-3</c:v>
                </c:pt>
                <c:pt idx="1503" formatCode="General">
                  <c:v>-2.0407228567396801E-3</c:v>
                </c:pt>
                <c:pt idx="1504" formatCode="General">
                  <c:v>-2.04386555118214E-3</c:v>
                </c:pt>
                <c:pt idx="1505" formatCode="General">
                  <c:v>-2.03755249985723E-3</c:v>
                </c:pt>
                <c:pt idx="1506" formatCode="General">
                  <c:v>-2.0430793310387799E-3</c:v>
                </c:pt>
                <c:pt idx="1507" formatCode="General">
                  <c:v>-2.0444570144499399E-3</c:v>
                </c:pt>
                <c:pt idx="1508" formatCode="General">
                  <c:v>-2.0425082548827301E-3</c:v>
                </c:pt>
                <c:pt idx="1509" formatCode="General">
                  <c:v>-2.0370048043755E-3</c:v>
                </c:pt>
                <c:pt idx="1510" formatCode="General">
                  <c:v>-2.0474728920698202E-3</c:v>
                </c:pt>
                <c:pt idx="1511" formatCode="General">
                  <c:v>-2.0480470178647998E-3</c:v>
                </c:pt>
                <c:pt idx="1512" formatCode="General">
                  <c:v>-2.0415407806639902E-3</c:v>
                </c:pt>
                <c:pt idx="1513" formatCode="General">
                  <c:v>-2.0460156154835001E-3</c:v>
                </c:pt>
                <c:pt idx="1514" formatCode="General">
                  <c:v>-2.0414611704196602E-3</c:v>
                </c:pt>
                <c:pt idx="1515" formatCode="General">
                  <c:v>-2.0364954717588899E-3</c:v>
                </c:pt>
                <c:pt idx="1516" formatCode="General">
                  <c:v>-2.0398322577103501E-3</c:v>
                </c:pt>
                <c:pt idx="1517" formatCode="General">
                  <c:v>-2.0453465742547201E-3</c:v>
                </c:pt>
                <c:pt idx="1518" formatCode="General">
                  <c:v>-2.0430444207705E-3</c:v>
                </c:pt>
                <c:pt idx="1519" formatCode="General">
                  <c:v>-2.0424455546616698E-3</c:v>
                </c:pt>
                <c:pt idx="1520" formatCode="General">
                  <c:v>-2.0430522749430801E-3</c:v>
                </c:pt>
                <c:pt idx="1521" formatCode="General">
                  <c:v>-2.0401901884248299E-3</c:v>
                </c:pt>
                <c:pt idx="1522" formatCode="General">
                  <c:v>-2.0394153892639199E-3</c:v>
                </c:pt>
                <c:pt idx="1523" formatCode="General">
                  <c:v>-2.0384318710084102E-3</c:v>
                </c:pt>
                <c:pt idx="1524" formatCode="General">
                  <c:v>-2.04268576772061E-3</c:v>
                </c:pt>
                <c:pt idx="1525" formatCode="General">
                  <c:v>-2.0347026493398599E-3</c:v>
                </c:pt>
                <c:pt idx="1526" formatCode="General">
                  <c:v>-2.0407283847971398E-3</c:v>
                </c:pt>
                <c:pt idx="1527" formatCode="General">
                  <c:v>-2.0427662695531902E-3</c:v>
                </c:pt>
                <c:pt idx="1528" formatCode="General">
                  <c:v>-2.0363133497108801E-3</c:v>
                </c:pt>
                <c:pt idx="1529" formatCode="General">
                  <c:v>-2.0481163506381301E-3</c:v>
                </c:pt>
                <c:pt idx="1530" formatCode="General">
                  <c:v>-2.0437175090868101E-3</c:v>
                </c:pt>
                <c:pt idx="1531" formatCode="General">
                  <c:v>-2.04386754483929E-3</c:v>
                </c:pt>
                <c:pt idx="1532" formatCode="General">
                  <c:v>-2.0379948600346498E-3</c:v>
                </c:pt>
                <c:pt idx="1533" formatCode="General">
                  <c:v>-2.0427331095419598E-3</c:v>
                </c:pt>
                <c:pt idx="1534" formatCode="General">
                  <c:v>-2.03626987517228E-3</c:v>
                </c:pt>
                <c:pt idx="1535" formatCode="General">
                  <c:v>-2.0363505790505698E-3</c:v>
                </c:pt>
                <c:pt idx="1536" formatCode="General">
                  <c:v>-2.0345050689123401E-3</c:v>
                </c:pt>
                <c:pt idx="1537" formatCode="General">
                  <c:v>-2.0368577790722902E-3</c:v>
                </c:pt>
                <c:pt idx="1538" formatCode="General">
                  <c:v>-2.0406727552357302E-3</c:v>
                </c:pt>
                <c:pt idx="1539" formatCode="General">
                  <c:v>-2.0331438719391999E-3</c:v>
                </c:pt>
                <c:pt idx="1540" formatCode="General">
                  <c:v>-2.0366990030830298E-3</c:v>
                </c:pt>
                <c:pt idx="1541" formatCode="General">
                  <c:v>-2.03546580240511E-3</c:v>
                </c:pt>
                <c:pt idx="1542" formatCode="General">
                  <c:v>-2.0342384078495999E-3</c:v>
                </c:pt>
                <c:pt idx="1543" formatCode="General">
                  <c:v>-2.0306691367667799E-3</c:v>
                </c:pt>
                <c:pt idx="1544" formatCode="General">
                  <c:v>-2.0391963258543601E-3</c:v>
                </c:pt>
                <c:pt idx="1545" formatCode="General">
                  <c:v>-2.03257434068341E-3</c:v>
                </c:pt>
                <c:pt idx="1546" formatCode="General">
                  <c:v>-2.0377500947240399E-3</c:v>
                </c:pt>
                <c:pt idx="1547" formatCode="General">
                  <c:v>-2.0374416894575901E-3</c:v>
                </c:pt>
                <c:pt idx="1548" formatCode="General">
                  <c:v>-2.03543809860558E-3</c:v>
                </c:pt>
                <c:pt idx="1549" formatCode="General">
                  <c:v>-2.0361989978310599E-3</c:v>
                </c:pt>
                <c:pt idx="1550" formatCode="General">
                  <c:v>-2.0252483554437E-3</c:v>
                </c:pt>
                <c:pt idx="1551" formatCode="General">
                  <c:v>-2.0381619734155098E-3</c:v>
                </c:pt>
                <c:pt idx="1552" formatCode="General">
                  <c:v>-2.0234027748336002E-3</c:v>
                </c:pt>
                <c:pt idx="1553" formatCode="General">
                  <c:v>-2.03817127584487E-3</c:v>
                </c:pt>
                <c:pt idx="1554" formatCode="General">
                  <c:v>-2.0297537441439301E-3</c:v>
                </c:pt>
                <c:pt idx="1555" formatCode="General">
                  <c:v>-2.0342717263455898E-3</c:v>
                </c:pt>
                <c:pt idx="1556" formatCode="General">
                  <c:v>-2.0322328430021201E-3</c:v>
                </c:pt>
                <c:pt idx="1557" formatCode="General">
                  <c:v>-2.0354795980302301E-3</c:v>
                </c:pt>
                <c:pt idx="1558" formatCode="General">
                  <c:v>-2.0278624818333801E-3</c:v>
                </c:pt>
                <c:pt idx="1559" formatCode="General">
                  <c:v>-2.02819049146527E-3</c:v>
                </c:pt>
                <c:pt idx="1560" formatCode="General">
                  <c:v>-2.0249241098165799E-3</c:v>
                </c:pt>
                <c:pt idx="1561" formatCode="General">
                  <c:v>-2.0299218356676801E-3</c:v>
                </c:pt>
                <c:pt idx="1562" formatCode="General">
                  <c:v>-2.0277267134425001E-3</c:v>
                </c:pt>
                <c:pt idx="1563" formatCode="General">
                  <c:v>-2.0270279707092502E-3</c:v>
                </c:pt>
                <c:pt idx="1564" formatCode="General">
                  <c:v>-2.0225858919857699E-3</c:v>
                </c:pt>
                <c:pt idx="1565" formatCode="General">
                  <c:v>-2.02184319336653E-3</c:v>
                </c:pt>
                <c:pt idx="1566" formatCode="General">
                  <c:v>-2.0159975774640499E-3</c:v>
                </c:pt>
                <c:pt idx="1567" formatCode="General">
                  <c:v>-2.0210805108868898E-3</c:v>
                </c:pt>
                <c:pt idx="1568" formatCode="General">
                  <c:v>-2.0238154730535902E-3</c:v>
                </c:pt>
                <c:pt idx="1569" formatCode="General">
                  <c:v>-2.0241993960594599E-3</c:v>
                </c:pt>
                <c:pt idx="1570" formatCode="General">
                  <c:v>-2.0218248504694299E-3</c:v>
                </c:pt>
                <c:pt idx="1571" formatCode="General">
                  <c:v>-2.0265623029919002E-3</c:v>
                </c:pt>
                <c:pt idx="1572" formatCode="General">
                  <c:v>-2.0237693713697599E-3</c:v>
                </c:pt>
                <c:pt idx="1573" formatCode="General">
                  <c:v>-2.0206358783762001E-3</c:v>
                </c:pt>
                <c:pt idx="1574" formatCode="General">
                  <c:v>-2.0233359819309799E-3</c:v>
                </c:pt>
                <c:pt idx="1575" formatCode="General">
                  <c:v>-2.0221989384852299E-3</c:v>
                </c:pt>
                <c:pt idx="1576" formatCode="General">
                  <c:v>-2.01930547261122E-3</c:v>
                </c:pt>
                <c:pt idx="1577" formatCode="General">
                  <c:v>-2.0232588432598799E-3</c:v>
                </c:pt>
                <c:pt idx="1578" formatCode="General">
                  <c:v>-2.0272905873243798E-3</c:v>
                </c:pt>
                <c:pt idx="1579" formatCode="General">
                  <c:v>-2.0105684136579802E-3</c:v>
                </c:pt>
                <c:pt idx="1580" formatCode="General">
                  <c:v>-2.0133307400769201E-3</c:v>
                </c:pt>
                <c:pt idx="1581" formatCode="General">
                  <c:v>-2.0204211269229701E-3</c:v>
                </c:pt>
                <c:pt idx="1582" formatCode="General">
                  <c:v>-2.0210584562268099E-3</c:v>
                </c:pt>
                <c:pt idx="1583" formatCode="General">
                  <c:v>-2.01849835374173E-3</c:v>
                </c:pt>
                <c:pt idx="1584" formatCode="General">
                  <c:v>-2.0178945486513601E-3</c:v>
                </c:pt>
                <c:pt idx="1585" formatCode="General">
                  <c:v>-2.0103561853213299E-3</c:v>
                </c:pt>
                <c:pt idx="1586" formatCode="General">
                  <c:v>-2.0134365344279702E-3</c:v>
                </c:pt>
                <c:pt idx="1587" formatCode="General">
                  <c:v>-2.0185500476479199E-3</c:v>
                </c:pt>
                <c:pt idx="1588" formatCode="General">
                  <c:v>-2.0195106581812998E-3</c:v>
                </c:pt>
                <c:pt idx="1589" formatCode="General">
                  <c:v>-2.0085497037314599E-3</c:v>
                </c:pt>
                <c:pt idx="1590" formatCode="General">
                  <c:v>-2.0070706904160998E-3</c:v>
                </c:pt>
                <c:pt idx="1591" formatCode="General">
                  <c:v>-2.00989196604989E-3</c:v>
                </c:pt>
                <c:pt idx="1592" formatCode="General">
                  <c:v>-2.0135151551278498E-3</c:v>
                </c:pt>
                <c:pt idx="1593" formatCode="General">
                  <c:v>-2.0148104834058398E-3</c:v>
                </c:pt>
                <c:pt idx="1594" formatCode="General">
                  <c:v>-2.0129706353284199E-3</c:v>
                </c:pt>
                <c:pt idx="1595" formatCode="General">
                  <c:v>-2.0151647448379E-3</c:v>
                </c:pt>
                <c:pt idx="1596" formatCode="General">
                  <c:v>-2.0118408873962502E-3</c:v>
                </c:pt>
                <c:pt idx="1597" formatCode="General">
                  <c:v>-2.0157919366293299E-3</c:v>
                </c:pt>
                <c:pt idx="1598" formatCode="General">
                  <c:v>-2.0167781857534399E-3</c:v>
                </c:pt>
                <c:pt idx="1599" formatCode="General">
                  <c:v>-2.01389052169368E-3</c:v>
                </c:pt>
                <c:pt idx="1600" formatCode="General">
                  <c:v>-2.0041932956256698E-3</c:v>
                </c:pt>
                <c:pt idx="1601" formatCode="General">
                  <c:v>-2.0123306393929601E-3</c:v>
                </c:pt>
                <c:pt idx="1602" formatCode="General">
                  <c:v>-2.008892318159E-3</c:v>
                </c:pt>
                <c:pt idx="1603" formatCode="General">
                  <c:v>-2.0007354215112001E-3</c:v>
                </c:pt>
                <c:pt idx="1604" formatCode="General">
                  <c:v>-1.9982449882011799E-3</c:v>
                </c:pt>
                <c:pt idx="1605" formatCode="General">
                  <c:v>-2.0056608026196299E-3</c:v>
                </c:pt>
                <c:pt idx="1606" formatCode="General">
                  <c:v>-2.0142882658648899E-3</c:v>
                </c:pt>
                <c:pt idx="1607" formatCode="General">
                  <c:v>-2.0169223230761001E-3</c:v>
                </c:pt>
                <c:pt idx="1608" formatCode="General">
                  <c:v>-2.0116883857008699E-3</c:v>
                </c:pt>
                <c:pt idx="1609" formatCode="General">
                  <c:v>-2.0042294446054698E-3</c:v>
                </c:pt>
                <c:pt idx="1610" formatCode="General">
                  <c:v>-2.01127321198429E-3</c:v>
                </c:pt>
                <c:pt idx="1611" formatCode="General">
                  <c:v>-2.0147548563250899E-3</c:v>
                </c:pt>
                <c:pt idx="1612" formatCode="General">
                  <c:v>-2.0041764959618799E-3</c:v>
                </c:pt>
                <c:pt idx="1613" formatCode="General">
                  <c:v>-2.0112166899041699E-3</c:v>
                </c:pt>
                <c:pt idx="1614" formatCode="General">
                  <c:v>-2.0161488812031302E-3</c:v>
                </c:pt>
                <c:pt idx="1615" formatCode="General">
                  <c:v>-2.0137847922016999E-3</c:v>
                </c:pt>
                <c:pt idx="1616" formatCode="General">
                  <c:v>-2.0111346244624101E-3</c:v>
                </c:pt>
                <c:pt idx="1617" formatCode="General">
                  <c:v>-2.0067048833982198E-3</c:v>
                </c:pt>
                <c:pt idx="1618" formatCode="General">
                  <c:v>-2.0074122945933199E-3</c:v>
                </c:pt>
                <c:pt idx="1619" formatCode="General">
                  <c:v>-2.01214656947276E-3</c:v>
                </c:pt>
                <c:pt idx="1620" formatCode="General">
                  <c:v>-1.9956081922194902E-3</c:v>
                </c:pt>
                <c:pt idx="1621" formatCode="General">
                  <c:v>-2.0155655601975801E-3</c:v>
                </c:pt>
                <c:pt idx="1622" formatCode="General">
                  <c:v>-2.00486027828836E-3</c:v>
                </c:pt>
                <c:pt idx="1623" formatCode="General">
                  <c:v>-1.9996654470288201E-3</c:v>
                </c:pt>
                <c:pt idx="1624" formatCode="General">
                  <c:v>-2.0036205150943199E-3</c:v>
                </c:pt>
                <c:pt idx="1625" formatCode="General">
                  <c:v>-1.9954641229919501E-3</c:v>
                </c:pt>
                <c:pt idx="1626" formatCode="General">
                  <c:v>-2.0035947352664901E-3</c:v>
                </c:pt>
                <c:pt idx="1627" formatCode="General">
                  <c:v>-1.9985581685744501E-3</c:v>
                </c:pt>
                <c:pt idx="1628" formatCode="General">
                  <c:v>-2.00620181271563E-3</c:v>
                </c:pt>
                <c:pt idx="1629" formatCode="General">
                  <c:v>-2.0048571357463201E-3</c:v>
                </c:pt>
                <c:pt idx="1630" formatCode="General">
                  <c:v>-1.9989840836107798E-3</c:v>
                </c:pt>
                <c:pt idx="1631" formatCode="General">
                  <c:v>-1.99709142237494E-3</c:v>
                </c:pt>
                <c:pt idx="1632" formatCode="General">
                  <c:v>-2.0015890436371601E-3</c:v>
                </c:pt>
                <c:pt idx="1633" formatCode="General">
                  <c:v>-2.00526487976023E-3</c:v>
                </c:pt>
                <c:pt idx="1634" formatCode="General">
                  <c:v>-2.0052173271974099E-3</c:v>
                </c:pt>
                <c:pt idx="1635" formatCode="General">
                  <c:v>-2.0044609416086999E-3</c:v>
                </c:pt>
                <c:pt idx="1636" formatCode="General">
                  <c:v>-2.00843839974605E-3</c:v>
                </c:pt>
                <c:pt idx="1637" formatCode="General">
                  <c:v>-2.0023193009784E-3</c:v>
                </c:pt>
                <c:pt idx="1638" formatCode="General">
                  <c:v>-2.0001476192999601E-3</c:v>
                </c:pt>
                <c:pt idx="1639" formatCode="General">
                  <c:v>-1.9976949873147598E-3</c:v>
                </c:pt>
                <c:pt idx="1640" formatCode="General">
                  <c:v>-2.0053066389006799E-3</c:v>
                </c:pt>
                <c:pt idx="1641" formatCode="General">
                  <c:v>-2.0042360221922701E-3</c:v>
                </c:pt>
                <c:pt idx="1642" formatCode="General">
                  <c:v>-2.00118576020176E-3</c:v>
                </c:pt>
                <c:pt idx="1643" formatCode="General">
                  <c:v>-2.0021756072867501E-3</c:v>
                </c:pt>
                <c:pt idx="1644" formatCode="General">
                  <c:v>-1.9909100174904902E-3</c:v>
                </c:pt>
                <c:pt idx="1645" formatCode="General">
                  <c:v>-2.0047413902721202E-3</c:v>
                </c:pt>
                <c:pt idx="1646" formatCode="General">
                  <c:v>-1.99727493461099E-3</c:v>
                </c:pt>
                <c:pt idx="1647" formatCode="General">
                  <c:v>-1.9988168440172802E-3</c:v>
                </c:pt>
                <c:pt idx="1648" formatCode="General">
                  <c:v>-2.0005698592930801E-3</c:v>
                </c:pt>
                <c:pt idx="1649" formatCode="General">
                  <c:v>-1.99970384068422E-3</c:v>
                </c:pt>
                <c:pt idx="1650" formatCode="General">
                  <c:v>-2.0036912694317301E-3</c:v>
                </c:pt>
                <c:pt idx="1651" formatCode="General">
                  <c:v>-2.0037859496982498E-3</c:v>
                </c:pt>
                <c:pt idx="1652" formatCode="General">
                  <c:v>-1.9999904729832499E-3</c:v>
                </c:pt>
                <c:pt idx="1653" formatCode="General">
                  <c:v>-1.9981384353733602E-3</c:v>
                </c:pt>
                <c:pt idx="1654" formatCode="General">
                  <c:v>-1.9969200322209699E-3</c:v>
                </c:pt>
                <c:pt idx="1655" formatCode="General">
                  <c:v>-2.0012739172096E-3</c:v>
                </c:pt>
                <c:pt idx="1656" formatCode="General">
                  <c:v>-2.0009143412007299E-3</c:v>
                </c:pt>
                <c:pt idx="1657" formatCode="General">
                  <c:v>-1.9953371654651301E-3</c:v>
                </c:pt>
                <c:pt idx="1658" formatCode="General">
                  <c:v>-2.0031743035115799E-3</c:v>
                </c:pt>
                <c:pt idx="1659" formatCode="General">
                  <c:v>-1.9914578936408001E-3</c:v>
                </c:pt>
                <c:pt idx="1660" formatCode="General">
                  <c:v>-1.9961990431372699E-3</c:v>
                </c:pt>
                <c:pt idx="1661" formatCode="General">
                  <c:v>-2.0026176610151202E-3</c:v>
                </c:pt>
                <c:pt idx="1662" formatCode="General">
                  <c:v>-1.9985039957667E-3</c:v>
                </c:pt>
                <c:pt idx="1663" formatCode="General">
                  <c:v>-1.9966903039769801E-3</c:v>
                </c:pt>
                <c:pt idx="1664" formatCode="General">
                  <c:v>-1.9972591696880699E-3</c:v>
                </c:pt>
                <c:pt idx="1665" formatCode="General">
                  <c:v>-2.0008905299959399E-3</c:v>
                </c:pt>
                <c:pt idx="1666" formatCode="General">
                  <c:v>-2.0038261572531599E-3</c:v>
                </c:pt>
                <c:pt idx="1667" formatCode="General">
                  <c:v>-1.99433181539074E-3</c:v>
                </c:pt>
                <c:pt idx="1668" formatCode="General">
                  <c:v>-1.9936145372957902E-3</c:v>
                </c:pt>
                <c:pt idx="1669" formatCode="General">
                  <c:v>-1.9957041435035398E-3</c:v>
                </c:pt>
                <c:pt idx="1670" formatCode="General">
                  <c:v>-1.9969267171667201E-3</c:v>
                </c:pt>
                <c:pt idx="1671" formatCode="General">
                  <c:v>-1.9973386185601098E-3</c:v>
                </c:pt>
                <c:pt idx="1672" formatCode="General">
                  <c:v>-1.9946346729106802E-3</c:v>
                </c:pt>
                <c:pt idx="1673" formatCode="General">
                  <c:v>-1.9951414648130398E-3</c:v>
                </c:pt>
                <c:pt idx="1674" formatCode="General">
                  <c:v>-1.9947926552664201E-3</c:v>
                </c:pt>
                <c:pt idx="1675" formatCode="General">
                  <c:v>-2.0011616707829001E-3</c:v>
                </c:pt>
                <c:pt idx="1676" formatCode="General">
                  <c:v>-1.9973764743729601E-3</c:v>
                </c:pt>
                <c:pt idx="1677" formatCode="General">
                  <c:v>-1.99727200321273E-3</c:v>
                </c:pt>
                <c:pt idx="1678" formatCode="General">
                  <c:v>-1.9953842357686002E-3</c:v>
                </c:pt>
                <c:pt idx="1679" formatCode="General">
                  <c:v>-1.9945065497857899E-3</c:v>
                </c:pt>
                <c:pt idx="1680" formatCode="General">
                  <c:v>-1.9908553932671798E-3</c:v>
                </c:pt>
                <c:pt idx="1681" formatCode="General">
                  <c:v>-1.9952805654886501E-3</c:v>
                </c:pt>
                <c:pt idx="1682" formatCode="General">
                  <c:v>-1.9922161205886001E-3</c:v>
                </c:pt>
                <c:pt idx="1683" formatCode="General">
                  <c:v>-1.9955394873574202E-3</c:v>
                </c:pt>
                <c:pt idx="1684" formatCode="General">
                  <c:v>-1.9923367714108999E-3</c:v>
                </c:pt>
                <c:pt idx="1685" formatCode="General">
                  <c:v>-1.9946035267550699E-3</c:v>
                </c:pt>
                <c:pt idx="1686" formatCode="General">
                  <c:v>-1.9890230749918399E-3</c:v>
                </c:pt>
                <c:pt idx="1687" formatCode="General">
                  <c:v>-1.9876409181047799E-3</c:v>
                </c:pt>
                <c:pt idx="1688" formatCode="General">
                  <c:v>-1.9950616194532502E-3</c:v>
                </c:pt>
                <c:pt idx="1689" formatCode="General">
                  <c:v>-1.9971964666590999E-3</c:v>
                </c:pt>
                <c:pt idx="1690" formatCode="General">
                  <c:v>-1.9946490573794899E-3</c:v>
                </c:pt>
                <c:pt idx="1691" formatCode="General">
                  <c:v>-1.9964360323935101E-3</c:v>
                </c:pt>
                <c:pt idx="1692" formatCode="General">
                  <c:v>-1.9909107705185802E-3</c:v>
                </c:pt>
                <c:pt idx="1693" formatCode="General">
                  <c:v>-1.98628608701349E-3</c:v>
                </c:pt>
                <c:pt idx="1694" formatCode="General">
                  <c:v>-1.9915624742499701E-3</c:v>
                </c:pt>
                <c:pt idx="1695" formatCode="General">
                  <c:v>-1.9867385550240198E-3</c:v>
                </c:pt>
                <c:pt idx="1696" formatCode="General">
                  <c:v>-1.9964543333253599E-3</c:v>
                </c:pt>
                <c:pt idx="1697" formatCode="General">
                  <c:v>-1.9935767794929198E-3</c:v>
                </c:pt>
                <c:pt idx="1698" formatCode="General">
                  <c:v>-1.9871965415181199E-3</c:v>
                </c:pt>
                <c:pt idx="1699" formatCode="General">
                  <c:v>-1.9900592948900401E-3</c:v>
                </c:pt>
                <c:pt idx="1700" formatCode="General">
                  <c:v>-1.9895719411184001E-3</c:v>
                </c:pt>
                <c:pt idx="1701" formatCode="General">
                  <c:v>-1.9884415473113899E-3</c:v>
                </c:pt>
                <c:pt idx="1702" formatCode="General">
                  <c:v>-1.9866847817713901E-3</c:v>
                </c:pt>
                <c:pt idx="1703" formatCode="General">
                  <c:v>-1.9891113898826002E-3</c:v>
                </c:pt>
                <c:pt idx="1704" formatCode="General">
                  <c:v>-1.9917256809311298E-3</c:v>
                </c:pt>
                <c:pt idx="1705" formatCode="General">
                  <c:v>-1.9878501360885499E-3</c:v>
                </c:pt>
                <c:pt idx="1706" formatCode="General">
                  <c:v>-1.98062949148418E-3</c:v>
                </c:pt>
                <c:pt idx="1707" formatCode="General">
                  <c:v>-1.9834831043159698E-3</c:v>
                </c:pt>
                <c:pt idx="1708" formatCode="General">
                  <c:v>-1.9885861985188299E-3</c:v>
                </c:pt>
                <c:pt idx="1709" formatCode="General">
                  <c:v>-1.9850040053284198E-3</c:v>
                </c:pt>
                <c:pt idx="1710" formatCode="General">
                  <c:v>-1.9832737763350698E-3</c:v>
                </c:pt>
                <c:pt idx="1711" formatCode="General">
                  <c:v>-1.9801502178235101E-3</c:v>
                </c:pt>
                <c:pt idx="1712" formatCode="General">
                  <c:v>-1.9858519549565299E-3</c:v>
                </c:pt>
                <c:pt idx="1713" formatCode="General">
                  <c:v>-1.9881886753740602E-3</c:v>
                </c:pt>
                <c:pt idx="1714" formatCode="General">
                  <c:v>-1.98183932017408E-3</c:v>
                </c:pt>
                <c:pt idx="1715" formatCode="General">
                  <c:v>-1.9770225384651298E-3</c:v>
                </c:pt>
                <c:pt idx="1716" formatCode="General">
                  <c:v>-1.9789318054761898E-3</c:v>
                </c:pt>
                <c:pt idx="1717" formatCode="General">
                  <c:v>-1.9806395718736198E-3</c:v>
                </c:pt>
                <c:pt idx="1718" formatCode="General">
                  <c:v>-1.98611170202474E-3</c:v>
                </c:pt>
                <c:pt idx="1719" formatCode="General">
                  <c:v>-1.9818256868208801E-3</c:v>
                </c:pt>
                <c:pt idx="1720" formatCode="General">
                  <c:v>-1.9794471933428999E-3</c:v>
                </c:pt>
                <c:pt idx="1721" formatCode="General">
                  <c:v>-1.9748526936004302E-3</c:v>
                </c:pt>
                <c:pt idx="1722" formatCode="General">
                  <c:v>-1.9723879760154398E-3</c:v>
                </c:pt>
                <c:pt idx="1723" formatCode="General">
                  <c:v>-1.9842796129256502E-3</c:v>
                </c:pt>
                <c:pt idx="1724" formatCode="General">
                  <c:v>-1.9750423065338901E-3</c:v>
                </c:pt>
                <c:pt idx="1725" formatCode="General">
                  <c:v>-1.9753473184070001E-3</c:v>
                </c:pt>
                <c:pt idx="1726" formatCode="General">
                  <c:v>-1.97207873057337E-3</c:v>
                </c:pt>
                <c:pt idx="1727" formatCode="General">
                  <c:v>-1.97587920020395E-3</c:v>
                </c:pt>
                <c:pt idx="1728" formatCode="General">
                  <c:v>-1.9774434482029402E-3</c:v>
                </c:pt>
                <c:pt idx="1729" formatCode="General">
                  <c:v>-1.9728220254834001E-3</c:v>
                </c:pt>
                <c:pt idx="1730" formatCode="General">
                  <c:v>-1.9811050186921901E-3</c:v>
                </c:pt>
                <c:pt idx="1731" formatCode="General">
                  <c:v>-1.9640255433376998E-3</c:v>
                </c:pt>
                <c:pt idx="1732" formatCode="General">
                  <c:v>-1.9839340343559202E-3</c:v>
                </c:pt>
                <c:pt idx="1733" formatCode="General">
                  <c:v>-1.9777651589336798E-3</c:v>
                </c:pt>
                <c:pt idx="1734" formatCode="General">
                  <c:v>-1.97597420896858E-3</c:v>
                </c:pt>
                <c:pt idx="1735" formatCode="General">
                  <c:v>-1.9690273879030798E-3</c:v>
                </c:pt>
                <c:pt idx="1736" formatCode="General">
                  <c:v>-1.97998359161682E-3</c:v>
                </c:pt>
                <c:pt idx="1737" formatCode="General">
                  <c:v>-1.9812461509920399E-3</c:v>
                </c:pt>
                <c:pt idx="1738" formatCode="General">
                  <c:v>-1.96629598419588E-3</c:v>
                </c:pt>
                <c:pt idx="1739" formatCode="General">
                  <c:v>-1.9755532688965401E-3</c:v>
                </c:pt>
                <c:pt idx="1740" formatCode="General">
                  <c:v>-1.9732165487685699E-3</c:v>
                </c:pt>
                <c:pt idx="1741" formatCode="General">
                  <c:v>-1.97230299024385E-3</c:v>
                </c:pt>
                <c:pt idx="1742" formatCode="General">
                  <c:v>-1.9737918944352402E-3</c:v>
                </c:pt>
                <c:pt idx="1743" formatCode="General">
                  <c:v>-1.97232312548217E-3</c:v>
                </c:pt>
                <c:pt idx="1744" formatCode="General">
                  <c:v>-1.9779515742085001E-3</c:v>
                </c:pt>
                <c:pt idx="1745" formatCode="General">
                  <c:v>-1.9764516151425898E-3</c:v>
                </c:pt>
                <c:pt idx="1746" formatCode="General">
                  <c:v>-1.9764980380492601E-3</c:v>
                </c:pt>
                <c:pt idx="1747" formatCode="General">
                  <c:v>-1.9756545433088002E-3</c:v>
                </c:pt>
                <c:pt idx="1748" formatCode="General">
                  <c:v>-1.9726481624320002E-3</c:v>
                </c:pt>
                <c:pt idx="1749" formatCode="General">
                  <c:v>-1.95973867921317E-3</c:v>
                </c:pt>
                <c:pt idx="1750" formatCode="General">
                  <c:v>-1.9752080194172798E-3</c:v>
                </c:pt>
                <c:pt idx="1751" formatCode="General">
                  <c:v>-1.9713488331723999E-3</c:v>
                </c:pt>
                <c:pt idx="1752" formatCode="General">
                  <c:v>-1.9647694278584699E-3</c:v>
                </c:pt>
                <c:pt idx="1753" formatCode="General">
                  <c:v>-1.96692415485588E-3</c:v>
                </c:pt>
                <c:pt idx="1754" formatCode="General">
                  <c:v>-1.9608024362565298E-3</c:v>
                </c:pt>
                <c:pt idx="1755" formatCode="General">
                  <c:v>-1.9597815077517602E-3</c:v>
                </c:pt>
                <c:pt idx="1756" formatCode="General">
                  <c:v>-1.97070548889043E-3</c:v>
                </c:pt>
                <c:pt idx="1757" formatCode="General">
                  <c:v>-1.9612605583588499E-3</c:v>
                </c:pt>
                <c:pt idx="1758" formatCode="General">
                  <c:v>-1.96207185044436E-3</c:v>
                </c:pt>
                <c:pt idx="1759" formatCode="General">
                  <c:v>-1.9610604101602401E-3</c:v>
                </c:pt>
                <c:pt idx="1760" formatCode="General">
                  <c:v>-1.96233823451686E-3</c:v>
                </c:pt>
                <c:pt idx="1761" formatCode="General">
                  <c:v>-1.9709700772800498E-3</c:v>
                </c:pt>
                <c:pt idx="1762" formatCode="General">
                  <c:v>-1.9703072493397699E-3</c:v>
                </c:pt>
                <c:pt idx="1763" formatCode="General">
                  <c:v>-1.9632923312658001E-3</c:v>
                </c:pt>
                <c:pt idx="1764" formatCode="General">
                  <c:v>-1.9694331850286799E-3</c:v>
                </c:pt>
                <c:pt idx="1765" formatCode="General">
                  <c:v>-1.9663703003252801E-3</c:v>
                </c:pt>
                <c:pt idx="1766" formatCode="General">
                  <c:v>-1.9602231549830499E-3</c:v>
                </c:pt>
                <c:pt idx="1767" formatCode="General">
                  <c:v>-1.9623927254198499E-3</c:v>
                </c:pt>
                <c:pt idx="1768" formatCode="General">
                  <c:v>-1.9574509544081002E-3</c:v>
                </c:pt>
                <c:pt idx="1769" formatCode="General">
                  <c:v>-1.9670951788893299E-3</c:v>
                </c:pt>
                <c:pt idx="1770" formatCode="General">
                  <c:v>-1.9598142783909299E-3</c:v>
                </c:pt>
                <c:pt idx="1771" formatCode="General">
                  <c:v>-1.9729515572986201E-3</c:v>
                </c:pt>
                <c:pt idx="1772" formatCode="General">
                  <c:v>-1.9643298556521402E-3</c:v>
                </c:pt>
                <c:pt idx="1773" formatCode="General">
                  <c:v>-1.9654165253496902E-3</c:v>
                </c:pt>
                <c:pt idx="1774" formatCode="General">
                  <c:v>-1.9636158408063101E-3</c:v>
                </c:pt>
                <c:pt idx="1775" formatCode="General">
                  <c:v>-1.9518056523673401E-3</c:v>
                </c:pt>
                <c:pt idx="1776" formatCode="General">
                  <c:v>-1.9567122692600199E-3</c:v>
                </c:pt>
                <c:pt idx="1777" formatCode="General">
                  <c:v>-1.9566722861290098E-3</c:v>
                </c:pt>
                <c:pt idx="1778" formatCode="General">
                  <c:v>-1.95857956552205E-3</c:v>
                </c:pt>
                <c:pt idx="1779" formatCode="General">
                  <c:v>-1.9579917927983401E-3</c:v>
                </c:pt>
                <c:pt idx="1780" formatCode="General">
                  <c:v>-1.9586949584377801E-3</c:v>
                </c:pt>
                <c:pt idx="1781" formatCode="General">
                  <c:v>-1.9559178729906899E-3</c:v>
                </c:pt>
                <c:pt idx="1782" formatCode="General">
                  <c:v>-1.9607738142876701E-3</c:v>
                </c:pt>
                <c:pt idx="1783" formatCode="General">
                  <c:v>-1.9589340120333299E-3</c:v>
                </c:pt>
                <c:pt idx="1784" formatCode="General">
                  <c:v>-1.9513363683873199E-3</c:v>
                </c:pt>
                <c:pt idx="1785" formatCode="General">
                  <c:v>-1.9622697860773599E-3</c:v>
                </c:pt>
                <c:pt idx="1786" formatCode="General">
                  <c:v>-1.9543550888833699E-3</c:v>
                </c:pt>
                <c:pt idx="1787" formatCode="General">
                  <c:v>-1.9593803756960898E-3</c:v>
                </c:pt>
                <c:pt idx="1788" formatCode="General">
                  <c:v>-1.9550181887315501E-3</c:v>
                </c:pt>
                <c:pt idx="1789" formatCode="General">
                  <c:v>-1.9615953067503799E-3</c:v>
                </c:pt>
                <c:pt idx="1790" formatCode="General">
                  <c:v>-1.95278226654754E-3</c:v>
                </c:pt>
                <c:pt idx="1791" formatCode="General">
                  <c:v>-1.9579079417459599E-3</c:v>
                </c:pt>
                <c:pt idx="1792" formatCode="General">
                  <c:v>-1.9562808116731999E-3</c:v>
                </c:pt>
                <c:pt idx="1793" formatCode="General">
                  <c:v>-1.9620846721656701E-3</c:v>
                </c:pt>
                <c:pt idx="1794" formatCode="General">
                  <c:v>-1.9573420495824002E-3</c:v>
                </c:pt>
                <c:pt idx="1795" formatCode="General">
                  <c:v>-1.9590787048974099E-3</c:v>
                </c:pt>
                <c:pt idx="1796" formatCode="General">
                  <c:v>-1.9556531285784902E-3</c:v>
                </c:pt>
                <c:pt idx="1797" formatCode="General">
                  <c:v>-1.9553066866197602E-3</c:v>
                </c:pt>
                <c:pt idx="1798" formatCode="General">
                  <c:v>-1.9564561054240298E-3</c:v>
                </c:pt>
                <c:pt idx="1799" formatCode="General">
                  <c:v>-1.9546551062241502E-3</c:v>
                </c:pt>
                <c:pt idx="1800" formatCode="General">
                  <c:v>-1.9610079701780302E-3</c:v>
                </c:pt>
                <c:pt idx="1801" formatCode="General">
                  <c:v>-1.9599591199398699E-3</c:v>
                </c:pt>
                <c:pt idx="1802" formatCode="General">
                  <c:v>-1.9649620681657901E-3</c:v>
                </c:pt>
                <c:pt idx="1803" formatCode="General">
                  <c:v>-1.9496929477897499E-3</c:v>
                </c:pt>
                <c:pt idx="1804" formatCode="General">
                  <c:v>-1.9541537843925402E-3</c:v>
                </c:pt>
                <c:pt idx="1805" formatCode="General">
                  <c:v>-1.96109815821954E-3</c:v>
                </c:pt>
                <c:pt idx="1806" formatCode="General">
                  <c:v>-1.9592680099020199E-3</c:v>
                </c:pt>
                <c:pt idx="1807" formatCode="General">
                  <c:v>-1.9583824942792701E-3</c:v>
                </c:pt>
                <c:pt idx="1808" formatCode="General">
                  <c:v>-1.9562050247430001E-3</c:v>
                </c:pt>
                <c:pt idx="1809" formatCode="General">
                  <c:v>-1.95253166308863E-3</c:v>
                </c:pt>
                <c:pt idx="1810" formatCode="General">
                  <c:v>-1.94397412517652E-3</c:v>
                </c:pt>
                <c:pt idx="1811" formatCode="General">
                  <c:v>-1.94858425754468E-3</c:v>
                </c:pt>
                <c:pt idx="1812" formatCode="General">
                  <c:v>-1.95284259286677E-3</c:v>
                </c:pt>
                <c:pt idx="1813" formatCode="General">
                  <c:v>-1.9528579978458399E-3</c:v>
                </c:pt>
                <c:pt idx="1814" formatCode="General">
                  <c:v>-1.9578059384842599E-3</c:v>
                </c:pt>
                <c:pt idx="1815" formatCode="General">
                  <c:v>-1.95436068097294E-3</c:v>
                </c:pt>
                <c:pt idx="1816" formatCode="General">
                  <c:v>-1.9509253805995799E-3</c:v>
                </c:pt>
                <c:pt idx="1817" formatCode="General">
                  <c:v>-1.9448706811856201E-3</c:v>
                </c:pt>
                <c:pt idx="1818" formatCode="General">
                  <c:v>-1.9476904142864699E-3</c:v>
                </c:pt>
                <c:pt idx="1819" formatCode="General">
                  <c:v>-1.95256097996206E-3</c:v>
                </c:pt>
                <c:pt idx="1820" formatCode="General">
                  <c:v>-1.9558889755836701E-3</c:v>
                </c:pt>
                <c:pt idx="1821" formatCode="General">
                  <c:v>-1.9457433781920801E-3</c:v>
                </c:pt>
                <c:pt idx="1822" formatCode="General">
                  <c:v>-1.9531965412574901E-3</c:v>
                </c:pt>
                <c:pt idx="1823" formatCode="General">
                  <c:v>-1.9484461476036699E-3</c:v>
                </c:pt>
                <c:pt idx="1824" formatCode="General">
                  <c:v>-1.9588726840514899E-3</c:v>
                </c:pt>
                <c:pt idx="1825" formatCode="General">
                  <c:v>-1.9523815320585901E-3</c:v>
                </c:pt>
                <c:pt idx="1826" formatCode="General">
                  <c:v>-1.9577463035818799E-3</c:v>
                </c:pt>
                <c:pt idx="1827" formatCode="General">
                  <c:v>-1.95014527974245E-3</c:v>
                </c:pt>
                <c:pt idx="1828" formatCode="General">
                  <c:v>-1.9488881650258001E-3</c:v>
                </c:pt>
                <c:pt idx="1829" formatCode="General">
                  <c:v>-1.9493207515981501E-3</c:v>
                </c:pt>
                <c:pt idx="1830" formatCode="General">
                  <c:v>-1.94669872953384E-3</c:v>
                </c:pt>
                <c:pt idx="1831" formatCode="General">
                  <c:v>-1.9522624925881599E-3</c:v>
                </c:pt>
                <c:pt idx="1832" formatCode="General">
                  <c:v>-1.95105594233172E-3</c:v>
                </c:pt>
                <c:pt idx="1833" formatCode="General">
                  <c:v>-1.9451846730232599E-3</c:v>
                </c:pt>
                <c:pt idx="1834" formatCode="General">
                  <c:v>-1.9540298043938401E-3</c:v>
                </c:pt>
                <c:pt idx="1835" formatCode="General">
                  <c:v>-1.9469920148811101E-3</c:v>
                </c:pt>
                <c:pt idx="1836" formatCode="General">
                  <c:v>-1.9473688026540501E-3</c:v>
                </c:pt>
                <c:pt idx="1837" formatCode="General">
                  <c:v>-1.9483699944491701E-3</c:v>
                </c:pt>
                <c:pt idx="1838" formatCode="General">
                  <c:v>-1.9509782868250699E-3</c:v>
                </c:pt>
                <c:pt idx="1839" formatCode="General">
                  <c:v>-1.9472379267936801E-3</c:v>
                </c:pt>
                <c:pt idx="1840" formatCode="General">
                  <c:v>-1.9533802686117802E-3</c:v>
                </c:pt>
                <c:pt idx="1841" formatCode="General">
                  <c:v>-1.94776622723535E-3</c:v>
                </c:pt>
                <c:pt idx="1842" formatCode="General">
                  <c:v>-1.9448731384902999E-3</c:v>
                </c:pt>
                <c:pt idx="1843" formatCode="General">
                  <c:v>-1.94959716449731E-3</c:v>
                </c:pt>
                <c:pt idx="1844" formatCode="General">
                  <c:v>-1.9419739081654201E-3</c:v>
                </c:pt>
                <c:pt idx="1845" formatCode="General">
                  <c:v>-1.93837361581083E-3</c:v>
                </c:pt>
                <c:pt idx="1846" formatCode="General">
                  <c:v>-1.9473967693521301E-3</c:v>
                </c:pt>
                <c:pt idx="1847" formatCode="General">
                  <c:v>-1.9439575294762899E-3</c:v>
                </c:pt>
                <c:pt idx="1848" formatCode="General">
                  <c:v>-1.94036419619487E-3</c:v>
                </c:pt>
                <c:pt idx="1849" formatCode="General">
                  <c:v>-1.94395175334846E-3</c:v>
                </c:pt>
                <c:pt idx="1850" formatCode="General">
                  <c:v>-1.94484815419874E-3</c:v>
                </c:pt>
                <c:pt idx="1851" formatCode="General">
                  <c:v>-1.9447310139351799E-3</c:v>
                </c:pt>
                <c:pt idx="1852" formatCode="General">
                  <c:v>-1.94131635174522E-3</c:v>
                </c:pt>
                <c:pt idx="1853" formatCode="General">
                  <c:v>-1.9479630548153899E-3</c:v>
                </c:pt>
                <c:pt idx="1854" formatCode="General">
                  <c:v>-1.94831843456703E-3</c:v>
                </c:pt>
                <c:pt idx="1855" formatCode="General">
                  <c:v>-1.9451981281499401E-3</c:v>
                </c:pt>
                <c:pt idx="1856" formatCode="General">
                  <c:v>-1.9515919191897099E-3</c:v>
                </c:pt>
                <c:pt idx="1857" formatCode="General">
                  <c:v>-1.93780696751484E-3</c:v>
                </c:pt>
                <c:pt idx="1858" formatCode="General">
                  <c:v>-1.9491633207234301E-3</c:v>
                </c:pt>
                <c:pt idx="1859" formatCode="General">
                  <c:v>-1.9466499786475601E-3</c:v>
                </c:pt>
                <c:pt idx="1860" formatCode="General">
                  <c:v>-1.9441471373939799E-3</c:v>
                </c:pt>
                <c:pt idx="1861" formatCode="General">
                  <c:v>-1.95118427241019E-3</c:v>
                </c:pt>
                <c:pt idx="1862" formatCode="General">
                  <c:v>-1.94408456334054E-3</c:v>
                </c:pt>
                <c:pt idx="1863" formatCode="General">
                  <c:v>-1.94012653109068E-3</c:v>
                </c:pt>
                <c:pt idx="1864" formatCode="General">
                  <c:v>-1.9480813602438701E-3</c:v>
                </c:pt>
                <c:pt idx="1865" formatCode="General">
                  <c:v>-1.9421537293581299E-3</c:v>
                </c:pt>
                <c:pt idx="1866" formatCode="General">
                  <c:v>-1.94475944484795E-3</c:v>
                </c:pt>
                <c:pt idx="1867" formatCode="General">
                  <c:v>-1.93394133660308E-3</c:v>
                </c:pt>
                <c:pt idx="1868" formatCode="General">
                  <c:v>-1.9338957107389999E-3</c:v>
                </c:pt>
                <c:pt idx="1869" formatCode="General">
                  <c:v>-1.94319044562099E-3</c:v>
                </c:pt>
                <c:pt idx="1870" formatCode="General">
                  <c:v>-1.94654180198973E-3</c:v>
                </c:pt>
                <c:pt idx="1871" formatCode="General">
                  <c:v>-1.9416282438173499E-3</c:v>
                </c:pt>
                <c:pt idx="1872" formatCode="General">
                  <c:v>-1.9356533763751299E-3</c:v>
                </c:pt>
                <c:pt idx="1873" formatCode="General">
                  <c:v>-1.93756657628315E-3</c:v>
                </c:pt>
                <c:pt idx="1874" formatCode="General">
                  <c:v>-1.94083678859273E-3</c:v>
                </c:pt>
                <c:pt idx="1875" formatCode="General">
                  <c:v>-1.9360467202764299E-3</c:v>
                </c:pt>
                <c:pt idx="1876" formatCode="General">
                  <c:v>-1.9438572393806501E-3</c:v>
                </c:pt>
                <c:pt idx="1877" formatCode="General">
                  <c:v>-1.92762339874157E-3</c:v>
                </c:pt>
                <c:pt idx="1878" formatCode="General">
                  <c:v>-1.9355303705806E-3</c:v>
                </c:pt>
                <c:pt idx="1879" formatCode="General">
                  <c:v>-1.93745625512527E-3</c:v>
                </c:pt>
                <c:pt idx="1880" formatCode="General">
                  <c:v>-1.93520727944599E-3</c:v>
                </c:pt>
                <c:pt idx="1881" formatCode="General">
                  <c:v>-1.93658177585252E-3</c:v>
                </c:pt>
                <c:pt idx="1882" formatCode="General">
                  <c:v>-1.9388098958594299E-3</c:v>
                </c:pt>
                <c:pt idx="1883" formatCode="General">
                  <c:v>-1.9344260401365199E-3</c:v>
                </c:pt>
                <c:pt idx="1884" formatCode="General">
                  <c:v>-1.9380206407675199E-3</c:v>
                </c:pt>
                <c:pt idx="1885" formatCode="General">
                  <c:v>-1.9367804685476401E-3</c:v>
                </c:pt>
                <c:pt idx="1886" formatCode="General">
                  <c:v>-1.93868591675752E-3</c:v>
                </c:pt>
                <c:pt idx="1887" formatCode="General">
                  <c:v>-1.9339603357573199E-3</c:v>
                </c:pt>
                <c:pt idx="1888" formatCode="General">
                  <c:v>-1.9367758831202501E-3</c:v>
                </c:pt>
                <c:pt idx="1889" formatCode="General">
                  <c:v>-1.9321944588431401E-3</c:v>
                </c:pt>
                <c:pt idx="1890" formatCode="General">
                  <c:v>-1.93265504119054E-3</c:v>
                </c:pt>
                <c:pt idx="1891" formatCode="General">
                  <c:v>-1.9303207965804599E-3</c:v>
                </c:pt>
                <c:pt idx="1892" formatCode="General">
                  <c:v>-1.9300747071790401E-3</c:v>
                </c:pt>
                <c:pt idx="1893" formatCode="General">
                  <c:v>-1.9325441227693301E-3</c:v>
                </c:pt>
                <c:pt idx="1894" formatCode="General">
                  <c:v>-1.93435388430898E-3</c:v>
                </c:pt>
                <c:pt idx="1895" formatCode="General">
                  <c:v>-1.9303533172195799E-3</c:v>
                </c:pt>
                <c:pt idx="1896" formatCode="General">
                  <c:v>-1.9352883340867601E-3</c:v>
                </c:pt>
                <c:pt idx="1897" formatCode="General">
                  <c:v>-1.9269179870221699E-3</c:v>
                </c:pt>
                <c:pt idx="1898" formatCode="General">
                  <c:v>-1.9313886343423801E-3</c:v>
                </c:pt>
                <c:pt idx="1899" formatCode="General">
                  <c:v>-1.93178496393864E-3</c:v>
                </c:pt>
                <c:pt idx="1900" formatCode="General">
                  <c:v>-1.9257971918003999E-3</c:v>
                </c:pt>
                <c:pt idx="1901" formatCode="General">
                  <c:v>-1.9300936855038101E-3</c:v>
                </c:pt>
                <c:pt idx="1902" formatCode="General">
                  <c:v>-1.92827511499723E-3</c:v>
                </c:pt>
                <c:pt idx="1903" formatCode="General">
                  <c:v>-1.93645297505389E-3</c:v>
                </c:pt>
                <c:pt idx="1904" formatCode="General">
                  <c:v>-1.9201720231797801E-3</c:v>
                </c:pt>
                <c:pt idx="1905" formatCode="General">
                  <c:v>-1.9267923975534601E-3</c:v>
                </c:pt>
                <c:pt idx="1906" formatCode="General">
                  <c:v>-1.92132788491133E-3</c:v>
                </c:pt>
                <c:pt idx="1907" formatCode="General">
                  <c:v>-1.92949558596505E-3</c:v>
                </c:pt>
                <c:pt idx="1908" formatCode="General">
                  <c:v>-1.9267470791770301E-3</c:v>
                </c:pt>
                <c:pt idx="1909" formatCode="General">
                  <c:v>-1.9328505285462201E-3</c:v>
                </c:pt>
                <c:pt idx="1910" formatCode="General">
                  <c:v>-1.92931068450193E-3</c:v>
                </c:pt>
                <c:pt idx="1911" formatCode="General">
                  <c:v>-1.9387774707500399E-3</c:v>
                </c:pt>
                <c:pt idx="1912" formatCode="General">
                  <c:v>-1.92549902750064E-3</c:v>
                </c:pt>
                <c:pt idx="1913" formatCode="General">
                  <c:v>-1.92393214297099E-3</c:v>
                </c:pt>
                <c:pt idx="1914" formatCode="General">
                  <c:v>-1.929008647422E-3</c:v>
                </c:pt>
                <c:pt idx="1915" formatCode="General">
                  <c:v>-1.92408390934266E-3</c:v>
                </c:pt>
                <c:pt idx="1916" formatCode="General">
                  <c:v>-1.92541998032897E-3</c:v>
                </c:pt>
                <c:pt idx="1917" formatCode="General">
                  <c:v>-1.9248095475142501E-3</c:v>
                </c:pt>
                <c:pt idx="1918" formatCode="General">
                  <c:v>-1.9306108429900401E-3</c:v>
                </c:pt>
                <c:pt idx="1919" formatCode="General">
                  <c:v>-1.9249267669445901E-3</c:v>
                </c:pt>
                <c:pt idx="1920" formatCode="General">
                  <c:v>-1.9281724613592699E-3</c:v>
                </c:pt>
                <c:pt idx="1921" formatCode="General">
                  <c:v>-1.92583152528664E-3</c:v>
                </c:pt>
                <c:pt idx="1922" formatCode="General">
                  <c:v>-1.9257407963394E-3</c:v>
                </c:pt>
                <c:pt idx="1923" formatCode="General">
                  <c:v>-1.91923335650884E-3</c:v>
                </c:pt>
                <c:pt idx="1924" formatCode="General">
                  <c:v>-1.91521310542601E-3</c:v>
                </c:pt>
                <c:pt idx="1925" formatCode="General">
                  <c:v>-1.92449304631876E-3</c:v>
                </c:pt>
                <c:pt idx="1926" formatCode="General">
                  <c:v>-1.91733468496003E-3</c:v>
                </c:pt>
                <c:pt idx="1927" formatCode="General">
                  <c:v>-1.92439433951977E-3</c:v>
                </c:pt>
                <c:pt idx="1928" formatCode="General">
                  <c:v>-1.92607432559662E-3</c:v>
                </c:pt>
                <c:pt idx="1929" formatCode="General">
                  <c:v>-1.9177021093805099E-3</c:v>
                </c:pt>
                <c:pt idx="1930" formatCode="General">
                  <c:v>-1.92958163998669E-3</c:v>
                </c:pt>
                <c:pt idx="1931" formatCode="General">
                  <c:v>-1.92438943850369E-3</c:v>
                </c:pt>
                <c:pt idx="1932" formatCode="General">
                  <c:v>-1.9238817075257499E-3</c:v>
                </c:pt>
                <c:pt idx="1933" formatCode="General">
                  <c:v>-1.92282401188824E-3</c:v>
                </c:pt>
                <c:pt idx="1934" formatCode="General">
                  <c:v>-1.91915499806577E-3</c:v>
                </c:pt>
                <c:pt idx="1935" formatCode="General">
                  <c:v>-1.92083963268699E-3</c:v>
                </c:pt>
                <c:pt idx="1936" formatCode="General">
                  <c:v>-1.92728264514624E-3</c:v>
                </c:pt>
                <c:pt idx="1937" formatCode="General">
                  <c:v>-1.9192926795449799E-3</c:v>
                </c:pt>
                <c:pt idx="1938" formatCode="General">
                  <c:v>-1.9253229304588199E-3</c:v>
                </c:pt>
                <c:pt idx="1939" formatCode="General">
                  <c:v>-1.9226407356601901E-3</c:v>
                </c:pt>
                <c:pt idx="1940" formatCode="General">
                  <c:v>-1.91395687124554E-3</c:v>
                </c:pt>
                <c:pt idx="1941" formatCode="General">
                  <c:v>-1.9233608222415199E-3</c:v>
                </c:pt>
                <c:pt idx="1942" formatCode="General">
                  <c:v>-1.9179849213185E-3</c:v>
                </c:pt>
                <c:pt idx="1943" formatCode="General">
                  <c:v>-1.92168218912388E-3</c:v>
                </c:pt>
                <c:pt idx="1944" formatCode="General">
                  <c:v>-1.91854138400229E-3</c:v>
                </c:pt>
                <c:pt idx="1945" formatCode="General">
                  <c:v>-1.9196682277755599E-3</c:v>
                </c:pt>
                <c:pt idx="1946" formatCode="General">
                  <c:v>-1.9139632788641901E-3</c:v>
                </c:pt>
                <c:pt idx="1947" formatCode="General">
                  <c:v>-1.91806014380836E-3</c:v>
                </c:pt>
                <c:pt idx="1948" formatCode="General">
                  <c:v>-1.9163412044823601E-3</c:v>
                </c:pt>
                <c:pt idx="1949" formatCode="General">
                  <c:v>-1.9175457290422401E-3</c:v>
                </c:pt>
                <c:pt idx="1950" formatCode="General">
                  <c:v>-1.92282054514545E-3</c:v>
                </c:pt>
                <c:pt idx="1951" formatCode="General">
                  <c:v>-1.91542341439514E-3</c:v>
                </c:pt>
                <c:pt idx="1952" formatCode="General">
                  <c:v>-1.9176765965637701E-3</c:v>
                </c:pt>
                <c:pt idx="1953" formatCode="General">
                  <c:v>-1.91277780815379E-3</c:v>
                </c:pt>
                <c:pt idx="1954" formatCode="General">
                  <c:v>-1.9020263435996099E-3</c:v>
                </c:pt>
                <c:pt idx="1955" formatCode="General">
                  <c:v>-1.9124830913915399E-3</c:v>
                </c:pt>
                <c:pt idx="1956" formatCode="General">
                  <c:v>-1.91025944119606E-3</c:v>
                </c:pt>
                <c:pt idx="1957" formatCode="General">
                  <c:v>-1.91076857235902E-3</c:v>
                </c:pt>
                <c:pt idx="1958" formatCode="General">
                  <c:v>-1.91799934226641E-3</c:v>
                </c:pt>
                <c:pt idx="1959" formatCode="General">
                  <c:v>-1.9170206143339699E-3</c:v>
                </c:pt>
                <c:pt idx="1960" formatCode="General">
                  <c:v>-1.91748314553229E-3</c:v>
                </c:pt>
                <c:pt idx="1961" formatCode="General">
                  <c:v>-1.9096081372521701E-3</c:v>
                </c:pt>
                <c:pt idx="1962" formatCode="General">
                  <c:v>-1.9120256777554799E-3</c:v>
                </c:pt>
                <c:pt idx="1963" formatCode="General">
                  <c:v>-1.9145681862344499E-3</c:v>
                </c:pt>
                <c:pt idx="1964" formatCode="General">
                  <c:v>-1.91514268983696E-3</c:v>
                </c:pt>
                <c:pt idx="1965" formatCode="General">
                  <c:v>-1.91444967401267E-3</c:v>
                </c:pt>
                <c:pt idx="1966" formatCode="General">
                  <c:v>-1.9109866069868401E-3</c:v>
                </c:pt>
                <c:pt idx="1967" formatCode="General">
                  <c:v>-1.9207627959122999E-3</c:v>
                </c:pt>
                <c:pt idx="1968" formatCode="General">
                  <c:v>-1.91813756396953E-3</c:v>
                </c:pt>
                <c:pt idx="1969" formatCode="General">
                  <c:v>-1.91643791167519E-3</c:v>
                </c:pt>
                <c:pt idx="1970" formatCode="General">
                  <c:v>-1.90916483741983E-3</c:v>
                </c:pt>
                <c:pt idx="1971" formatCode="General">
                  <c:v>-1.90202614493714E-3</c:v>
                </c:pt>
                <c:pt idx="1972" formatCode="General">
                  <c:v>-1.91328843656007E-3</c:v>
                </c:pt>
                <c:pt idx="1973" formatCode="General">
                  <c:v>-1.9021163523996801E-3</c:v>
                </c:pt>
                <c:pt idx="1974" formatCode="General">
                  <c:v>-1.90440606585657E-3</c:v>
                </c:pt>
                <c:pt idx="1975" formatCode="General">
                  <c:v>-1.90791896731483E-3</c:v>
                </c:pt>
                <c:pt idx="1976" formatCode="General">
                  <c:v>-1.9075269709349001E-3</c:v>
                </c:pt>
                <c:pt idx="1977" formatCode="General">
                  <c:v>-1.89695363139216E-3</c:v>
                </c:pt>
                <c:pt idx="1978" formatCode="General">
                  <c:v>-1.8924145557221699E-3</c:v>
                </c:pt>
                <c:pt idx="1979" formatCode="General">
                  <c:v>-1.9075297939994101E-3</c:v>
                </c:pt>
                <c:pt idx="1980" formatCode="General">
                  <c:v>-1.90718729886451E-3</c:v>
                </c:pt>
                <c:pt idx="1981" formatCode="General">
                  <c:v>-1.9039034916617E-3</c:v>
                </c:pt>
                <c:pt idx="1982" formatCode="General">
                  <c:v>-1.9092080529260101E-3</c:v>
                </c:pt>
                <c:pt idx="1983" formatCode="General">
                  <c:v>-1.90722892210901E-3</c:v>
                </c:pt>
                <c:pt idx="1984" formatCode="General">
                  <c:v>-1.90773595428764E-3</c:v>
                </c:pt>
                <c:pt idx="1985" formatCode="General">
                  <c:v>-1.91060939887118E-3</c:v>
                </c:pt>
                <c:pt idx="1986" formatCode="General">
                  <c:v>-1.90511846146929E-3</c:v>
                </c:pt>
                <c:pt idx="1987" formatCode="General">
                  <c:v>-1.9036880628792001E-3</c:v>
                </c:pt>
                <c:pt idx="1988" formatCode="General">
                  <c:v>-1.89301044416209E-3</c:v>
                </c:pt>
                <c:pt idx="1989" formatCode="General">
                  <c:v>-1.8977950487704101E-3</c:v>
                </c:pt>
                <c:pt idx="1990" formatCode="General">
                  <c:v>-1.9050351354923201E-3</c:v>
                </c:pt>
                <c:pt idx="1991" formatCode="General">
                  <c:v>-1.89188674601336E-3</c:v>
                </c:pt>
                <c:pt idx="1992" formatCode="General">
                  <c:v>-1.9016146456160201E-3</c:v>
                </c:pt>
                <c:pt idx="1993" formatCode="General">
                  <c:v>-1.90513927608809E-3</c:v>
                </c:pt>
                <c:pt idx="1994" formatCode="General">
                  <c:v>-1.8972160129522399E-3</c:v>
                </c:pt>
                <c:pt idx="1995" formatCode="General">
                  <c:v>-1.8959299183264301E-3</c:v>
                </c:pt>
                <c:pt idx="1996" formatCode="General">
                  <c:v>-1.89156533448092E-3</c:v>
                </c:pt>
                <c:pt idx="1997" formatCode="General">
                  <c:v>-1.88993559384182E-3</c:v>
                </c:pt>
                <c:pt idx="1998" formatCode="General">
                  <c:v>-1.89277948446538E-3</c:v>
                </c:pt>
                <c:pt idx="1999" formatCode="General">
                  <c:v>-1.88685179463539E-3</c:v>
                </c:pt>
                <c:pt idx="2000" formatCode="General">
                  <c:v>-1.8873011762337601E-3</c:v>
                </c:pt>
                <c:pt idx="2001" formatCode="General">
                  <c:v>-1.88352921810271E-3</c:v>
                </c:pt>
                <c:pt idx="2002" formatCode="General">
                  <c:v>-1.88553100230025E-3</c:v>
                </c:pt>
                <c:pt idx="2003" formatCode="General">
                  <c:v>-1.8892448390878001E-3</c:v>
                </c:pt>
                <c:pt idx="2004" formatCode="General">
                  <c:v>-1.88251450004902E-3</c:v>
                </c:pt>
                <c:pt idx="2005" formatCode="General">
                  <c:v>-1.8762182414099201E-3</c:v>
                </c:pt>
                <c:pt idx="2006" formatCode="General">
                  <c:v>-1.8768135675424099E-3</c:v>
                </c:pt>
                <c:pt idx="2007" formatCode="General">
                  <c:v>-1.87824724142878E-3</c:v>
                </c:pt>
                <c:pt idx="2008" formatCode="General">
                  <c:v>-1.88776720012132E-3</c:v>
                </c:pt>
                <c:pt idx="2009" formatCode="General">
                  <c:v>-1.88390906104439E-3</c:v>
                </c:pt>
                <c:pt idx="2010" formatCode="General">
                  <c:v>-1.8820584932735199E-3</c:v>
                </c:pt>
                <c:pt idx="2011" formatCode="General">
                  <c:v>-1.8868394760691201E-3</c:v>
                </c:pt>
                <c:pt idx="2012" formatCode="General">
                  <c:v>-1.89221647043506E-3</c:v>
                </c:pt>
                <c:pt idx="2013" formatCode="General">
                  <c:v>-1.89112403350547E-3</c:v>
                </c:pt>
                <c:pt idx="2014" formatCode="General">
                  <c:v>-1.8867015579573101E-3</c:v>
                </c:pt>
                <c:pt idx="2015" formatCode="General">
                  <c:v>-1.9009992090296599E-3</c:v>
                </c:pt>
                <c:pt idx="2016" formatCode="General">
                  <c:v>-1.90022468298747E-3</c:v>
                </c:pt>
                <c:pt idx="2017" formatCode="General">
                  <c:v>-1.9009957044420101E-3</c:v>
                </c:pt>
                <c:pt idx="2018" formatCode="General">
                  <c:v>-1.89017196516166E-3</c:v>
                </c:pt>
                <c:pt idx="2019" formatCode="General">
                  <c:v>-1.89668329280439E-3</c:v>
                </c:pt>
                <c:pt idx="2020" formatCode="General">
                  <c:v>-1.90388089462605E-3</c:v>
                </c:pt>
                <c:pt idx="2021" formatCode="General">
                  <c:v>-1.89941386679375E-3</c:v>
                </c:pt>
                <c:pt idx="2022" formatCode="General">
                  <c:v>-1.89054699175537E-3</c:v>
                </c:pt>
                <c:pt idx="2023" formatCode="General">
                  <c:v>-1.89671844015366E-3</c:v>
                </c:pt>
                <c:pt idx="2024" formatCode="General">
                  <c:v>-1.89459635335694E-3</c:v>
                </c:pt>
                <c:pt idx="2025" formatCode="General">
                  <c:v>-1.8877977563792601E-3</c:v>
                </c:pt>
                <c:pt idx="2026" formatCode="General">
                  <c:v>-1.8930160476639099E-3</c:v>
                </c:pt>
                <c:pt idx="2027" formatCode="General">
                  <c:v>-1.90709810129586E-3</c:v>
                </c:pt>
                <c:pt idx="2028" formatCode="General">
                  <c:v>-1.8973912094593E-3</c:v>
                </c:pt>
                <c:pt idx="2029" formatCode="General">
                  <c:v>-1.9047323892308499E-3</c:v>
                </c:pt>
                <c:pt idx="2030" formatCode="General">
                  <c:v>-1.8916510773334899E-3</c:v>
                </c:pt>
                <c:pt idx="2031" formatCode="General">
                  <c:v>-1.88830393115128E-3</c:v>
                </c:pt>
                <c:pt idx="2032" formatCode="General">
                  <c:v>-1.88447020171971E-3</c:v>
                </c:pt>
                <c:pt idx="2033" formatCode="General">
                  <c:v>-1.8825868955236E-3</c:v>
                </c:pt>
                <c:pt idx="2034" formatCode="General">
                  <c:v>-1.8890233447248399E-3</c:v>
                </c:pt>
                <c:pt idx="2035" formatCode="General">
                  <c:v>-1.88237708526632E-3</c:v>
                </c:pt>
                <c:pt idx="2036" formatCode="General">
                  <c:v>-1.88391138716763E-3</c:v>
                </c:pt>
                <c:pt idx="2037" formatCode="General">
                  <c:v>-1.8913523101513E-3</c:v>
                </c:pt>
                <c:pt idx="2038" formatCode="General">
                  <c:v>-1.8884816074507501E-3</c:v>
                </c:pt>
                <c:pt idx="2039" formatCode="General">
                  <c:v>-1.8972803102135899E-3</c:v>
                </c:pt>
                <c:pt idx="2040" formatCode="General">
                  <c:v>-1.8940268182257301E-3</c:v>
                </c:pt>
                <c:pt idx="2041" formatCode="General">
                  <c:v>-1.8819056043827801E-3</c:v>
                </c:pt>
                <c:pt idx="2042" formatCode="General">
                  <c:v>-1.89489076359933E-3</c:v>
                </c:pt>
                <c:pt idx="2043" formatCode="General">
                  <c:v>-1.88654209876894E-3</c:v>
                </c:pt>
                <c:pt idx="2044" formatCode="General">
                  <c:v>-1.88613424933882E-3</c:v>
                </c:pt>
                <c:pt idx="2045" formatCode="General">
                  <c:v>-1.8896851980081E-3</c:v>
                </c:pt>
                <c:pt idx="2046" formatCode="General">
                  <c:v>-1.88771574856151E-3</c:v>
                </c:pt>
                <c:pt idx="2047" formatCode="General">
                  <c:v>-1.8920818190755601E-3</c:v>
                </c:pt>
                <c:pt idx="2048" formatCode="General">
                  <c:v>-1.9007733088968501E-3</c:v>
                </c:pt>
                <c:pt idx="2049" formatCode="General">
                  <c:v>-1.89498366899545E-3</c:v>
                </c:pt>
                <c:pt idx="2050" formatCode="General">
                  <c:v>-1.89470838116418E-3</c:v>
                </c:pt>
                <c:pt idx="2051" formatCode="General">
                  <c:v>-1.8982664339338899E-3</c:v>
                </c:pt>
                <c:pt idx="2052" formatCode="General">
                  <c:v>-1.8870107811368301E-3</c:v>
                </c:pt>
                <c:pt idx="2053" formatCode="General">
                  <c:v>-1.89353039719039E-3</c:v>
                </c:pt>
                <c:pt idx="2054" formatCode="General">
                  <c:v>-1.8723365368748001E-3</c:v>
                </c:pt>
                <c:pt idx="2055" formatCode="General">
                  <c:v>-1.8917334051754399E-3</c:v>
                </c:pt>
                <c:pt idx="2056" formatCode="General">
                  <c:v>-1.8905461772924001E-3</c:v>
                </c:pt>
                <c:pt idx="2057" formatCode="General">
                  <c:v>-1.8842188674017401E-3</c:v>
                </c:pt>
                <c:pt idx="2058" formatCode="General">
                  <c:v>-1.8795949371660499E-3</c:v>
                </c:pt>
                <c:pt idx="2059" formatCode="General">
                  <c:v>-1.88128985819495E-3</c:v>
                </c:pt>
                <c:pt idx="2060" formatCode="General">
                  <c:v>-1.88725657391837E-3</c:v>
                </c:pt>
                <c:pt idx="2061" formatCode="General">
                  <c:v>-1.8929548132991499E-3</c:v>
                </c:pt>
                <c:pt idx="2062" formatCode="General">
                  <c:v>-1.88870674921529E-3</c:v>
                </c:pt>
                <c:pt idx="2063" formatCode="General">
                  <c:v>-1.8865253101551301E-3</c:v>
                </c:pt>
                <c:pt idx="2064" formatCode="General">
                  <c:v>-1.8764477950456099E-3</c:v>
                </c:pt>
                <c:pt idx="2065" formatCode="General">
                  <c:v>-1.87977371353076E-3</c:v>
                </c:pt>
                <c:pt idx="2066" formatCode="General">
                  <c:v>-1.88480424918648E-3</c:v>
                </c:pt>
                <c:pt idx="2067" formatCode="General">
                  <c:v>-1.8879855169734901E-3</c:v>
                </c:pt>
                <c:pt idx="2068" formatCode="General">
                  <c:v>-1.88848975464016E-3</c:v>
                </c:pt>
                <c:pt idx="2069" formatCode="General">
                  <c:v>-1.88589576816371E-3</c:v>
                </c:pt>
                <c:pt idx="2070" formatCode="General">
                  <c:v>-1.87878391892955E-3</c:v>
                </c:pt>
                <c:pt idx="2071" formatCode="General">
                  <c:v>-1.88446627924257E-3</c:v>
                </c:pt>
                <c:pt idx="2072" formatCode="General">
                  <c:v>-1.8975774170384499E-3</c:v>
                </c:pt>
                <c:pt idx="2073" formatCode="General">
                  <c:v>-1.88049482382078E-3</c:v>
                </c:pt>
                <c:pt idx="2074" formatCode="General">
                  <c:v>-1.8922133698576801E-3</c:v>
                </c:pt>
                <c:pt idx="2075" formatCode="General">
                  <c:v>-1.8842908097977599E-3</c:v>
                </c:pt>
                <c:pt idx="2076" formatCode="General">
                  <c:v>-1.8853300704920299E-3</c:v>
                </c:pt>
                <c:pt idx="2077" formatCode="General">
                  <c:v>-1.88630299588466E-3</c:v>
                </c:pt>
                <c:pt idx="2078" formatCode="General">
                  <c:v>-1.88917094132179E-3</c:v>
                </c:pt>
                <c:pt idx="2079" formatCode="General">
                  <c:v>-1.87753710306198E-3</c:v>
                </c:pt>
                <c:pt idx="2080" formatCode="General">
                  <c:v>-1.8821212805472201E-3</c:v>
                </c:pt>
                <c:pt idx="2081" formatCode="General">
                  <c:v>-1.88903771561862E-3</c:v>
                </c:pt>
                <c:pt idx="2082" formatCode="General">
                  <c:v>-1.8933208014559201E-3</c:v>
                </c:pt>
                <c:pt idx="2083" formatCode="General">
                  <c:v>-1.8873106831239701E-3</c:v>
                </c:pt>
                <c:pt idx="2084" formatCode="General">
                  <c:v>-1.8812646390757499E-3</c:v>
                </c:pt>
                <c:pt idx="2085" formatCode="General">
                  <c:v>-1.88813881918906E-3</c:v>
                </c:pt>
                <c:pt idx="2086" formatCode="General">
                  <c:v>-1.87074317055484E-3</c:v>
                </c:pt>
                <c:pt idx="2087" formatCode="General">
                  <c:v>-1.87419339160196E-3</c:v>
                </c:pt>
                <c:pt idx="2088" formatCode="General">
                  <c:v>-1.8880026815605801E-3</c:v>
                </c:pt>
                <c:pt idx="2089" formatCode="General">
                  <c:v>-1.88248754842278E-3</c:v>
                </c:pt>
                <c:pt idx="2090" formatCode="General">
                  <c:v>-1.87230516792755E-3</c:v>
                </c:pt>
                <c:pt idx="2091" formatCode="General">
                  <c:v>-1.8797178135507599E-3</c:v>
                </c:pt>
                <c:pt idx="2092" formatCode="General">
                  <c:v>-1.88548973838791E-3</c:v>
                </c:pt>
                <c:pt idx="2093" formatCode="General">
                  <c:v>-1.8830482517321E-3</c:v>
                </c:pt>
                <c:pt idx="2094" formatCode="General">
                  <c:v>-1.87590655609561E-3</c:v>
                </c:pt>
                <c:pt idx="2095" formatCode="General">
                  <c:v>-1.8765749319899501E-3</c:v>
                </c:pt>
                <c:pt idx="2096" formatCode="General">
                  <c:v>-1.8760785173836799E-3</c:v>
                </c:pt>
                <c:pt idx="2097" formatCode="General">
                  <c:v>-1.8736149315481099E-3</c:v>
                </c:pt>
                <c:pt idx="2098" formatCode="General">
                  <c:v>-1.87837447658642E-3</c:v>
                </c:pt>
                <c:pt idx="2099" formatCode="General">
                  <c:v>-1.8767558741665401E-3</c:v>
                </c:pt>
                <c:pt idx="2100" formatCode="General">
                  <c:v>-1.8763671538126201E-3</c:v>
                </c:pt>
                <c:pt idx="2101" formatCode="General">
                  <c:v>-1.88693564677468E-3</c:v>
                </c:pt>
                <c:pt idx="2102" formatCode="General">
                  <c:v>-1.8785835553931001E-3</c:v>
                </c:pt>
                <c:pt idx="2103" formatCode="General">
                  <c:v>-1.8790176453853101E-3</c:v>
                </c:pt>
                <c:pt idx="2104" formatCode="General">
                  <c:v>-1.88678599172512E-3</c:v>
                </c:pt>
                <c:pt idx="2105" formatCode="General">
                  <c:v>-1.8698027704010501E-3</c:v>
                </c:pt>
                <c:pt idx="2106" formatCode="General">
                  <c:v>-1.87599889458555E-3</c:v>
                </c:pt>
                <c:pt idx="2107" formatCode="General">
                  <c:v>-1.8857315151271799E-3</c:v>
                </c:pt>
                <c:pt idx="2108" formatCode="General">
                  <c:v>-1.87111728782278E-3</c:v>
                </c:pt>
                <c:pt idx="2109" formatCode="General">
                  <c:v>-1.87699300443256E-3</c:v>
                </c:pt>
                <c:pt idx="2110" formatCode="General">
                  <c:v>-1.8710916397418299E-3</c:v>
                </c:pt>
                <c:pt idx="2111" formatCode="General">
                  <c:v>-1.8860443744738199E-3</c:v>
                </c:pt>
                <c:pt idx="2112" formatCode="General">
                  <c:v>-1.8808427527708901E-3</c:v>
                </c:pt>
                <c:pt idx="2113" formatCode="General">
                  <c:v>-1.8828458420606499E-3</c:v>
                </c:pt>
                <c:pt idx="2114" formatCode="General">
                  <c:v>-1.8654759066663599E-3</c:v>
                </c:pt>
                <c:pt idx="2115" formatCode="General">
                  <c:v>-1.8677815090787999E-3</c:v>
                </c:pt>
                <c:pt idx="2116" formatCode="General">
                  <c:v>-1.8731863389897701E-3</c:v>
                </c:pt>
                <c:pt idx="2117" formatCode="General">
                  <c:v>-1.86709719706167E-3</c:v>
                </c:pt>
                <c:pt idx="2118" formatCode="General">
                  <c:v>-1.8649483984544901E-3</c:v>
                </c:pt>
                <c:pt idx="2119" formatCode="General">
                  <c:v>-1.8674033669480699E-3</c:v>
                </c:pt>
                <c:pt idx="2120" formatCode="General">
                  <c:v>-1.88025337076475E-3</c:v>
                </c:pt>
                <c:pt idx="2121" formatCode="General">
                  <c:v>-1.8748287466351899E-3</c:v>
                </c:pt>
                <c:pt idx="2122" formatCode="General">
                  <c:v>-1.8685094797400699E-3</c:v>
                </c:pt>
                <c:pt idx="2123" formatCode="General">
                  <c:v>-1.87189214460958E-3</c:v>
                </c:pt>
                <c:pt idx="2124" formatCode="General">
                  <c:v>-1.8766029863758599E-3</c:v>
                </c:pt>
                <c:pt idx="2125" formatCode="General">
                  <c:v>-1.87172143158901E-3</c:v>
                </c:pt>
                <c:pt idx="2126" formatCode="General">
                  <c:v>-1.86004682870184E-3</c:v>
                </c:pt>
                <c:pt idx="2127" formatCode="General">
                  <c:v>-1.87185249023404E-3</c:v>
                </c:pt>
                <c:pt idx="2128" formatCode="General">
                  <c:v>-1.8738273021414501E-3</c:v>
                </c:pt>
                <c:pt idx="2129" formatCode="General">
                  <c:v>-1.87692027847708E-3</c:v>
                </c:pt>
                <c:pt idx="2130" formatCode="General">
                  <c:v>-1.86607187734107E-3</c:v>
                </c:pt>
                <c:pt idx="2131" formatCode="General">
                  <c:v>-1.8722900781178099E-3</c:v>
                </c:pt>
                <c:pt idx="2132" formatCode="General">
                  <c:v>-1.8757007872857001E-3</c:v>
                </c:pt>
                <c:pt idx="2133" formatCode="General">
                  <c:v>-1.87396565242386E-3</c:v>
                </c:pt>
                <c:pt idx="2134" formatCode="General">
                  <c:v>-1.8734450524589101E-3</c:v>
                </c:pt>
                <c:pt idx="2135" formatCode="General">
                  <c:v>-1.8698473366110099E-3</c:v>
                </c:pt>
                <c:pt idx="2136" formatCode="General">
                  <c:v>-1.8739030825731401E-3</c:v>
                </c:pt>
                <c:pt idx="2137" formatCode="General">
                  <c:v>-1.8724903119497001E-3</c:v>
                </c:pt>
                <c:pt idx="2138" formatCode="General">
                  <c:v>-1.8704100164765401E-3</c:v>
                </c:pt>
                <c:pt idx="2139" formatCode="General">
                  <c:v>-1.8679713121682001E-3</c:v>
                </c:pt>
                <c:pt idx="2140" formatCode="General">
                  <c:v>-1.8690711795492001E-3</c:v>
                </c:pt>
                <c:pt idx="2141" formatCode="General">
                  <c:v>-1.8711738872115599E-3</c:v>
                </c:pt>
                <c:pt idx="2142" formatCode="General">
                  <c:v>-1.87135819924588E-3</c:v>
                </c:pt>
                <c:pt idx="2143" formatCode="General">
                  <c:v>-1.86589933721488E-3</c:v>
                </c:pt>
                <c:pt idx="2144" formatCode="General">
                  <c:v>-1.8672516159673001E-3</c:v>
                </c:pt>
                <c:pt idx="2145" formatCode="General">
                  <c:v>-1.8652722261574999E-3</c:v>
                </c:pt>
                <c:pt idx="2146" formatCode="General">
                  <c:v>-1.8655081776559499E-3</c:v>
                </c:pt>
                <c:pt idx="2147" formatCode="General">
                  <c:v>-1.86826703293502E-3</c:v>
                </c:pt>
                <c:pt idx="2148" formatCode="General">
                  <c:v>-1.8585378634250801E-3</c:v>
                </c:pt>
                <c:pt idx="2149" formatCode="General">
                  <c:v>-1.87127558315789E-3</c:v>
                </c:pt>
                <c:pt idx="2150" formatCode="General">
                  <c:v>-1.871179817651E-3</c:v>
                </c:pt>
                <c:pt idx="2151" formatCode="General">
                  <c:v>-1.87157766125128E-3</c:v>
                </c:pt>
                <c:pt idx="2152" formatCode="General">
                  <c:v>-1.8751695390224401E-3</c:v>
                </c:pt>
                <c:pt idx="2153" formatCode="General">
                  <c:v>-1.87384580993183E-3</c:v>
                </c:pt>
                <c:pt idx="2154" formatCode="General">
                  <c:v>-1.8731626831285199E-3</c:v>
                </c:pt>
                <c:pt idx="2155" formatCode="General">
                  <c:v>-1.8746433055862499E-3</c:v>
                </c:pt>
                <c:pt idx="2156" formatCode="General">
                  <c:v>-1.873339527093E-3</c:v>
                </c:pt>
                <c:pt idx="2157" formatCode="General">
                  <c:v>-1.8681162861834001E-3</c:v>
                </c:pt>
                <c:pt idx="2158" formatCode="General">
                  <c:v>-1.8738533061705199E-3</c:v>
                </c:pt>
                <c:pt idx="2159" formatCode="General">
                  <c:v>-1.87462088135691E-3</c:v>
                </c:pt>
                <c:pt idx="2160" formatCode="General">
                  <c:v>-1.87165518183229E-3</c:v>
                </c:pt>
                <c:pt idx="2161" formatCode="General">
                  <c:v>-1.8623636587313799E-3</c:v>
                </c:pt>
                <c:pt idx="2162" formatCode="General">
                  <c:v>-1.8685633244196599E-3</c:v>
                </c:pt>
                <c:pt idx="2163" formatCode="General">
                  <c:v>-1.8698497168111801E-3</c:v>
                </c:pt>
                <c:pt idx="2164" formatCode="General">
                  <c:v>-1.86797392006915E-3</c:v>
                </c:pt>
                <c:pt idx="2165" formatCode="General">
                  <c:v>-1.8637435975681501E-3</c:v>
                </c:pt>
                <c:pt idx="2166" formatCode="General">
                  <c:v>-1.86743207180127E-3</c:v>
                </c:pt>
                <c:pt idx="2167" formatCode="General">
                  <c:v>-1.86119168244891E-3</c:v>
                </c:pt>
                <c:pt idx="2168" formatCode="General">
                  <c:v>-1.86144216600129E-3</c:v>
                </c:pt>
                <c:pt idx="2169" formatCode="General">
                  <c:v>-1.86501403619056E-3</c:v>
                </c:pt>
                <c:pt idx="2170" formatCode="General">
                  <c:v>-1.8714463470268299E-3</c:v>
                </c:pt>
                <c:pt idx="2171" formatCode="General">
                  <c:v>-1.86955593836125E-3</c:v>
                </c:pt>
                <c:pt idx="2172" formatCode="General">
                  <c:v>-1.8680948579533E-3</c:v>
                </c:pt>
                <c:pt idx="2173" formatCode="General">
                  <c:v>-1.8641655771404601E-3</c:v>
                </c:pt>
                <c:pt idx="2174" formatCode="General">
                  <c:v>-1.86680472339057E-3</c:v>
                </c:pt>
                <c:pt idx="2175" formatCode="General">
                  <c:v>-1.86220303187766E-3</c:v>
                </c:pt>
                <c:pt idx="2176" formatCode="General">
                  <c:v>-1.8427359208294E-3</c:v>
                </c:pt>
                <c:pt idx="2177" formatCode="General">
                  <c:v>-1.8688954592678299E-3</c:v>
                </c:pt>
                <c:pt idx="2178" formatCode="General">
                  <c:v>-1.8757443731246999E-3</c:v>
                </c:pt>
                <c:pt idx="2179" formatCode="General">
                  <c:v>-1.8701370278729199E-3</c:v>
                </c:pt>
                <c:pt idx="2180" formatCode="General">
                  <c:v>-1.8621702593473899E-3</c:v>
                </c:pt>
                <c:pt idx="2181" formatCode="General">
                  <c:v>-1.8618396222344099E-3</c:v>
                </c:pt>
                <c:pt idx="2182" formatCode="General">
                  <c:v>-1.85484273561804E-3</c:v>
                </c:pt>
                <c:pt idx="2183" formatCode="General">
                  <c:v>-1.86489722722833E-3</c:v>
                </c:pt>
                <c:pt idx="2184" formatCode="General">
                  <c:v>-1.8698948987194901E-3</c:v>
                </c:pt>
                <c:pt idx="2185" formatCode="General">
                  <c:v>-1.86154669831368E-3</c:v>
                </c:pt>
                <c:pt idx="2186" formatCode="General">
                  <c:v>-1.86369030014394E-3</c:v>
                </c:pt>
                <c:pt idx="2187" formatCode="General">
                  <c:v>-1.8604844526733299E-3</c:v>
                </c:pt>
                <c:pt idx="2188" formatCode="General">
                  <c:v>-1.86543597812842E-3</c:v>
                </c:pt>
                <c:pt idx="2189" formatCode="General">
                  <c:v>-1.85408086623665E-3</c:v>
                </c:pt>
                <c:pt idx="2190" formatCode="General">
                  <c:v>-1.8618773257239999E-3</c:v>
                </c:pt>
                <c:pt idx="2191" formatCode="General">
                  <c:v>-1.85813351356434E-3</c:v>
                </c:pt>
                <c:pt idx="2192" formatCode="General">
                  <c:v>-1.8648163985854199E-3</c:v>
                </c:pt>
                <c:pt idx="2193" formatCode="General">
                  <c:v>-1.8595103550065001E-3</c:v>
                </c:pt>
                <c:pt idx="2194" formatCode="General">
                  <c:v>-1.86751234560289E-3</c:v>
                </c:pt>
                <c:pt idx="2195" formatCode="General">
                  <c:v>-1.85941955104995E-3</c:v>
                </c:pt>
                <c:pt idx="2196" formatCode="General">
                  <c:v>-1.8560602676733499E-3</c:v>
                </c:pt>
                <c:pt idx="2197" formatCode="General">
                  <c:v>-1.86383853129527E-3</c:v>
                </c:pt>
                <c:pt idx="2198" formatCode="General">
                  <c:v>-1.8611966559068101E-3</c:v>
                </c:pt>
                <c:pt idx="2199" formatCode="General">
                  <c:v>-1.8606600453319E-3</c:v>
                </c:pt>
                <c:pt idx="2200" formatCode="General">
                  <c:v>-1.85948553372077E-3</c:v>
                </c:pt>
                <c:pt idx="2201" formatCode="General">
                  <c:v>-1.8615662032811201E-3</c:v>
                </c:pt>
                <c:pt idx="2202" formatCode="General">
                  <c:v>-1.8574479369014899E-3</c:v>
                </c:pt>
                <c:pt idx="2203" formatCode="General">
                  <c:v>-1.85295516081211E-3</c:v>
                </c:pt>
                <c:pt idx="2204" formatCode="General">
                  <c:v>-1.8561582637884001E-3</c:v>
                </c:pt>
                <c:pt idx="2205" formatCode="General">
                  <c:v>-1.8640768343486599E-3</c:v>
                </c:pt>
                <c:pt idx="2206" formatCode="General">
                  <c:v>-1.8526051587452201E-3</c:v>
                </c:pt>
                <c:pt idx="2207" formatCode="General">
                  <c:v>-1.86046003408355E-3</c:v>
                </c:pt>
                <c:pt idx="2208" formatCode="General">
                  <c:v>-1.8582814137981501E-3</c:v>
                </c:pt>
                <c:pt idx="2209" formatCode="General">
                  <c:v>-1.8592679676108E-3</c:v>
                </c:pt>
                <c:pt idx="2210" formatCode="General">
                  <c:v>-1.8530100876527999E-3</c:v>
                </c:pt>
                <c:pt idx="2211" formatCode="General">
                  <c:v>-1.8580671458976899E-3</c:v>
                </c:pt>
                <c:pt idx="2212" formatCode="General">
                  <c:v>-1.85929180194221E-3</c:v>
                </c:pt>
                <c:pt idx="2213" formatCode="General">
                  <c:v>-1.85771922081338E-3</c:v>
                </c:pt>
                <c:pt idx="2214" formatCode="General">
                  <c:v>-1.8490008798464901E-3</c:v>
                </c:pt>
                <c:pt idx="2215" formatCode="General">
                  <c:v>-1.85728585392829E-3</c:v>
                </c:pt>
                <c:pt idx="2216" formatCode="General">
                  <c:v>-1.85428490231548E-3</c:v>
                </c:pt>
                <c:pt idx="2217" formatCode="General">
                  <c:v>-1.8378902353897999E-3</c:v>
                </c:pt>
                <c:pt idx="2218" formatCode="General">
                  <c:v>-1.86214853866999E-3</c:v>
                </c:pt>
                <c:pt idx="2219" formatCode="General">
                  <c:v>-1.8580644456144E-3</c:v>
                </c:pt>
                <c:pt idx="2220" formatCode="General">
                  <c:v>-1.85662497194006E-3</c:v>
                </c:pt>
                <c:pt idx="2221" formatCode="General">
                  <c:v>-1.85108615487133E-3</c:v>
                </c:pt>
                <c:pt idx="2222" formatCode="General">
                  <c:v>-1.8442580986155E-3</c:v>
                </c:pt>
                <c:pt idx="2223" formatCode="General">
                  <c:v>-1.8445225923306901E-3</c:v>
                </c:pt>
                <c:pt idx="2224" formatCode="General">
                  <c:v>-1.85149359419033E-3</c:v>
                </c:pt>
                <c:pt idx="2225" formatCode="General">
                  <c:v>-1.8406637484155799E-3</c:v>
                </c:pt>
                <c:pt idx="2226" formatCode="General">
                  <c:v>-1.84914555869832E-3</c:v>
                </c:pt>
                <c:pt idx="2227" formatCode="General">
                  <c:v>-1.84199060175934E-3</c:v>
                </c:pt>
                <c:pt idx="2228" formatCode="General">
                  <c:v>-1.8486678858985E-3</c:v>
                </c:pt>
                <c:pt idx="2229" formatCode="General">
                  <c:v>-1.84420495092223E-3</c:v>
                </c:pt>
                <c:pt idx="2230" formatCode="General">
                  <c:v>-1.8276594712200299E-3</c:v>
                </c:pt>
                <c:pt idx="2231" formatCode="General">
                  <c:v>-1.85442268859889E-3</c:v>
                </c:pt>
                <c:pt idx="2232" formatCode="General">
                  <c:v>-1.8403714506471801E-3</c:v>
                </c:pt>
                <c:pt idx="2233" formatCode="General">
                  <c:v>-1.8440054050642299E-3</c:v>
                </c:pt>
                <c:pt idx="2234" formatCode="General">
                  <c:v>-1.8370769075521699E-3</c:v>
                </c:pt>
                <c:pt idx="2235" formatCode="General">
                  <c:v>-1.8520625015437499E-3</c:v>
                </c:pt>
                <c:pt idx="2236" formatCode="General">
                  <c:v>-1.84718574147116E-3</c:v>
                </c:pt>
                <c:pt idx="2237" formatCode="General">
                  <c:v>-1.83846252683372E-3</c:v>
                </c:pt>
                <c:pt idx="2238" formatCode="General">
                  <c:v>-1.8452169653994301E-3</c:v>
                </c:pt>
                <c:pt idx="2239" formatCode="General">
                  <c:v>-1.8491029652324201E-3</c:v>
                </c:pt>
                <c:pt idx="2240" formatCode="General">
                  <c:v>-1.84524244057544E-3</c:v>
                </c:pt>
                <c:pt idx="2241" formatCode="General">
                  <c:v>-1.83848733614904E-3</c:v>
                </c:pt>
                <c:pt idx="2242" formatCode="General">
                  <c:v>-1.84902033622368E-3</c:v>
                </c:pt>
                <c:pt idx="2243" formatCode="General">
                  <c:v>-1.8490356589439599E-3</c:v>
                </c:pt>
                <c:pt idx="2244" formatCode="General">
                  <c:v>-1.8527268577224699E-3</c:v>
                </c:pt>
                <c:pt idx="2245" formatCode="General">
                  <c:v>-1.83464015372378E-3</c:v>
                </c:pt>
                <c:pt idx="2246" formatCode="General">
                  <c:v>-1.84512553589698E-3</c:v>
                </c:pt>
                <c:pt idx="2247" formatCode="General">
                  <c:v>-1.84089034097745E-3</c:v>
                </c:pt>
                <c:pt idx="2248" formatCode="General">
                  <c:v>-1.8514394959489801E-3</c:v>
                </c:pt>
                <c:pt idx="2249" formatCode="General">
                  <c:v>-1.8544312614241401E-3</c:v>
                </c:pt>
                <c:pt idx="2250" formatCode="General">
                  <c:v>-1.8521113240377201E-3</c:v>
                </c:pt>
                <c:pt idx="2251" formatCode="General">
                  <c:v>-1.8408864615339999E-3</c:v>
                </c:pt>
                <c:pt idx="2252" formatCode="General">
                  <c:v>-1.8442089300125899E-3</c:v>
                </c:pt>
                <c:pt idx="2253" formatCode="General">
                  <c:v>-1.84044177245485E-3</c:v>
                </c:pt>
                <c:pt idx="2254" formatCode="General">
                  <c:v>-1.84591929031893E-3</c:v>
                </c:pt>
                <c:pt idx="2255" formatCode="General">
                  <c:v>-1.84597827602647E-3</c:v>
                </c:pt>
                <c:pt idx="2256" formatCode="General">
                  <c:v>-1.84165140346725E-3</c:v>
                </c:pt>
                <c:pt idx="2257" formatCode="General">
                  <c:v>-1.8508197220584201E-3</c:v>
                </c:pt>
                <c:pt idx="2258" formatCode="General">
                  <c:v>-1.8402003800688199E-3</c:v>
                </c:pt>
                <c:pt idx="2259" formatCode="General">
                  <c:v>-1.85732712909605E-3</c:v>
                </c:pt>
                <c:pt idx="2260" formatCode="General">
                  <c:v>-1.8482035702035301E-3</c:v>
                </c:pt>
                <c:pt idx="2261" formatCode="General">
                  <c:v>-1.8435223851518E-3</c:v>
                </c:pt>
                <c:pt idx="2262" formatCode="General">
                  <c:v>-1.8475853453037499E-3</c:v>
                </c:pt>
                <c:pt idx="2263" formatCode="General">
                  <c:v>-1.8461238422665901E-3</c:v>
                </c:pt>
                <c:pt idx="2264" formatCode="General">
                  <c:v>-1.84732647872921E-3</c:v>
                </c:pt>
                <c:pt idx="2265" formatCode="General">
                  <c:v>-1.8506039676417501E-3</c:v>
                </c:pt>
                <c:pt idx="2266" formatCode="General">
                  <c:v>-1.8497661612310199E-3</c:v>
                </c:pt>
                <c:pt idx="2267" formatCode="General">
                  <c:v>-1.8361009457049601E-3</c:v>
                </c:pt>
                <c:pt idx="2268" formatCode="General">
                  <c:v>-1.84580629739702E-3</c:v>
                </c:pt>
                <c:pt idx="2269" formatCode="General">
                  <c:v>-1.8471622620441601E-3</c:v>
                </c:pt>
                <c:pt idx="2270" formatCode="General">
                  <c:v>-1.8393359009593201E-3</c:v>
                </c:pt>
                <c:pt idx="2271" formatCode="General">
                  <c:v>-1.8415345151813699E-3</c:v>
                </c:pt>
                <c:pt idx="2272" formatCode="General">
                  <c:v>-1.8426385063691499E-3</c:v>
                </c:pt>
                <c:pt idx="2273" formatCode="General">
                  <c:v>-1.8449043225261101E-3</c:v>
                </c:pt>
                <c:pt idx="2274" formatCode="General">
                  <c:v>-1.82262026338013E-3</c:v>
                </c:pt>
                <c:pt idx="2275" formatCode="General">
                  <c:v>-1.8381038699781501E-3</c:v>
                </c:pt>
                <c:pt idx="2276" formatCode="General">
                  <c:v>-1.83899700374199E-3</c:v>
                </c:pt>
                <c:pt idx="2277" formatCode="General">
                  <c:v>-1.8323569622002501E-3</c:v>
                </c:pt>
                <c:pt idx="2278" formatCode="General">
                  <c:v>-1.8402735353539601E-3</c:v>
                </c:pt>
                <c:pt idx="2279" formatCode="General">
                  <c:v>-1.8473920574501501E-3</c:v>
                </c:pt>
                <c:pt idx="2280" formatCode="General">
                  <c:v>-1.8445146374105399E-3</c:v>
                </c:pt>
                <c:pt idx="2281" formatCode="General">
                  <c:v>-1.84135127930557E-3</c:v>
                </c:pt>
                <c:pt idx="2282" formatCode="General">
                  <c:v>-1.8436427448181301E-3</c:v>
                </c:pt>
                <c:pt idx="2283" formatCode="General">
                  <c:v>-1.8473863572838799E-3</c:v>
                </c:pt>
                <c:pt idx="2284" formatCode="General">
                  <c:v>-1.85412017684309E-3</c:v>
                </c:pt>
                <c:pt idx="2285" formatCode="General">
                  <c:v>-1.8363761115343599E-3</c:v>
                </c:pt>
                <c:pt idx="2286" formatCode="General">
                  <c:v>-1.8390741106748599E-3</c:v>
                </c:pt>
                <c:pt idx="2287" formatCode="General">
                  <c:v>-1.8479474592960901E-3</c:v>
                </c:pt>
                <c:pt idx="2288" formatCode="General">
                  <c:v>-1.83441188211063E-3</c:v>
                </c:pt>
                <c:pt idx="2289" formatCode="General">
                  <c:v>-1.8454913623411201E-3</c:v>
                </c:pt>
                <c:pt idx="2290" formatCode="General">
                  <c:v>-1.8361276411755301E-3</c:v>
                </c:pt>
                <c:pt idx="2291" formatCode="General">
                  <c:v>-1.84177014700498E-3</c:v>
                </c:pt>
                <c:pt idx="2292" formatCode="General">
                  <c:v>-1.8377245811363001E-3</c:v>
                </c:pt>
                <c:pt idx="2293" formatCode="General">
                  <c:v>-1.83863009564169E-3</c:v>
                </c:pt>
                <c:pt idx="2294" formatCode="General">
                  <c:v>-1.8382943147271301E-3</c:v>
                </c:pt>
                <c:pt idx="2295" formatCode="General">
                  <c:v>-1.83981927982352E-3</c:v>
                </c:pt>
                <c:pt idx="2296" formatCode="General">
                  <c:v>-1.84575458076803E-3</c:v>
                </c:pt>
                <c:pt idx="2297" formatCode="General">
                  <c:v>-1.8441616405597101E-3</c:v>
                </c:pt>
                <c:pt idx="2298" formatCode="General">
                  <c:v>-1.84242121983216E-3</c:v>
                </c:pt>
                <c:pt idx="2299" formatCode="General">
                  <c:v>-1.84063579539134E-3</c:v>
                </c:pt>
                <c:pt idx="2300" formatCode="General">
                  <c:v>-1.8413695345074999E-3</c:v>
                </c:pt>
                <c:pt idx="2301" formatCode="General">
                  <c:v>-1.8429771690069801E-3</c:v>
                </c:pt>
                <c:pt idx="2302" formatCode="General">
                  <c:v>-1.8458750437332801E-3</c:v>
                </c:pt>
                <c:pt idx="2303" formatCode="General">
                  <c:v>-1.82372323559964E-3</c:v>
                </c:pt>
                <c:pt idx="2304" formatCode="General">
                  <c:v>-1.8371707378481599E-3</c:v>
                </c:pt>
                <c:pt idx="2305" formatCode="General">
                  <c:v>-1.8385788073537301E-3</c:v>
                </c:pt>
                <c:pt idx="2306" formatCode="General">
                  <c:v>-1.8403928418996901E-3</c:v>
                </c:pt>
                <c:pt idx="2307" formatCode="General">
                  <c:v>-1.84120113664182E-3</c:v>
                </c:pt>
                <c:pt idx="2308" formatCode="General">
                  <c:v>-1.8407039792867599E-3</c:v>
                </c:pt>
                <c:pt idx="2309" formatCode="General">
                  <c:v>-1.8459633631074501E-3</c:v>
                </c:pt>
                <c:pt idx="2310" formatCode="General">
                  <c:v>-1.8339162919739499E-3</c:v>
                </c:pt>
                <c:pt idx="2311" formatCode="General">
                  <c:v>-1.8467594599880599E-3</c:v>
                </c:pt>
                <c:pt idx="2312" formatCode="General">
                  <c:v>-1.8368250944151899E-3</c:v>
                </c:pt>
                <c:pt idx="2313" formatCode="General">
                  <c:v>-1.83139689511783E-3</c:v>
                </c:pt>
                <c:pt idx="2314" formatCode="General">
                  <c:v>-1.82646122368308E-3</c:v>
                </c:pt>
                <c:pt idx="2315" formatCode="General">
                  <c:v>-1.84200126929069E-3</c:v>
                </c:pt>
                <c:pt idx="2316" formatCode="General">
                  <c:v>-1.84345650441261E-3</c:v>
                </c:pt>
                <c:pt idx="2317" formatCode="General">
                  <c:v>-1.82249620200748E-3</c:v>
                </c:pt>
                <c:pt idx="2318" formatCode="General">
                  <c:v>-1.8402004610343599E-3</c:v>
                </c:pt>
                <c:pt idx="2319" formatCode="General">
                  <c:v>-1.8463042429214601E-3</c:v>
                </c:pt>
                <c:pt idx="2320" formatCode="General">
                  <c:v>-1.84075870556975E-3</c:v>
                </c:pt>
                <c:pt idx="2321" formatCode="General">
                  <c:v>-1.8393161044363299E-3</c:v>
                </c:pt>
                <c:pt idx="2322" formatCode="General">
                  <c:v>-1.83780119751852E-3</c:v>
                </c:pt>
                <c:pt idx="2323" formatCode="General">
                  <c:v>-1.8350635433583601E-3</c:v>
                </c:pt>
                <c:pt idx="2324" formatCode="General">
                  <c:v>-1.83974711831328E-3</c:v>
                </c:pt>
                <c:pt idx="2325" formatCode="General">
                  <c:v>-1.83144477090312E-3</c:v>
                </c:pt>
                <c:pt idx="2326" formatCode="General">
                  <c:v>-1.83693000067586E-3</c:v>
                </c:pt>
                <c:pt idx="2327" formatCode="General">
                  <c:v>-1.81956053190872E-3</c:v>
                </c:pt>
                <c:pt idx="2328" formatCode="General">
                  <c:v>-1.83949914337325E-3</c:v>
                </c:pt>
                <c:pt idx="2329" formatCode="General">
                  <c:v>-1.8361863353513099E-3</c:v>
                </c:pt>
                <c:pt idx="2330" formatCode="General">
                  <c:v>-1.8330969875861699E-3</c:v>
                </c:pt>
                <c:pt idx="2331" formatCode="General">
                  <c:v>-1.83792264145009E-3</c:v>
                </c:pt>
                <c:pt idx="2332" formatCode="General">
                  <c:v>-1.82906178645225E-3</c:v>
                </c:pt>
                <c:pt idx="2333" formatCode="General">
                  <c:v>-1.8351461731411999E-3</c:v>
                </c:pt>
                <c:pt idx="2334" formatCode="General">
                  <c:v>-1.83796679260825E-3</c:v>
                </c:pt>
                <c:pt idx="2335" formatCode="General">
                  <c:v>-1.82792994781316E-3</c:v>
                </c:pt>
                <c:pt idx="2336" formatCode="General">
                  <c:v>-1.83187831148413E-3</c:v>
                </c:pt>
                <c:pt idx="2337" formatCode="General">
                  <c:v>-1.82932515005328E-3</c:v>
                </c:pt>
                <c:pt idx="2338" formatCode="General">
                  <c:v>-1.8294257238115599E-3</c:v>
                </c:pt>
                <c:pt idx="2339" formatCode="General">
                  <c:v>-1.8289623462653399E-3</c:v>
                </c:pt>
                <c:pt idx="2340" formatCode="General">
                  <c:v>-1.8387021861586E-3</c:v>
                </c:pt>
                <c:pt idx="2341" formatCode="General">
                  <c:v>-1.82539911621193E-3</c:v>
                </c:pt>
                <c:pt idx="2342" formatCode="General">
                  <c:v>-1.83727616597933E-3</c:v>
                </c:pt>
                <c:pt idx="2343" formatCode="General">
                  <c:v>-1.8363293162261399E-3</c:v>
                </c:pt>
                <c:pt idx="2344" formatCode="General">
                  <c:v>-1.8109849028512201E-3</c:v>
                </c:pt>
                <c:pt idx="2345" formatCode="General">
                  <c:v>-1.833426470006E-3</c:v>
                </c:pt>
                <c:pt idx="2346" formatCode="General">
                  <c:v>-1.8308273084521199E-3</c:v>
                </c:pt>
                <c:pt idx="2347" formatCode="General">
                  <c:v>-1.84189811342067E-3</c:v>
                </c:pt>
                <c:pt idx="2348" formatCode="General">
                  <c:v>-1.8220290011028901E-3</c:v>
                </c:pt>
                <c:pt idx="2349" formatCode="General">
                  <c:v>-1.8219720179038501E-3</c:v>
                </c:pt>
                <c:pt idx="2350" formatCode="General">
                  <c:v>-1.81804639538027E-3</c:v>
                </c:pt>
                <c:pt idx="2351" formatCode="General">
                  <c:v>-1.82647956613997E-3</c:v>
                </c:pt>
                <c:pt idx="2352" formatCode="General">
                  <c:v>-1.8325180468712001E-3</c:v>
                </c:pt>
                <c:pt idx="2353" formatCode="General">
                  <c:v>-1.82563894427153E-3</c:v>
                </c:pt>
                <c:pt idx="2354" formatCode="General">
                  <c:v>-1.8316117118557401E-3</c:v>
                </c:pt>
                <c:pt idx="2355" formatCode="General">
                  <c:v>-1.8175771281795799E-3</c:v>
                </c:pt>
                <c:pt idx="2356" formatCode="General">
                  <c:v>-1.8250449338179601E-3</c:v>
                </c:pt>
                <c:pt idx="2357" formatCode="General">
                  <c:v>-1.8234502010030199E-3</c:v>
                </c:pt>
                <c:pt idx="2358" formatCode="General">
                  <c:v>-1.82314321007965E-3</c:v>
                </c:pt>
                <c:pt idx="2359" formatCode="General">
                  <c:v>-1.82433984413605E-3</c:v>
                </c:pt>
                <c:pt idx="2360" formatCode="General">
                  <c:v>-1.8234436147586801E-3</c:v>
                </c:pt>
                <c:pt idx="2361" formatCode="General">
                  <c:v>-1.82158170432734E-3</c:v>
                </c:pt>
                <c:pt idx="2362" formatCode="General">
                  <c:v>-1.82843178562546E-3</c:v>
                </c:pt>
                <c:pt idx="2363" formatCode="General">
                  <c:v>-1.8218633681378099E-3</c:v>
                </c:pt>
                <c:pt idx="2364" formatCode="General">
                  <c:v>-1.81644436597391E-3</c:v>
                </c:pt>
                <c:pt idx="2365" formatCode="General">
                  <c:v>-1.83197740710444E-3</c:v>
                </c:pt>
                <c:pt idx="2366" formatCode="General">
                  <c:v>-1.8301000328458999E-3</c:v>
                </c:pt>
                <c:pt idx="2367" formatCode="General">
                  <c:v>-1.8299876835074301E-3</c:v>
                </c:pt>
                <c:pt idx="2368" formatCode="General">
                  <c:v>-1.8335057487108199E-3</c:v>
                </c:pt>
                <c:pt idx="2369" formatCode="General">
                  <c:v>-1.8300054394730599E-3</c:v>
                </c:pt>
                <c:pt idx="2370" formatCode="General">
                  <c:v>-1.8260833910913501E-3</c:v>
                </c:pt>
                <c:pt idx="2371" formatCode="General">
                  <c:v>-1.82720038871578E-3</c:v>
                </c:pt>
                <c:pt idx="2372" formatCode="General">
                  <c:v>-1.8203145802206601E-3</c:v>
                </c:pt>
                <c:pt idx="2373" formatCode="General">
                  <c:v>-1.82892513527847E-3</c:v>
                </c:pt>
                <c:pt idx="2374" formatCode="General">
                  <c:v>-1.8276952452010299E-3</c:v>
                </c:pt>
                <c:pt idx="2375" formatCode="General">
                  <c:v>-1.82926423420214E-3</c:v>
                </c:pt>
                <c:pt idx="2376" formatCode="General">
                  <c:v>-1.83290096913492E-3</c:v>
                </c:pt>
                <c:pt idx="2377" formatCode="General">
                  <c:v>-1.8212054031557601E-3</c:v>
                </c:pt>
                <c:pt idx="2378" formatCode="General">
                  <c:v>-1.82566913737153E-3</c:v>
                </c:pt>
                <c:pt idx="2379" formatCode="General">
                  <c:v>-1.8307071661444901E-3</c:v>
                </c:pt>
                <c:pt idx="2380" formatCode="General">
                  <c:v>-1.82569824107398E-3</c:v>
                </c:pt>
                <c:pt idx="2381" formatCode="General">
                  <c:v>-1.8286920864735801E-3</c:v>
                </c:pt>
                <c:pt idx="2382" formatCode="General">
                  <c:v>-1.83170701677582E-3</c:v>
                </c:pt>
                <c:pt idx="2383" formatCode="General">
                  <c:v>-1.82605575823647E-3</c:v>
                </c:pt>
                <c:pt idx="2384" formatCode="General">
                  <c:v>-1.82127128130042E-3</c:v>
                </c:pt>
                <c:pt idx="2385" formatCode="General">
                  <c:v>-1.825912039416E-3</c:v>
                </c:pt>
                <c:pt idx="2386" formatCode="General">
                  <c:v>-1.8171407777131301E-3</c:v>
                </c:pt>
                <c:pt idx="2387" formatCode="General">
                  <c:v>-1.8253991909826599E-3</c:v>
                </c:pt>
                <c:pt idx="2388" formatCode="General">
                  <c:v>-1.83038428640053E-3</c:v>
                </c:pt>
                <c:pt idx="2389" formatCode="General">
                  <c:v>-1.8197100303741099E-3</c:v>
                </c:pt>
                <c:pt idx="2390" formatCode="General">
                  <c:v>-1.8221518091765499E-3</c:v>
                </c:pt>
                <c:pt idx="2391" formatCode="General">
                  <c:v>-1.82211768495497E-3</c:v>
                </c:pt>
                <c:pt idx="2392" formatCode="General">
                  <c:v>-1.82699128818506E-3</c:v>
                </c:pt>
                <c:pt idx="2393" formatCode="General">
                  <c:v>-1.8191808081178299E-3</c:v>
                </c:pt>
                <c:pt idx="2394" formatCode="General">
                  <c:v>-1.8308004186874799E-3</c:v>
                </c:pt>
                <c:pt idx="2395" formatCode="General">
                  <c:v>-1.8248484107939E-3</c:v>
                </c:pt>
                <c:pt idx="2396" formatCode="General">
                  <c:v>-1.8152597096668E-3</c:v>
                </c:pt>
                <c:pt idx="2397" formatCode="General">
                  <c:v>-1.82552875773906E-3</c:v>
                </c:pt>
                <c:pt idx="2398" formatCode="General">
                  <c:v>-1.8105298459190899E-3</c:v>
                </c:pt>
                <c:pt idx="2399" formatCode="General">
                  <c:v>-1.82811718170159E-3</c:v>
                </c:pt>
                <c:pt idx="2400" formatCode="General">
                  <c:v>-1.8150420580973299E-3</c:v>
                </c:pt>
                <c:pt idx="2401" formatCode="General">
                  <c:v>-1.8200205513520401E-3</c:v>
                </c:pt>
                <c:pt idx="2402" formatCode="General">
                  <c:v>-1.81559307605844E-3</c:v>
                </c:pt>
                <c:pt idx="2403" formatCode="General">
                  <c:v>-1.81511955955048E-3</c:v>
                </c:pt>
                <c:pt idx="2404" formatCode="General">
                  <c:v>-1.8223656145459901E-3</c:v>
                </c:pt>
                <c:pt idx="2405" formatCode="General">
                  <c:v>-1.82237571362066E-3</c:v>
                </c:pt>
                <c:pt idx="2406" formatCode="General">
                  <c:v>-1.82150052574733E-3</c:v>
                </c:pt>
                <c:pt idx="2407" formatCode="General">
                  <c:v>-1.8288167079565901E-3</c:v>
                </c:pt>
                <c:pt idx="2408" formatCode="General">
                  <c:v>-1.8226649948138501E-3</c:v>
                </c:pt>
                <c:pt idx="2409" formatCode="General">
                  <c:v>-1.82263888100971E-3</c:v>
                </c:pt>
                <c:pt idx="2410" formatCode="General">
                  <c:v>-1.8271769953819299E-3</c:v>
                </c:pt>
                <c:pt idx="2411" formatCode="General">
                  <c:v>-1.8235602761108101E-3</c:v>
                </c:pt>
                <c:pt idx="2412" formatCode="General">
                  <c:v>-1.8218539529805699E-3</c:v>
                </c:pt>
                <c:pt idx="2413" formatCode="General">
                  <c:v>-1.8253605771686801E-3</c:v>
                </c:pt>
                <c:pt idx="2414" formatCode="General">
                  <c:v>-1.8089042812314E-3</c:v>
                </c:pt>
                <c:pt idx="2415" formatCode="General">
                  <c:v>-1.8200041042648299E-3</c:v>
                </c:pt>
                <c:pt idx="2416" formatCode="General">
                  <c:v>-1.8215034479592701E-3</c:v>
                </c:pt>
                <c:pt idx="2417" formatCode="General">
                  <c:v>-1.8080474415763401E-3</c:v>
                </c:pt>
                <c:pt idx="2418" formatCode="General">
                  <c:v>-1.8065551340212E-3</c:v>
                </c:pt>
                <c:pt idx="2419" formatCode="General">
                  <c:v>-1.82340203976934E-3</c:v>
                </c:pt>
                <c:pt idx="2420" formatCode="General">
                  <c:v>-1.8159374505029499E-3</c:v>
                </c:pt>
                <c:pt idx="2421" formatCode="General">
                  <c:v>-1.82681095699821E-3</c:v>
                </c:pt>
                <c:pt idx="2422" formatCode="General">
                  <c:v>-1.8136270297358099E-3</c:v>
                </c:pt>
                <c:pt idx="2423" formatCode="General">
                  <c:v>-1.81830048628535E-3</c:v>
                </c:pt>
                <c:pt idx="2424" formatCode="General">
                  <c:v>-1.8125632872140801E-3</c:v>
                </c:pt>
                <c:pt idx="2425" formatCode="General">
                  <c:v>-1.82231677308086E-3</c:v>
                </c:pt>
                <c:pt idx="2426" formatCode="General">
                  <c:v>-1.8192135193253699E-3</c:v>
                </c:pt>
                <c:pt idx="2427" formatCode="General">
                  <c:v>-1.81306724101034E-3</c:v>
                </c:pt>
                <c:pt idx="2428" formatCode="General">
                  <c:v>-1.80193063158929E-3</c:v>
                </c:pt>
                <c:pt idx="2429" formatCode="General">
                  <c:v>-1.81278653489177E-3</c:v>
                </c:pt>
                <c:pt idx="2430" formatCode="General">
                  <c:v>-1.8142920574595899E-3</c:v>
                </c:pt>
                <c:pt idx="2431" formatCode="General">
                  <c:v>-1.8166233892689999E-3</c:v>
                </c:pt>
                <c:pt idx="2432" formatCode="General">
                  <c:v>-1.80957650792775E-3</c:v>
                </c:pt>
                <c:pt idx="2433" formatCode="General">
                  <c:v>-1.7995462454057801E-3</c:v>
                </c:pt>
                <c:pt idx="2434" formatCode="General">
                  <c:v>-1.8065887327365E-3</c:v>
                </c:pt>
                <c:pt idx="2435" formatCode="General">
                  <c:v>-1.8030057355835499E-3</c:v>
                </c:pt>
                <c:pt idx="2436" formatCode="General">
                  <c:v>-1.8073350865619401E-3</c:v>
                </c:pt>
                <c:pt idx="2437" formatCode="General">
                  <c:v>-1.81396177356654E-3</c:v>
                </c:pt>
                <c:pt idx="2438" formatCode="General">
                  <c:v>-1.8095286948449701E-3</c:v>
                </c:pt>
                <c:pt idx="2439" formatCode="General">
                  <c:v>-1.8046074490137801E-3</c:v>
                </c:pt>
                <c:pt idx="2440" formatCode="General">
                  <c:v>-1.7995514230170801E-3</c:v>
                </c:pt>
                <c:pt idx="2441" formatCode="General">
                  <c:v>-1.80741980757959E-3</c:v>
                </c:pt>
                <c:pt idx="2442" formatCode="General">
                  <c:v>-1.8119542852453501E-3</c:v>
                </c:pt>
                <c:pt idx="2443" formatCode="General">
                  <c:v>-1.8020193287330501E-3</c:v>
                </c:pt>
                <c:pt idx="2444" formatCode="General">
                  <c:v>-1.8136821734790799E-3</c:v>
                </c:pt>
                <c:pt idx="2445" formatCode="General">
                  <c:v>-1.8072614305449E-3</c:v>
                </c:pt>
                <c:pt idx="2446" formatCode="General">
                  <c:v>-1.8005354441952099E-3</c:v>
                </c:pt>
                <c:pt idx="2447" formatCode="General">
                  <c:v>-1.8142624768007301E-3</c:v>
                </c:pt>
                <c:pt idx="2448" formatCode="General">
                  <c:v>-1.8111463863664499E-3</c:v>
                </c:pt>
                <c:pt idx="2449" formatCode="General">
                  <c:v>-1.81765322789421E-3</c:v>
                </c:pt>
                <c:pt idx="2450" formatCode="General">
                  <c:v>-1.7972980813070101E-3</c:v>
                </c:pt>
                <c:pt idx="2451" formatCode="General">
                  <c:v>-1.8094327413462701E-3</c:v>
                </c:pt>
                <c:pt idx="2452" formatCode="General">
                  <c:v>-1.7933249775805801E-3</c:v>
                </c:pt>
                <c:pt idx="2453" formatCode="General">
                  <c:v>-1.8026436759637999E-3</c:v>
                </c:pt>
                <c:pt idx="2454" formatCode="General">
                  <c:v>-1.8039633776287E-3</c:v>
                </c:pt>
                <c:pt idx="2455" formatCode="General">
                  <c:v>-1.80367960057106E-3</c:v>
                </c:pt>
                <c:pt idx="2456" formatCode="General">
                  <c:v>-1.7969069834785599E-3</c:v>
                </c:pt>
                <c:pt idx="2457" formatCode="General">
                  <c:v>-1.80540172470753E-3</c:v>
                </c:pt>
                <c:pt idx="2458" formatCode="General">
                  <c:v>-1.8092015660486299E-3</c:v>
                </c:pt>
                <c:pt idx="2459" formatCode="General">
                  <c:v>-1.8023125847310101E-3</c:v>
                </c:pt>
                <c:pt idx="2460" formatCode="General">
                  <c:v>-1.80266755019596E-3</c:v>
                </c:pt>
                <c:pt idx="2461" formatCode="General">
                  <c:v>-1.79922953886883E-3</c:v>
                </c:pt>
                <c:pt idx="2462" formatCode="General">
                  <c:v>-1.81022443517525E-3</c:v>
                </c:pt>
                <c:pt idx="2463" formatCode="General">
                  <c:v>-1.8136122341707399E-3</c:v>
                </c:pt>
                <c:pt idx="2464" formatCode="General">
                  <c:v>-1.80319645920474E-3</c:v>
                </c:pt>
                <c:pt idx="2465" formatCode="General">
                  <c:v>-1.78792684214536E-3</c:v>
                </c:pt>
                <c:pt idx="2466" formatCode="General">
                  <c:v>-1.80017726389735E-3</c:v>
                </c:pt>
                <c:pt idx="2467" formatCode="General">
                  <c:v>-1.79465764700758E-3</c:v>
                </c:pt>
                <c:pt idx="2468" formatCode="General">
                  <c:v>-1.80305400804804E-3</c:v>
                </c:pt>
                <c:pt idx="2469" formatCode="General">
                  <c:v>-1.80043352981832E-3</c:v>
                </c:pt>
                <c:pt idx="2470" formatCode="General">
                  <c:v>-1.8046066825441801E-3</c:v>
                </c:pt>
                <c:pt idx="2471" formatCode="General">
                  <c:v>-1.80531817015488E-3</c:v>
                </c:pt>
                <c:pt idx="2472" formatCode="General">
                  <c:v>-1.8024482067412E-3</c:v>
                </c:pt>
                <c:pt idx="2473" formatCode="General">
                  <c:v>-1.8000385092809799E-3</c:v>
                </c:pt>
                <c:pt idx="2474" formatCode="General">
                  <c:v>-1.8132377767794601E-3</c:v>
                </c:pt>
                <c:pt idx="2475" formatCode="General">
                  <c:v>-1.8037885397997301E-3</c:v>
                </c:pt>
                <c:pt idx="2476" formatCode="General">
                  <c:v>-1.80171711801349E-3</c:v>
                </c:pt>
                <c:pt idx="2477" formatCode="General">
                  <c:v>-1.79921178692116E-3</c:v>
                </c:pt>
                <c:pt idx="2478" formatCode="General">
                  <c:v>-1.795706831475E-3</c:v>
                </c:pt>
                <c:pt idx="2479" formatCode="General">
                  <c:v>-1.80292134623189E-3</c:v>
                </c:pt>
                <c:pt idx="2480" formatCode="General">
                  <c:v>-1.8095367773283699E-3</c:v>
                </c:pt>
                <c:pt idx="2481" formatCode="General">
                  <c:v>-1.8041468702867599E-3</c:v>
                </c:pt>
                <c:pt idx="2482" formatCode="General">
                  <c:v>-1.8007418037721799E-3</c:v>
                </c:pt>
                <c:pt idx="2483" formatCode="General">
                  <c:v>-1.7970393581610701E-3</c:v>
                </c:pt>
                <c:pt idx="2484" formatCode="General">
                  <c:v>-1.8020051676841101E-3</c:v>
                </c:pt>
                <c:pt idx="2485" formatCode="General">
                  <c:v>-1.7981842885235299E-3</c:v>
                </c:pt>
                <c:pt idx="2486" formatCode="General">
                  <c:v>-1.8002380927367499E-3</c:v>
                </c:pt>
                <c:pt idx="2487" formatCode="General">
                  <c:v>-1.80260352192006E-3</c:v>
                </c:pt>
                <c:pt idx="2488" formatCode="General">
                  <c:v>-1.80552202079877E-3</c:v>
                </c:pt>
                <c:pt idx="2489" formatCode="General">
                  <c:v>-1.79982402186989E-3</c:v>
                </c:pt>
                <c:pt idx="2490" formatCode="General">
                  <c:v>-1.8028839224744999E-3</c:v>
                </c:pt>
                <c:pt idx="2491" formatCode="General">
                  <c:v>-1.7928989490257001E-3</c:v>
                </c:pt>
                <c:pt idx="2492" formatCode="General">
                  <c:v>-1.7963349879270699E-3</c:v>
                </c:pt>
                <c:pt idx="2493" formatCode="General">
                  <c:v>-1.7927043088429701E-3</c:v>
                </c:pt>
                <c:pt idx="2494" formatCode="General">
                  <c:v>-1.79592402153956E-3</c:v>
                </c:pt>
                <c:pt idx="2495" formatCode="General">
                  <c:v>-1.78867018589874E-3</c:v>
                </c:pt>
                <c:pt idx="2496" formatCode="General">
                  <c:v>-1.7960573076805601E-3</c:v>
                </c:pt>
                <c:pt idx="2497" formatCode="General">
                  <c:v>-1.7921042762446E-3</c:v>
                </c:pt>
                <c:pt idx="2498" formatCode="General">
                  <c:v>-1.7967964585602E-3</c:v>
                </c:pt>
                <c:pt idx="2499" formatCode="General">
                  <c:v>-1.7998364584590201E-3</c:v>
                </c:pt>
                <c:pt idx="2500" formatCode="General">
                  <c:v>-1.78707386725343E-3</c:v>
                </c:pt>
                <c:pt idx="2501" formatCode="General">
                  <c:v>-1.7925490023885E-3</c:v>
                </c:pt>
                <c:pt idx="2502" formatCode="General">
                  <c:v>-1.80585046368527E-3</c:v>
                </c:pt>
                <c:pt idx="2503" formatCode="General">
                  <c:v>-1.8084723709812099E-3</c:v>
                </c:pt>
                <c:pt idx="2504" formatCode="General">
                  <c:v>-1.79711600958344E-3</c:v>
                </c:pt>
                <c:pt idx="2505" formatCode="General">
                  <c:v>-1.7871293670064601E-3</c:v>
                </c:pt>
                <c:pt idx="2506" formatCode="General">
                  <c:v>-1.7994177320524299E-3</c:v>
                </c:pt>
                <c:pt idx="2507" formatCode="General">
                  <c:v>-1.78896386305039E-3</c:v>
                </c:pt>
                <c:pt idx="2508" formatCode="General">
                  <c:v>-1.8010728694040101E-3</c:v>
                </c:pt>
                <c:pt idx="2509" formatCode="General">
                  <c:v>-1.7869355721202801E-3</c:v>
                </c:pt>
                <c:pt idx="2510" formatCode="General">
                  <c:v>-1.7927171617206101E-3</c:v>
                </c:pt>
                <c:pt idx="2511" formatCode="General">
                  <c:v>-1.79374536168881E-3</c:v>
                </c:pt>
                <c:pt idx="2512" formatCode="General">
                  <c:v>-1.7928404170327E-3</c:v>
                </c:pt>
                <c:pt idx="2513" formatCode="General">
                  <c:v>-1.8017690623847399E-3</c:v>
                </c:pt>
                <c:pt idx="2514" formatCode="General">
                  <c:v>-1.7761348376560801E-3</c:v>
                </c:pt>
                <c:pt idx="2515" formatCode="General">
                  <c:v>-1.7867146648709599E-3</c:v>
                </c:pt>
                <c:pt idx="2516" formatCode="General">
                  <c:v>-1.7974551818794001E-3</c:v>
                </c:pt>
                <c:pt idx="2517" formatCode="General">
                  <c:v>-1.7951823722889199E-3</c:v>
                </c:pt>
                <c:pt idx="2518" formatCode="General">
                  <c:v>-1.80451544371967E-3</c:v>
                </c:pt>
                <c:pt idx="2519" formatCode="General">
                  <c:v>-1.78521771950337E-3</c:v>
                </c:pt>
                <c:pt idx="2520" formatCode="General">
                  <c:v>-1.7769201785130899E-3</c:v>
                </c:pt>
                <c:pt idx="2521" formatCode="General">
                  <c:v>-1.8060931379347001E-3</c:v>
                </c:pt>
                <c:pt idx="2522" formatCode="General">
                  <c:v>-1.79938313344865E-3</c:v>
                </c:pt>
                <c:pt idx="2523" formatCode="General">
                  <c:v>-1.80716978755043E-3</c:v>
                </c:pt>
                <c:pt idx="2524" formatCode="General">
                  <c:v>-1.79725954725818E-3</c:v>
                </c:pt>
                <c:pt idx="2525" formatCode="General">
                  <c:v>-1.7904536983488601E-3</c:v>
                </c:pt>
                <c:pt idx="2526" formatCode="General">
                  <c:v>-1.79697473497747E-3</c:v>
                </c:pt>
                <c:pt idx="2527" formatCode="General">
                  <c:v>-1.77998660484805E-3</c:v>
                </c:pt>
                <c:pt idx="2528" formatCode="General">
                  <c:v>-1.7894238825232099E-3</c:v>
                </c:pt>
                <c:pt idx="2529" formatCode="General">
                  <c:v>-1.7766947857365801E-3</c:v>
                </c:pt>
                <c:pt idx="2530" formatCode="General">
                  <c:v>-1.7858870568852601E-3</c:v>
                </c:pt>
                <c:pt idx="2531" formatCode="General">
                  <c:v>-1.77920622045188E-3</c:v>
                </c:pt>
                <c:pt idx="2532" formatCode="General">
                  <c:v>-1.78047017547805E-3</c:v>
                </c:pt>
                <c:pt idx="2533" formatCode="General">
                  <c:v>-1.7875266985411401E-3</c:v>
                </c:pt>
                <c:pt idx="2534" formatCode="General">
                  <c:v>-1.7848792035706201E-3</c:v>
                </c:pt>
                <c:pt idx="2535" formatCode="General">
                  <c:v>-1.7936765470981499E-3</c:v>
                </c:pt>
                <c:pt idx="2536" formatCode="General">
                  <c:v>-1.7841730486612001E-3</c:v>
                </c:pt>
                <c:pt idx="2537" formatCode="General">
                  <c:v>-1.7754828547779399E-3</c:v>
                </c:pt>
                <c:pt idx="2538" formatCode="General">
                  <c:v>-1.78157561575229E-3</c:v>
                </c:pt>
                <c:pt idx="2539" formatCode="General">
                  <c:v>-1.7887941894711901E-3</c:v>
                </c:pt>
                <c:pt idx="2540" formatCode="General">
                  <c:v>-1.77149749722046E-3</c:v>
                </c:pt>
                <c:pt idx="2541" formatCode="General">
                  <c:v>-1.77178471074876E-3</c:v>
                </c:pt>
                <c:pt idx="2542" formatCode="General">
                  <c:v>-1.76838874292537E-3</c:v>
                </c:pt>
                <c:pt idx="2543" formatCode="General">
                  <c:v>-1.7724588480068E-3</c:v>
                </c:pt>
                <c:pt idx="2544" formatCode="General">
                  <c:v>-1.77856377579502E-3</c:v>
                </c:pt>
                <c:pt idx="2545" formatCode="General">
                  <c:v>-1.7882137314302899E-3</c:v>
                </c:pt>
                <c:pt idx="2546" formatCode="General">
                  <c:v>-1.77283193507115E-3</c:v>
                </c:pt>
                <c:pt idx="2547" formatCode="General">
                  <c:v>-1.77323243598041E-3</c:v>
                </c:pt>
                <c:pt idx="2548" formatCode="General">
                  <c:v>-1.7913669196536299E-3</c:v>
                </c:pt>
                <c:pt idx="2549" formatCode="General">
                  <c:v>-1.7838664243341499E-3</c:v>
                </c:pt>
                <c:pt idx="2550" formatCode="General">
                  <c:v>-1.7731782355075801E-3</c:v>
                </c:pt>
                <c:pt idx="2551" formatCode="General">
                  <c:v>-1.76829188794271E-3</c:v>
                </c:pt>
                <c:pt idx="2552" formatCode="General">
                  <c:v>-1.7750604034149299E-3</c:v>
                </c:pt>
                <c:pt idx="2553" formatCode="General">
                  <c:v>-1.78402912987218E-3</c:v>
                </c:pt>
                <c:pt idx="2554" formatCode="General">
                  <c:v>-1.76614143357367E-3</c:v>
                </c:pt>
                <c:pt idx="2555" formatCode="General">
                  <c:v>-1.7891895460656899E-3</c:v>
                </c:pt>
                <c:pt idx="2556" formatCode="General">
                  <c:v>-1.7812621985044E-3</c:v>
                </c:pt>
                <c:pt idx="2557" formatCode="General">
                  <c:v>-1.78161563325027E-3</c:v>
                </c:pt>
                <c:pt idx="2558" formatCode="General">
                  <c:v>-1.7765990455115401E-3</c:v>
                </c:pt>
                <c:pt idx="2559" formatCode="General">
                  <c:v>-1.7837749460548099E-3</c:v>
                </c:pt>
                <c:pt idx="2560" formatCode="General">
                  <c:v>-1.78184212252944E-3</c:v>
                </c:pt>
                <c:pt idx="2561" formatCode="General">
                  <c:v>-1.78881451972153E-3</c:v>
                </c:pt>
                <c:pt idx="2562" formatCode="General">
                  <c:v>-1.77558498629347E-3</c:v>
                </c:pt>
                <c:pt idx="2563" formatCode="General">
                  <c:v>-1.78001216582391E-3</c:v>
                </c:pt>
                <c:pt idx="2564" formatCode="General">
                  <c:v>-1.77959523311408E-3</c:v>
                </c:pt>
                <c:pt idx="2565" formatCode="General">
                  <c:v>-1.7729904102862801E-3</c:v>
                </c:pt>
                <c:pt idx="2566" formatCode="General">
                  <c:v>-1.7843465079387499E-3</c:v>
                </c:pt>
                <c:pt idx="2567" formatCode="General">
                  <c:v>-1.78515096358735E-3</c:v>
                </c:pt>
                <c:pt idx="2568" formatCode="General">
                  <c:v>-1.79165680379524E-3</c:v>
                </c:pt>
                <c:pt idx="2569" formatCode="General">
                  <c:v>-1.78510290141276E-3</c:v>
                </c:pt>
                <c:pt idx="2570" formatCode="General">
                  <c:v>-1.78464906205137E-3</c:v>
                </c:pt>
                <c:pt idx="2571" formatCode="General">
                  <c:v>-1.77368029700498E-3</c:v>
                </c:pt>
                <c:pt idx="2572" formatCode="General">
                  <c:v>-1.78721674686195E-3</c:v>
                </c:pt>
                <c:pt idx="2573" formatCode="General">
                  <c:v>-1.7825344544895501E-3</c:v>
                </c:pt>
                <c:pt idx="2574" formatCode="General">
                  <c:v>-1.7739820107463399E-3</c:v>
                </c:pt>
                <c:pt idx="2575" formatCode="General">
                  <c:v>-1.7802640406650099E-3</c:v>
                </c:pt>
                <c:pt idx="2576" formatCode="General">
                  <c:v>-1.78539666133736E-3</c:v>
                </c:pt>
                <c:pt idx="2577" formatCode="General">
                  <c:v>-1.77381306300518E-3</c:v>
                </c:pt>
                <c:pt idx="2578" formatCode="General">
                  <c:v>-1.7940830764777E-3</c:v>
                </c:pt>
                <c:pt idx="2579" formatCode="General">
                  <c:v>-1.77301723543167E-3</c:v>
                </c:pt>
                <c:pt idx="2580" formatCode="General">
                  <c:v>-1.7750349494369301E-3</c:v>
                </c:pt>
                <c:pt idx="2581" formatCode="General">
                  <c:v>-1.78026106884576E-3</c:v>
                </c:pt>
                <c:pt idx="2582" formatCode="General">
                  <c:v>-1.77722738098183E-3</c:v>
                </c:pt>
                <c:pt idx="2583" formatCode="General">
                  <c:v>-1.77604184752369E-3</c:v>
                </c:pt>
                <c:pt idx="2584" formatCode="General">
                  <c:v>-1.7762235203850501E-3</c:v>
                </c:pt>
                <c:pt idx="2585" formatCode="General">
                  <c:v>-1.7697559175692201E-3</c:v>
                </c:pt>
                <c:pt idx="2586" formatCode="General">
                  <c:v>-1.78293399936115E-3</c:v>
                </c:pt>
                <c:pt idx="2587" formatCode="General">
                  <c:v>-1.7910097196181E-3</c:v>
                </c:pt>
                <c:pt idx="2588" formatCode="General">
                  <c:v>-1.7800508821827401E-3</c:v>
                </c:pt>
                <c:pt idx="2589" formatCode="General">
                  <c:v>-1.7757657987888501E-3</c:v>
                </c:pt>
                <c:pt idx="2590" formatCode="General">
                  <c:v>-1.7689234845556501E-3</c:v>
                </c:pt>
                <c:pt idx="2591" formatCode="General">
                  <c:v>-1.78504193449752E-3</c:v>
                </c:pt>
                <c:pt idx="2592" formatCode="General">
                  <c:v>-1.7692668466720799E-3</c:v>
                </c:pt>
                <c:pt idx="2593" formatCode="General">
                  <c:v>-1.78510472095319E-3</c:v>
                </c:pt>
                <c:pt idx="2594" formatCode="General">
                  <c:v>-1.77100296402212E-3</c:v>
                </c:pt>
                <c:pt idx="2595" formatCode="General">
                  <c:v>-1.7771634736871099E-3</c:v>
                </c:pt>
                <c:pt idx="2596" formatCode="General">
                  <c:v>-1.7686167983377501E-3</c:v>
                </c:pt>
                <c:pt idx="2597" formatCode="General">
                  <c:v>-1.7841675761581101E-3</c:v>
                </c:pt>
                <c:pt idx="2598" formatCode="General">
                  <c:v>-1.7835235098753099E-3</c:v>
                </c:pt>
                <c:pt idx="2599" formatCode="General">
                  <c:v>-1.76878771379282E-3</c:v>
                </c:pt>
                <c:pt idx="2600" formatCode="General">
                  <c:v>-1.76817005529211E-3</c:v>
                </c:pt>
                <c:pt idx="2601" formatCode="General">
                  <c:v>-1.7745563309122601E-3</c:v>
                </c:pt>
                <c:pt idx="2602" formatCode="General">
                  <c:v>-1.7664707455654601E-3</c:v>
                </c:pt>
                <c:pt idx="2603" formatCode="General">
                  <c:v>-1.7804482630517601E-3</c:v>
                </c:pt>
                <c:pt idx="2604" formatCode="General">
                  <c:v>-1.7665246421473E-3</c:v>
                </c:pt>
                <c:pt idx="2605" formatCode="General">
                  <c:v>-1.7749749930383201E-3</c:v>
                </c:pt>
                <c:pt idx="2606" formatCode="General">
                  <c:v>-1.7639152220313599E-3</c:v>
                </c:pt>
                <c:pt idx="2607" formatCode="General">
                  <c:v>-1.7613362901022099E-3</c:v>
                </c:pt>
                <c:pt idx="2608" formatCode="General">
                  <c:v>-1.75904272454349E-3</c:v>
                </c:pt>
                <c:pt idx="2609" formatCode="General">
                  <c:v>-1.76792949314081E-3</c:v>
                </c:pt>
                <c:pt idx="2610" formatCode="General">
                  <c:v>-1.7808825064730099E-3</c:v>
                </c:pt>
                <c:pt idx="2611" formatCode="General">
                  <c:v>-1.7594172467895E-3</c:v>
                </c:pt>
                <c:pt idx="2612" formatCode="General">
                  <c:v>-1.7667688720217701E-3</c:v>
                </c:pt>
                <c:pt idx="2613" formatCode="General">
                  <c:v>-1.7472667462283399E-3</c:v>
                </c:pt>
                <c:pt idx="2614" formatCode="General">
                  <c:v>-1.7645784460840199E-3</c:v>
                </c:pt>
                <c:pt idx="2615" formatCode="General">
                  <c:v>-1.7656529203746601E-3</c:v>
                </c:pt>
                <c:pt idx="2616" formatCode="General">
                  <c:v>-1.7573396535286499E-3</c:v>
                </c:pt>
                <c:pt idx="2617" formatCode="General">
                  <c:v>-1.76399780231646E-3</c:v>
                </c:pt>
                <c:pt idx="2618" formatCode="General">
                  <c:v>-1.77749827892876E-3</c:v>
                </c:pt>
                <c:pt idx="2619" formatCode="General">
                  <c:v>-1.76532072476462E-3</c:v>
                </c:pt>
                <c:pt idx="2620" formatCode="General">
                  <c:v>-1.7734151331110001E-3</c:v>
                </c:pt>
                <c:pt idx="2621" formatCode="General">
                  <c:v>-1.77060077504695E-3</c:v>
                </c:pt>
                <c:pt idx="2622" formatCode="General">
                  <c:v>-1.75811139390238E-3</c:v>
                </c:pt>
                <c:pt idx="2623" formatCode="General">
                  <c:v>-1.75824191909423E-3</c:v>
                </c:pt>
                <c:pt idx="2624" formatCode="General">
                  <c:v>-1.76556945013724E-3</c:v>
                </c:pt>
                <c:pt idx="2625" formatCode="General">
                  <c:v>-1.7667726944181499E-3</c:v>
                </c:pt>
                <c:pt idx="2626" formatCode="General">
                  <c:v>-1.76218298836049E-3</c:v>
                </c:pt>
                <c:pt idx="2627" formatCode="General">
                  <c:v>-1.76885796991306E-3</c:v>
                </c:pt>
                <c:pt idx="2628" formatCode="General">
                  <c:v>-1.76984814923751E-3</c:v>
                </c:pt>
                <c:pt idx="2629" formatCode="General">
                  <c:v>-1.7774887109448E-3</c:v>
                </c:pt>
                <c:pt idx="2630" formatCode="General">
                  <c:v>-1.76116043919778E-3</c:v>
                </c:pt>
                <c:pt idx="2631" formatCode="General">
                  <c:v>-1.7734644984983799E-3</c:v>
                </c:pt>
                <c:pt idx="2632" formatCode="General">
                  <c:v>-1.7696285735270499E-3</c:v>
                </c:pt>
                <c:pt idx="2633" formatCode="General">
                  <c:v>-1.76865564923285E-3</c:v>
                </c:pt>
                <c:pt idx="2634" formatCode="General">
                  <c:v>-1.76817071059579E-3</c:v>
                </c:pt>
                <c:pt idx="2635" formatCode="General">
                  <c:v>-1.7785901502169899E-3</c:v>
                </c:pt>
                <c:pt idx="2636" formatCode="General">
                  <c:v>-1.7748342947374899E-3</c:v>
                </c:pt>
                <c:pt idx="2637" formatCode="General">
                  <c:v>-1.7719889994396601E-3</c:v>
                </c:pt>
                <c:pt idx="2638" formatCode="General">
                  <c:v>-1.76604992560347E-3</c:v>
                </c:pt>
                <c:pt idx="2639" formatCode="General">
                  <c:v>-1.7685067229320701E-3</c:v>
                </c:pt>
                <c:pt idx="2640" formatCode="General">
                  <c:v>-1.76542086778992E-3</c:v>
                </c:pt>
                <c:pt idx="2641" formatCode="General">
                  <c:v>-1.7659709257880399E-3</c:v>
                </c:pt>
                <c:pt idx="2642" formatCode="General">
                  <c:v>-1.77062474243531E-3</c:v>
                </c:pt>
                <c:pt idx="2643" formatCode="General">
                  <c:v>-1.7708635052245099E-3</c:v>
                </c:pt>
                <c:pt idx="2644" formatCode="General">
                  <c:v>-1.76958435215119E-3</c:v>
                </c:pt>
                <c:pt idx="2645" formatCode="General">
                  <c:v>-1.7771268078957E-3</c:v>
                </c:pt>
                <c:pt idx="2646" formatCode="General">
                  <c:v>-1.7756420310508401E-3</c:v>
                </c:pt>
                <c:pt idx="2647" formatCode="General">
                  <c:v>-1.76796061730676E-3</c:v>
                </c:pt>
                <c:pt idx="2648" formatCode="General">
                  <c:v>-1.76770414125503E-3</c:v>
                </c:pt>
                <c:pt idx="2649" formatCode="General">
                  <c:v>-1.7717975460539901E-3</c:v>
                </c:pt>
                <c:pt idx="2650" formatCode="General">
                  <c:v>-1.7713759160634199E-3</c:v>
                </c:pt>
                <c:pt idx="2651" formatCode="General">
                  <c:v>-1.77214640238266E-3</c:v>
                </c:pt>
                <c:pt idx="2652" formatCode="General">
                  <c:v>-1.7617281132023301E-3</c:v>
                </c:pt>
                <c:pt idx="2653" formatCode="General">
                  <c:v>-1.7552039298186601E-3</c:v>
                </c:pt>
                <c:pt idx="2654" formatCode="General">
                  <c:v>-1.76156193793711E-3</c:v>
                </c:pt>
                <c:pt idx="2655" formatCode="General">
                  <c:v>-1.76686029114101E-3</c:v>
                </c:pt>
                <c:pt idx="2656" formatCode="General">
                  <c:v>-1.75973725411775E-3</c:v>
                </c:pt>
                <c:pt idx="2657" formatCode="General">
                  <c:v>-1.7595949314949001E-3</c:v>
                </c:pt>
                <c:pt idx="2658" formatCode="General">
                  <c:v>-1.7577882653956099E-3</c:v>
                </c:pt>
                <c:pt idx="2659" formatCode="General">
                  <c:v>-1.7623870518590099E-3</c:v>
                </c:pt>
                <c:pt idx="2660" formatCode="General">
                  <c:v>-1.74970327355305E-3</c:v>
                </c:pt>
                <c:pt idx="2661" formatCode="General">
                  <c:v>-1.76383993509793E-3</c:v>
                </c:pt>
                <c:pt idx="2662" formatCode="General">
                  <c:v>-1.76031470666087E-3</c:v>
                </c:pt>
                <c:pt idx="2663" formatCode="General">
                  <c:v>-1.7610215474435701E-3</c:v>
                </c:pt>
                <c:pt idx="2664" formatCode="General">
                  <c:v>-1.7720435862710799E-3</c:v>
                </c:pt>
                <c:pt idx="2665" formatCode="General">
                  <c:v>-1.7621040219136699E-3</c:v>
                </c:pt>
                <c:pt idx="2666" formatCode="General">
                  <c:v>-1.7617397560460899E-3</c:v>
                </c:pt>
                <c:pt idx="2667" formatCode="General">
                  <c:v>-1.7485613900701301E-3</c:v>
                </c:pt>
                <c:pt idx="2668" formatCode="General">
                  <c:v>-1.7421254155587E-3</c:v>
                </c:pt>
                <c:pt idx="2669" formatCode="General">
                  <c:v>-1.75516320961173E-3</c:v>
                </c:pt>
                <c:pt idx="2670" formatCode="General">
                  <c:v>-1.7541520594750099E-3</c:v>
                </c:pt>
                <c:pt idx="2671" formatCode="General">
                  <c:v>-1.7635455480227301E-3</c:v>
                </c:pt>
                <c:pt idx="2672" formatCode="General">
                  <c:v>-1.76843970808252E-3</c:v>
                </c:pt>
                <c:pt idx="2673" formatCode="General">
                  <c:v>-1.7614624837573999E-3</c:v>
                </c:pt>
                <c:pt idx="2674" formatCode="General">
                  <c:v>-1.76781341152932E-3</c:v>
                </c:pt>
                <c:pt idx="2675" formatCode="General">
                  <c:v>-1.7590753880182199E-3</c:v>
                </c:pt>
                <c:pt idx="2676" formatCode="General">
                  <c:v>-1.76534148823168E-3</c:v>
                </c:pt>
                <c:pt idx="2677" formatCode="General">
                  <c:v>-1.75714261816774E-3</c:v>
                </c:pt>
                <c:pt idx="2678" formatCode="General">
                  <c:v>-1.76139821477083E-3</c:v>
                </c:pt>
                <c:pt idx="2679" formatCode="General">
                  <c:v>-1.7577674399632101E-3</c:v>
                </c:pt>
                <c:pt idx="2680" formatCode="General">
                  <c:v>-1.7644494699190301E-3</c:v>
                </c:pt>
                <c:pt idx="2681" formatCode="General">
                  <c:v>-1.7674939646409699E-3</c:v>
                </c:pt>
                <c:pt idx="2682" formatCode="General">
                  <c:v>-1.7576930982577601E-3</c:v>
                </c:pt>
                <c:pt idx="2683" formatCode="General">
                  <c:v>-1.7667490121359101E-3</c:v>
                </c:pt>
                <c:pt idx="2684" formatCode="General">
                  <c:v>-1.7625015513215701E-3</c:v>
                </c:pt>
                <c:pt idx="2685" formatCode="General">
                  <c:v>-1.7610404157216101E-3</c:v>
                </c:pt>
                <c:pt idx="2686" formatCode="General">
                  <c:v>-1.7548920471361E-3</c:v>
                </c:pt>
                <c:pt idx="2687" formatCode="General">
                  <c:v>-1.75138260162182E-3</c:v>
                </c:pt>
                <c:pt idx="2688" formatCode="General">
                  <c:v>-1.7528367684902799E-3</c:v>
                </c:pt>
                <c:pt idx="2689" formatCode="General">
                  <c:v>-1.7676779131202199E-3</c:v>
                </c:pt>
                <c:pt idx="2690" formatCode="General">
                  <c:v>-1.76992931126298E-3</c:v>
                </c:pt>
                <c:pt idx="2691" formatCode="General">
                  <c:v>-1.75935105238409E-3</c:v>
                </c:pt>
                <c:pt idx="2692" formatCode="General">
                  <c:v>-1.75035070182609E-3</c:v>
                </c:pt>
                <c:pt idx="2693" formatCode="General">
                  <c:v>-1.75022312362791E-3</c:v>
                </c:pt>
                <c:pt idx="2694" formatCode="General">
                  <c:v>-1.7546552516741799E-3</c:v>
                </c:pt>
                <c:pt idx="2695" formatCode="General">
                  <c:v>-1.7582937785622799E-3</c:v>
                </c:pt>
                <c:pt idx="2696" formatCode="General">
                  <c:v>-1.75418122474706E-3</c:v>
                </c:pt>
                <c:pt idx="2697" formatCode="General">
                  <c:v>-1.7446209801245101E-3</c:v>
                </c:pt>
                <c:pt idx="2698" formatCode="General">
                  <c:v>-1.75865733343619E-3</c:v>
                </c:pt>
                <c:pt idx="2699" formatCode="General">
                  <c:v>-1.7528880189925601E-3</c:v>
                </c:pt>
                <c:pt idx="2700" formatCode="General">
                  <c:v>-1.7472962378246499E-3</c:v>
                </c:pt>
                <c:pt idx="2701" formatCode="General">
                  <c:v>-1.7595923559357101E-3</c:v>
                </c:pt>
                <c:pt idx="2702" formatCode="General">
                  <c:v>-1.75211690574347E-3</c:v>
                </c:pt>
                <c:pt idx="2703" formatCode="General">
                  <c:v>-1.7634495297895001E-3</c:v>
                </c:pt>
                <c:pt idx="2704" formatCode="General">
                  <c:v>-1.7653219723551201E-3</c:v>
                </c:pt>
                <c:pt idx="2705" formatCode="General">
                  <c:v>-1.7612408332823601E-3</c:v>
                </c:pt>
                <c:pt idx="2706" formatCode="General">
                  <c:v>-1.7490659211431901E-3</c:v>
                </c:pt>
                <c:pt idx="2707" formatCode="General">
                  <c:v>-1.7642046234955201E-3</c:v>
                </c:pt>
                <c:pt idx="2708" formatCode="General">
                  <c:v>-1.7671491356825799E-3</c:v>
                </c:pt>
                <c:pt idx="2709" formatCode="General">
                  <c:v>-1.7597028195618001E-3</c:v>
                </c:pt>
                <c:pt idx="2710" formatCode="General">
                  <c:v>-1.75852650771402E-3</c:v>
                </c:pt>
                <c:pt idx="2711" formatCode="General">
                  <c:v>-1.74849374663198E-3</c:v>
                </c:pt>
                <c:pt idx="2712" formatCode="General">
                  <c:v>-1.7481983402770501E-3</c:v>
                </c:pt>
                <c:pt idx="2713" formatCode="General">
                  <c:v>-1.7451564899183399E-3</c:v>
                </c:pt>
                <c:pt idx="2714" formatCode="General">
                  <c:v>-1.7685903184978501E-3</c:v>
                </c:pt>
                <c:pt idx="2715" formatCode="General">
                  <c:v>-1.7561788479126201E-3</c:v>
                </c:pt>
                <c:pt idx="2716" formatCode="General">
                  <c:v>-1.7572210382505199E-3</c:v>
                </c:pt>
                <c:pt idx="2717" formatCode="General">
                  <c:v>-1.73950940836036E-3</c:v>
                </c:pt>
                <c:pt idx="2718" formatCode="General">
                  <c:v>-1.74938784906549E-3</c:v>
                </c:pt>
                <c:pt idx="2719" formatCode="General">
                  <c:v>-1.7548504486116199E-3</c:v>
                </c:pt>
                <c:pt idx="2720" formatCode="General">
                  <c:v>-1.7553076316424801E-3</c:v>
                </c:pt>
                <c:pt idx="2721" formatCode="General">
                  <c:v>-1.7498574828250001E-3</c:v>
                </c:pt>
                <c:pt idx="2722" formatCode="General">
                  <c:v>-1.7544200237098601E-3</c:v>
                </c:pt>
                <c:pt idx="2723" formatCode="General">
                  <c:v>-1.73893664153935E-3</c:v>
                </c:pt>
                <c:pt idx="2724" formatCode="General">
                  <c:v>-1.75315239469645E-3</c:v>
                </c:pt>
                <c:pt idx="2725" formatCode="General">
                  <c:v>-1.7661497601989401E-3</c:v>
                </c:pt>
                <c:pt idx="2726" formatCode="General">
                  <c:v>-1.74885692945671E-3</c:v>
                </c:pt>
                <c:pt idx="2727" formatCode="General">
                  <c:v>-1.7554900294283499E-3</c:v>
                </c:pt>
                <c:pt idx="2728" formatCode="General">
                  <c:v>-1.75064963905093E-3</c:v>
                </c:pt>
                <c:pt idx="2729" formatCode="General">
                  <c:v>-1.7439402120436999E-3</c:v>
                </c:pt>
                <c:pt idx="2730" formatCode="General">
                  <c:v>-1.7505295279605299E-3</c:v>
                </c:pt>
                <c:pt idx="2731" formatCode="General">
                  <c:v>-1.74554160776096E-3</c:v>
                </c:pt>
                <c:pt idx="2732" formatCode="General">
                  <c:v>-1.7530775032844599E-3</c:v>
                </c:pt>
                <c:pt idx="2733" formatCode="General">
                  <c:v>-1.7528066494738601E-3</c:v>
                </c:pt>
                <c:pt idx="2734" formatCode="General">
                  <c:v>-1.7486089209085101E-3</c:v>
                </c:pt>
                <c:pt idx="2735" formatCode="General">
                  <c:v>-1.7364624400992401E-3</c:v>
                </c:pt>
                <c:pt idx="2736" formatCode="General">
                  <c:v>-1.74633633417149E-3</c:v>
                </c:pt>
                <c:pt idx="2737" formatCode="General">
                  <c:v>-1.7566331852574999E-3</c:v>
                </c:pt>
                <c:pt idx="2738" formatCode="General">
                  <c:v>-1.75225241531994E-3</c:v>
                </c:pt>
                <c:pt idx="2739" formatCode="General">
                  <c:v>-1.7488030859552099E-3</c:v>
                </c:pt>
                <c:pt idx="2740" formatCode="General">
                  <c:v>-1.7469927851776501E-3</c:v>
                </c:pt>
                <c:pt idx="2741" formatCode="General">
                  <c:v>-1.75318564206583E-3</c:v>
                </c:pt>
                <c:pt idx="2742" formatCode="General">
                  <c:v>-1.7504876807689E-3</c:v>
                </c:pt>
                <c:pt idx="2743" formatCode="General">
                  <c:v>-1.75164188259898E-3</c:v>
                </c:pt>
                <c:pt idx="2744" formatCode="General">
                  <c:v>-1.7415944850960399E-3</c:v>
                </c:pt>
                <c:pt idx="2745" formatCode="General">
                  <c:v>-1.74982167048241E-3</c:v>
                </c:pt>
                <c:pt idx="2746" formatCode="General">
                  <c:v>-1.7447020316668301E-3</c:v>
                </c:pt>
                <c:pt idx="2747" formatCode="General">
                  <c:v>-1.7555977239723001E-3</c:v>
                </c:pt>
                <c:pt idx="2748" formatCode="General">
                  <c:v>-1.75290028531214E-3</c:v>
                </c:pt>
                <c:pt idx="2749" formatCode="General">
                  <c:v>-1.75665267915837E-3</c:v>
                </c:pt>
                <c:pt idx="2750" formatCode="General">
                  <c:v>-1.75376602742786E-3</c:v>
                </c:pt>
                <c:pt idx="2751" formatCode="General">
                  <c:v>-1.75560391810231E-3</c:v>
                </c:pt>
                <c:pt idx="2752" formatCode="General">
                  <c:v>-1.7530192432196499E-3</c:v>
                </c:pt>
                <c:pt idx="2753" formatCode="General">
                  <c:v>-1.74068130318657E-3</c:v>
                </c:pt>
                <c:pt idx="2754" formatCode="General">
                  <c:v>-1.7560168302656199E-3</c:v>
                </c:pt>
                <c:pt idx="2755" formatCode="General">
                  <c:v>-1.74487521787767E-3</c:v>
                </c:pt>
                <c:pt idx="2756" formatCode="General">
                  <c:v>-1.74621382394476E-3</c:v>
                </c:pt>
                <c:pt idx="2757" formatCode="General">
                  <c:v>-1.74089170835781E-3</c:v>
                </c:pt>
                <c:pt idx="2758" formatCode="General">
                  <c:v>-1.74682488749275E-3</c:v>
                </c:pt>
                <c:pt idx="2759" formatCode="General">
                  <c:v>-1.7488367436063899E-3</c:v>
                </c:pt>
                <c:pt idx="2760" formatCode="General">
                  <c:v>-1.7590877412441599E-3</c:v>
                </c:pt>
                <c:pt idx="2761" formatCode="General">
                  <c:v>-1.7503969857092399E-3</c:v>
                </c:pt>
                <c:pt idx="2762" formatCode="General">
                  <c:v>-1.75598685633906E-3</c:v>
                </c:pt>
                <c:pt idx="2763" formatCode="General">
                  <c:v>-1.7438227892002101E-3</c:v>
                </c:pt>
                <c:pt idx="2764" formatCode="General">
                  <c:v>-1.7417860286863E-3</c:v>
                </c:pt>
                <c:pt idx="2765" formatCode="General">
                  <c:v>-1.75210506798674E-3</c:v>
                </c:pt>
                <c:pt idx="2766" formatCode="General">
                  <c:v>-1.73973641106576E-3</c:v>
                </c:pt>
                <c:pt idx="2767" formatCode="General">
                  <c:v>-1.7516470790484E-3</c:v>
                </c:pt>
                <c:pt idx="2768" formatCode="General">
                  <c:v>-1.7596991295359E-3</c:v>
                </c:pt>
                <c:pt idx="2769" formatCode="General">
                  <c:v>-1.74867065232584E-3</c:v>
                </c:pt>
                <c:pt idx="2770" formatCode="General">
                  <c:v>-1.74429010346094E-3</c:v>
                </c:pt>
                <c:pt idx="2771" formatCode="General">
                  <c:v>-1.74068426905594E-3</c:v>
                </c:pt>
                <c:pt idx="2772" formatCode="General">
                  <c:v>-1.7296587767090699E-3</c:v>
                </c:pt>
                <c:pt idx="2773" formatCode="General">
                  <c:v>-1.75181312593017E-3</c:v>
                </c:pt>
                <c:pt idx="2774" formatCode="General">
                  <c:v>-1.75488552042896E-3</c:v>
                </c:pt>
                <c:pt idx="2775" formatCode="General">
                  <c:v>-1.74498348860966E-3</c:v>
                </c:pt>
                <c:pt idx="2776" formatCode="General">
                  <c:v>-1.7557165170908799E-3</c:v>
                </c:pt>
                <c:pt idx="2777" formatCode="General">
                  <c:v>-1.74831432906699E-3</c:v>
                </c:pt>
                <c:pt idx="2778" formatCode="General">
                  <c:v>-1.7468562596527201E-3</c:v>
                </c:pt>
                <c:pt idx="2779" formatCode="General">
                  <c:v>-1.7441376308913699E-3</c:v>
                </c:pt>
                <c:pt idx="2780" formatCode="General">
                  <c:v>-1.7482953508425401E-3</c:v>
                </c:pt>
                <c:pt idx="2781" formatCode="General">
                  <c:v>-1.76217187404007E-3</c:v>
                </c:pt>
                <c:pt idx="2782" formatCode="General">
                  <c:v>-1.7504056552225401E-3</c:v>
                </c:pt>
                <c:pt idx="2783" formatCode="General">
                  <c:v>-1.74810703469508E-3</c:v>
                </c:pt>
                <c:pt idx="2784" formatCode="General">
                  <c:v>-1.7491064588443801E-3</c:v>
                </c:pt>
                <c:pt idx="2785" formatCode="General">
                  <c:v>-1.75308702639298E-3</c:v>
                </c:pt>
                <c:pt idx="2786" formatCode="General">
                  <c:v>-1.7517376871828401E-3</c:v>
                </c:pt>
                <c:pt idx="2787" formatCode="General">
                  <c:v>-1.7522050799909201E-3</c:v>
                </c:pt>
                <c:pt idx="2788" formatCode="General">
                  <c:v>-1.7468191059795801E-3</c:v>
                </c:pt>
                <c:pt idx="2789" formatCode="General">
                  <c:v>-1.7547187193703399E-3</c:v>
                </c:pt>
                <c:pt idx="2790" formatCode="General">
                  <c:v>-1.74680215258901E-3</c:v>
                </c:pt>
                <c:pt idx="2791" formatCode="General">
                  <c:v>-1.7490072111894801E-3</c:v>
                </c:pt>
                <c:pt idx="2792" formatCode="General">
                  <c:v>-1.74100576833813E-3</c:v>
                </c:pt>
                <c:pt idx="2793" formatCode="General">
                  <c:v>-1.7539126476198001E-3</c:v>
                </c:pt>
                <c:pt idx="2794" formatCode="General">
                  <c:v>-1.7497421888662101E-3</c:v>
                </c:pt>
                <c:pt idx="2795" formatCode="General">
                  <c:v>-1.7592712793802799E-3</c:v>
                </c:pt>
                <c:pt idx="2796" formatCode="General">
                  <c:v>-1.74993049291938E-3</c:v>
                </c:pt>
                <c:pt idx="2797" formatCode="General">
                  <c:v>-1.74602687753391E-3</c:v>
                </c:pt>
                <c:pt idx="2798" formatCode="General">
                  <c:v>-1.7569710711322899E-3</c:v>
                </c:pt>
                <c:pt idx="2799" formatCode="General">
                  <c:v>-1.7450929288242299E-3</c:v>
                </c:pt>
                <c:pt idx="2800" formatCode="General">
                  <c:v>-1.7535344434052001E-3</c:v>
                </c:pt>
                <c:pt idx="2801" formatCode="General">
                  <c:v>-1.74706558852298E-3</c:v>
                </c:pt>
                <c:pt idx="2802" formatCode="General">
                  <c:v>-1.7244649843080699E-3</c:v>
                </c:pt>
                <c:pt idx="2803" formatCode="General">
                  <c:v>-1.7516757767990099E-3</c:v>
                </c:pt>
                <c:pt idx="2804" formatCode="General">
                  <c:v>-1.75819482788018E-3</c:v>
                </c:pt>
                <c:pt idx="2805" formatCode="General">
                  <c:v>-1.73930673560244E-3</c:v>
                </c:pt>
                <c:pt idx="2806" formatCode="General">
                  <c:v>-1.7420526697120001E-3</c:v>
                </c:pt>
                <c:pt idx="2807" formatCode="General">
                  <c:v>-1.75001744514801E-3</c:v>
                </c:pt>
                <c:pt idx="2808" formatCode="General">
                  <c:v>-1.73517833791534E-3</c:v>
                </c:pt>
                <c:pt idx="2809" formatCode="General">
                  <c:v>-1.75483018637862E-3</c:v>
                </c:pt>
                <c:pt idx="2810" formatCode="General">
                  <c:v>-1.7572647954414401E-3</c:v>
                </c:pt>
                <c:pt idx="2811" formatCode="General">
                  <c:v>-1.75280727697592E-3</c:v>
                </c:pt>
                <c:pt idx="2812" formatCode="General">
                  <c:v>-1.75019084732493E-3</c:v>
                </c:pt>
                <c:pt idx="2813" formatCode="General">
                  <c:v>-1.75430159590133E-3</c:v>
                </c:pt>
                <c:pt idx="2814" formatCode="General">
                  <c:v>-1.7469511036533999E-3</c:v>
                </c:pt>
                <c:pt idx="2815" formatCode="General">
                  <c:v>-1.7464156494142E-3</c:v>
                </c:pt>
                <c:pt idx="2816" formatCode="General">
                  <c:v>-1.74986137548544E-3</c:v>
                </c:pt>
                <c:pt idx="2817" formatCode="General">
                  <c:v>-1.7317688657967601E-3</c:v>
                </c:pt>
                <c:pt idx="2818" formatCode="General">
                  <c:v>-1.7262126014243599E-3</c:v>
                </c:pt>
                <c:pt idx="2819" formatCode="General">
                  <c:v>-1.74972213198636E-3</c:v>
                </c:pt>
                <c:pt idx="2820" formatCode="General">
                  <c:v>-1.70846044815253E-3</c:v>
                </c:pt>
                <c:pt idx="2821" formatCode="General">
                  <c:v>-1.7344530274748199E-3</c:v>
                </c:pt>
                <c:pt idx="2822" formatCode="General">
                  <c:v>-1.7402389596230499E-3</c:v>
                </c:pt>
                <c:pt idx="2823" formatCode="General">
                  <c:v>-1.7506619459029401E-3</c:v>
                </c:pt>
                <c:pt idx="2824" formatCode="General">
                  <c:v>-1.7351924590912999E-3</c:v>
                </c:pt>
                <c:pt idx="2825" formatCode="General">
                  <c:v>-1.75385172297871E-3</c:v>
                </c:pt>
                <c:pt idx="2826" formatCode="General">
                  <c:v>-1.7454049395958101E-3</c:v>
                </c:pt>
                <c:pt idx="2827" formatCode="General">
                  <c:v>-1.7538252606824601E-3</c:v>
                </c:pt>
                <c:pt idx="2828" formatCode="General">
                  <c:v>-1.7485594421761199E-3</c:v>
                </c:pt>
                <c:pt idx="2829" formatCode="General">
                  <c:v>-1.7592494327215301E-3</c:v>
                </c:pt>
                <c:pt idx="2830" formatCode="General">
                  <c:v>-1.7402029407287899E-3</c:v>
                </c:pt>
                <c:pt idx="2831" formatCode="General">
                  <c:v>-1.75066093338303E-3</c:v>
                </c:pt>
                <c:pt idx="2832" formatCode="General">
                  <c:v>-1.7314415278458901E-3</c:v>
                </c:pt>
                <c:pt idx="2833" formatCode="General">
                  <c:v>-1.74973377015533E-3</c:v>
                </c:pt>
                <c:pt idx="2834" formatCode="General">
                  <c:v>-1.7381968746736599E-3</c:v>
                </c:pt>
                <c:pt idx="2835" formatCode="General">
                  <c:v>-1.7420089172699501E-3</c:v>
                </c:pt>
                <c:pt idx="2836" formatCode="General">
                  <c:v>-1.7466999249406399E-3</c:v>
                </c:pt>
                <c:pt idx="2837" formatCode="General">
                  <c:v>-1.74645061766822E-3</c:v>
                </c:pt>
                <c:pt idx="2838" formatCode="General">
                  <c:v>-1.7461136259082899E-3</c:v>
                </c:pt>
                <c:pt idx="2839" formatCode="General">
                  <c:v>-1.7512254567530099E-3</c:v>
                </c:pt>
                <c:pt idx="2840" formatCode="General">
                  <c:v>-1.7285986588684401E-3</c:v>
                </c:pt>
                <c:pt idx="2841" formatCode="General">
                  <c:v>-1.73329949248648E-3</c:v>
                </c:pt>
                <c:pt idx="2842" formatCode="General">
                  <c:v>-1.7429940619291999E-3</c:v>
                </c:pt>
                <c:pt idx="2843" formatCode="General">
                  <c:v>-1.7338630159440299E-3</c:v>
                </c:pt>
                <c:pt idx="2844" formatCode="General">
                  <c:v>-1.73218612476635E-3</c:v>
                </c:pt>
                <c:pt idx="2845" formatCode="General">
                  <c:v>-1.73814210419411E-3</c:v>
                </c:pt>
                <c:pt idx="2846" formatCode="General">
                  <c:v>-1.74512868403816E-3</c:v>
                </c:pt>
                <c:pt idx="2847" formatCode="General">
                  <c:v>-1.7379689089975199E-3</c:v>
                </c:pt>
                <c:pt idx="2848" formatCode="General">
                  <c:v>-1.7543875901651299E-3</c:v>
                </c:pt>
                <c:pt idx="2849" formatCode="General">
                  <c:v>-1.7375201282913201E-3</c:v>
                </c:pt>
                <c:pt idx="2850" formatCode="General">
                  <c:v>-1.74784227707849E-3</c:v>
                </c:pt>
                <c:pt idx="2851" formatCode="General">
                  <c:v>-1.75017036467841E-3</c:v>
                </c:pt>
                <c:pt idx="2852" formatCode="General">
                  <c:v>-1.7477217658836499E-3</c:v>
                </c:pt>
                <c:pt idx="2853" formatCode="General">
                  <c:v>-1.7437962441243101E-3</c:v>
                </c:pt>
                <c:pt idx="2854" formatCode="General">
                  <c:v>-1.7446600978924E-3</c:v>
                </c:pt>
                <c:pt idx="2855" formatCode="General">
                  <c:v>-1.73908147398246E-3</c:v>
                </c:pt>
                <c:pt idx="2856" formatCode="General">
                  <c:v>-1.7393396655454401E-3</c:v>
                </c:pt>
                <c:pt idx="2857" formatCode="General">
                  <c:v>-1.7151533943968299E-3</c:v>
                </c:pt>
                <c:pt idx="2858" formatCode="General">
                  <c:v>-1.74669117288544E-3</c:v>
                </c:pt>
                <c:pt idx="2859" formatCode="General">
                  <c:v>-1.73162941052191E-3</c:v>
                </c:pt>
                <c:pt idx="2860" formatCode="General">
                  <c:v>-1.74646601631252E-3</c:v>
                </c:pt>
                <c:pt idx="2861" formatCode="General">
                  <c:v>-1.73556228964688E-3</c:v>
                </c:pt>
                <c:pt idx="2862" formatCode="General">
                  <c:v>-1.7323988004544399E-3</c:v>
                </c:pt>
                <c:pt idx="2863" formatCode="General">
                  <c:v>-1.7290193350444701E-3</c:v>
                </c:pt>
                <c:pt idx="2864" formatCode="General">
                  <c:v>-1.73280958262833E-3</c:v>
                </c:pt>
                <c:pt idx="2865" formatCode="General">
                  <c:v>-1.73093867622058E-3</c:v>
                </c:pt>
                <c:pt idx="2866" formatCode="General">
                  <c:v>-1.7356499727396999E-3</c:v>
                </c:pt>
                <c:pt idx="2867" formatCode="General">
                  <c:v>-1.73681096746429E-3</c:v>
                </c:pt>
                <c:pt idx="2868" formatCode="General">
                  <c:v>-1.7225906204684201E-3</c:v>
                </c:pt>
                <c:pt idx="2869" formatCode="General">
                  <c:v>-1.7361380173654599E-3</c:v>
                </c:pt>
                <c:pt idx="2870" formatCode="General">
                  <c:v>-1.73025453344855E-3</c:v>
                </c:pt>
                <c:pt idx="2871" formatCode="General">
                  <c:v>-1.7401730776044099E-3</c:v>
                </c:pt>
                <c:pt idx="2872" formatCode="General">
                  <c:v>-1.72900393113306E-3</c:v>
                </c:pt>
                <c:pt idx="2873" formatCode="General">
                  <c:v>-1.7159812063552401E-3</c:v>
                </c:pt>
                <c:pt idx="2874" formatCode="General">
                  <c:v>-1.7262356483131399E-3</c:v>
                </c:pt>
                <c:pt idx="2875" formatCode="General">
                  <c:v>-1.7202432237507399E-3</c:v>
                </c:pt>
                <c:pt idx="2876" formatCode="General">
                  <c:v>-1.7332799889991999E-3</c:v>
                </c:pt>
                <c:pt idx="2877" formatCode="General">
                  <c:v>-1.7183807758041701E-3</c:v>
                </c:pt>
                <c:pt idx="2878" formatCode="General">
                  <c:v>-1.71584814986611E-3</c:v>
                </c:pt>
                <c:pt idx="2879" formatCode="General">
                  <c:v>-1.7236138777773299E-3</c:v>
                </c:pt>
                <c:pt idx="2880" formatCode="General">
                  <c:v>-1.7338210159363399E-3</c:v>
                </c:pt>
                <c:pt idx="2881" formatCode="General">
                  <c:v>-1.72696636598323E-3</c:v>
                </c:pt>
                <c:pt idx="2882" formatCode="General">
                  <c:v>-1.7348188030693601E-3</c:v>
                </c:pt>
                <c:pt idx="2883" formatCode="General">
                  <c:v>-1.71961626743438E-3</c:v>
                </c:pt>
                <c:pt idx="2884" formatCode="General">
                  <c:v>-1.73778793047155E-3</c:v>
                </c:pt>
                <c:pt idx="2885" formatCode="General">
                  <c:v>-1.7301434550224301E-3</c:v>
                </c:pt>
                <c:pt idx="2886" formatCode="General">
                  <c:v>-1.7217893193058401E-3</c:v>
                </c:pt>
                <c:pt idx="2887" formatCode="General">
                  <c:v>-1.7121336470422299E-3</c:v>
                </c:pt>
                <c:pt idx="2888" formatCode="General">
                  <c:v>-1.7231278861801901E-3</c:v>
                </c:pt>
                <c:pt idx="2889" formatCode="General">
                  <c:v>-1.7340959372751999E-3</c:v>
                </c:pt>
                <c:pt idx="2890" formatCode="General">
                  <c:v>-1.73846148786443E-3</c:v>
                </c:pt>
                <c:pt idx="2891" formatCode="General">
                  <c:v>-1.7294098996279701E-3</c:v>
                </c:pt>
                <c:pt idx="2892" formatCode="General">
                  <c:v>-1.7277946549779299E-3</c:v>
                </c:pt>
                <c:pt idx="2893" formatCode="General">
                  <c:v>-1.73245464204624E-3</c:v>
                </c:pt>
                <c:pt idx="2894" formatCode="General">
                  <c:v>-1.7232365257361399E-3</c:v>
                </c:pt>
                <c:pt idx="2895" formatCode="General">
                  <c:v>-1.7434980936737599E-3</c:v>
                </c:pt>
                <c:pt idx="2896" formatCode="General">
                  <c:v>-1.7435197378388701E-3</c:v>
                </c:pt>
                <c:pt idx="2897" formatCode="General">
                  <c:v>-1.7256383062554199E-3</c:v>
                </c:pt>
                <c:pt idx="2898" formatCode="General">
                  <c:v>-1.7357858209576999E-3</c:v>
                </c:pt>
                <c:pt idx="2899" formatCode="General">
                  <c:v>-1.73062886844065E-3</c:v>
                </c:pt>
                <c:pt idx="2900" formatCode="General">
                  <c:v>-1.7315529196749199E-3</c:v>
                </c:pt>
                <c:pt idx="2901" formatCode="General">
                  <c:v>-1.72382594087882E-3</c:v>
                </c:pt>
                <c:pt idx="2902" formatCode="General">
                  <c:v>-1.73003671509682E-3</c:v>
                </c:pt>
                <c:pt idx="2903" formatCode="General">
                  <c:v>-1.7369483855324401E-3</c:v>
                </c:pt>
                <c:pt idx="2904" formatCode="General">
                  <c:v>-1.74189546835927E-3</c:v>
                </c:pt>
                <c:pt idx="2905" formatCode="General">
                  <c:v>-1.7289879864632199E-3</c:v>
                </c:pt>
                <c:pt idx="2906" formatCode="General">
                  <c:v>-1.7117073677713299E-3</c:v>
                </c:pt>
                <c:pt idx="2907" formatCode="General">
                  <c:v>-1.7394767132931301E-3</c:v>
                </c:pt>
                <c:pt idx="2908" formatCode="General">
                  <c:v>-1.73679281898091E-3</c:v>
                </c:pt>
                <c:pt idx="2909" formatCode="General">
                  <c:v>-1.72904544926859E-3</c:v>
                </c:pt>
                <c:pt idx="2910" formatCode="General">
                  <c:v>-1.732664757674E-3</c:v>
                </c:pt>
                <c:pt idx="2911" formatCode="General">
                  <c:v>-1.7395875441356401E-3</c:v>
                </c:pt>
                <c:pt idx="2912" formatCode="General">
                  <c:v>-1.7382061418802601E-3</c:v>
                </c:pt>
                <c:pt idx="2913" formatCode="General">
                  <c:v>-1.7294266511632E-3</c:v>
                </c:pt>
                <c:pt idx="2914" formatCode="General">
                  <c:v>-1.73182690389183E-3</c:v>
                </c:pt>
                <c:pt idx="2915" formatCode="General">
                  <c:v>-1.7319616530416099E-3</c:v>
                </c:pt>
                <c:pt idx="2916" formatCode="General">
                  <c:v>-1.73551822273057E-3</c:v>
                </c:pt>
                <c:pt idx="2917" formatCode="General">
                  <c:v>-1.7176305363399999E-3</c:v>
                </c:pt>
                <c:pt idx="2918" formatCode="General">
                  <c:v>-1.7332725188107499E-3</c:v>
                </c:pt>
                <c:pt idx="2919" formatCode="General">
                  <c:v>-1.7149356842267401E-3</c:v>
                </c:pt>
                <c:pt idx="2920" formatCode="General">
                  <c:v>-1.7116954658966399E-3</c:v>
                </c:pt>
                <c:pt idx="2921" formatCode="General">
                  <c:v>-1.7329708577581899E-3</c:v>
                </c:pt>
                <c:pt idx="2922" formatCode="General">
                  <c:v>-1.73450120744585E-3</c:v>
                </c:pt>
                <c:pt idx="2923" formatCode="General">
                  <c:v>-1.74040278231354E-3</c:v>
                </c:pt>
                <c:pt idx="2924" formatCode="General">
                  <c:v>-1.73950888990323E-3</c:v>
                </c:pt>
                <c:pt idx="2925" formatCode="General">
                  <c:v>-1.7358011814785699E-3</c:v>
                </c:pt>
                <c:pt idx="2926" formatCode="General">
                  <c:v>-1.71995481076797E-3</c:v>
                </c:pt>
                <c:pt idx="2927" formatCode="General">
                  <c:v>-1.72598123509793E-3</c:v>
                </c:pt>
                <c:pt idx="2928" formatCode="General">
                  <c:v>-1.73930011999701E-3</c:v>
                </c:pt>
                <c:pt idx="2929" formatCode="General">
                  <c:v>-1.7350589783851E-3</c:v>
                </c:pt>
                <c:pt idx="2930" formatCode="General">
                  <c:v>-1.7432485802470099E-3</c:v>
                </c:pt>
                <c:pt idx="2931" formatCode="General">
                  <c:v>-1.73479372495456E-3</c:v>
                </c:pt>
                <c:pt idx="2932" formatCode="General">
                  <c:v>-1.7422288160145499E-3</c:v>
                </c:pt>
                <c:pt idx="2933" formatCode="General">
                  <c:v>-1.7109403596644701E-3</c:v>
                </c:pt>
                <c:pt idx="2934" formatCode="General">
                  <c:v>-1.7289434637938401E-3</c:v>
                </c:pt>
                <c:pt idx="2935" formatCode="General">
                  <c:v>-1.7356205418061299E-3</c:v>
                </c:pt>
                <c:pt idx="2936" formatCode="General">
                  <c:v>-1.73530213173769E-3</c:v>
                </c:pt>
                <c:pt idx="2937" formatCode="General">
                  <c:v>-1.7289257873831299E-3</c:v>
                </c:pt>
                <c:pt idx="2938" formatCode="General">
                  <c:v>-1.7391477974432799E-3</c:v>
                </c:pt>
                <c:pt idx="2939" formatCode="General">
                  <c:v>-1.73285251467049E-3</c:v>
                </c:pt>
                <c:pt idx="2940" formatCode="General">
                  <c:v>-1.7381063696583899E-3</c:v>
                </c:pt>
                <c:pt idx="2941" formatCode="General">
                  <c:v>-1.7407670713304099E-3</c:v>
                </c:pt>
                <c:pt idx="2942" formatCode="General">
                  <c:v>-1.73732168242987E-3</c:v>
                </c:pt>
                <c:pt idx="2943" formatCode="General">
                  <c:v>-1.7172800596675E-3</c:v>
                </c:pt>
                <c:pt idx="2944" formatCode="General">
                  <c:v>-1.7229029970746101E-3</c:v>
                </c:pt>
                <c:pt idx="2945" formatCode="General">
                  <c:v>-1.7375128955328899E-3</c:v>
                </c:pt>
                <c:pt idx="2946" formatCode="General">
                  <c:v>-1.72974157920862E-3</c:v>
                </c:pt>
                <c:pt idx="2947" formatCode="General">
                  <c:v>-1.73170143383425E-3</c:v>
                </c:pt>
                <c:pt idx="2948" formatCode="General">
                  <c:v>-1.74040728432063E-3</c:v>
                </c:pt>
                <c:pt idx="2949" formatCode="General">
                  <c:v>-1.7368207369117699E-3</c:v>
                </c:pt>
                <c:pt idx="2950" formatCode="General">
                  <c:v>-1.7333389844480999E-3</c:v>
                </c:pt>
                <c:pt idx="2951" formatCode="General">
                  <c:v>-1.74562480591396E-3</c:v>
                </c:pt>
                <c:pt idx="2952" formatCode="General">
                  <c:v>-1.7341473031593901E-3</c:v>
                </c:pt>
                <c:pt idx="2953" formatCode="General">
                  <c:v>-1.71333878068268E-3</c:v>
                </c:pt>
                <c:pt idx="2954" formatCode="General">
                  <c:v>-1.7340440893766E-3</c:v>
                </c:pt>
                <c:pt idx="2955" formatCode="General">
                  <c:v>-1.7304379644910699E-3</c:v>
                </c:pt>
                <c:pt idx="2956" formatCode="General">
                  <c:v>-1.7264421804898599E-3</c:v>
                </c:pt>
                <c:pt idx="2957" formatCode="General">
                  <c:v>-1.73128855630207E-3</c:v>
                </c:pt>
                <c:pt idx="2958" formatCode="General">
                  <c:v>-1.7119214287129E-3</c:v>
                </c:pt>
                <c:pt idx="2959" formatCode="General">
                  <c:v>-1.71783178909645E-3</c:v>
                </c:pt>
                <c:pt idx="2960" formatCode="General">
                  <c:v>-1.72380600618597E-3</c:v>
                </c:pt>
                <c:pt idx="2961" formatCode="General">
                  <c:v>-1.7207562066300401E-3</c:v>
                </c:pt>
                <c:pt idx="2962" formatCode="General">
                  <c:v>-1.71352836328779E-3</c:v>
                </c:pt>
                <c:pt idx="2963" formatCode="General">
                  <c:v>-1.71285300023466E-3</c:v>
                </c:pt>
                <c:pt idx="2964" formatCode="General">
                  <c:v>-1.70728431116446E-3</c:v>
                </c:pt>
                <c:pt idx="2965" formatCode="General">
                  <c:v>-1.7048865951883501E-3</c:v>
                </c:pt>
                <c:pt idx="2966" formatCode="General">
                  <c:v>-1.69803721036151E-3</c:v>
                </c:pt>
                <c:pt idx="2967" formatCode="General">
                  <c:v>-1.7078962663534499E-3</c:v>
                </c:pt>
                <c:pt idx="2968" formatCode="General">
                  <c:v>-1.68957643191678E-3</c:v>
                </c:pt>
                <c:pt idx="2969" formatCode="General">
                  <c:v>-1.702939958272E-3</c:v>
                </c:pt>
                <c:pt idx="2970" formatCode="General">
                  <c:v>-1.7039107101611199E-3</c:v>
                </c:pt>
                <c:pt idx="2971" formatCode="General">
                  <c:v>-1.7061598570720399E-3</c:v>
                </c:pt>
                <c:pt idx="2972" formatCode="General">
                  <c:v>-1.71569861728462E-3</c:v>
                </c:pt>
                <c:pt idx="2973" formatCode="General">
                  <c:v>-1.71367392896901E-3</c:v>
                </c:pt>
                <c:pt idx="2974" formatCode="General">
                  <c:v>-1.71419699339602E-3</c:v>
                </c:pt>
                <c:pt idx="2975" formatCode="General">
                  <c:v>-1.6986327485546101E-3</c:v>
                </c:pt>
                <c:pt idx="2976" formatCode="General">
                  <c:v>-1.71157404671343E-3</c:v>
                </c:pt>
                <c:pt idx="2977" formatCode="General">
                  <c:v>-1.7111989152857701E-3</c:v>
                </c:pt>
                <c:pt idx="2978" formatCode="General">
                  <c:v>-1.7121656430522699E-3</c:v>
                </c:pt>
                <c:pt idx="2979" formatCode="General">
                  <c:v>-1.71751492043832E-3</c:v>
                </c:pt>
                <c:pt idx="2980" formatCode="General">
                  <c:v>-1.71251296415278E-3</c:v>
                </c:pt>
                <c:pt idx="2981" formatCode="General">
                  <c:v>-1.6956428049741401E-3</c:v>
                </c:pt>
                <c:pt idx="2982" formatCode="General">
                  <c:v>-1.69136070241059E-3</c:v>
                </c:pt>
                <c:pt idx="2983" formatCode="General">
                  <c:v>-1.71146119510858E-3</c:v>
                </c:pt>
                <c:pt idx="2984" formatCode="General">
                  <c:v>-1.6841515969714799E-3</c:v>
                </c:pt>
                <c:pt idx="2985" formatCode="General">
                  <c:v>-1.71546551261975E-3</c:v>
                </c:pt>
                <c:pt idx="2986" formatCode="General">
                  <c:v>-1.6942650478857699E-3</c:v>
                </c:pt>
                <c:pt idx="2987" formatCode="General">
                  <c:v>-1.6968556501164599E-3</c:v>
                </c:pt>
                <c:pt idx="2988" formatCode="General">
                  <c:v>-1.70202981455233E-3</c:v>
                </c:pt>
                <c:pt idx="2989" formatCode="General">
                  <c:v>-1.71491158828896E-3</c:v>
                </c:pt>
                <c:pt idx="2990" formatCode="General">
                  <c:v>-1.7060476028943599E-3</c:v>
                </c:pt>
                <c:pt idx="2991" formatCode="General">
                  <c:v>-1.6925533650242E-3</c:v>
                </c:pt>
                <c:pt idx="2992" formatCode="General">
                  <c:v>-1.70233045841727E-3</c:v>
                </c:pt>
                <c:pt idx="2993" formatCode="General">
                  <c:v>-1.7008757198466501E-3</c:v>
                </c:pt>
                <c:pt idx="2994" formatCode="General">
                  <c:v>-1.7003524007264E-3</c:v>
                </c:pt>
                <c:pt idx="2995" formatCode="General">
                  <c:v>-1.69307836663854E-3</c:v>
                </c:pt>
                <c:pt idx="2996" formatCode="General">
                  <c:v>-1.6884829514678399E-3</c:v>
                </c:pt>
                <c:pt idx="2997" formatCode="General">
                  <c:v>-1.71182225708065E-3</c:v>
                </c:pt>
                <c:pt idx="2998" formatCode="General">
                  <c:v>-1.7192179239551399E-3</c:v>
                </c:pt>
                <c:pt idx="2999" formatCode="General">
                  <c:v>-1.71720459489679E-3</c:v>
                </c:pt>
                <c:pt idx="3000" formatCode="General">
                  <c:v>-1.72130718410046E-3</c:v>
                </c:pt>
                <c:pt idx="3001" formatCode="General">
                  <c:v>-1.7067233519538799E-3</c:v>
                </c:pt>
                <c:pt idx="3002" formatCode="General">
                  <c:v>-1.7017092823799901E-3</c:v>
                </c:pt>
                <c:pt idx="3003" formatCode="General">
                  <c:v>-1.7260394008922701E-3</c:v>
                </c:pt>
                <c:pt idx="3004" formatCode="General">
                  <c:v>-1.71828615579054E-3</c:v>
                </c:pt>
                <c:pt idx="3005" formatCode="General">
                  <c:v>-1.71396799284614E-3</c:v>
                </c:pt>
                <c:pt idx="3006" formatCode="General">
                  <c:v>-1.7269432596338399E-3</c:v>
                </c:pt>
                <c:pt idx="3007" formatCode="General">
                  <c:v>-1.71252971317949E-3</c:v>
                </c:pt>
                <c:pt idx="3008" formatCode="General">
                  <c:v>-1.7179346452312701E-3</c:v>
                </c:pt>
                <c:pt idx="3009" formatCode="General">
                  <c:v>-1.71108285058588E-3</c:v>
                </c:pt>
                <c:pt idx="3010" formatCode="General">
                  <c:v>-1.71471386099448E-3</c:v>
                </c:pt>
                <c:pt idx="3011" formatCode="General">
                  <c:v>-1.7235317391437099E-3</c:v>
                </c:pt>
                <c:pt idx="3012" formatCode="General">
                  <c:v>-1.71099153199669E-3</c:v>
                </c:pt>
                <c:pt idx="3013" formatCode="General">
                  <c:v>-1.7083421568422101E-3</c:v>
                </c:pt>
                <c:pt idx="3014" formatCode="General">
                  <c:v>-1.7239595806856601E-3</c:v>
                </c:pt>
                <c:pt idx="3015" formatCode="General">
                  <c:v>-1.7157640765018199E-3</c:v>
                </c:pt>
                <c:pt idx="3016" formatCode="General">
                  <c:v>-1.71669044945681E-3</c:v>
                </c:pt>
                <c:pt idx="3017" formatCode="General">
                  <c:v>-1.69300304949968E-3</c:v>
                </c:pt>
                <c:pt idx="3018" formatCode="General">
                  <c:v>-1.70155823711915E-3</c:v>
                </c:pt>
                <c:pt idx="3019" formatCode="General">
                  <c:v>-1.70752935333693E-3</c:v>
                </c:pt>
                <c:pt idx="3020" formatCode="General">
                  <c:v>-1.7148248609195E-3</c:v>
                </c:pt>
                <c:pt idx="3021" formatCode="General">
                  <c:v>-1.70545787558875E-3</c:v>
                </c:pt>
                <c:pt idx="3022" formatCode="General">
                  <c:v>-1.72212617280747E-3</c:v>
                </c:pt>
                <c:pt idx="3023" formatCode="General">
                  <c:v>-1.71860567680484E-3</c:v>
                </c:pt>
                <c:pt idx="3024" formatCode="General">
                  <c:v>-1.72496494693393E-3</c:v>
                </c:pt>
                <c:pt idx="3025" formatCode="General">
                  <c:v>-1.7169478184357501E-3</c:v>
                </c:pt>
                <c:pt idx="3026" formatCode="General">
                  <c:v>-1.7220086840465101E-3</c:v>
                </c:pt>
                <c:pt idx="3027" formatCode="General">
                  <c:v>-1.7179678893990101E-3</c:v>
                </c:pt>
                <c:pt idx="3028" formatCode="General">
                  <c:v>-1.71242622012132E-3</c:v>
                </c:pt>
                <c:pt idx="3029" formatCode="General">
                  <c:v>-1.70826386233025E-3</c:v>
                </c:pt>
                <c:pt idx="3030" formatCode="General">
                  <c:v>-1.72399820482767E-3</c:v>
                </c:pt>
                <c:pt idx="3031" formatCode="General">
                  <c:v>-1.71734488438187E-3</c:v>
                </c:pt>
                <c:pt idx="3032" formatCode="General">
                  <c:v>-1.7068908589461E-3</c:v>
                </c:pt>
                <c:pt idx="3033" formatCode="General">
                  <c:v>-1.7152075360315599E-3</c:v>
                </c:pt>
                <c:pt idx="3034" formatCode="General">
                  <c:v>-1.68447008432382E-3</c:v>
                </c:pt>
                <c:pt idx="3035" formatCode="General">
                  <c:v>-1.71355957077468E-3</c:v>
                </c:pt>
                <c:pt idx="3036" formatCode="General">
                  <c:v>-1.70564533897601E-3</c:v>
                </c:pt>
                <c:pt idx="3037" formatCode="General">
                  <c:v>-1.71026078315284E-3</c:v>
                </c:pt>
                <c:pt idx="3038" formatCode="General">
                  <c:v>-1.71390684463828E-3</c:v>
                </c:pt>
                <c:pt idx="3039" formatCode="General">
                  <c:v>-1.72291473762397E-3</c:v>
                </c:pt>
                <c:pt idx="3040" formatCode="General">
                  <c:v>-1.7131986068341901E-3</c:v>
                </c:pt>
                <c:pt idx="3041" formatCode="General">
                  <c:v>-1.71751743194146E-3</c:v>
                </c:pt>
                <c:pt idx="3042" formatCode="General">
                  <c:v>-1.7069742138769799E-3</c:v>
                </c:pt>
                <c:pt idx="3043" formatCode="General">
                  <c:v>-1.7121200408062899E-3</c:v>
                </c:pt>
                <c:pt idx="3044" formatCode="General">
                  <c:v>-1.71032408816108E-3</c:v>
                </c:pt>
                <c:pt idx="3045" formatCode="General">
                  <c:v>-1.7190935699025499E-3</c:v>
                </c:pt>
                <c:pt idx="3046" formatCode="General">
                  <c:v>-1.70986475389945E-3</c:v>
                </c:pt>
                <c:pt idx="3047" formatCode="General">
                  <c:v>-1.71604969177173E-3</c:v>
                </c:pt>
                <c:pt idx="3048" formatCode="General">
                  <c:v>-1.71771866499322E-3</c:v>
                </c:pt>
                <c:pt idx="3049" formatCode="General">
                  <c:v>-1.7207484489489E-3</c:v>
                </c:pt>
                <c:pt idx="3050" formatCode="General">
                  <c:v>-1.7184406318134799E-3</c:v>
                </c:pt>
                <c:pt idx="3051" formatCode="General">
                  <c:v>-1.7194383174314099E-3</c:v>
                </c:pt>
                <c:pt idx="3052" formatCode="General">
                  <c:v>-1.7198199744555399E-3</c:v>
                </c:pt>
                <c:pt idx="3053" formatCode="General">
                  <c:v>-1.7038299654754401E-3</c:v>
                </c:pt>
                <c:pt idx="3054" formatCode="General">
                  <c:v>-1.7219260111648301E-3</c:v>
                </c:pt>
                <c:pt idx="3055" formatCode="General">
                  <c:v>-1.7142415854041601E-3</c:v>
                </c:pt>
                <c:pt idx="3056" formatCode="General">
                  <c:v>-1.71133521237122E-3</c:v>
                </c:pt>
                <c:pt idx="3057" formatCode="General">
                  <c:v>-1.7170614855724099E-3</c:v>
                </c:pt>
                <c:pt idx="3058" formatCode="General">
                  <c:v>-1.70287985226473E-3</c:v>
                </c:pt>
                <c:pt idx="3059" formatCode="General">
                  <c:v>-1.6984360670969699E-3</c:v>
                </c:pt>
                <c:pt idx="3060" formatCode="General">
                  <c:v>-1.71668813488208E-3</c:v>
                </c:pt>
                <c:pt idx="3061" formatCode="General">
                  <c:v>-1.71287027944276E-3</c:v>
                </c:pt>
                <c:pt idx="3062" formatCode="General">
                  <c:v>-1.7094052092612099E-3</c:v>
                </c:pt>
                <c:pt idx="3063" formatCode="General">
                  <c:v>-1.7234308949548699E-3</c:v>
                </c:pt>
                <c:pt idx="3064" formatCode="General">
                  <c:v>-1.7102831629299999E-3</c:v>
                </c:pt>
                <c:pt idx="3065" formatCode="General">
                  <c:v>-1.7172701650317299E-3</c:v>
                </c:pt>
                <c:pt idx="3066" formatCode="General">
                  <c:v>-1.6936999293529801E-3</c:v>
                </c:pt>
                <c:pt idx="3067" formatCode="General">
                  <c:v>-1.7110862201570301E-3</c:v>
                </c:pt>
                <c:pt idx="3068" formatCode="General">
                  <c:v>-1.7164618843277101E-3</c:v>
                </c:pt>
                <c:pt idx="3069" formatCode="General">
                  <c:v>-1.71418152199059E-3</c:v>
                </c:pt>
                <c:pt idx="3070" formatCode="General">
                  <c:v>-1.7084706081444501E-3</c:v>
                </c:pt>
                <c:pt idx="3071" formatCode="General">
                  <c:v>-1.6994261773808799E-3</c:v>
                </c:pt>
                <c:pt idx="3072" formatCode="General">
                  <c:v>-1.70982728850509E-3</c:v>
                </c:pt>
                <c:pt idx="3073" formatCode="General">
                  <c:v>-1.72468183143314E-3</c:v>
                </c:pt>
                <c:pt idx="3074" formatCode="General">
                  <c:v>-1.7053791309050699E-3</c:v>
                </c:pt>
                <c:pt idx="3075" formatCode="General">
                  <c:v>-1.6981196748655199E-3</c:v>
                </c:pt>
                <c:pt idx="3076" formatCode="General">
                  <c:v>-1.7086934609290101E-3</c:v>
                </c:pt>
                <c:pt idx="3077" formatCode="General">
                  <c:v>-1.7074654058531701E-3</c:v>
                </c:pt>
                <c:pt idx="3078" formatCode="General">
                  <c:v>-1.7063327978896999E-3</c:v>
                </c:pt>
                <c:pt idx="3079" formatCode="General">
                  <c:v>-1.7023437899273801E-3</c:v>
                </c:pt>
                <c:pt idx="3080" formatCode="General">
                  <c:v>-1.7210256211877401E-3</c:v>
                </c:pt>
                <c:pt idx="3081" formatCode="General">
                  <c:v>-1.7195888395111899E-3</c:v>
                </c:pt>
                <c:pt idx="3082" formatCode="General">
                  <c:v>-1.71951751200742E-3</c:v>
                </c:pt>
                <c:pt idx="3083" formatCode="General">
                  <c:v>-1.7234255952723199E-3</c:v>
                </c:pt>
                <c:pt idx="3084" formatCode="General">
                  <c:v>-1.7118971750800301E-3</c:v>
                </c:pt>
                <c:pt idx="3085" formatCode="General">
                  <c:v>-1.71435811853952E-3</c:v>
                </c:pt>
                <c:pt idx="3086" formatCode="General">
                  <c:v>-1.7175354049193E-3</c:v>
                </c:pt>
                <c:pt idx="3087" formatCode="General">
                  <c:v>-1.72383692835514E-3</c:v>
                </c:pt>
                <c:pt idx="3088" formatCode="General">
                  <c:v>-1.70948673631847E-3</c:v>
                </c:pt>
                <c:pt idx="3089" formatCode="General">
                  <c:v>-1.7149797474154201E-3</c:v>
                </c:pt>
                <c:pt idx="3090" formatCode="General">
                  <c:v>-1.71758585562212E-3</c:v>
                </c:pt>
                <c:pt idx="3091" formatCode="General">
                  <c:v>-1.71427340160892E-3</c:v>
                </c:pt>
                <c:pt idx="3092" formatCode="General">
                  <c:v>-1.71242382084769E-3</c:v>
                </c:pt>
                <c:pt idx="3093" formatCode="General">
                  <c:v>-1.7214425590293999E-3</c:v>
                </c:pt>
                <c:pt idx="3094" formatCode="General">
                  <c:v>-1.7084880920475E-3</c:v>
                </c:pt>
                <c:pt idx="3095" formatCode="General">
                  <c:v>-1.7017520922409299E-3</c:v>
                </c:pt>
                <c:pt idx="3096" formatCode="General">
                  <c:v>-1.7177773826167701E-3</c:v>
                </c:pt>
                <c:pt idx="3097" formatCode="General">
                  <c:v>-1.72227424291523E-3</c:v>
                </c:pt>
                <c:pt idx="3098" formatCode="General">
                  <c:v>-1.72016192662135E-3</c:v>
                </c:pt>
                <c:pt idx="3099" formatCode="General">
                  <c:v>-1.71987654734955E-3</c:v>
                </c:pt>
                <c:pt idx="3100" formatCode="General">
                  <c:v>-1.71832834230936E-3</c:v>
                </c:pt>
                <c:pt idx="3101" formatCode="General">
                  <c:v>-1.7221560003965401E-3</c:v>
                </c:pt>
                <c:pt idx="3102" formatCode="General">
                  <c:v>-1.72397527296312E-3</c:v>
                </c:pt>
                <c:pt idx="3103" formatCode="General">
                  <c:v>-1.71594388252076E-3</c:v>
                </c:pt>
                <c:pt idx="3104" formatCode="General">
                  <c:v>-1.71500633107224E-3</c:v>
                </c:pt>
                <c:pt idx="3105" formatCode="General">
                  <c:v>-1.72772668424107E-3</c:v>
                </c:pt>
                <c:pt idx="3106" formatCode="General">
                  <c:v>-1.71822308490061E-3</c:v>
                </c:pt>
                <c:pt idx="3107" formatCode="General">
                  <c:v>-1.7093704033006999E-3</c:v>
                </c:pt>
                <c:pt idx="3108" formatCode="General">
                  <c:v>-1.7195298288476999E-3</c:v>
                </c:pt>
                <c:pt idx="3109" formatCode="General">
                  <c:v>-1.71725360365459E-3</c:v>
                </c:pt>
                <c:pt idx="3110" formatCode="General">
                  <c:v>-1.70619288576347E-3</c:v>
                </c:pt>
                <c:pt idx="3111" formatCode="General">
                  <c:v>-1.70479199763114E-3</c:v>
                </c:pt>
                <c:pt idx="3112" formatCode="General">
                  <c:v>-1.7187006861838099E-3</c:v>
                </c:pt>
                <c:pt idx="3113" formatCode="General">
                  <c:v>-1.7146192790899E-3</c:v>
                </c:pt>
                <c:pt idx="3114" formatCode="General">
                  <c:v>-1.7093872466448501E-3</c:v>
                </c:pt>
                <c:pt idx="3115" formatCode="General">
                  <c:v>-1.70027617502743E-3</c:v>
                </c:pt>
                <c:pt idx="3116" formatCode="General">
                  <c:v>-1.7108851308719501E-3</c:v>
                </c:pt>
                <c:pt idx="3117" formatCode="General">
                  <c:v>-1.7226223959241501E-3</c:v>
                </c:pt>
                <c:pt idx="3118" formatCode="General">
                  <c:v>-1.7243567841395901E-3</c:v>
                </c:pt>
                <c:pt idx="3119" formatCode="General">
                  <c:v>-1.69250335833177E-3</c:v>
                </c:pt>
                <c:pt idx="3120" formatCode="General">
                  <c:v>-1.6991951677839199E-3</c:v>
                </c:pt>
                <c:pt idx="3121" formatCode="General">
                  <c:v>-1.7088647619610999E-3</c:v>
                </c:pt>
                <c:pt idx="3122" formatCode="General">
                  <c:v>-1.7148005507196199E-3</c:v>
                </c:pt>
                <c:pt idx="3123" formatCode="General">
                  <c:v>-1.7049002073523201E-3</c:v>
                </c:pt>
                <c:pt idx="3124" formatCode="General">
                  <c:v>-1.7170600710436799E-3</c:v>
                </c:pt>
                <c:pt idx="3125" formatCode="General">
                  <c:v>-1.71428060835344E-3</c:v>
                </c:pt>
                <c:pt idx="3126" formatCode="General">
                  <c:v>-1.71315606422458E-3</c:v>
                </c:pt>
                <c:pt idx="3127" formatCode="General">
                  <c:v>-1.7038161036968E-3</c:v>
                </c:pt>
                <c:pt idx="3128" formatCode="General">
                  <c:v>-1.7222919880303001E-3</c:v>
                </c:pt>
                <c:pt idx="3129" formatCode="General">
                  <c:v>-1.7125540266017601E-3</c:v>
                </c:pt>
                <c:pt idx="3130" formatCode="General">
                  <c:v>-1.72246688615563E-3</c:v>
                </c:pt>
                <c:pt idx="3131" formatCode="General">
                  <c:v>-1.72060087976802E-3</c:v>
                </c:pt>
                <c:pt idx="3132" formatCode="General">
                  <c:v>-1.71016466739853E-3</c:v>
                </c:pt>
                <c:pt idx="3133" formatCode="General">
                  <c:v>-1.7167170293484601E-3</c:v>
                </c:pt>
                <c:pt idx="3134" formatCode="General">
                  <c:v>-1.7186585664500701E-3</c:v>
                </c:pt>
                <c:pt idx="3135" formatCode="General">
                  <c:v>-1.70693522495264E-3</c:v>
                </c:pt>
                <c:pt idx="3136" formatCode="General">
                  <c:v>-1.7119848446637399E-3</c:v>
                </c:pt>
                <c:pt idx="3137" formatCode="General">
                  <c:v>-1.70796978276402E-3</c:v>
                </c:pt>
                <c:pt idx="3138" formatCode="General">
                  <c:v>-1.71660487305375E-3</c:v>
                </c:pt>
                <c:pt idx="3139" formatCode="General">
                  <c:v>-1.71418733204227E-3</c:v>
                </c:pt>
                <c:pt idx="3140" formatCode="General">
                  <c:v>-1.7178987662187699E-3</c:v>
                </c:pt>
                <c:pt idx="3141" formatCode="General">
                  <c:v>-1.72344576677881E-3</c:v>
                </c:pt>
                <c:pt idx="3142" formatCode="General">
                  <c:v>-1.7146474343979301E-3</c:v>
                </c:pt>
                <c:pt idx="3143" formatCode="General">
                  <c:v>-1.71120321766417E-3</c:v>
                </c:pt>
                <c:pt idx="3144" formatCode="General">
                  <c:v>-1.7163291403363499E-3</c:v>
                </c:pt>
                <c:pt idx="3145" formatCode="General">
                  <c:v>-1.7127396721294799E-3</c:v>
                </c:pt>
                <c:pt idx="3146" formatCode="General">
                  <c:v>-1.7059366782622501E-3</c:v>
                </c:pt>
                <c:pt idx="3147" formatCode="General">
                  <c:v>-1.7220879058289301E-3</c:v>
                </c:pt>
                <c:pt idx="3148" formatCode="General">
                  <c:v>-1.71229243166481E-3</c:v>
                </c:pt>
                <c:pt idx="3149" formatCode="General">
                  <c:v>-1.7093200196698301E-3</c:v>
                </c:pt>
                <c:pt idx="3150" formatCode="General">
                  <c:v>-1.71318753606715E-3</c:v>
                </c:pt>
                <c:pt idx="3151" formatCode="General">
                  <c:v>-1.70437582083884E-3</c:v>
                </c:pt>
                <c:pt idx="3152" formatCode="General">
                  <c:v>-1.7132081106101E-3</c:v>
                </c:pt>
                <c:pt idx="3153" formatCode="General">
                  <c:v>-1.7195194783447599E-3</c:v>
                </c:pt>
                <c:pt idx="3154" formatCode="General">
                  <c:v>-1.7017531489817799E-3</c:v>
                </c:pt>
                <c:pt idx="3155" formatCode="General">
                  <c:v>-1.7256937477982499E-3</c:v>
                </c:pt>
                <c:pt idx="3156" formatCode="General">
                  <c:v>-1.71722964399016E-3</c:v>
                </c:pt>
                <c:pt idx="3157" formatCode="General">
                  <c:v>-1.71910687669542E-3</c:v>
                </c:pt>
                <c:pt idx="3158" formatCode="General">
                  <c:v>-1.7020367952844599E-3</c:v>
                </c:pt>
                <c:pt idx="3159" formatCode="General">
                  <c:v>-1.7162427532621701E-3</c:v>
                </c:pt>
                <c:pt idx="3160" formatCode="General">
                  <c:v>-1.7087400264487E-3</c:v>
                </c:pt>
                <c:pt idx="3161" formatCode="General">
                  <c:v>-1.7248931353161E-3</c:v>
                </c:pt>
                <c:pt idx="3162" formatCode="General">
                  <c:v>-1.7099079663262301E-3</c:v>
                </c:pt>
                <c:pt idx="3163" formatCode="General">
                  <c:v>-1.7129298484504299E-3</c:v>
                </c:pt>
                <c:pt idx="3164" formatCode="General">
                  <c:v>-1.71044837208003E-3</c:v>
                </c:pt>
                <c:pt idx="3165" formatCode="General">
                  <c:v>-1.7158208114331499E-3</c:v>
                </c:pt>
                <c:pt idx="3166" formatCode="General">
                  <c:v>-1.7112792015222299E-3</c:v>
                </c:pt>
                <c:pt idx="3167" formatCode="General">
                  <c:v>-1.7113872696438699E-3</c:v>
                </c:pt>
                <c:pt idx="3168" formatCode="General">
                  <c:v>-1.70258618347116E-3</c:v>
                </c:pt>
                <c:pt idx="3169" formatCode="General">
                  <c:v>-1.7217651929548E-3</c:v>
                </c:pt>
                <c:pt idx="3170" formatCode="General">
                  <c:v>-1.71761571061981E-3</c:v>
                </c:pt>
                <c:pt idx="3171" formatCode="General">
                  <c:v>-1.7027429009149699E-3</c:v>
                </c:pt>
                <c:pt idx="3172" formatCode="General">
                  <c:v>-1.71025119696346E-3</c:v>
                </c:pt>
                <c:pt idx="3173" formatCode="General">
                  <c:v>-1.7006131708132101E-3</c:v>
                </c:pt>
                <c:pt idx="3174" formatCode="General">
                  <c:v>-1.7066984287724401E-3</c:v>
                </c:pt>
                <c:pt idx="3175" formatCode="General">
                  <c:v>-1.6954957829908399E-3</c:v>
                </c:pt>
                <c:pt idx="3176" formatCode="General">
                  <c:v>-1.7044250464622499E-3</c:v>
                </c:pt>
                <c:pt idx="3177" formatCode="General">
                  <c:v>-1.69214892474304E-3</c:v>
                </c:pt>
                <c:pt idx="3178" formatCode="General">
                  <c:v>-1.7009124805012199E-3</c:v>
                </c:pt>
                <c:pt idx="3179" formatCode="General">
                  <c:v>-1.6970538328849E-3</c:v>
                </c:pt>
                <c:pt idx="3180" formatCode="General">
                  <c:v>-1.67473834609085E-3</c:v>
                </c:pt>
                <c:pt idx="3181" formatCode="General">
                  <c:v>-1.6788006091519E-3</c:v>
                </c:pt>
                <c:pt idx="3182" formatCode="General">
                  <c:v>-1.7061743278444E-3</c:v>
                </c:pt>
                <c:pt idx="3183" formatCode="General">
                  <c:v>-1.70515327555461E-3</c:v>
                </c:pt>
                <c:pt idx="3184" formatCode="General">
                  <c:v>-1.69994552288837E-3</c:v>
                </c:pt>
                <c:pt idx="3185" formatCode="General">
                  <c:v>-1.69468550031592E-3</c:v>
                </c:pt>
                <c:pt idx="3186" formatCode="General">
                  <c:v>-1.69716980073469E-3</c:v>
                </c:pt>
                <c:pt idx="3187" formatCode="General">
                  <c:v>-1.6932353861940201E-3</c:v>
                </c:pt>
                <c:pt idx="3188" formatCode="General">
                  <c:v>-1.6938567875606999E-3</c:v>
                </c:pt>
                <c:pt idx="3189" formatCode="General">
                  <c:v>-1.6729320721828899E-3</c:v>
                </c:pt>
                <c:pt idx="3190" formatCode="General">
                  <c:v>-1.6926410839483901E-3</c:v>
                </c:pt>
                <c:pt idx="3191" formatCode="General">
                  <c:v>-1.7012878411814499E-3</c:v>
                </c:pt>
                <c:pt idx="3192" formatCode="General">
                  <c:v>-1.68892125610728E-3</c:v>
                </c:pt>
                <c:pt idx="3193" formatCode="General">
                  <c:v>-1.6906471405417E-3</c:v>
                </c:pt>
                <c:pt idx="3194" formatCode="General">
                  <c:v>-1.6934657792537901E-3</c:v>
                </c:pt>
                <c:pt idx="3195" formatCode="General">
                  <c:v>-1.6889200117081501E-3</c:v>
                </c:pt>
                <c:pt idx="3196" formatCode="General">
                  <c:v>-1.6885257765534201E-3</c:v>
                </c:pt>
                <c:pt idx="3197" formatCode="General">
                  <c:v>-1.6873488100861301E-3</c:v>
                </c:pt>
                <c:pt idx="3198" formatCode="General">
                  <c:v>-1.66776984183649E-3</c:v>
                </c:pt>
                <c:pt idx="3199" formatCode="General">
                  <c:v>-1.6925438824603801E-3</c:v>
                </c:pt>
                <c:pt idx="3200" formatCode="General">
                  <c:v>-1.68766503967368E-3</c:v>
                </c:pt>
                <c:pt idx="3201" formatCode="General">
                  <c:v>-1.6839025715526599E-3</c:v>
                </c:pt>
                <c:pt idx="3202" formatCode="General">
                  <c:v>-1.6898671661818899E-3</c:v>
                </c:pt>
                <c:pt idx="3203" formatCode="General">
                  <c:v>-1.68645751466038E-3</c:v>
                </c:pt>
                <c:pt idx="3204" formatCode="General">
                  <c:v>-1.6908221779273001E-3</c:v>
                </c:pt>
                <c:pt idx="3205" formatCode="General">
                  <c:v>-1.69802440281984E-3</c:v>
                </c:pt>
                <c:pt idx="3206" formatCode="General">
                  <c:v>-1.6861075691575701E-3</c:v>
                </c:pt>
                <c:pt idx="3207" formatCode="General">
                  <c:v>-1.69393280173029E-3</c:v>
                </c:pt>
                <c:pt idx="3208" formatCode="General">
                  <c:v>-1.6875220785627699E-3</c:v>
                </c:pt>
                <c:pt idx="3209" formatCode="General">
                  <c:v>-1.68811897800606E-3</c:v>
                </c:pt>
                <c:pt idx="3210" formatCode="General">
                  <c:v>-1.6786593588992199E-3</c:v>
                </c:pt>
                <c:pt idx="3211" formatCode="General">
                  <c:v>-1.68318813765465E-3</c:v>
                </c:pt>
                <c:pt idx="3212" formatCode="General">
                  <c:v>-1.67808209996263E-3</c:v>
                </c:pt>
                <c:pt idx="3213" formatCode="General">
                  <c:v>-1.6772766984293501E-3</c:v>
                </c:pt>
                <c:pt idx="3214" formatCode="General">
                  <c:v>-1.69102199083234E-3</c:v>
                </c:pt>
                <c:pt idx="3215" formatCode="General">
                  <c:v>-1.6834785672345299E-3</c:v>
                </c:pt>
                <c:pt idx="3216" formatCode="General">
                  <c:v>-1.6764634622009199E-3</c:v>
                </c:pt>
                <c:pt idx="3217" formatCode="General">
                  <c:v>-1.68107599654684E-3</c:v>
                </c:pt>
                <c:pt idx="3218" formatCode="General">
                  <c:v>-1.66941091805403E-3</c:v>
                </c:pt>
                <c:pt idx="3219" formatCode="General">
                  <c:v>-1.65319958149546E-3</c:v>
                </c:pt>
                <c:pt idx="3220" formatCode="General">
                  <c:v>-1.6649365870156101E-3</c:v>
                </c:pt>
                <c:pt idx="3221" formatCode="General">
                  <c:v>-1.67299792007963E-3</c:v>
                </c:pt>
                <c:pt idx="3222" formatCode="General">
                  <c:v>-1.6834938561335101E-3</c:v>
                </c:pt>
                <c:pt idx="3223" formatCode="General">
                  <c:v>-1.6836968754612199E-3</c:v>
                </c:pt>
                <c:pt idx="3224" formatCode="General">
                  <c:v>-1.67553878111442E-3</c:v>
                </c:pt>
                <c:pt idx="3225" formatCode="General">
                  <c:v>-1.6712349618195699E-3</c:v>
                </c:pt>
                <c:pt idx="3226" formatCode="General">
                  <c:v>-1.6745140800623001E-3</c:v>
                </c:pt>
                <c:pt idx="3227" formatCode="General">
                  <c:v>-1.6647913202211999E-3</c:v>
                </c:pt>
                <c:pt idx="3228" formatCode="General">
                  <c:v>-1.6572810981464101E-3</c:v>
                </c:pt>
                <c:pt idx="3229" formatCode="General">
                  <c:v>-1.6655705415220699E-3</c:v>
                </c:pt>
                <c:pt idx="3230" formatCode="General">
                  <c:v>-1.6823402628905601E-3</c:v>
                </c:pt>
                <c:pt idx="3231" formatCode="General">
                  <c:v>-1.6932466953080299E-3</c:v>
                </c:pt>
                <c:pt idx="3232" formatCode="General">
                  <c:v>-1.67435538243836E-3</c:v>
                </c:pt>
                <c:pt idx="3233" formatCode="General">
                  <c:v>-1.6896166966033101E-3</c:v>
                </c:pt>
                <c:pt idx="3234" formatCode="General">
                  <c:v>-1.6938277518342201E-3</c:v>
                </c:pt>
                <c:pt idx="3235" formatCode="General">
                  <c:v>-1.66869993415916E-3</c:v>
                </c:pt>
                <c:pt idx="3236" formatCode="General">
                  <c:v>-1.6921120579255801E-3</c:v>
                </c:pt>
                <c:pt idx="3237" formatCode="General">
                  <c:v>-1.68543116823414E-3</c:v>
                </c:pt>
                <c:pt idx="3238" formatCode="General">
                  <c:v>-1.6849355801578901E-3</c:v>
                </c:pt>
                <c:pt idx="3239" formatCode="General">
                  <c:v>-1.6916867498815501E-3</c:v>
                </c:pt>
                <c:pt idx="3240" formatCode="General">
                  <c:v>-1.69497749074084E-3</c:v>
                </c:pt>
                <c:pt idx="3241" formatCode="General">
                  <c:v>-1.6954342218866601E-3</c:v>
                </c:pt>
                <c:pt idx="3242" formatCode="General">
                  <c:v>-1.69849512272288E-3</c:v>
                </c:pt>
                <c:pt idx="3243" formatCode="General">
                  <c:v>-1.6799057659287E-3</c:v>
                </c:pt>
                <c:pt idx="3244" formatCode="General">
                  <c:v>-1.67978184824024E-3</c:v>
                </c:pt>
                <c:pt idx="3245" formatCode="General">
                  <c:v>-1.6862415657761501E-3</c:v>
                </c:pt>
                <c:pt idx="3246" formatCode="General">
                  <c:v>-1.6789266489796999E-3</c:v>
                </c:pt>
                <c:pt idx="3247" formatCode="General">
                  <c:v>-1.6715795447251301E-3</c:v>
                </c:pt>
                <c:pt idx="3248" formatCode="General">
                  <c:v>-1.6810161461105601E-3</c:v>
                </c:pt>
                <c:pt idx="3249" formatCode="General">
                  <c:v>-1.67926787010691E-3</c:v>
                </c:pt>
                <c:pt idx="3250" formatCode="General">
                  <c:v>-1.66945249908635E-3</c:v>
                </c:pt>
                <c:pt idx="3251" formatCode="General">
                  <c:v>-1.64183212017239E-3</c:v>
                </c:pt>
                <c:pt idx="3252" formatCode="General">
                  <c:v>-1.68152925053281E-3</c:v>
                </c:pt>
                <c:pt idx="3253" formatCode="General">
                  <c:v>-1.67370641385175E-3</c:v>
                </c:pt>
                <c:pt idx="3254" formatCode="General">
                  <c:v>-1.6740833363408101E-3</c:v>
                </c:pt>
                <c:pt idx="3255" formatCode="General">
                  <c:v>-1.67188401960462E-3</c:v>
                </c:pt>
                <c:pt idx="3256" formatCode="General">
                  <c:v>-1.68147044254424E-3</c:v>
                </c:pt>
                <c:pt idx="3257" formatCode="General">
                  <c:v>-1.68841471779299E-3</c:v>
                </c:pt>
                <c:pt idx="3258" formatCode="General">
                  <c:v>-1.6798651718936499E-3</c:v>
                </c:pt>
                <c:pt idx="3259" formatCode="General">
                  <c:v>-1.68444703831748E-3</c:v>
                </c:pt>
                <c:pt idx="3260" formatCode="General">
                  <c:v>-1.6925015344602199E-3</c:v>
                </c:pt>
                <c:pt idx="3261" formatCode="General">
                  <c:v>-1.6787734955905501E-3</c:v>
                </c:pt>
                <c:pt idx="3262" formatCode="General">
                  <c:v>-1.6808173137293199E-3</c:v>
                </c:pt>
                <c:pt idx="3263" formatCode="General">
                  <c:v>-1.6701559097350501E-3</c:v>
                </c:pt>
                <c:pt idx="3264" formatCode="General">
                  <c:v>-1.6768706903345001E-3</c:v>
                </c:pt>
                <c:pt idx="3265" formatCode="General">
                  <c:v>-1.6627641758704E-3</c:v>
                </c:pt>
                <c:pt idx="3266" formatCode="General">
                  <c:v>-1.6847221054766999E-3</c:v>
                </c:pt>
                <c:pt idx="3267" formatCode="General">
                  <c:v>-1.66313987287894E-3</c:v>
                </c:pt>
                <c:pt idx="3268" formatCode="General">
                  <c:v>-1.6595339895443199E-3</c:v>
                </c:pt>
                <c:pt idx="3269" formatCode="General">
                  <c:v>-1.6713128347671401E-3</c:v>
                </c:pt>
                <c:pt idx="3270" formatCode="General">
                  <c:v>-1.68048226211376E-3</c:v>
                </c:pt>
                <c:pt idx="3271" formatCode="General">
                  <c:v>-1.67919131400515E-3</c:v>
                </c:pt>
                <c:pt idx="3272" formatCode="General">
                  <c:v>-1.6659190696669201E-3</c:v>
                </c:pt>
                <c:pt idx="3273" formatCode="General">
                  <c:v>-1.6890425796039399E-3</c:v>
                </c:pt>
                <c:pt idx="3274" formatCode="General">
                  <c:v>-1.6695173240971401E-3</c:v>
                </c:pt>
                <c:pt idx="3275" formatCode="General">
                  <c:v>-1.6669021042240201E-3</c:v>
                </c:pt>
                <c:pt idx="3276" formatCode="General">
                  <c:v>-1.6678359570528E-3</c:v>
                </c:pt>
                <c:pt idx="3277" formatCode="General">
                  <c:v>-1.67932590733399E-3</c:v>
                </c:pt>
                <c:pt idx="3278" formatCode="General">
                  <c:v>-1.6670433056546301E-3</c:v>
                </c:pt>
                <c:pt idx="3279" formatCode="General">
                  <c:v>-1.67709999394769E-3</c:v>
                </c:pt>
                <c:pt idx="3280" formatCode="General">
                  <c:v>-1.6685403498178199E-3</c:v>
                </c:pt>
                <c:pt idx="3281" formatCode="General">
                  <c:v>-1.6722589250601899E-3</c:v>
                </c:pt>
                <c:pt idx="3282" formatCode="General">
                  <c:v>-1.6594256064146899E-3</c:v>
                </c:pt>
                <c:pt idx="3283" formatCode="General">
                  <c:v>-1.67705045851049E-3</c:v>
                </c:pt>
                <c:pt idx="3284" formatCode="General">
                  <c:v>-1.6764377154935999E-3</c:v>
                </c:pt>
                <c:pt idx="3285" formatCode="General">
                  <c:v>-1.68615610247931E-3</c:v>
                </c:pt>
                <c:pt idx="3286" formatCode="General">
                  <c:v>-1.68020048521067E-3</c:v>
                </c:pt>
                <c:pt idx="3287" formatCode="General">
                  <c:v>-1.6759139043882199E-3</c:v>
                </c:pt>
                <c:pt idx="3288" formatCode="General">
                  <c:v>-1.6783531322304699E-3</c:v>
                </c:pt>
                <c:pt idx="3289" formatCode="General">
                  <c:v>-1.67712815348401E-3</c:v>
                </c:pt>
                <c:pt idx="3290" formatCode="General">
                  <c:v>-1.6721522162321499E-3</c:v>
                </c:pt>
                <c:pt idx="3291" formatCode="General">
                  <c:v>-1.6749109059880499E-3</c:v>
                </c:pt>
                <c:pt idx="3292" formatCode="General">
                  <c:v>-1.67419448354507E-3</c:v>
                </c:pt>
                <c:pt idx="3293" formatCode="General">
                  <c:v>-1.6717375780076801E-3</c:v>
                </c:pt>
                <c:pt idx="3294" formatCode="General">
                  <c:v>-1.66561745780114E-3</c:v>
                </c:pt>
                <c:pt idx="3295" formatCode="General">
                  <c:v>-1.6612242013596199E-3</c:v>
                </c:pt>
                <c:pt idx="3296" formatCode="General">
                  <c:v>-1.6479261244162001E-3</c:v>
                </c:pt>
                <c:pt idx="3297" formatCode="General">
                  <c:v>-1.6787965499762E-3</c:v>
                </c:pt>
                <c:pt idx="3298" formatCode="General">
                  <c:v>-1.66981880647272E-3</c:v>
                </c:pt>
                <c:pt idx="3299" formatCode="General">
                  <c:v>-1.6447971051694299E-3</c:v>
                </c:pt>
                <c:pt idx="3300" formatCode="General">
                  <c:v>-1.6652050596101199E-3</c:v>
                </c:pt>
                <c:pt idx="3301" formatCode="General">
                  <c:v>-1.65210198837E-3</c:v>
                </c:pt>
                <c:pt idx="3302" formatCode="General">
                  <c:v>-1.66430712300649E-3</c:v>
                </c:pt>
                <c:pt idx="3303" formatCode="General">
                  <c:v>-1.64873474976366E-3</c:v>
                </c:pt>
                <c:pt idx="3304" formatCode="General">
                  <c:v>-1.6563470986013301E-3</c:v>
                </c:pt>
                <c:pt idx="3305" formatCode="General">
                  <c:v>-1.68053304954103E-3</c:v>
                </c:pt>
                <c:pt idx="3306" formatCode="General">
                  <c:v>-1.66122907354084E-3</c:v>
                </c:pt>
                <c:pt idx="3307" formatCode="General">
                  <c:v>-1.6724821015040401E-3</c:v>
                </c:pt>
                <c:pt idx="3308" formatCode="General">
                  <c:v>-1.66762267641573E-3</c:v>
                </c:pt>
                <c:pt idx="3309" formatCode="General">
                  <c:v>-1.6699440676182201E-3</c:v>
                </c:pt>
                <c:pt idx="3310" formatCode="General">
                  <c:v>-1.6855928665772801E-3</c:v>
                </c:pt>
                <c:pt idx="3311" formatCode="General">
                  <c:v>-1.67038229408452E-3</c:v>
                </c:pt>
                <c:pt idx="3312" formatCode="General">
                  <c:v>-1.6558105406544101E-3</c:v>
                </c:pt>
                <c:pt idx="3313" formatCode="General">
                  <c:v>-1.6683844006189601E-3</c:v>
                </c:pt>
                <c:pt idx="3314" formatCode="General">
                  <c:v>-1.65529441240646E-3</c:v>
                </c:pt>
                <c:pt idx="3315" formatCode="General">
                  <c:v>-1.6528017669487499E-3</c:v>
                </c:pt>
                <c:pt idx="3316" formatCode="General">
                  <c:v>-1.65162835854318E-3</c:v>
                </c:pt>
                <c:pt idx="3317" formatCode="General">
                  <c:v>-1.6592994741073601E-3</c:v>
                </c:pt>
                <c:pt idx="3318" formatCode="General">
                  <c:v>-1.6646097358995E-3</c:v>
                </c:pt>
                <c:pt idx="3319" formatCode="General">
                  <c:v>-1.6657599695018999E-3</c:v>
                </c:pt>
                <c:pt idx="3320" formatCode="General">
                  <c:v>-1.64824075547177E-3</c:v>
                </c:pt>
                <c:pt idx="3321" formatCode="General">
                  <c:v>-1.66777941033381E-3</c:v>
                </c:pt>
                <c:pt idx="3322" formatCode="General">
                  <c:v>-1.6606647948733801E-3</c:v>
                </c:pt>
                <c:pt idx="3323" formatCode="General">
                  <c:v>-1.6511371181830499E-3</c:v>
                </c:pt>
                <c:pt idx="3324" formatCode="General">
                  <c:v>-1.65269896077427E-3</c:v>
                </c:pt>
                <c:pt idx="3325" formatCode="General">
                  <c:v>-1.6632290047127001E-3</c:v>
                </c:pt>
                <c:pt idx="3326" formatCode="General">
                  <c:v>-1.6584628174473399E-3</c:v>
                </c:pt>
                <c:pt idx="3327" formatCode="General">
                  <c:v>-1.6498799454942E-3</c:v>
                </c:pt>
                <c:pt idx="3328" formatCode="General">
                  <c:v>-1.6428116576920899E-3</c:v>
                </c:pt>
                <c:pt idx="3329" formatCode="General">
                  <c:v>-1.6529984536874699E-3</c:v>
                </c:pt>
                <c:pt idx="3330" formatCode="General">
                  <c:v>-1.6604307554268999E-3</c:v>
                </c:pt>
                <c:pt idx="3331" formatCode="General">
                  <c:v>-1.66375103320867E-3</c:v>
                </c:pt>
                <c:pt idx="3332" formatCode="General">
                  <c:v>-1.6779431307048999E-3</c:v>
                </c:pt>
                <c:pt idx="3333" formatCode="General">
                  <c:v>-1.6662565374851101E-3</c:v>
                </c:pt>
                <c:pt idx="3334" formatCode="General">
                  <c:v>-1.6693101019361501E-3</c:v>
                </c:pt>
                <c:pt idx="3335" formatCode="General">
                  <c:v>-1.66972268981674E-3</c:v>
                </c:pt>
                <c:pt idx="3336" formatCode="General">
                  <c:v>-1.67352541618759E-3</c:v>
                </c:pt>
                <c:pt idx="3337" formatCode="General">
                  <c:v>-1.67830462805524E-3</c:v>
                </c:pt>
                <c:pt idx="3338" formatCode="General">
                  <c:v>-1.6696037605377901E-3</c:v>
                </c:pt>
                <c:pt idx="3339" formatCode="General">
                  <c:v>-1.6608929717368799E-3</c:v>
                </c:pt>
                <c:pt idx="3340" formatCode="General">
                  <c:v>-1.6698223737204199E-3</c:v>
                </c:pt>
                <c:pt idx="3341" formatCode="General">
                  <c:v>-1.67417051831615E-3</c:v>
                </c:pt>
                <c:pt idx="3342" formatCode="General">
                  <c:v>-1.66918069028546E-3</c:v>
                </c:pt>
                <c:pt idx="3343" formatCode="General">
                  <c:v>-1.6792991793668E-3</c:v>
                </c:pt>
                <c:pt idx="3344" formatCode="General">
                  <c:v>-1.6693745209793299E-3</c:v>
                </c:pt>
                <c:pt idx="3345" formatCode="General">
                  <c:v>-1.6667162044868399E-3</c:v>
                </c:pt>
                <c:pt idx="3346" formatCode="General">
                  <c:v>-1.6672738539899601E-3</c:v>
                </c:pt>
                <c:pt idx="3347" formatCode="General">
                  <c:v>-1.67842114363629E-3</c:v>
                </c:pt>
                <c:pt idx="3348" formatCode="General">
                  <c:v>-1.66988913168237E-3</c:v>
                </c:pt>
                <c:pt idx="3349" formatCode="General">
                  <c:v>-1.66925180715201E-3</c:v>
                </c:pt>
                <c:pt idx="3350" formatCode="General">
                  <c:v>-1.6861917361700801E-3</c:v>
                </c:pt>
                <c:pt idx="3351" formatCode="General">
                  <c:v>-1.6807092479799301E-3</c:v>
                </c:pt>
                <c:pt idx="3352" formatCode="General">
                  <c:v>-1.6676494484757201E-3</c:v>
                </c:pt>
                <c:pt idx="3353" formatCode="General">
                  <c:v>-1.6695830980663099E-3</c:v>
                </c:pt>
                <c:pt idx="3354" formatCode="General">
                  <c:v>-1.67719495837285E-3</c:v>
                </c:pt>
                <c:pt idx="3355" formatCode="General">
                  <c:v>-1.6832094258824701E-3</c:v>
                </c:pt>
                <c:pt idx="3356" formatCode="General">
                  <c:v>-1.6716273144855699E-3</c:v>
                </c:pt>
                <c:pt idx="3357" formatCode="General">
                  <c:v>-1.6689040169870499E-3</c:v>
                </c:pt>
                <c:pt idx="3358" formatCode="General">
                  <c:v>-1.66362252848421E-3</c:v>
                </c:pt>
                <c:pt idx="3359" formatCode="General">
                  <c:v>-1.6753331246921301E-3</c:v>
                </c:pt>
                <c:pt idx="3360" formatCode="General">
                  <c:v>-1.6704738309933E-3</c:v>
                </c:pt>
                <c:pt idx="3361" formatCode="General">
                  <c:v>-1.6624135450734199E-3</c:v>
                </c:pt>
                <c:pt idx="3362" formatCode="General">
                  <c:v>-1.6600404607324799E-3</c:v>
                </c:pt>
                <c:pt idx="3363" formatCode="General">
                  <c:v>-1.67002411238267E-3</c:v>
                </c:pt>
                <c:pt idx="3364" formatCode="General">
                  <c:v>-1.67087023214521E-3</c:v>
                </c:pt>
                <c:pt idx="3365" formatCode="General">
                  <c:v>-1.66443903618726E-3</c:v>
                </c:pt>
                <c:pt idx="3366" formatCode="General">
                  <c:v>-1.67816387473157E-3</c:v>
                </c:pt>
                <c:pt idx="3367" formatCode="General">
                  <c:v>-1.67376085734514E-3</c:v>
                </c:pt>
                <c:pt idx="3368" formatCode="General">
                  <c:v>-1.6744039364045801E-3</c:v>
                </c:pt>
                <c:pt idx="3369" formatCode="General">
                  <c:v>-1.66496367057997E-3</c:v>
                </c:pt>
                <c:pt idx="3370" formatCode="General">
                  <c:v>-1.68066740301444E-3</c:v>
                </c:pt>
                <c:pt idx="3371" formatCode="General">
                  <c:v>-1.6701371189790299E-3</c:v>
                </c:pt>
                <c:pt idx="3372" formatCode="General">
                  <c:v>-1.6720316657065199E-3</c:v>
                </c:pt>
                <c:pt idx="3373" formatCode="General">
                  <c:v>-1.6739398432381099E-3</c:v>
                </c:pt>
                <c:pt idx="3374" formatCode="General">
                  <c:v>-1.6627348659462801E-3</c:v>
                </c:pt>
                <c:pt idx="3375" formatCode="General">
                  <c:v>-1.6725135475294101E-3</c:v>
                </c:pt>
                <c:pt idx="3376" formatCode="General">
                  <c:v>-1.6788546776691901E-3</c:v>
                </c:pt>
                <c:pt idx="3377" formatCode="General">
                  <c:v>-1.67846096579065E-3</c:v>
                </c:pt>
                <c:pt idx="3378" formatCode="General">
                  <c:v>-1.6802689409386501E-3</c:v>
                </c:pt>
                <c:pt idx="3379" formatCode="General">
                  <c:v>-1.6736817242099199E-3</c:v>
                </c:pt>
                <c:pt idx="3380" formatCode="General">
                  <c:v>-1.6808846651321699E-3</c:v>
                </c:pt>
                <c:pt idx="3381" formatCode="General">
                  <c:v>-1.6776393861669099E-3</c:v>
                </c:pt>
                <c:pt idx="3382" formatCode="General">
                  <c:v>-1.6774946185797301E-3</c:v>
                </c:pt>
                <c:pt idx="3383" formatCode="General">
                  <c:v>-1.6746006622991099E-3</c:v>
                </c:pt>
                <c:pt idx="3384" formatCode="General">
                  <c:v>-1.6760390437395301E-3</c:v>
                </c:pt>
                <c:pt idx="3385" formatCode="General">
                  <c:v>-1.6637414320018E-3</c:v>
                </c:pt>
                <c:pt idx="3386" formatCode="General">
                  <c:v>-1.6643871717250301E-3</c:v>
                </c:pt>
                <c:pt idx="3387" formatCode="General">
                  <c:v>-1.67875414976638E-3</c:v>
                </c:pt>
                <c:pt idx="3388" formatCode="General">
                  <c:v>-1.67777050729993E-3</c:v>
                </c:pt>
                <c:pt idx="3389" formatCode="General">
                  <c:v>-1.66745403588153E-3</c:v>
                </c:pt>
                <c:pt idx="3390" formatCode="General">
                  <c:v>-1.64789509938746E-3</c:v>
                </c:pt>
                <c:pt idx="3391" formatCode="General">
                  <c:v>-1.6704005842068999E-3</c:v>
                </c:pt>
                <c:pt idx="3392" formatCode="General">
                  <c:v>-1.6619696098039199E-3</c:v>
                </c:pt>
                <c:pt idx="3393" formatCode="General">
                  <c:v>-1.6774174377321501E-3</c:v>
                </c:pt>
                <c:pt idx="3394" formatCode="General">
                  <c:v>-1.67120075011435E-3</c:v>
                </c:pt>
                <c:pt idx="3395" formatCode="General">
                  <c:v>-1.67761157160731E-3</c:v>
                </c:pt>
                <c:pt idx="3396" formatCode="General">
                  <c:v>-1.6651409622222299E-3</c:v>
                </c:pt>
                <c:pt idx="3397" formatCode="General">
                  <c:v>-1.67733292732155E-3</c:v>
                </c:pt>
                <c:pt idx="3398" formatCode="General">
                  <c:v>-1.6662340730260101E-3</c:v>
                </c:pt>
                <c:pt idx="3399" formatCode="General">
                  <c:v>-1.6716051909378101E-3</c:v>
                </c:pt>
                <c:pt idx="3400" formatCode="General">
                  <c:v>-1.6675230774910201E-3</c:v>
                </c:pt>
                <c:pt idx="3401" formatCode="General">
                  <c:v>-1.6631080917243401E-3</c:v>
                </c:pt>
                <c:pt idx="3402" formatCode="General">
                  <c:v>-1.67821734601256E-3</c:v>
                </c:pt>
                <c:pt idx="3403" formatCode="General">
                  <c:v>-1.6742203633515901E-3</c:v>
                </c:pt>
                <c:pt idx="3404" formatCode="General">
                  <c:v>-1.6621584693758699E-3</c:v>
                </c:pt>
                <c:pt idx="3405" formatCode="General">
                  <c:v>-1.6653259456631E-3</c:v>
                </c:pt>
                <c:pt idx="3406" formatCode="General">
                  <c:v>-1.66088656121625E-3</c:v>
                </c:pt>
                <c:pt idx="3407" formatCode="General">
                  <c:v>-1.6592702756896599E-3</c:v>
                </c:pt>
                <c:pt idx="3408" formatCode="General">
                  <c:v>-1.6607563884078499E-3</c:v>
                </c:pt>
                <c:pt idx="3409" formatCode="General">
                  <c:v>-1.6700618399033201E-3</c:v>
                </c:pt>
                <c:pt idx="3410" formatCode="General">
                  <c:v>-1.6579482220233899E-3</c:v>
                </c:pt>
                <c:pt idx="3411" formatCode="General">
                  <c:v>-1.6492103364294699E-3</c:v>
                </c:pt>
                <c:pt idx="3412" formatCode="General">
                  <c:v>-1.6569344078782701E-3</c:v>
                </c:pt>
                <c:pt idx="3413" formatCode="General">
                  <c:v>-1.6594397950698901E-3</c:v>
                </c:pt>
                <c:pt idx="3414" formatCode="General">
                  <c:v>-1.64938172212306E-3</c:v>
                </c:pt>
                <c:pt idx="3415" formatCode="General">
                  <c:v>-1.65605807444767E-3</c:v>
                </c:pt>
                <c:pt idx="3416" formatCode="General">
                  <c:v>-1.65277354042065E-3</c:v>
                </c:pt>
                <c:pt idx="3417" formatCode="General">
                  <c:v>-1.6505702437603501E-3</c:v>
                </c:pt>
                <c:pt idx="3418" formatCode="General">
                  <c:v>-1.6676698601898101E-3</c:v>
                </c:pt>
                <c:pt idx="3419" formatCode="General">
                  <c:v>-1.65841420358192E-3</c:v>
                </c:pt>
                <c:pt idx="3420" formatCode="General">
                  <c:v>-1.65863349987866E-3</c:v>
                </c:pt>
                <c:pt idx="3421" formatCode="General">
                  <c:v>-1.6518194128838999E-3</c:v>
                </c:pt>
                <c:pt idx="3422" formatCode="General">
                  <c:v>-1.66168523047199E-3</c:v>
                </c:pt>
                <c:pt idx="3423" formatCode="General">
                  <c:v>-1.6568513066832599E-3</c:v>
                </c:pt>
                <c:pt idx="3424" formatCode="General">
                  <c:v>-1.6361929380014799E-3</c:v>
                </c:pt>
                <c:pt idx="3425" formatCode="General">
                  <c:v>-1.65279889298473E-3</c:v>
                </c:pt>
                <c:pt idx="3426" formatCode="General">
                  <c:v>-1.6703998296627E-3</c:v>
                </c:pt>
                <c:pt idx="3427" formatCode="General">
                  <c:v>-1.6718075276352001E-3</c:v>
                </c:pt>
                <c:pt idx="3428" formatCode="General">
                  <c:v>-1.6726366612376401E-3</c:v>
                </c:pt>
                <c:pt idx="3429" formatCode="General">
                  <c:v>-1.66007800930983E-3</c:v>
                </c:pt>
                <c:pt idx="3430" formatCode="General">
                  <c:v>-1.67159758594847E-3</c:v>
                </c:pt>
                <c:pt idx="3431" formatCode="General">
                  <c:v>-1.6661904884067299E-3</c:v>
                </c:pt>
                <c:pt idx="3432" formatCode="General">
                  <c:v>-1.66409054762767E-3</c:v>
                </c:pt>
                <c:pt idx="3433" formatCode="General">
                  <c:v>-1.65478574067271E-3</c:v>
                </c:pt>
                <c:pt idx="3434" formatCode="General">
                  <c:v>-1.6691580084466501E-3</c:v>
                </c:pt>
                <c:pt idx="3435" formatCode="General">
                  <c:v>-1.67081161912298E-3</c:v>
                </c:pt>
                <c:pt idx="3436" formatCode="General">
                  <c:v>-1.66412673159484E-3</c:v>
                </c:pt>
                <c:pt idx="3437" formatCode="General">
                  <c:v>-1.67319473561745E-3</c:v>
                </c:pt>
                <c:pt idx="3438" formatCode="General">
                  <c:v>-1.6640364758149599E-3</c:v>
                </c:pt>
                <c:pt idx="3439" formatCode="General">
                  <c:v>-1.6725091170500901E-3</c:v>
                </c:pt>
                <c:pt idx="3440" formatCode="General">
                  <c:v>-1.6685647302087301E-3</c:v>
                </c:pt>
                <c:pt idx="3441" formatCode="General">
                  <c:v>-1.6523400544216501E-3</c:v>
                </c:pt>
                <c:pt idx="3442" formatCode="General">
                  <c:v>-1.6655198962298699E-3</c:v>
                </c:pt>
                <c:pt idx="3443" formatCode="General">
                  <c:v>-1.6598188966356899E-3</c:v>
                </c:pt>
                <c:pt idx="3444" formatCode="General">
                  <c:v>-1.6489023369579E-3</c:v>
                </c:pt>
                <c:pt idx="3445" formatCode="General">
                  <c:v>-1.6546584586645801E-3</c:v>
                </c:pt>
                <c:pt idx="3446" formatCode="General">
                  <c:v>-1.6437026392750599E-3</c:v>
                </c:pt>
                <c:pt idx="3447" formatCode="General">
                  <c:v>-1.6600299722242199E-3</c:v>
                </c:pt>
                <c:pt idx="3448" formatCode="General">
                  <c:v>-1.6472787072932401E-3</c:v>
                </c:pt>
                <c:pt idx="3449" formatCode="General">
                  <c:v>-1.6611427458184901E-3</c:v>
                </c:pt>
                <c:pt idx="3450" formatCode="General">
                  <c:v>-1.66096907230459E-3</c:v>
                </c:pt>
                <c:pt idx="3451" formatCode="General">
                  <c:v>-1.65953172662051E-3</c:v>
                </c:pt>
                <c:pt idx="3452" formatCode="General">
                  <c:v>-1.65715594614742E-3</c:v>
                </c:pt>
                <c:pt idx="3453" formatCode="General">
                  <c:v>-1.65644407155174E-3</c:v>
                </c:pt>
                <c:pt idx="3454" formatCode="General">
                  <c:v>-1.64714492013288E-3</c:v>
                </c:pt>
                <c:pt idx="3455" formatCode="General">
                  <c:v>-1.6565206573268499E-3</c:v>
                </c:pt>
                <c:pt idx="3456" formatCode="General">
                  <c:v>-1.65889731321887E-3</c:v>
                </c:pt>
                <c:pt idx="3457" formatCode="General">
                  <c:v>-1.6588321012255801E-3</c:v>
                </c:pt>
                <c:pt idx="3458" formatCode="General">
                  <c:v>-1.6610133233964199E-3</c:v>
                </c:pt>
                <c:pt idx="3459" formatCode="General">
                  <c:v>-1.6472249437854099E-3</c:v>
                </c:pt>
                <c:pt idx="3460" formatCode="General">
                  <c:v>-1.6601801480437899E-3</c:v>
                </c:pt>
                <c:pt idx="3461" formatCode="General">
                  <c:v>-1.6550804548456099E-3</c:v>
                </c:pt>
                <c:pt idx="3462" formatCode="General">
                  <c:v>-1.6631480228111099E-3</c:v>
                </c:pt>
                <c:pt idx="3463" formatCode="General">
                  <c:v>-1.64252358996131E-3</c:v>
                </c:pt>
                <c:pt idx="3464" formatCode="General">
                  <c:v>-1.6551320268504001E-3</c:v>
                </c:pt>
                <c:pt idx="3465" formatCode="General">
                  <c:v>-1.64632324414127E-3</c:v>
                </c:pt>
                <c:pt idx="3466" formatCode="General">
                  <c:v>-1.6612667862373901E-3</c:v>
                </c:pt>
                <c:pt idx="3467" formatCode="General">
                  <c:v>-1.66356367289421E-3</c:v>
                </c:pt>
                <c:pt idx="3468" formatCode="General">
                  <c:v>-1.66357180657197E-3</c:v>
                </c:pt>
                <c:pt idx="3469" formatCode="General">
                  <c:v>-1.65480499953887E-3</c:v>
                </c:pt>
                <c:pt idx="3470" formatCode="General">
                  <c:v>-1.66531032152789E-3</c:v>
                </c:pt>
                <c:pt idx="3471" formatCode="General">
                  <c:v>-1.6644740795281299E-3</c:v>
                </c:pt>
                <c:pt idx="3472" formatCode="General">
                  <c:v>-1.6570125252604001E-3</c:v>
                </c:pt>
                <c:pt idx="3473" formatCode="General">
                  <c:v>-1.67475032602483E-3</c:v>
                </c:pt>
                <c:pt idx="3474" formatCode="General">
                  <c:v>-1.67108865006849E-3</c:v>
                </c:pt>
                <c:pt idx="3475" formatCode="General">
                  <c:v>-1.67137188569955E-3</c:v>
                </c:pt>
                <c:pt idx="3476" formatCode="General">
                  <c:v>-1.66593880540925E-3</c:v>
                </c:pt>
                <c:pt idx="3477" formatCode="General">
                  <c:v>-1.66072462744557E-3</c:v>
                </c:pt>
                <c:pt idx="3478" formatCode="General">
                  <c:v>-1.66986218190003E-3</c:v>
                </c:pt>
                <c:pt idx="3479" formatCode="General">
                  <c:v>-1.66359970940738E-3</c:v>
                </c:pt>
                <c:pt idx="3480" formatCode="General">
                  <c:v>-1.67310472377755E-3</c:v>
                </c:pt>
                <c:pt idx="3481" formatCode="General">
                  <c:v>-1.67236107772957E-3</c:v>
                </c:pt>
                <c:pt idx="3482" formatCode="General">
                  <c:v>-1.6654040013689001E-3</c:v>
                </c:pt>
                <c:pt idx="3483" formatCode="General">
                  <c:v>-1.66833817793269E-3</c:v>
                </c:pt>
                <c:pt idx="3484" formatCode="General">
                  <c:v>-1.6706299696916201E-3</c:v>
                </c:pt>
                <c:pt idx="3485" formatCode="General">
                  <c:v>-1.6555804995184501E-3</c:v>
                </c:pt>
                <c:pt idx="3486" formatCode="General">
                  <c:v>-1.670242330252E-3</c:v>
                </c:pt>
                <c:pt idx="3487" formatCode="General">
                  <c:v>-1.6651969679205201E-3</c:v>
                </c:pt>
                <c:pt idx="3488" formatCode="General">
                  <c:v>-1.65497859443433E-3</c:v>
                </c:pt>
                <c:pt idx="3489" formatCode="General">
                  <c:v>-1.66386636428446E-3</c:v>
                </c:pt>
                <c:pt idx="3490" formatCode="General">
                  <c:v>-1.6629385878392899E-3</c:v>
                </c:pt>
                <c:pt idx="3491" formatCode="General">
                  <c:v>-1.65685974891569E-3</c:v>
                </c:pt>
                <c:pt idx="3492" formatCode="General">
                  <c:v>-1.65672277795428E-3</c:v>
                </c:pt>
                <c:pt idx="3493" formatCode="General">
                  <c:v>-1.6680924573317199E-3</c:v>
                </c:pt>
                <c:pt idx="3494" formatCode="General">
                  <c:v>-1.66085134873565E-3</c:v>
                </c:pt>
                <c:pt idx="3495" formatCode="General">
                  <c:v>-1.6484145918333501E-3</c:v>
                </c:pt>
                <c:pt idx="3496" formatCode="General">
                  <c:v>-1.65591873485914E-3</c:v>
                </c:pt>
                <c:pt idx="3497" formatCode="General">
                  <c:v>-1.6683443494643401E-3</c:v>
                </c:pt>
                <c:pt idx="3498" formatCode="General">
                  <c:v>-1.6708408430645999E-3</c:v>
                </c:pt>
                <c:pt idx="3499" formatCode="General">
                  <c:v>-1.6605153235857901E-3</c:v>
                </c:pt>
                <c:pt idx="3500" formatCode="General">
                  <c:v>-1.65469369057947E-3</c:v>
                </c:pt>
                <c:pt idx="3501" formatCode="General">
                  <c:v>-1.6632549382336499E-3</c:v>
                </c:pt>
                <c:pt idx="3502" formatCode="General">
                  <c:v>-1.65850945498144E-3</c:v>
                </c:pt>
                <c:pt idx="3503" formatCode="General">
                  <c:v>-1.6607939209642101E-3</c:v>
                </c:pt>
                <c:pt idx="3504" formatCode="General">
                  <c:v>-1.6715318707817E-3</c:v>
                </c:pt>
                <c:pt idx="3505" formatCode="General">
                  <c:v>-1.6628789789860899E-3</c:v>
                </c:pt>
                <c:pt idx="3506" formatCode="General">
                  <c:v>-1.6542230319723701E-3</c:v>
                </c:pt>
                <c:pt idx="3507" formatCode="General">
                  <c:v>-1.65344438845746E-3</c:v>
                </c:pt>
                <c:pt idx="3508" formatCode="General">
                  <c:v>-1.6639743807081899E-3</c:v>
                </c:pt>
                <c:pt idx="3509" formatCode="General">
                  <c:v>-1.6537368240801299E-3</c:v>
                </c:pt>
                <c:pt idx="3510" formatCode="General">
                  <c:v>-1.6709785061764001E-3</c:v>
                </c:pt>
                <c:pt idx="3511" formatCode="General">
                  <c:v>-1.6576528950914299E-3</c:v>
                </c:pt>
                <c:pt idx="3512" formatCode="General">
                  <c:v>-1.6649620695443901E-3</c:v>
                </c:pt>
                <c:pt idx="3513" formatCode="General">
                  <c:v>-1.65152379024367E-3</c:v>
                </c:pt>
                <c:pt idx="3514" formatCode="General">
                  <c:v>-1.6609602455609301E-3</c:v>
                </c:pt>
                <c:pt idx="3515" formatCode="General">
                  <c:v>-1.6427053714687799E-3</c:v>
                </c:pt>
                <c:pt idx="3516" formatCode="General">
                  <c:v>-1.6542485117495001E-3</c:v>
                </c:pt>
                <c:pt idx="3517" formatCode="General">
                  <c:v>-1.6601529522730801E-3</c:v>
                </c:pt>
                <c:pt idx="3518" formatCode="General">
                  <c:v>-1.6686804645158499E-3</c:v>
                </c:pt>
                <c:pt idx="3519" formatCode="General">
                  <c:v>-1.6608194834440799E-3</c:v>
                </c:pt>
                <c:pt idx="3520" formatCode="General">
                  <c:v>-1.66215973874556E-3</c:v>
                </c:pt>
                <c:pt idx="3521" formatCode="General">
                  <c:v>-1.66181033291987E-3</c:v>
                </c:pt>
                <c:pt idx="3522" formatCode="General">
                  <c:v>-1.6539564650357699E-3</c:v>
                </c:pt>
                <c:pt idx="3523" formatCode="General">
                  <c:v>-1.6612784537841901E-3</c:v>
                </c:pt>
                <c:pt idx="3524" formatCode="General">
                  <c:v>-1.64820447092898E-3</c:v>
                </c:pt>
                <c:pt idx="3525" formatCode="General">
                  <c:v>-1.64947543376487E-3</c:v>
                </c:pt>
                <c:pt idx="3526" formatCode="General">
                  <c:v>-1.6502049901585001E-3</c:v>
                </c:pt>
                <c:pt idx="3527" formatCode="General">
                  <c:v>-1.6525373033054701E-3</c:v>
                </c:pt>
                <c:pt idx="3528" formatCode="General">
                  <c:v>-1.6644749483992699E-3</c:v>
                </c:pt>
                <c:pt idx="3529" formatCode="General">
                  <c:v>-1.64763669336056E-3</c:v>
                </c:pt>
                <c:pt idx="3530" formatCode="General">
                  <c:v>-1.6519073052435999E-3</c:v>
                </c:pt>
                <c:pt idx="3531" formatCode="General">
                  <c:v>-1.65212348338507E-3</c:v>
                </c:pt>
                <c:pt idx="3532" formatCode="General">
                  <c:v>-1.6583838455299499E-3</c:v>
                </c:pt>
                <c:pt idx="3533" formatCode="General">
                  <c:v>-1.6598211830729499E-3</c:v>
                </c:pt>
                <c:pt idx="3534" formatCode="General">
                  <c:v>-1.6591079897236901E-3</c:v>
                </c:pt>
                <c:pt idx="3535" formatCode="General">
                  <c:v>-1.6529603268677999E-3</c:v>
                </c:pt>
                <c:pt idx="3536" formatCode="General">
                  <c:v>-1.65542795376503E-3</c:v>
                </c:pt>
                <c:pt idx="3537" formatCode="General">
                  <c:v>-1.6682820461700199E-3</c:v>
                </c:pt>
                <c:pt idx="3538" formatCode="General">
                  <c:v>-1.6621816855514201E-3</c:v>
                </c:pt>
                <c:pt idx="3539" formatCode="General">
                  <c:v>-1.6679990548152E-3</c:v>
                </c:pt>
                <c:pt idx="3540" formatCode="General">
                  <c:v>-1.65591460613036E-3</c:v>
                </c:pt>
                <c:pt idx="3541" formatCode="General">
                  <c:v>-1.6501752457862E-3</c:v>
                </c:pt>
                <c:pt idx="3542" formatCode="General">
                  <c:v>-1.65453036530816E-3</c:v>
                </c:pt>
                <c:pt idx="3543" formatCode="General">
                  <c:v>-1.6635572392376999E-3</c:v>
                </c:pt>
                <c:pt idx="3544" formatCode="General">
                  <c:v>-1.64723224849987E-3</c:v>
                </c:pt>
                <c:pt idx="3545" formatCode="General">
                  <c:v>-1.66337437131664E-3</c:v>
                </c:pt>
                <c:pt idx="3546" formatCode="General">
                  <c:v>-1.6506630479932701E-3</c:v>
                </c:pt>
                <c:pt idx="3547" formatCode="General">
                  <c:v>-1.6558715471103401E-3</c:v>
                </c:pt>
                <c:pt idx="3548" formatCode="General">
                  <c:v>-1.6574634447210699E-3</c:v>
                </c:pt>
                <c:pt idx="3549" formatCode="General">
                  <c:v>-1.6655841722281E-3</c:v>
                </c:pt>
                <c:pt idx="3550" formatCode="General">
                  <c:v>-1.6622457662604799E-3</c:v>
                </c:pt>
                <c:pt idx="3551" formatCode="General">
                  <c:v>-1.659392153895E-3</c:v>
                </c:pt>
                <c:pt idx="3552" formatCode="General">
                  <c:v>-1.6535938626556701E-3</c:v>
                </c:pt>
                <c:pt idx="3553" formatCode="General">
                  <c:v>-1.6413951142122899E-3</c:v>
                </c:pt>
                <c:pt idx="3554" formatCode="General">
                  <c:v>-1.6376694277302501E-3</c:v>
                </c:pt>
                <c:pt idx="3555" formatCode="General">
                  <c:v>-1.65217940396407E-3</c:v>
                </c:pt>
                <c:pt idx="3556" formatCode="General">
                  <c:v>-1.6492423860625901E-3</c:v>
                </c:pt>
                <c:pt idx="3557" formatCode="General">
                  <c:v>-1.66150187295307E-3</c:v>
                </c:pt>
                <c:pt idx="3558" formatCode="General">
                  <c:v>-1.65568003905226E-3</c:v>
                </c:pt>
                <c:pt idx="3559" formatCode="General">
                  <c:v>-1.65710019504439E-3</c:v>
                </c:pt>
                <c:pt idx="3560" formatCode="General">
                  <c:v>-1.6467596062021599E-3</c:v>
                </c:pt>
                <c:pt idx="3561" formatCode="General">
                  <c:v>-1.6556171094282101E-3</c:v>
                </c:pt>
                <c:pt idx="3562" formatCode="General">
                  <c:v>-1.65481024009438E-3</c:v>
                </c:pt>
                <c:pt idx="3563" formatCode="General">
                  <c:v>-1.65303463552923E-3</c:v>
                </c:pt>
                <c:pt idx="3564" formatCode="General">
                  <c:v>-1.6582623616872201E-3</c:v>
                </c:pt>
                <c:pt idx="3565" formatCode="General">
                  <c:v>-1.6585478191594701E-3</c:v>
                </c:pt>
                <c:pt idx="3566" formatCode="General">
                  <c:v>-1.6479062277726499E-3</c:v>
                </c:pt>
                <c:pt idx="3567" formatCode="General">
                  <c:v>-1.6409540136841201E-3</c:v>
                </c:pt>
                <c:pt idx="3568" formatCode="General">
                  <c:v>-1.6489750040089199E-3</c:v>
                </c:pt>
                <c:pt idx="3569" formatCode="General">
                  <c:v>-1.6481446319498399E-3</c:v>
                </c:pt>
                <c:pt idx="3570" formatCode="General">
                  <c:v>-1.65257504429872E-3</c:v>
                </c:pt>
                <c:pt idx="3571" formatCode="General">
                  <c:v>-1.6494306724365701E-3</c:v>
                </c:pt>
                <c:pt idx="3572" formatCode="General">
                  <c:v>-1.63853892611051E-3</c:v>
                </c:pt>
                <c:pt idx="3573" formatCode="General">
                  <c:v>-1.65439500408358E-3</c:v>
                </c:pt>
                <c:pt idx="3574" formatCode="General">
                  <c:v>-1.6511213343756699E-3</c:v>
                </c:pt>
                <c:pt idx="3575" formatCode="General">
                  <c:v>-1.6484787150914399E-3</c:v>
                </c:pt>
                <c:pt idx="3576" formatCode="General">
                  <c:v>-1.64946500753571E-3</c:v>
                </c:pt>
                <c:pt idx="3577" formatCode="General">
                  <c:v>-1.6461830128699801E-3</c:v>
                </c:pt>
                <c:pt idx="3578" formatCode="General">
                  <c:v>-1.65049510904189E-3</c:v>
                </c:pt>
                <c:pt idx="3579" formatCode="General">
                  <c:v>-1.6530349471719501E-3</c:v>
                </c:pt>
                <c:pt idx="3580" formatCode="General">
                  <c:v>-1.6478654358711401E-3</c:v>
                </c:pt>
                <c:pt idx="3581" formatCode="General">
                  <c:v>-1.65495711916448E-3</c:v>
                </c:pt>
                <c:pt idx="3582" formatCode="General">
                  <c:v>-1.6482116982048901E-3</c:v>
                </c:pt>
                <c:pt idx="3583" formatCode="General">
                  <c:v>-1.6648963830179801E-3</c:v>
                </c:pt>
                <c:pt idx="3584" formatCode="General">
                  <c:v>-1.64797265319515E-3</c:v>
                </c:pt>
                <c:pt idx="3585" formatCode="General">
                  <c:v>-1.6478861082215601E-3</c:v>
                </c:pt>
                <c:pt idx="3586" formatCode="General">
                  <c:v>-1.65204048891863E-3</c:v>
                </c:pt>
                <c:pt idx="3587" formatCode="General">
                  <c:v>-1.65909220721608E-3</c:v>
                </c:pt>
                <c:pt idx="3588" formatCode="General">
                  <c:v>-1.6530349901031801E-3</c:v>
                </c:pt>
                <c:pt idx="3589" formatCode="General">
                  <c:v>-1.6560134412411901E-3</c:v>
                </c:pt>
                <c:pt idx="3590" formatCode="General">
                  <c:v>-1.65506893617838E-3</c:v>
                </c:pt>
                <c:pt idx="3591" formatCode="General">
                  <c:v>-1.64834709847832E-3</c:v>
                </c:pt>
                <c:pt idx="3592" formatCode="General">
                  <c:v>-1.6237536373179E-3</c:v>
                </c:pt>
                <c:pt idx="3593" formatCode="General">
                  <c:v>-1.6391307284418101E-3</c:v>
                </c:pt>
                <c:pt idx="3594" formatCode="General">
                  <c:v>-1.6432022753075401E-3</c:v>
                </c:pt>
                <c:pt idx="3595" formatCode="General">
                  <c:v>-1.64574499503386E-3</c:v>
                </c:pt>
                <c:pt idx="3596" formatCode="General">
                  <c:v>-1.6322786047399799E-3</c:v>
                </c:pt>
                <c:pt idx="3597" formatCode="General">
                  <c:v>-1.64058303163017E-3</c:v>
                </c:pt>
                <c:pt idx="3598" formatCode="General">
                  <c:v>-1.6481590128612799E-3</c:v>
                </c:pt>
                <c:pt idx="3599" formatCode="General">
                  <c:v>-1.6447103284947899E-3</c:v>
                </c:pt>
                <c:pt idx="3600" formatCode="General">
                  <c:v>-1.6525445767319299E-3</c:v>
                </c:pt>
                <c:pt idx="3601" formatCode="General">
                  <c:v>-1.63773483990116E-3</c:v>
                </c:pt>
                <c:pt idx="3602" formatCode="General">
                  <c:v>-1.6478403597211301E-3</c:v>
                </c:pt>
                <c:pt idx="3603" formatCode="General">
                  <c:v>-1.6384932274573201E-3</c:v>
                </c:pt>
                <c:pt idx="3604" formatCode="General">
                  <c:v>-1.64734435515991E-3</c:v>
                </c:pt>
                <c:pt idx="3605" formatCode="General">
                  <c:v>-1.6332328730260101E-3</c:v>
                </c:pt>
                <c:pt idx="3606" formatCode="General">
                  <c:v>-1.6231430575770001E-3</c:v>
                </c:pt>
                <c:pt idx="3607" formatCode="General">
                  <c:v>-1.62620016254372E-3</c:v>
                </c:pt>
                <c:pt idx="3608" formatCode="General">
                  <c:v>-1.6326895859912101E-3</c:v>
                </c:pt>
                <c:pt idx="3609" formatCode="General">
                  <c:v>-1.6359215741008301E-3</c:v>
                </c:pt>
                <c:pt idx="3610" formatCode="General">
                  <c:v>-1.6324451552265299E-3</c:v>
                </c:pt>
                <c:pt idx="3611" formatCode="General">
                  <c:v>-1.6269346591932399E-3</c:v>
                </c:pt>
                <c:pt idx="3612" formatCode="General">
                  <c:v>-1.6385182821323399E-3</c:v>
                </c:pt>
                <c:pt idx="3613" formatCode="General">
                  <c:v>-1.6460735345122401E-3</c:v>
                </c:pt>
                <c:pt idx="3614" formatCode="General">
                  <c:v>-1.6330168346571799E-3</c:v>
                </c:pt>
                <c:pt idx="3615" formatCode="General">
                  <c:v>-1.6349283737595701E-3</c:v>
                </c:pt>
                <c:pt idx="3616" formatCode="General">
                  <c:v>-1.63970133754539E-3</c:v>
                </c:pt>
                <c:pt idx="3617" formatCode="General">
                  <c:v>-1.6115537464822501E-3</c:v>
                </c:pt>
                <c:pt idx="3618" formatCode="General">
                  <c:v>-1.6204682519432099E-3</c:v>
                </c:pt>
                <c:pt idx="3619" formatCode="General">
                  <c:v>-1.6371731807239499E-3</c:v>
                </c:pt>
                <c:pt idx="3620" formatCode="General">
                  <c:v>-1.6347016702142501E-3</c:v>
                </c:pt>
                <c:pt idx="3621" formatCode="General">
                  <c:v>-1.6400209946999299E-3</c:v>
                </c:pt>
                <c:pt idx="3622" formatCode="General">
                  <c:v>-1.64409479588539E-3</c:v>
                </c:pt>
                <c:pt idx="3623" formatCode="General">
                  <c:v>-1.63156812567418E-3</c:v>
                </c:pt>
                <c:pt idx="3624" formatCode="General">
                  <c:v>-1.6367246658566699E-3</c:v>
                </c:pt>
                <c:pt idx="3625" formatCode="General">
                  <c:v>-1.63534973968268E-3</c:v>
                </c:pt>
                <c:pt idx="3626" formatCode="General">
                  <c:v>-1.6281999313746799E-3</c:v>
                </c:pt>
                <c:pt idx="3627" formatCode="General">
                  <c:v>-1.6405506150294999E-3</c:v>
                </c:pt>
                <c:pt idx="3628" formatCode="General">
                  <c:v>-1.6371779186560001E-3</c:v>
                </c:pt>
                <c:pt idx="3629" formatCode="General">
                  <c:v>-1.6449455941625101E-3</c:v>
                </c:pt>
                <c:pt idx="3630" formatCode="General">
                  <c:v>-1.62988689115636E-3</c:v>
                </c:pt>
                <c:pt idx="3631" formatCode="General">
                  <c:v>-1.6285218784322299E-3</c:v>
                </c:pt>
                <c:pt idx="3632" formatCode="General">
                  <c:v>-1.64202103180184E-3</c:v>
                </c:pt>
                <c:pt idx="3633" formatCode="General">
                  <c:v>-1.64037630290727E-3</c:v>
                </c:pt>
                <c:pt idx="3634" formatCode="General">
                  <c:v>-1.60985073263957E-3</c:v>
                </c:pt>
                <c:pt idx="3635" formatCode="General">
                  <c:v>-1.6234596140991501E-3</c:v>
                </c:pt>
                <c:pt idx="3636" formatCode="General">
                  <c:v>-1.63033478375556E-3</c:v>
                </c:pt>
                <c:pt idx="3637" formatCode="General">
                  <c:v>-1.64458727963523E-3</c:v>
                </c:pt>
                <c:pt idx="3638" formatCode="General">
                  <c:v>-1.6153334818906E-3</c:v>
                </c:pt>
                <c:pt idx="3639" formatCode="General">
                  <c:v>-1.62050724713051E-3</c:v>
                </c:pt>
                <c:pt idx="3640" formatCode="General">
                  <c:v>-1.6375687710412899E-3</c:v>
                </c:pt>
                <c:pt idx="3641" formatCode="General">
                  <c:v>-1.6391623875558199E-3</c:v>
                </c:pt>
                <c:pt idx="3642" formatCode="General">
                  <c:v>-1.6184740759517099E-3</c:v>
                </c:pt>
                <c:pt idx="3643" formatCode="General">
                  <c:v>-1.61591485973877E-3</c:v>
                </c:pt>
                <c:pt idx="3644" formatCode="General">
                  <c:v>-1.6174383897548199E-3</c:v>
                </c:pt>
                <c:pt idx="3645" formatCode="General">
                  <c:v>-1.6211871580083801E-3</c:v>
                </c:pt>
                <c:pt idx="3646" formatCode="General">
                  <c:v>-1.6179850307097799E-3</c:v>
                </c:pt>
                <c:pt idx="3647" formatCode="General">
                  <c:v>-1.6356186010312299E-3</c:v>
                </c:pt>
                <c:pt idx="3648" formatCode="General">
                  <c:v>-1.6250919226289001E-3</c:v>
                </c:pt>
                <c:pt idx="3649" formatCode="General">
                  <c:v>-1.63253498239019E-3</c:v>
                </c:pt>
                <c:pt idx="3650" formatCode="General">
                  <c:v>-1.63691006995699E-3</c:v>
                </c:pt>
                <c:pt idx="3651" formatCode="General">
                  <c:v>-1.6328333251507501E-3</c:v>
                </c:pt>
                <c:pt idx="3652" formatCode="General">
                  <c:v>-1.6400388863216E-3</c:v>
                </c:pt>
                <c:pt idx="3653" formatCode="General">
                  <c:v>-1.6229743033154701E-3</c:v>
                </c:pt>
                <c:pt idx="3654" formatCode="General">
                  <c:v>-1.6243937114302899E-3</c:v>
                </c:pt>
                <c:pt idx="3655" formatCode="General">
                  <c:v>-1.6225107402850999E-3</c:v>
                </c:pt>
                <c:pt idx="3656" formatCode="General">
                  <c:v>-1.6259436460072699E-3</c:v>
                </c:pt>
                <c:pt idx="3657" formatCode="General">
                  <c:v>-1.61543165415943E-3</c:v>
                </c:pt>
                <c:pt idx="3658" formatCode="General">
                  <c:v>-1.6228485978895201E-3</c:v>
                </c:pt>
                <c:pt idx="3659" formatCode="General">
                  <c:v>-1.6331370135952499E-3</c:v>
                </c:pt>
                <c:pt idx="3660" formatCode="General">
                  <c:v>-1.6352521036361899E-3</c:v>
                </c:pt>
                <c:pt idx="3661" formatCode="General">
                  <c:v>-1.6224008065329799E-3</c:v>
                </c:pt>
                <c:pt idx="3662" formatCode="General">
                  <c:v>-1.6284617169973E-3</c:v>
                </c:pt>
                <c:pt idx="3663" formatCode="General">
                  <c:v>-1.6374362583307699E-3</c:v>
                </c:pt>
                <c:pt idx="3664" formatCode="General">
                  <c:v>-1.6211309549905399E-3</c:v>
                </c:pt>
                <c:pt idx="3665" formatCode="General">
                  <c:v>-1.62960110490435E-3</c:v>
                </c:pt>
                <c:pt idx="3666" formatCode="General">
                  <c:v>-1.6084997956420999E-3</c:v>
                </c:pt>
                <c:pt idx="3667" formatCode="General">
                  <c:v>-1.63985479680102E-3</c:v>
                </c:pt>
                <c:pt idx="3668" formatCode="General">
                  <c:v>-1.63244312229943E-3</c:v>
                </c:pt>
                <c:pt idx="3669" formatCode="General">
                  <c:v>-1.6391892047104401E-3</c:v>
                </c:pt>
                <c:pt idx="3670" formatCode="General">
                  <c:v>-1.6367522059769701E-3</c:v>
                </c:pt>
                <c:pt idx="3671" formatCode="General">
                  <c:v>-1.65355055880457E-3</c:v>
                </c:pt>
                <c:pt idx="3672" formatCode="General">
                  <c:v>-1.62742646360109E-3</c:v>
                </c:pt>
                <c:pt idx="3673" formatCode="General">
                  <c:v>-1.64066306224059E-3</c:v>
                </c:pt>
                <c:pt idx="3674" formatCode="General">
                  <c:v>-1.6289521506370999E-3</c:v>
                </c:pt>
                <c:pt idx="3675" formatCode="General">
                  <c:v>-1.6234621462400099E-3</c:v>
                </c:pt>
                <c:pt idx="3676" formatCode="General">
                  <c:v>-1.63637922299558E-3</c:v>
                </c:pt>
                <c:pt idx="3677" formatCode="General">
                  <c:v>-1.64138332350854E-3</c:v>
                </c:pt>
                <c:pt idx="3678" formatCode="General">
                  <c:v>-1.6325474072890699E-3</c:v>
                </c:pt>
                <c:pt idx="3679" formatCode="General">
                  <c:v>-1.64042035412619E-3</c:v>
                </c:pt>
                <c:pt idx="3680" formatCode="General">
                  <c:v>-1.62449026763706E-3</c:v>
                </c:pt>
                <c:pt idx="3681" formatCode="General">
                  <c:v>-1.6243829056218099E-3</c:v>
                </c:pt>
                <c:pt idx="3682" formatCode="General">
                  <c:v>-1.6381635116128901E-3</c:v>
                </c:pt>
                <c:pt idx="3683" formatCode="General">
                  <c:v>-1.6286236116038E-3</c:v>
                </c:pt>
                <c:pt idx="3684" formatCode="General">
                  <c:v>-1.6210657164145001E-3</c:v>
                </c:pt>
                <c:pt idx="3685" formatCode="General">
                  <c:v>-1.62438064649903E-3</c:v>
                </c:pt>
                <c:pt idx="3686" formatCode="General">
                  <c:v>-1.6087703034833201E-3</c:v>
                </c:pt>
                <c:pt idx="3687" formatCode="General">
                  <c:v>-1.6121169822933101E-3</c:v>
                </c:pt>
                <c:pt idx="3688" formatCode="General">
                  <c:v>-1.6287406214708399E-3</c:v>
                </c:pt>
                <c:pt idx="3689" formatCode="General">
                  <c:v>-1.6308052577570201E-3</c:v>
                </c:pt>
                <c:pt idx="3690" formatCode="General">
                  <c:v>-1.63325741697477E-3</c:v>
                </c:pt>
                <c:pt idx="3691" formatCode="General">
                  <c:v>-1.63576272966033E-3</c:v>
                </c:pt>
                <c:pt idx="3692" formatCode="General">
                  <c:v>-1.61654218856759E-3</c:v>
                </c:pt>
                <c:pt idx="3693" formatCode="General">
                  <c:v>-1.61808413799108E-3</c:v>
                </c:pt>
                <c:pt idx="3694" formatCode="General">
                  <c:v>-1.6419807659498701E-3</c:v>
                </c:pt>
                <c:pt idx="3695" formatCode="General">
                  <c:v>-1.6150719472862E-3</c:v>
                </c:pt>
                <c:pt idx="3696" formatCode="General">
                  <c:v>-1.6367414083791501E-3</c:v>
                </c:pt>
                <c:pt idx="3697" formatCode="General">
                  <c:v>-1.6173669844290401E-3</c:v>
                </c:pt>
                <c:pt idx="3698" formatCode="General">
                  <c:v>-1.62874622568068E-3</c:v>
                </c:pt>
                <c:pt idx="3699" formatCode="General">
                  <c:v>-1.6439210129030599E-3</c:v>
                </c:pt>
                <c:pt idx="3700" formatCode="General">
                  <c:v>-1.6285897347152699E-3</c:v>
                </c:pt>
                <c:pt idx="3701" formatCode="General">
                  <c:v>-1.62993469788567E-3</c:v>
                </c:pt>
                <c:pt idx="3702" formatCode="General">
                  <c:v>-1.63950765071424E-3</c:v>
                </c:pt>
                <c:pt idx="3703" formatCode="General">
                  <c:v>-1.6346150974856301E-3</c:v>
                </c:pt>
                <c:pt idx="3704" formatCode="General">
                  <c:v>-1.6195386596787799E-3</c:v>
                </c:pt>
                <c:pt idx="3705" formatCode="General">
                  <c:v>-1.63466507223539E-3</c:v>
                </c:pt>
                <c:pt idx="3706" formatCode="General">
                  <c:v>-1.6393459857956801E-3</c:v>
                </c:pt>
                <c:pt idx="3707" formatCode="General">
                  <c:v>-1.6485481472300601E-3</c:v>
                </c:pt>
                <c:pt idx="3708" formatCode="General">
                  <c:v>-1.64922809237655E-3</c:v>
                </c:pt>
                <c:pt idx="3709" formatCode="General">
                  <c:v>-1.6265269898475499E-3</c:v>
                </c:pt>
                <c:pt idx="3710" formatCode="General">
                  <c:v>-1.64117302428786E-3</c:v>
                </c:pt>
                <c:pt idx="3711" formatCode="General">
                  <c:v>-1.64148271444396E-3</c:v>
                </c:pt>
                <c:pt idx="3712" formatCode="General">
                  <c:v>-1.6447625182122599E-3</c:v>
                </c:pt>
                <c:pt idx="3713" formatCode="General">
                  <c:v>-1.63227026111147E-3</c:v>
                </c:pt>
                <c:pt idx="3714" formatCode="General">
                  <c:v>-1.6490549564462699E-3</c:v>
                </c:pt>
                <c:pt idx="3715" formatCode="General">
                  <c:v>-1.62665912408936E-3</c:v>
                </c:pt>
                <c:pt idx="3716" formatCode="General">
                  <c:v>-1.64451956205416E-3</c:v>
                </c:pt>
                <c:pt idx="3717" formatCode="General">
                  <c:v>-1.6393430549298299E-3</c:v>
                </c:pt>
                <c:pt idx="3718" formatCode="General">
                  <c:v>-1.63648519932342E-3</c:v>
                </c:pt>
                <c:pt idx="3719" formatCode="General">
                  <c:v>-1.6165533104221901E-3</c:v>
                </c:pt>
                <c:pt idx="3720" formatCode="General">
                  <c:v>-1.62985211648433E-3</c:v>
                </c:pt>
                <c:pt idx="3721" formatCode="General">
                  <c:v>-1.63723851163203E-3</c:v>
                </c:pt>
                <c:pt idx="3722" formatCode="General">
                  <c:v>-1.63421303102785E-3</c:v>
                </c:pt>
                <c:pt idx="3723" formatCode="General">
                  <c:v>-1.62497430864591E-3</c:v>
                </c:pt>
                <c:pt idx="3724" formatCode="General">
                  <c:v>-1.6348818735891901E-3</c:v>
                </c:pt>
                <c:pt idx="3725" formatCode="General">
                  <c:v>-1.64115278813091E-3</c:v>
                </c:pt>
                <c:pt idx="3726" formatCode="General">
                  <c:v>-1.6307641437062999E-3</c:v>
                </c:pt>
                <c:pt idx="3727" formatCode="General">
                  <c:v>-1.6342840779190199E-3</c:v>
                </c:pt>
                <c:pt idx="3728" formatCode="General">
                  <c:v>-1.6292362748095101E-3</c:v>
                </c:pt>
                <c:pt idx="3729" formatCode="General">
                  <c:v>-1.62919129464925E-3</c:v>
                </c:pt>
                <c:pt idx="3730" formatCode="General">
                  <c:v>-1.6351375959344999E-3</c:v>
                </c:pt>
                <c:pt idx="3731" formatCode="General">
                  <c:v>-1.6369858957333699E-3</c:v>
                </c:pt>
                <c:pt idx="3732" formatCode="General">
                  <c:v>-1.6385889798825101E-3</c:v>
                </c:pt>
                <c:pt idx="3733" formatCode="General">
                  <c:v>-1.6344380215333801E-3</c:v>
                </c:pt>
                <c:pt idx="3734" formatCode="General">
                  <c:v>-1.6358162199719499E-3</c:v>
                </c:pt>
                <c:pt idx="3735" formatCode="General">
                  <c:v>-1.6340701968888701E-3</c:v>
                </c:pt>
                <c:pt idx="3736" formatCode="General">
                  <c:v>-1.6318924419184101E-3</c:v>
                </c:pt>
                <c:pt idx="3737" formatCode="General">
                  <c:v>-1.64321372291488E-3</c:v>
                </c:pt>
                <c:pt idx="3738" formatCode="General">
                  <c:v>-1.6351913433971801E-3</c:v>
                </c:pt>
                <c:pt idx="3739" formatCode="General">
                  <c:v>-1.6479611927529101E-3</c:v>
                </c:pt>
                <c:pt idx="3740" formatCode="General">
                  <c:v>-1.6295154636051001E-3</c:v>
                </c:pt>
                <c:pt idx="3741" formatCode="General">
                  <c:v>-1.6163497680135601E-3</c:v>
                </c:pt>
                <c:pt idx="3742" formatCode="General">
                  <c:v>-1.62269838105737E-3</c:v>
                </c:pt>
                <c:pt idx="3743" formatCode="General">
                  <c:v>-1.62773724361768E-3</c:v>
                </c:pt>
                <c:pt idx="3744" formatCode="General">
                  <c:v>-1.6156332944335201E-3</c:v>
                </c:pt>
                <c:pt idx="3745" formatCode="General">
                  <c:v>-1.6266182278639801E-3</c:v>
                </c:pt>
                <c:pt idx="3746" formatCode="General">
                  <c:v>-1.62331134123251E-3</c:v>
                </c:pt>
                <c:pt idx="3747" formatCode="General">
                  <c:v>-1.64020962748358E-3</c:v>
                </c:pt>
                <c:pt idx="3748" formatCode="General">
                  <c:v>-1.65817087629823E-3</c:v>
                </c:pt>
                <c:pt idx="3749" formatCode="General">
                  <c:v>-1.59842365321252E-3</c:v>
                </c:pt>
                <c:pt idx="3750" formatCode="General">
                  <c:v>-1.62494324689863E-3</c:v>
                </c:pt>
                <c:pt idx="3751" formatCode="General">
                  <c:v>-1.6274674599933399E-3</c:v>
                </c:pt>
                <c:pt idx="3752" formatCode="General">
                  <c:v>-1.6235628696536701E-3</c:v>
                </c:pt>
                <c:pt idx="3753" formatCode="General">
                  <c:v>-1.62070346298994E-3</c:v>
                </c:pt>
                <c:pt idx="3754" formatCode="General">
                  <c:v>-1.6326587051433399E-3</c:v>
                </c:pt>
                <c:pt idx="3755" formatCode="General">
                  <c:v>-1.63314884461216E-3</c:v>
                </c:pt>
                <c:pt idx="3756" formatCode="General">
                  <c:v>-1.63266713718228E-3</c:v>
                </c:pt>
                <c:pt idx="3757" formatCode="General">
                  <c:v>-1.6162211772552399E-3</c:v>
                </c:pt>
                <c:pt idx="3758" formatCode="General">
                  <c:v>-1.6248950252992201E-3</c:v>
                </c:pt>
                <c:pt idx="3759" formatCode="General">
                  <c:v>-1.6200819276815199E-3</c:v>
                </c:pt>
                <c:pt idx="3760" formatCode="General">
                  <c:v>-1.6265072125147299E-3</c:v>
                </c:pt>
                <c:pt idx="3761" formatCode="General">
                  <c:v>-1.62288406879342E-3</c:v>
                </c:pt>
                <c:pt idx="3762" formatCode="General">
                  <c:v>-1.6264209933609199E-3</c:v>
                </c:pt>
                <c:pt idx="3763" formatCode="General">
                  <c:v>-1.6377892266204201E-3</c:v>
                </c:pt>
                <c:pt idx="3764" formatCode="General">
                  <c:v>-1.64867665448005E-3</c:v>
                </c:pt>
                <c:pt idx="3765" formatCode="General">
                  <c:v>-1.63800151554387E-3</c:v>
                </c:pt>
                <c:pt idx="3766" formatCode="General">
                  <c:v>-1.65313721520247E-3</c:v>
                </c:pt>
                <c:pt idx="3767" formatCode="General">
                  <c:v>-1.64092633951994E-3</c:v>
                </c:pt>
                <c:pt idx="3768" formatCode="General">
                  <c:v>-1.6278507035170399E-3</c:v>
                </c:pt>
                <c:pt idx="3769" formatCode="General">
                  <c:v>-1.6141020720318699E-3</c:v>
                </c:pt>
                <c:pt idx="3770" formatCode="General">
                  <c:v>-1.6336711336802699E-3</c:v>
                </c:pt>
                <c:pt idx="3771" formatCode="General">
                  <c:v>-1.6342747528073701E-3</c:v>
                </c:pt>
                <c:pt idx="3772" formatCode="General">
                  <c:v>-1.6363839732335501E-3</c:v>
                </c:pt>
                <c:pt idx="3773" formatCode="General">
                  <c:v>-1.62313818888739E-3</c:v>
                </c:pt>
                <c:pt idx="3774" formatCode="General">
                  <c:v>-1.64494082886019E-3</c:v>
                </c:pt>
                <c:pt idx="3775" formatCode="General">
                  <c:v>-1.64335591536488E-3</c:v>
                </c:pt>
                <c:pt idx="3776" formatCode="General">
                  <c:v>-1.6476871352647201E-3</c:v>
                </c:pt>
                <c:pt idx="3777" formatCode="General">
                  <c:v>-1.64334556519679E-3</c:v>
                </c:pt>
                <c:pt idx="3778" formatCode="General">
                  <c:v>-1.61922534169318E-3</c:v>
                </c:pt>
                <c:pt idx="3779" formatCode="General">
                  <c:v>-1.62102391448046E-3</c:v>
                </c:pt>
                <c:pt idx="3780" formatCode="General">
                  <c:v>-1.61865530277604E-3</c:v>
                </c:pt>
                <c:pt idx="3781" formatCode="General">
                  <c:v>-1.6329924539510399E-3</c:v>
                </c:pt>
                <c:pt idx="3782" formatCode="General">
                  <c:v>-1.62416453410605E-3</c:v>
                </c:pt>
                <c:pt idx="3783" formatCode="General">
                  <c:v>-1.6350623686610501E-3</c:v>
                </c:pt>
                <c:pt idx="3784" formatCode="General">
                  <c:v>-1.6192831034755699E-3</c:v>
                </c:pt>
                <c:pt idx="3785" formatCode="General">
                  <c:v>-1.61987213501717E-3</c:v>
                </c:pt>
                <c:pt idx="3786" formatCode="General">
                  <c:v>-1.65099741790527E-3</c:v>
                </c:pt>
                <c:pt idx="3787" formatCode="General">
                  <c:v>-1.6319283068798301E-3</c:v>
                </c:pt>
                <c:pt idx="3788" formatCode="General">
                  <c:v>-1.6231632620771601E-3</c:v>
                </c:pt>
                <c:pt idx="3789" formatCode="General">
                  <c:v>-1.6292567241096699E-3</c:v>
                </c:pt>
                <c:pt idx="3790" formatCode="General">
                  <c:v>-1.63159480509708E-3</c:v>
                </c:pt>
                <c:pt idx="3791" formatCode="General">
                  <c:v>-1.6370545359852199E-3</c:v>
                </c:pt>
                <c:pt idx="3792" formatCode="General">
                  <c:v>-1.62311387823611E-3</c:v>
                </c:pt>
                <c:pt idx="3793" formatCode="General">
                  <c:v>-1.60829686996858E-3</c:v>
                </c:pt>
                <c:pt idx="3794" formatCode="General">
                  <c:v>-1.63468355203083E-3</c:v>
                </c:pt>
                <c:pt idx="3795" formatCode="General">
                  <c:v>-1.63267381951663E-3</c:v>
                </c:pt>
                <c:pt idx="3796" formatCode="General">
                  <c:v>-1.6404186512821101E-3</c:v>
                </c:pt>
                <c:pt idx="3797" formatCode="General">
                  <c:v>-1.62172294820443E-3</c:v>
                </c:pt>
                <c:pt idx="3798" formatCode="General">
                  <c:v>-1.6350381089024E-3</c:v>
                </c:pt>
                <c:pt idx="3799" formatCode="General">
                  <c:v>-1.6256148921971201E-3</c:v>
                </c:pt>
                <c:pt idx="3800" formatCode="General">
                  <c:v>-1.63455812787706E-3</c:v>
                </c:pt>
                <c:pt idx="3801" formatCode="General">
                  <c:v>-1.62085177242671E-3</c:v>
                </c:pt>
                <c:pt idx="3802" formatCode="General">
                  <c:v>-1.61691996026508E-3</c:v>
                </c:pt>
                <c:pt idx="3803" formatCode="General">
                  <c:v>-1.6157600144603001E-3</c:v>
                </c:pt>
                <c:pt idx="3804" formatCode="General">
                  <c:v>-1.6222100031709199E-3</c:v>
                </c:pt>
                <c:pt idx="3805" formatCode="General">
                  <c:v>-1.6300090019614299E-3</c:v>
                </c:pt>
                <c:pt idx="3806" formatCode="General">
                  <c:v>-1.62069891752922E-3</c:v>
                </c:pt>
                <c:pt idx="3807" formatCode="General">
                  <c:v>-1.61684001839756E-3</c:v>
                </c:pt>
                <c:pt idx="3808" formatCode="General">
                  <c:v>-1.6101224230890901E-3</c:v>
                </c:pt>
                <c:pt idx="3809" formatCode="General">
                  <c:v>-1.6251591632009199E-3</c:v>
                </c:pt>
                <c:pt idx="3810" formatCode="General">
                  <c:v>-1.6153642934785301E-3</c:v>
                </c:pt>
                <c:pt idx="3811" formatCode="General">
                  <c:v>-1.63102240796134E-3</c:v>
                </c:pt>
                <c:pt idx="3812" formatCode="General">
                  <c:v>-1.6047546069061799E-3</c:v>
                </c:pt>
                <c:pt idx="3813" formatCode="General">
                  <c:v>-1.60859293090441E-3</c:v>
                </c:pt>
                <c:pt idx="3814" formatCode="General">
                  <c:v>-1.6312349899899299E-3</c:v>
                </c:pt>
                <c:pt idx="3815" formatCode="General">
                  <c:v>-1.61741733824314E-3</c:v>
                </c:pt>
                <c:pt idx="3816" formatCode="General">
                  <c:v>-1.63320003017144E-3</c:v>
                </c:pt>
                <c:pt idx="3817" formatCode="General">
                  <c:v>-1.6132551651293901E-3</c:v>
                </c:pt>
                <c:pt idx="3818" formatCode="General">
                  <c:v>-1.6196801921395899E-3</c:v>
                </c:pt>
                <c:pt idx="3819" formatCode="General">
                  <c:v>-1.62278624397882E-3</c:v>
                </c:pt>
                <c:pt idx="3820" formatCode="General">
                  <c:v>-1.6263161661579299E-3</c:v>
                </c:pt>
                <c:pt idx="3821" formatCode="General">
                  <c:v>-1.61667905972939E-3</c:v>
                </c:pt>
                <c:pt idx="3822" formatCode="General">
                  <c:v>-1.61770307563648E-3</c:v>
                </c:pt>
                <c:pt idx="3823" formatCode="General">
                  <c:v>-1.61918128309706E-3</c:v>
                </c:pt>
                <c:pt idx="3824" formatCode="General">
                  <c:v>-1.5920532305040099E-3</c:v>
                </c:pt>
                <c:pt idx="3825" formatCode="General">
                  <c:v>-1.62451687449577E-3</c:v>
                </c:pt>
                <c:pt idx="3826" formatCode="General">
                  <c:v>-1.6296408128162699E-3</c:v>
                </c:pt>
                <c:pt idx="3827" formatCode="General">
                  <c:v>-1.63204479616775E-3</c:v>
                </c:pt>
                <c:pt idx="3828" formatCode="General">
                  <c:v>-1.63120368569073E-3</c:v>
                </c:pt>
                <c:pt idx="3829" formatCode="General">
                  <c:v>-1.64815554742911E-3</c:v>
                </c:pt>
                <c:pt idx="3830" formatCode="General">
                  <c:v>-1.6163178907954801E-3</c:v>
                </c:pt>
                <c:pt idx="3831" formatCode="General">
                  <c:v>-1.6250778559365501E-3</c:v>
                </c:pt>
                <c:pt idx="3832" formatCode="General">
                  <c:v>-1.6239865008733001E-3</c:v>
                </c:pt>
                <c:pt idx="3833" formatCode="General">
                  <c:v>-1.6445976336904599E-3</c:v>
                </c:pt>
                <c:pt idx="3834" formatCode="General">
                  <c:v>-1.64000521453249E-3</c:v>
                </c:pt>
                <c:pt idx="3835" formatCode="General">
                  <c:v>-1.64300091858092E-3</c:v>
                </c:pt>
                <c:pt idx="3836" formatCode="General">
                  <c:v>-1.6060956489085099E-3</c:v>
                </c:pt>
                <c:pt idx="3837" formatCode="General">
                  <c:v>-1.60175720827019E-3</c:v>
                </c:pt>
                <c:pt idx="3838" formatCode="General">
                  <c:v>-1.6330655846028301E-3</c:v>
                </c:pt>
                <c:pt idx="3839" formatCode="General">
                  <c:v>-1.61966740630964E-3</c:v>
                </c:pt>
                <c:pt idx="3840" formatCode="General">
                  <c:v>-1.6318101673904401E-3</c:v>
                </c:pt>
                <c:pt idx="3841" formatCode="General">
                  <c:v>-1.6427909677055299E-3</c:v>
                </c:pt>
                <c:pt idx="3842" formatCode="General">
                  <c:v>-1.6298080913204199E-3</c:v>
                </c:pt>
                <c:pt idx="3843" formatCode="General">
                  <c:v>-1.6340724291900601E-3</c:v>
                </c:pt>
                <c:pt idx="3844" formatCode="General">
                  <c:v>-1.63384560456018E-3</c:v>
                </c:pt>
                <c:pt idx="3845" formatCode="General">
                  <c:v>-1.63961174042663E-3</c:v>
                </c:pt>
                <c:pt idx="3846" formatCode="General">
                  <c:v>-1.6293970147153E-3</c:v>
                </c:pt>
                <c:pt idx="3847" formatCode="General">
                  <c:v>-1.62103937867195E-3</c:v>
                </c:pt>
                <c:pt idx="3848" formatCode="General">
                  <c:v>-1.6329480523294599E-3</c:v>
                </c:pt>
                <c:pt idx="3849" formatCode="General">
                  <c:v>-1.6348626974435399E-3</c:v>
                </c:pt>
                <c:pt idx="3850" formatCode="General">
                  <c:v>-1.6228968177406499E-3</c:v>
                </c:pt>
                <c:pt idx="3851" formatCode="General">
                  <c:v>-1.62703993089082E-3</c:v>
                </c:pt>
                <c:pt idx="3852" formatCode="General">
                  <c:v>-1.63337378785185E-3</c:v>
                </c:pt>
                <c:pt idx="3853" formatCode="General">
                  <c:v>-1.6325653297879601E-3</c:v>
                </c:pt>
                <c:pt idx="3854" formatCode="General">
                  <c:v>-1.64112407037877E-3</c:v>
                </c:pt>
                <c:pt idx="3855" formatCode="General">
                  <c:v>-1.64329653629028E-3</c:v>
                </c:pt>
                <c:pt idx="3856" formatCode="General">
                  <c:v>-1.6212377118547099E-3</c:v>
                </c:pt>
                <c:pt idx="3857" formatCode="General">
                  <c:v>-1.64799081888916E-3</c:v>
                </c:pt>
                <c:pt idx="3858" formatCode="General">
                  <c:v>-1.6296351709736E-3</c:v>
                </c:pt>
                <c:pt idx="3859" formatCode="General">
                  <c:v>-1.6339521747998199E-3</c:v>
                </c:pt>
                <c:pt idx="3860" formatCode="General">
                  <c:v>-1.62792489606542E-3</c:v>
                </c:pt>
                <c:pt idx="3861" formatCode="General">
                  <c:v>-1.63104540631332E-3</c:v>
                </c:pt>
                <c:pt idx="3862" formatCode="General">
                  <c:v>-1.62806663839787E-3</c:v>
                </c:pt>
                <c:pt idx="3863" formatCode="General">
                  <c:v>-1.63444811809666E-3</c:v>
                </c:pt>
                <c:pt idx="3864" formatCode="General">
                  <c:v>-1.61894063186617E-3</c:v>
                </c:pt>
                <c:pt idx="3865" formatCode="General">
                  <c:v>-1.63089362436705E-3</c:v>
                </c:pt>
                <c:pt idx="3866" formatCode="General">
                  <c:v>-1.64129660617824E-3</c:v>
                </c:pt>
                <c:pt idx="3867" formatCode="General">
                  <c:v>-1.6244143456759701E-3</c:v>
                </c:pt>
                <c:pt idx="3868" formatCode="General">
                  <c:v>-1.6186299758527299E-3</c:v>
                </c:pt>
                <c:pt idx="3869" formatCode="General">
                  <c:v>-1.61860035515629E-3</c:v>
                </c:pt>
                <c:pt idx="3870" formatCode="General">
                  <c:v>-1.6221103228808301E-3</c:v>
                </c:pt>
                <c:pt idx="3871" formatCode="General">
                  <c:v>-1.60596409135699E-3</c:v>
                </c:pt>
                <c:pt idx="3872" formatCode="General">
                  <c:v>-1.60746813669912E-3</c:v>
                </c:pt>
                <c:pt idx="3873" formatCode="General">
                  <c:v>-1.62431812098902E-3</c:v>
                </c:pt>
                <c:pt idx="3874" formatCode="General">
                  <c:v>-1.63559151465855E-3</c:v>
                </c:pt>
                <c:pt idx="3875" formatCode="General">
                  <c:v>-1.60772721387491E-3</c:v>
                </c:pt>
                <c:pt idx="3876" formatCode="General">
                  <c:v>-1.6263029442877999E-3</c:v>
                </c:pt>
                <c:pt idx="3877" formatCode="General">
                  <c:v>-1.6188011291816201E-3</c:v>
                </c:pt>
                <c:pt idx="3878" formatCode="General">
                  <c:v>-1.61433717657176E-3</c:v>
                </c:pt>
                <c:pt idx="3879" formatCode="General">
                  <c:v>-1.6284929093590701E-3</c:v>
                </c:pt>
                <c:pt idx="3880" formatCode="General">
                  <c:v>-1.6090562435631299E-3</c:v>
                </c:pt>
                <c:pt idx="3881" formatCode="General">
                  <c:v>-1.6231361477395999E-3</c:v>
                </c:pt>
                <c:pt idx="3882" formatCode="General">
                  <c:v>-1.6119247719938101E-3</c:v>
                </c:pt>
                <c:pt idx="3883" formatCode="General">
                  <c:v>-1.61180741338401E-3</c:v>
                </c:pt>
                <c:pt idx="3884" formatCode="General">
                  <c:v>-1.6187281551790201E-3</c:v>
                </c:pt>
                <c:pt idx="3885" formatCode="General">
                  <c:v>-1.6237980983303099E-3</c:v>
                </c:pt>
                <c:pt idx="3886" formatCode="General">
                  <c:v>-1.6161559079114901E-3</c:v>
                </c:pt>
                <c:pt idx="3887" formatCode="General">
                  <c:v>-1.62514130650735E-3</c:v>
                </c:pt>
                <c:pt idx="3888" formatCode="General">
                  <c:v>-1.6127153784358699E-3</c:v>
                </c:pt>
                <c:pt idx="3889" formatCode="General">
                  <c:v>-1.60882624953737E-3</c:v>
                </c:pt>
                <c:pt idx="3890" formatCode="General">
                  <c:v>-1.62132915555638E-3</c:v>
                </c:pt>
                <c:pt idx="3891" formatCode="General">
                  <c:v>-1.6017764079769999E-3</c:v>
                </c:pt>
                <c:pt idx="3892" formatCode="General">
                  <c:v>-1.6262887594705299E-3</c:v>
                </c:pt>
                <c:pt idx="3893" formatCode="General">
                  <c:v>-1.6178792402303599E-3</c:v>
                </c:pt>
                <c:pt idx="3894" formatCode="General">
                  <c:v>-1.6064757767567E-3</c:v>
                </c:pt>
                <c:pt idx="3895" formatCode="General">
                  <c:v>-1.6133521751804901E-3</c:v>
                </c:pt>
                <c:pt idx="3896" formatCode="General">
                  <c:v>-1.6240260939263001E-3</c:v>
                </c:pt>
                <c:pt idx="3897" formatCode="General">
                  <c:v>-1.62370701888695E-3</c:v>
                </c:pt>
                <c:pt idx="3898" formatCode="General">
                  <c:v>-1.62670323648969E-3</c:v>
                </c:pt>
                <c:pt idx="3899" formatCode="General">
                  <c:v>-1.6172185387268701E-3</c:v>
                </c:pt>
                <c:pt idx="3900" formatCode="General">
                  <c:v>-1.6055511729768401E-3</c:v>
                </c:pt>
                <c:pt idx="3901" formatCode="General">
                  <c:v>-1.6156579462612E-3</c:v>
                </c:pt>
                <c:pt idx="3902" formatCode="General">
                  <c:v>-1.6234940481392099E-3</c:v>
                </c:pt>
                <c:pt idx="3903" formatCode="General">
                  <c:v>-1.6311617059436899E-3</c:v>
                </c:pt>
                <c:pt idx="3904" formatCode="General">
                  <c:v>-1.61033401397197E-3</c:v>
                </c:pt>
                <c:pt idx="3905" formatCode="General">
                  <c:v>-1.6233729021232299E-3</c:v>
                </c:pt>
                <c:pt idx="3906" formatCode="General">
                  <c:v>-1.60659161850933E-3</c:v>
                </c:pt>
                <c:pt idx="3907" formatCode="General">
                  <c:v>-1.6107014106859299E-3</c:v>
                </c:pt>
                <c:pt idx="3908" formatCode="General">
                  <c:v>-1.5940251294775201E-3</c:v>
                </c:pt>
                <c:pt idx="3909" formatCode="General">
                  <c:v>-1.59543157044528E-3</c:v>
                </c:pt>
                <c:pt idx="3910" formatCode="General">
                  <c:v>-1.6204835485642401E-3</c:v>
                </c:pt>
                <c:pt idx="3911" formatCode="General">
                  <c:v>-1.6112236721078799E-3</c:v>
                </c:pt>
                <c:pt idx="3912" formatCode="General">
                  <c:v>-1.6008329362752699E-3</c:v>
                </c:pt>
                <c:pt idx="3913" formatCode="General">
                  <c:v>-1.6244440946555599E-3</c:v>
                </c:pt>
                <c:pt idx="3914" formatCode="General">
                  <c:v>-1.5924184928857699E-3</c:v>
                </c:pt>
                <c:pt idx="3915" formatCode="General">
                  <c:v>-1.58139779252504E-3</c:v>
                </c:pt>
                <c:pt idx="3916" formatCode="General">
                  <c:v>-1.6041175401059001E-3</c:v>
                </c:pt>
                <c:pt idx="3917" formatCode="General">
                  <c:v>-1.6062485537188999E-3</c:v>
                </c:pt>
                <c:pt idx="3918" formatCode="General">
                  <c:v>-1.61939458805755E-3</c:v>
                </c:pt>
                <c:pt idx="3919" formatCode="General">
                  <c:v>-1.60812075740144E-3</c:v>
                </c:pt>
                <c:pt idx="3920" formatCode="General">
                  <c:v>-1.6082108959251001E-3</c:v>
                </c:pt>
                <c:pt idx="3921" formatCode="General">
                  <c:v>-1.62368327421818E-3</c:v>
                </c:pt>
                <c:pt idx="3922" formatCode="General">
                  <c:v>-1.5981258992472001E-3</c:v>
                </c:pt>
                <c:pt idx="3923" formatCode="General">
                  <c:v>-1.61637733337779E-3</c:v>
                </c:pt>
                <c:pt idx="3924" formatCode="General">
                  <c:v>-1.6246527762993001E-3</c:v>
                </c:pt>
                <c:pt idx="3925" formatCode="General">
                  <c:v>-1.61444577602903E-3</c:v>
                </c:pt>
                <c:pt idx="3926" formatCode="General">
                  <c:v>-1.6311529716835399E-3</c:v>
                </c:pt>
                <c:pt idx="3927" formatCode="General">
                  <c:v>-1.6133388774452E-3</c:v>
                </c:pt>
                <c:pt idx="3928" formatCode="General">
                  <c:v>-1.6141027349572601E-3</c:v>
                </c:pt>
                <c:pt idx="3929" formatCode="General">
                  <c:v>-1.63815551927868E-3</c:v>
                </c:pt>
                <c:pt idx="3930" formatCode="General">
                  <c:v>-1.6064617591795001E-3</c:v>
                </c:pt>
                <c:pt idx="3931" formatCode="General">
                  <c:v>-1.6025464026569001E-3</c:v>
                </c:pt>
                <c:pt idx="3932" formatCode="General">
                  <c:v>-1.5866512593908E-3</c:v>
                </c:pt>
                <c:pt idx="3933" formatCode="General">
                  <c:v>-1.5960544662755099E-3</c:v>
                </c:pt>
                <c:pt idx="3934" formatCode="General">
                  <c:v>-1.6070813523231199E-3</c:v>
                </c:pt>
                <c:pt idx="3935" formatCode="General">
                  <c:v>-1.6083188388969899E-3</c:v>
                </c:pt>
                <c:pt idx="3936" formatCode="General">
                  <c:v>-1.61901013281226E-3</c:v>
                </c:pt>
                <c:pt idx="3937" formatCode="General">
                  <c:v>-1.6158325170632299E-3</c:v>
                </c:pt>
                <c:pt idx="3938" formatCode="General">
                  <c:v>-1.62478751657677E-3</c:v>
                </c:pt>
                <c:pt idx="3939" formatCode="General">
                  <c:v>-1.5993689974794199E-3</c:v>
                </c:pt>
                <c:pt idx="3940" formatCode="General">
                  <c:v>-1.6176795386923699E-3</c:v>
                </c:pt>
                <c:pt idx="3941" formatCode="General">
                  <c:v>-1.6296601782074399E-3</c:v>
                </c:pt>
                <c:pt idx="3942" formatCode="General">
                  <c:v>-1.6074783336886701E-3</c:v>
                </c:pt>
                <c:pt idx="3943" formatCode="General">
                  <c:v>-1.6149990175632601E-3</c:v>
                </c:pt>
                <c:pt idx="3944" formatCode="General">
                  <c:v>-1.60196109708356E-3</c:v>
                </c:pt>
                <c:pt idx="3945" formatCode="General">
                  <c:v>-1.6174003692901401E-3</c:v>
                </c:pt>
                <c:pt idx="3946" formatCode="General">
                  <c:v>-1.6015524547013801E-3</c:v>
                </c:pt>
                <c:pt idx="3947" formatCode="General">
                  <c:v>-1.6115264986191901E-3</c:v>
                </c:pt>
                <c:pt idx="3948" formatCode="General">
                  <c:v>-1.61416696806609E-3</c:v>
                </c:pt>
                <c:pt idx="3949" formatCode="General">
                  <c:v>-1.61079909904989E-3</c:v>
                </c:pt>
                <c:pt idx="3950" formatCode="General">
                  <c:v>-1.61346597937476E-3</c:v>
                </c:pt>
                <c:pt idx="3951" formatCode="General">
                  <c:v>-1.6408646679836401E-3</c:v>
                </c:pt>
                <c:pt idx="3952" formatCode="General">
                  <c:v>-1.62851199895898E-3</c:v>
                </c:pt>
                <c:pt idx="3953" formatCode="General">
                  <c:v>-1.60633425024632E-3</c:v>
                </c:pt>
                <c:pt idx="3954" formatCode="General">
                  <c:v>-1.6159638051146199E-3</c:v>
                </c:pt>
                <c:pt idx="3955" formatCode="General">
                  <c:v>-1.6144196859184401E-3</c:v>
                </c:pt>
                <c:pt idx="3956" formatCode="General">
                  <c:v>-1.61280293004722E-3</c:v>
                </c:pt>
                <c:pt idx="3957" formatCode="General">
                  <c:v>-1.614794165734E-3</c:v>
                </c:pt>
                <c:pt idx="3958" formatCode="General">
                  <c:v>-1.6140490438522801E-3</c:v>
                </c:pt>
                <c:pt idx="3959" formatCode="General">
                  <c:v>-1.61536578100568E-3</c:v>
                </c:pt>
                <c:pt idx="3960" formatCode="General">
                  <c:v>-1.59734699385438E-3</c:v>
                </c:pt>
                <c:pt idx="3961" formatCode="General">
                  <c:v>-1.5874997857523599E-3</c:v>
                </c:pt>
                <c:pt idx="3962" formatCode="General">
                  <c:v>-1.60328880649071E-3</c:v>
                </c:pt>
                <c:pt idx="3963" formatCode="General">
                  <c:v>-1.61347294364488E-3</c:v>
                </c:pt>
                <c:pt idx="3964" formatCode="General">
                  <c:v>-1.6348869428231101E-3</c:v>
                </c:pt>
                <c:pt idx="3965" formatCode="General">
                  <c:v>-1.58593055950707E-3</c:v>
                </c:pt>
                <c:pt idx="3966" formatCode="General">
                  <c:v>-1.5964451494221901E-3</c:v>
                </c:pt>
                <c:pt idx="3967" formatCode="General">
                  <c:v>-1.6089488789185599E-3</c:v>
                </c:pt>
                <c:pt idx="3968" formatCode="General">
                  <c:v>-1.6240488133053199E-3</c:v>
                </c:pt>
                <c:pt idx="3969" formatCode="General">
                  <c:v>-1.6121689777388701E-3</c:v>
                </c:pt>
                <c:pt idx="3970" formatCode="General">
                  <c:v>-1.6032290919890399E-3</c:v>
                </c:pt>
                <c:pt idx="3971" formatCode="General">
                  <c:v>-1.6239277077443701E-3</c:v>
                </c:pt>
                <c:pt idx="3972" formatCode="General">
                  <c:v>-1.6065164148953599E-3</c:v>
                </c:pt>
                <c:pt idx="3973" formatCode="General">
                  <c:v>-1.59846174822279E-3</c:v>
                </c:pt>
                <c:pt idx="3974" formatCode="General">
                  <c:v>-1.5891026196542799E-3</c:v>
                </c:pt>
                <c:pt idx="3975" formatCode="General">
                  <c:v>-1.6063304592020601E-3</c:v>
                </c:pt>
                <c:pt idx="3976" formatCode="General">
                  <c:v>-1.5920510999664901E-3</c:v>
                </c:pt>
                <c:pt idx="3977" formatCode="General">
                  <c:v>-1.60432154509478E-3</c:v>
                </c:pt>
                <c:pt idx="3978" formatCode="General">
                  <c:v>-1.6085813367518701E-3</c:v>
                </c:pt>
                <c:pt idx="3979" formatCode="General">
                  <c:v>-1.61235415936022E-3</c:v>
                </c:pt>
                <c:pt idx="3980" formatCode="General">
                  <c:v>-1.6170266381787899E-3</c:v>
                </c:pt>
                <c:pt idx="3981" formatCode="General">
                  <c:v>-1.6043841145870999E-3</c:v>
                </c:pt>
                <c:pt idx="3982" formatCode="General">
                  <c:v>-1.61296881922053E-3</c:v>
                </c:pt>
                <c:pt idx="3983" formatCode="General">
                  <c:v>-1.6196796732339501E-3</c:v>
                </c:pt>
                <c:pt idx="3984" formatCode="General">
                  <c:v>-1.6158109378379699E-3</c:v>
                </c:pt>
                <c:pt idx="3985" formatCode="General">
                  <c:v>-1.62148739897626E-3</c:v>
                </c:pt>
                <c:pt idx="3986" formatCode="General">
                  <c:v>-1.6168587365313299E-3</c:v>
                </c:pt>
                <c:pt idx="3987" formatCode="General">
                  <c:v>-1.6124033345576801E-3</c:v>
                </c:pt>
                <c:pt idx="3988" formatCode="General">
                  <c:v>-1.61664717834488E-3</c:v>
                </c:pt>
                <c:pt idx="3989" formatCode="General">
                  <c:v>-1.61104578709963E-3</c:v>
                </c:pt>
                <c:pt idx="3990" formatCode="General">
                  <c:v>-1.60633293522402E-3</c:v>
                </c:pt>
                <c:pt idx="3991" formatCode="General">
                  <c:v>-1.61697761085362E-3</c:v>
                </c:pt>
                <c:pt idx="3992" formatCode="General">
                  <c:v>-1.6165400047004101E-3</c:v>
                </c:pt>
                <c:pt idx="3993" formatCode="General">
                  <c:v>-1.6050193982703599E-3</c:v>
                </c:pt>
                <c:pt idx="3994" formatCode="General">
                  <c:v>-1.61985347721371E-3</c:v>
                </c:pt>
                <c:pt idx="3995" formatCode="General">
                  <c:v>-1.61471207883912E-3</c:v>
                </c:pt>
                <c:pt idx="3996" formatCode="General">
                  <c:v>-1.60909406685491E-3</c:v>
                </c:pt>
                <c:pt idx="3997" formatCode="General">
                  <c:v>-1.6257505466425199E-3</c:v>
                </c:pt>
                <c:pt idx="3998" formatCode="General">
                  <c:v>-1.6147398481617501E-3</c:v>
                </c:pt>
                <c:pt idx="3999" formatCode="General">
                  <c:v>-1.61556714409493E-3</c:v>
                </c:pt>
                <c:pt idx="4000" formatCode="General">
                  <c:v>-1.61587871867824E-3</c:v>
                </c:pt>
                <c:pt idx="4001" formatCode="General">
                  <c:v>-1.6341105163014101E-3</c:v>
                </c:pt>
                <c:pt idx="4002" formatCode="General">
                  <c:v>-1.6225870773751701E-3</c:v>
                </c:pt>
                <c:pt idx="4003" formatCode="General">
                  <c:v>-1.62045332077187E-3</c:v>
                </c:pt>
                <c:pt idx="4004" formatCode="General">
                  <c:v>-1.62738698752376E-3</c:v>
                </c:pt>
                <c:pt idx="4005" formatCode="General">
                  <c:v>-1.62497791086469E-3</c:v>
                </c:pt>
                <c:pt idx="4006" formatCode="General">
                  <c:v>-1.6217444119108501E-3</c:v>
                </c:pt>
                <c:pt idx="4007" formatCode="General">
                  <c:v>-1.5957689235192799E-3</c:v>
                </c:pt>
                <c:pt idx="4008" formatCode="General">
                  <c:v>-1.6205963361264899E-3</c:v>
                </c:pt>
                <c:pt idx="4009" formatCode="General">
                  <c:v>-1.6264471272327699E-3</c:v>
                </c:pt>
                <c:pt idx="4010" formatCode="General">
                  <c:v>-1.6284200902385499E-3</c:v>
                </c:pt>
                <c:pt idx="4011" formatCode="General">
                  <c:v>-1.61579253135216E-3</c:v>
                </c:pt>
                <c:pt idx="4012" formatCode="General">
                  <c:v>-1.60516405940084E-3</c:v>
                </c:pt>
                <c:pt idx="4013" formatCode="General">
                  <c:v>-1.6009995717822701E-3</c:v>
                </c:pt>
                <c:pt idx="4014" formatCode="General">
                  <c:v>-1.6351905304343899E-3</c:v>
                </c:pt>
                <c:pt idx="4015" formatCode="General">
                  <c:v>-1.60763515974697E-3</c:v>
                </c:pt>
                <c:pt idx="4016" formatCode="General">
                  <c:v>-1.6119201671652801E-3</c:v>
                </c:pt>
                <c:pt idx="4017" formatCode="General">
                  <c:v>-1.62778726302727E-3</c:v>
                </c:pt>
                <c:pt idx="4018" formatCode="General">
                  <c:v>-1.61856806867424E-3</c:v>
                </c:pt>
                <c:pt idx="4019" formatCode="General">
                  <c:v>-1.6237428697810799E-3</c:v>
                </c:pt>
                <c:pt idx="4020" formatCode="General">
                  <c:v>-1.5995152918293501E-3</c:v>
                </c:pt>
                <c:pt idx="4021" formatCode="General">
                  <c:v>-1.61827167238194E-3</c:v>
                </c:pt>
                <c:pt idx="4022" formatCode="General">
                  <c:v>-1.61772071583576E-3</c:v>
                </c:pt>
                <c:pt idx="4023" formatCode="General">
                  <c:v>-1.6043730969187301E-3</c:v>
                </c:pt>
                <c:pt idx="4024" formatCode="General">
                  <c:v>-1.61427131019712E-3</c:v>
                </c:pt>
                <c:pt idx="4025" formatCode="General">
                  <c:v>-1.62457988225145E-3</c:v>
                </c:pt>
                <c:pt idx="4026" formatCode="General">
                  <c:v>-1.6242567300450001E-3</c:v>
                </c:pt>
                <c:pt idx="4027" formatCode="General">
                  <c:v>-1.6263997292390499E-3</c:v>
                </c:pt>
                <c:pt idx="4028" formatCode="General">
                  <c:v>-1.6173978080815099E-3</c:v>
                </c:pt>
                <c:pt idx="4029" formatCode="General">
                  <c:v>-1.6291598520850601E-3</c:v>
                </c:pt>
                <c:pt idx="4030" formatCode="General">
                  <c:v>-1.6283046862003701E-3</c:v>
                </c:pt>
                <c:pt idx="4031" formatCode="General">
                  <c:v>-1.61094248205221E-3</c:v>
                </c:pt>
                <c:pt idx="4032" formatCode="General">
                  <c:v>-1.6214324735181901E-3</c:v>
                </c:pt>
                <c:pt idx="4033" formatCode="General">
                  <c:v>-1.6174238140208199E-3</c:v>
                </c:pt>
                <c:pt idx="4034" formatCode="General">
                  <c:v>-1.6086422909405401E-3</c:v>
                </c:pt>
                <c:pt idx="4035" formatCode="General">
                  <c:v>-1.6217033393187601E-3</c:v>
                </c:pt>
                <c:pt idx="4036" formatCode="General">
                  <c:v>-1.62643445371124E-3</c:v>
                </c:pt>
                <c:pt idx="4037" formatCode="General">
                  <c:v>-1.6154607028397001E-3</c:v>
                </c:pt>
                <c:pt idx="4038" formatCode="General">
                  <c:v>-1.61882703288406E-3</c:v>
                </c:pt>
                <c:pt idx="4039" formatCode="General">
                  <c:v>-1.6139953268150401E-3</c:v>
                </c:pt>
                <c:pt idx="4040" formatCode="General">
                  <c:v>-1.6121660174821101E-3</c:v>
                </c:pt>
                <c:pt idx="4041" formatCode="General">
                  <c:v>-1.62286195203931E-3</c:v>
                </c:pt>
                <c:pt idx="4042" formatCode="General">
                  <c:v>-1.6248250466137199E-3</c:v>
                </c:pt>
                <c:pt idx="4043" formatCode="General">
                  <c:v>-1.6215920882185399E-3</c:v>
                </c:pt>
                <c:pt idx="4044" formatCode="General">
                  <c:v>-1.6255113947123399E-3</c:v>
                </c:pt>
                <c:pt idx="4045" formatCode="General">
                  <c:v>-1.62609381090737E-3</c:v>
                </c:pt>
                <c:pt idx="4046" formatCode="General">
                  <c:v>-1.6134199719721001E-3</c:v>
                </c:pt>
                <c:pt idx="4047" formatCode="General">
                  <c:v>-1.6313510605835901E-3</c:v>
                </c:pt>
                <c:pt idx="4048" formatCode="General">
                  <c:v>-1.6326170153797401E-3</c:v>
                </c:pt>
                <c:pt idx="4049" formatCode="General">
                  <c:v>-1.6209612972324799E-3</c:v>
                </c:pt>
                <c:pt idx="4050" formatCode="General">
                  <c:v>-1.6199021733370399E-3</c:v>
                </c:pt>
                <c:pt idx="4051" formatCode="General">
                  <c:v>-1.6276541212655699E-3</c:v>
                </c:pt>
                <c:pt idx="4052" formatCode="General">
                  <c:v>-1.62194686382996E-3</c:v>
                </c:pt>
                <c:pt idx="4053" formatCode="General">
                  <c:v>-1.60795391121705E-3</c:v>
                </c:pt>
                <c:pt idx="4054" formatCode="General">
                  <c:v>-1.58442979961258E-3</c:v>
                </c:pt>
                <c:pt idx="4055" formatCode="General">
                  <c:v>-1.5936332774965001E-3</c:v>
                </c:pt>
                <c:pt idx="4056" formatCode="General">
                  <c:v>-1.6117854893884401E-3</c:v>
                </c:pt>
                <c:pt idx="4057" formatCode="General">
                  <c:v>-1.6181919623946999E-3</c:v>
                </c:pt>
                <c:pt idx="4058" formatCode="General">
                  <c:v>-1.6202601168975499E-3</c:v>
                </c:pt>
                <c:pt idx="4059" formatCode="General">
                  <c:v>-1.60421265256495E-3</c:v>
                </c:pt>
                <c:pt idx="4060" formatCode="General">
                  <c:v>-1.6129716540971401E-3</c:v>
                </c:pt>
                <c:pt idx="4061" formatCode="General">
                  <c:v>-1.59751209601625E-3</c:v>
                </c:pt>
                <c:pt idx="4062" formatCode="General">
                  <c:v>-1.62208911384114E-3</c:v>
                </c:pt>
                <c:pt idx="4063" formatCode="General">
                  <c:v>-1.5998020369325399E-3</c:v>
                </c:pt>
                <c:pt idx="4064" formatCode="General">
                  <c:v>-1.6047388816713499E-3</c:v>
                </c:pt>
                <c:pt idx="4065" formatCode="General">
                  <c:v>-1.61165367831734E-3</c:v>
                </c:pt>
                <c:pt idx="4066" formatCode="General">
                  <c:v>-1.6125356321189501E-3</c:v>
                </c:pt>
                <c:pt idx="4067" formatCode="General">
                  <c:v>-1.61307381803449E-3</c:v>
                </c:pt>
                <c:pt idx="4068" formatCode="General">
                  <c:v>-1.61960071663231E-3</c:v>
                </c:pt>
                <c:pt idx="4069" formatCode="General">
                  <c:v>-1.61334728389944E-3</c:v>
                </c:pt>
                <c:pt idx="4070" formatCode="General">
                  <c:v>-1.6073857634088401E-3</c:v>
                </c:pt>
                <c:pt idx="4071" formatCode="General">
                  <c:v>-1.6209783656429401E-3</c:v>
                </c:pt>
                <c:pt idx="4072" formatCode="General">
                  <c:v>-1.6225945465061301E-3</c:v>
                </c:pt>
                <c:pt idx="4073" formatCode="General">
                  <c:v>-1.6198997094664001E-3</c:v>
                </c:pt>
                <c:pt idx="4074" formatCode="General">
                  <c:v>-1.60862338728341E-3</c:v>
                </c:pt>
                <c:pt idx="4075" formatCode="General">
                  <c:v>-1.60184909505154E-3</c:v>
                </c:pt>
                <c:pt idx="4076" formatCode="General">
                  <c:v>-1.62606530087396E-3</c:v>
                </c:pt>
                <c:pt idx="4077" formatCode="General">
                  <c:v>-1.61275073928629E-3</c:v>
                </c:pt>
                <c:pt idx="4078" formatCode="General">
                  <c:v>-1.61796788713084E-3</c:v>
                </c:pt>
                <c:pt idx="4079" formatCode="General">
                  <c:v>-1.6068556990210001E-3</c:v>
                </c:pt>
                <c:pt idx="4080" formatCode="General">
                  <c:v>-1.5908070045586699E-3</c:v>
                </c:pt>
                <c:pt idx="4081" formatCode="General">
                  <c:v>-1.59053175895303E-3</c:v>
                </c:pt>
                <c:pt idx="4082" formatCode="General">
                  <c:v>-1.6138876196404701E-3</c:v>
                </c:pt>
                <c:pt idx="4083" formatCode="General">
                  <c:v>-1.5966377258785399E-3</c:v>
                </c:pt>
                <c:pt idx="4084" formatCode="General">
                  <c:v>-1.60043232300803E-3</c:v>
                </c:pt>
                <c:pt idx="4085" formatCode="General">
                  <c:v>-1.6064479739624101E-3</c:v>
                </c:pt>
                <c:pt idx="4086" formatCode="General">
                  <c:v>-1.57705217777748E-3</c:v>
                </c:pt>
                <c:pt idx="4087" formatCode="General">
                  <c:v>-1.60620661139696E-3</c:v>
                </c:pt>
                <c:pt idx="4088" formatCode="General">
                  <c:v>-1.6027424282196699E-3</c:v>
                </c:pt>
                <c:pt idx="4089" formatCode="General">
                  <c:v>-1.5751201753103599E-3</c:v>
                </c:pt>
                <c:pt idx="4090" formatCode="General">
                  <c:v>-1.59455245927341E-3</c:v>
                </c:pt>
                <c:pt idx="4091" formatCode="General">
                  <c:v>-1.5969784566724199E-3</c:v>
                </c:pt>
                <c:pt idx="4092" formatCode="General">
                  <c:v>-1.6006001768071501E-3</c:v>
                </c:pt>
                <c:pt idx="4093" formatCode="General">
                  <c:v>-1.61079125575885E-3</c:v>
                </c:pt>
                <c:pt idx="4094" formatCode="General">
                  <c:v>-1.5869199190305799E-3</c:v>
                </c:pt>
                <c:pt idx="4095" formatCode="General">
                  <c:v>-1.60532644670657E-3</c:v>
                </c:pt>
                <c:pt idx="4096" formatCode="General">
                  <c:v>-1.6016083615425099E-3</c:v>
                </c:pt>
                <c:pt idx="4097" formatCode="General">
                  <c:v>-1.58057215536169E-3</c:v>
                </c:pt>
                <c:pt idx="4098" formatCode="General">
                  <c:v>-1.6255164023740701E-3</c:v>
                </c:pt>
                <c:pt idx="4099" formatCode="General">
                  <c:v>-1.5852965618534799E-3</c:v>
                </c:pt>
                <c:pt idx="4100" formatCode="General">
                  <c:v>-1.59927118055252E-3</c:v>
                </c:pt>
                <c:pt idx="4101" formatCode="General">
                  <c:v>-1.59600254211286E-3</c:v>
                </c:pt>
                <c:pt idx="4102" formatCode="General">
                  <c:v>-1.58092308684753E-3</c:v>
                </c:pt>
                <c:pt idx="4103" formatCode="General">
                  <c:v>-1.60088927187013E-3</c:v>
                </c:pt>
                <c:pt idx="4104" formatCode="General">
                  <c:v>-1.5851917108784001E-3</c:v>
                </c:pt>
                <c:pt idx="4105" formatCode="General">
                  <c:v>-1.60483463428015E-3</c:v>
                </c:pt>
                <c:pt idx="4106" formatCode="General">
                  <c:v>-1.5827754834440301E-3</c:v>
                </c:pt>
                <c:pt idx="4107" formatCode="General">
                  <c:v>-1.5944552888758701E-3</c:v>
                </c:pt>
                <c:pt idx="4108" formatCode="General">
                  <c:v>-1.59336923700504E-3</c:v>
                </c:pt>
                <c:pt idx="4109" formatCode="General">
                  <c:v>-1.5795539342207199E-3</c:v>
                </c:pt>
                <c:pt idx="4110" formatCode="General">
                  <c:v>-1.59998395113528E-3</c:v>
                </c:pt>
                <c:pt idx="4111" formatCode="General">
                  <c:v>-1.56265966077849E-3</c:v>
                </c:pt>
                <c:pt idx="4112" formatCode="General">
                  <c:v>-1.58089009485127E-3</c:v>
                </c:pt>
                <c:pt idx="4113" formatCode="General">
                  <c:v>-1.5745653409762099E-3</c:v>
                </c:pt>
                <c:pt idx="4114" formatCode="General">
                  <c:v>-1.54952974181879E-3</c:v>
                </c:pt>
                <c:pt idx="4115" formatCode="General">
                  <c:v>-1.58051210683523E-3</c:v>
                </c:pt>
                <c:pt idx="4116" formatCode="General">
                  <c:v>-1.5848826146568501E-3</c:v>
                </c:pt>
                <c:pt idx="4117" formatCode="General">
                  <c:v>-1.5974961461716799E-3</c:v>
                </c:pt>
                <c:pt idx="4118" formatCode="General">
                  <c:v>-1.5805508139622E-3</c:v>
                </c:pt>
                <c:pt idx="4119" formatCode="General">
                  <c:v>-1.58732725872067E-3</c:v>
                </c:pt>
                <c:pt idx="4120" formatCode="General">
                  <c:v>-1.5917060786989599E-3</c:v>
                </c:pt>
                <c:pt idx="4121" formatCode="General">
                  <c:v>-1.5929003239120399E-3</c:v>
                </c:pt>
                <c:pt idx="4122" formatCode="General">
                  <c:v>-1.57127683633597E-3</c:v>
                </c:pt>
                <c:pt idx="4123" formatCode="General">
                  <c:v>-1.56474596988327E-3</c:v>
                </c:pt>
                <c:pt idx="4124" formatCode="General">
                  <c:v>-1.58543892568739E-3</c:v>
                </c:pt>
                <c:pt idx="4125" formatCode="General">
                  <c:v>-1.57413214835035E-3</c:v>
                </c:pt>
                <c:pt idx="4126" formatCode="General">
                  <c:v>-1.5944429141525899E-3</c:v>
                </c:pt>
                <c:pt idx="4127" formatCode="General">
                  <c:v>-1.5597809049081499E-3</c:v>
                </c:pt>
                <c:pt idx="4128" formatCode="General">
                  <c:v>-1.58471490506158E-3</c:v>
                </c:pt>
                <c:pt idx="4129" formatCode="General">
                  <c:v>-1.56854692170608E-3</c:v>
                </c:pt>
                <c:pt idx="4130" formatCode="General">
                  <c:v>-1.57288639016828E-3</c:v>
                </c:pt>
                <c:pt idx="4131" formatCode="General">
                  <c:v>-1.5972597791508E-3</c:v>
                </c:pt>
                <c:pt idx="4132" formatCode="General">
                  <c:v>-1.58596273144665E-3</c:v>
                </c:pt>
                <c:pt idx="4133" formatCode="General">
                  <c:v>-1.5779510989031801E-3</c:v>
                </c:pt>
                <c:pt idx="4134" formatCode="General">
                  <c:v>-1.5668344160801599E-3</c:v>
                </c:pt>
                <c:pt idx="4135" formatCode="General">
                  <c:v>-1.5804866099490499E-3</c:v>
                </c:pt>
                <c:pt idx="4136" formatCode="General">
                  <c:v>-1.57135771595439E-3</c:v>
                </c:pt>
                <c:pt idx="4137" formatCode="General">
                  <c:v>-1.5696552210259401E-3</c:v>
                </c:pt>
                <c:pt idx="4138" formatCode="General">
                  <c:v>-1.58153401320538E-3</c:v>
                </c:pt>
                <c:pt idx="4139" formatCode="General">
                  <c:v>-1.56287688425331E-3</c:v>
                </c:pt>
                <c:pt idx="4140" formatCode="General">
                  <c:v>-1.5651669867167101E-3</c:v>
                </c:pt>
                <c:pt idx="4141" formatCode="General">
                  <c:v>-1.5635043116633499E-3</c:v>
                </c:pt>
                <c:pt idx="4142" formatCode="General">
                  <c:v>-1.57984027146462E-3</c:v>
                </c:pt>
                <c:pt idx="4143" formatCode="General">
                  <c:v>-1.58057952901547E-3</c:v>
                </c:pt>
                <c:pt idx="4144" formatCode="General">
                  <c:v>-1.5766549142126099E-3</c:v>
                </c:pt>
                <c:pt idx="4145" formatCode="General">
                  <c:v>-1.6043709198576E-3</c:v>
                </c:pt>
                <c:pt idx="4146" formatCode="General">
                  <c:v>-1.5717033138024799E-3</c:v>
                </c:pt>
                <c:pt idx="4147" formatCode="General">
                  <c:v>-1.5743620112692899E-3</c:v>
                </c:pt>
                <c:pt idx="4148" formatCode="General">
                  <c:v>-1.5785373311702801E-3</c:v>
                </c:pt>
                <c:pt idx="4149" formatCode="General">
                  <c:v>-1.5729513082432E-3</c:v>
                </c:pt>
                <c:pt idx="4150" formatCode="General">
                  <c:v>-1.5794957622988399E-3</c:v>
                </c:pt>
                <c:pt idx="4151" formatCode="General">
                  <c:v>-1.5441660327439701E-3</c:v>
                </c:pt>
                <c:pt idx="4152" formatCode="General">
                  <c:v>-1.56918505466517E-3</c:v>
                </c:pt>
                <c:pt idx="4153" formatCode="General">
                  <c:v>-1.5936335871164799E-3</c:v>
                </c:pt>
                <c:pt idx="4154" formatCode="General">
                  <c:v>-1.54727306958812E-3</c:v>
                </c:pt>
                <c:pt idx="4155" formatCode="General">
                  <c:v>-1.55920167179771E-3</c:v>
                </c:pt>
                <c:pt idx="4156" formatCode="General">
                  <c:v>-1.5674282627122799E-3</c:v>
                </c:pt>
                <c:pt idx="4157" formatCode="General">
                  <c:v>-1.5686709834225E-3</c:v>
                </c:pt>
                <c:pt idx="4158" formatCode="General">
                  <c:v>-1.5525106745197699E-3</c:v>
                </c:pt>
                <c:pt idx="4159" formatCode="General">
                  <c:v>-1.56850217622189E-3</c:v>
                </c:pt>
                <c:pt idx="4160" formatCode="General">
                  <c:v>-1.54213661497215E-3</c:v>
                </c:pt>
                <c:pt idx="4161" formatCode="General">
                  <c:v>-1.5484605856984099E-3</c:v>
                </c:pt>
                <c:pt idx="4162" formatCode="General">
                  <c:v>-1.5749800649750799E-3</c:v>
                </c:pt>
                <c:pt idx="4163" formatCode="General">
                  <c:v>-1.5629197629770299E-3</c:v>
                </c:pt>
                <c:pt idx="4164" formatCode="General">
                  <c:v>-1.5604045214685899E-3</c:v>
                </c:pt>
                <c:pt idx="4165" formatCode="General">
                  <c:v>-1.56492919464038E-3</c:v>
                </c:pt>
                <c:pt idx="4166" formatCode="General">
                  <c:v>-1.5663964517895401E-3</c:v>
                </c:pt>
                <c:pt idx="4167" formatCode="General">
                  <c:v>-1.56299981811843E-3</c:v>
                </c:pt>
                <c:pt idx="4168" formatCode="General">
                  <c:v>-1.5842561596953E-3</c:v>
                </c:pt>
                <c:pt idx="4169" formatCode="General">
                  <c:v>-1.56789129483576E-3</c:v>
                </c:pt>
                <c:pt idx="4170" formatCode="General">
                  <c:v>-1.5643141313246801E-3</c:v>
                </c:pt>
                <c:pt idx="4171" formatCode="General">
                  <c:v>-1.56527862811872E-3</c:v>
                </c:pt>
                <c:pt idx="4172" formatCode="General">
                  <c:v>-1.5835359480885899E-3</c:v>
                </c:pt>
                <c:pt idx="4173" formatCode="General">
                  <c:v>-1.55478905250925E-3</c:v>
                </c:pt>
                <c:pt idx="4174" formatCode="General">
                  <c:v>-1.562796281985E-3</c:v>
                </c:pt>
                <c:pt idx="4175" formatCode="General">
                  <c:v>-1.57789165057125E-3</c:v>
                </c:pt>
                <c:pt idx="4176" formatCode="General">
                  <c:v>-1.5676167297054499E-3</c:v>
                </c:pt>
                <c:pt idx="4177" formatCode="General">
                  <c:v>-1.5653203920559201E-3</c:v>
                </c:pt>
                <c:pt idx="4178" formatCode="General">
                  <c:v>-1.57100210412475E-3</c:v>
                </c:pt>
                <c:pt idx="4179" formatCode="General">
                  <c:v>-1.57841989937971E-3</c:v>
                </c:pt>
                <c:pt idx="4180" formatCode="General">
                  <c:v>-1.56379705191093E-3</c:v>
                </c:pt>
                <c:pt idx="4181" formatCode="General">
                  <c:v>-1.5782381946584101E-3</c:v>
                </c:pt>
                <c:pt idx="4182" formatCode="General">
                  <c:v>-1.5786839888179099E-3</c:v>
                </c:pt>
                <c:pt idx="4183" formatCode="General">
                  <c:v>-1.5629432132511899E-3</c:v>
                </c:pt>
                <c:pt idx="4184" formatCode="General">
                  <c:v>-1.57824947369749E-3</c:v>
                </c:pt>
                <c:pt idx="4185" formatCode="General">
                  <c:v>-1.5682851153444601E-3</c:v>
                </c:pt>
                <c:pt idx="4186" formatCode="General">
                  <c:v>-1.5561414411070799E-3</c:v>
                </c:pt>
                <c:pt idx="4187" formatCode="General">
                  <c:v>-1.5681261204633899E-3</c:v>
                </c:pt>
                <c:pt idx="4188" formatCode="General">
                  <c:v>-1.5764794197842299E-3</c:v>
                </c:pt>
                <c:pt idx="4189" formatCode="General">
                  <c:v>-1.54829651715321E-3</c:v>
                </c:pt>
                <c:pt idx="4190" formatCode="General">
                  <c:v>-1.5357311935405801E-3</c:v>
                </c:pt>
                <c:pt idx="4191" formatCode="General">
                  <c:v>-1.5545671140819899E-3</c:v>
                </c:pt>
                <c:pt idx="4192" formatCode="General">
                  <c:v>-1.56384020916721E-3</c:v>
                </c:pt>
                <c:pt idx="4193" formatCode="General">
                  <c:v>-1.58910186460992E-3</c:v>
                </c:pt>
                <c:pt idx="4194" formatCode="General">
                  <c:v>-1.5949772829497401E-3</c:v>
                </c:pt>
                <c:pt idx="4195" formatCode="General">
                  <c:v>-1.5449799897687699E-3</c:v>
                </c:pt>
                <c:pt idx="4196" formatCode="General">
                  <c:v>-1.5664613976625599E-3</c:v>
                </c:pt>
                <c:pt idx="4197" formatCode="General">
                  <c:v>-1.5624388262762299E-3</c:v>
                </c:pt>
                <c:pt idx="4198" formatCode="General">
                  <c:v>-1.5478356634397901E-3</c:v>
                </c:pt>
                <c:pt idx="4199" formatCode="General">
                  <c:v>-1.53455459944483E-3</c:v>
                </c:pt>
                <c:pt idx="4200" formatCode="General">
                  <c:v>-1.57521203753445E-3</c:v>
                </c:pt>
                <c:pt idx="4201" formatCode="General">
                  <c:v>-1.5747703622299501E-3</c:v>
                </c:pt>
                <c:pt idx="4202" formatCode="General">
                  <c:v>-1.57827206302323E-3</c:v>
                </c:pt>
                <c:pt idx="4203" formatCode="General">
                  <c:v>-1.53622689026228E-3</c:v>
                </c:pt>
                <c:pt idx="4204" formatCode="General">
                  <c:v>-1.57182261641006E-3</c:v>
                </c:pt>
                <c:pt idx="4205" formatCode="General">
                  <c:v>-1.5547133210310599E-3</c:v>
                </c:pt>
                <c:pt idx="4206" formatCode="General">
                  <c:v>-1.57174050227555E-3</c:v>
                </c:pt>
                <c:pt idx="4207" formatCode="General">
                  <c:v>-1.54840909814203E-3</c:v>
                </c:pt>
                <c:pt idx="4208" formatCode="General">
                  <c:v>-1.56339322505106E-3</c:v>
                </c:pt>
                <c:pt idx="4209" formatCode="General">
                  <c:v>-1.5667697304016001E-3</c:v>
                </c:pt>
                <c:pt idx="4210" formatCode="General">
                  <c:v>-1.54727858283472E-3</c:v>
                </c:pt>
                <c:pt idx="4211" formatCode="General">
                  <c:v>-1.5526140779486401E-3</c:v>
                </c:pt>
                <c:pt idx="4212" formatCode="General">
                  <c:v>-1.5597924979392499E-3</c:v>
                </c:pt>
                <c:pt idx="4213" formatCode="General">
                  <c:v>-1.56806810587291E-3</c:v>
                </c:pt>
                <c:pt idx="4214" formatCode="General">
                  <c:v>-1.5759736225573499E-3</c:v>
                </c:pt>
                <c:pt idx="4215" formatCode="General">
                  <c:v>-1.56292805667647E-3</c:v>
                </c:pt>
                <c:pt idx="4216" formatCode="General">
                  <c:v>-1.5438713184741399E-3</c:v>
                </c:pt>
                <c:pt idx="4217" formatCode="General">
                  <c:v>-1.58330608276489E-3</c:v>
                </c:pt>
                <c:pt idx="4218" formatCode="General">
                  <c:v>-1.550516575489E-3</c:v>
                </c:pt>
                <c:pt idx="4219" formatCode="General">
                  <c:v>-1.5734461360378299E-3</c:v>
                </c:pt>
                <c:pt idx="4220" formatCode="General">
                  <c:v>-1.5597149423550701E-3</c:v>
                </c:pt>
                <c:pt idx="4221" formatCode="General">
                  <c:v>-1.56721816826194E-3</c:v>
                </c:pt>
                <c:pt idx="4222" formatCode="General">
                  <c:v>-1.55590540131717E-3</c:v>
                </c:pt>
                <c:pt idx="4223" formatCode="General">
                  <c:v>-1.56528386912682E-3</c:v>
                </c:pt>
                <c:pt idx="4224" formatCode="General">
                  <c:v>-1.55124200338507E-3</c:v>
                </c:pt>
                <c:pt idx="4225" formatCode="General">
                  <c:v>-1.5626611560169701E-3</c:v>
                </c:pt>
                <c:pt idx="4226" formatCode="General">
                  <c:v>-1.56437626269655E-3</c:v>
                </c:pt>
                <c:pt idx="4227" formatCode="General">
                  <c:v>-1.5625238523628601E-3</c:v>
                </c:pt>
                <c:pt idx="4228" formatCode="General">
                  <c:v>-1.5604869799255099E-3</c:v>
                </c:pt>
                <c:pt idx="4229" formatCode="General">
                  <c:v>-1.55508203301816E-3</c:v>
                </c:pt>
                <c:pt idx="4230" formatCode="General">
                  <c:v>-1.58003226580331E-3</c:v>
                </c:pt>
                <c:pt idx="4231" formatCode="General">
                  <c:v>-1.56541316734344E-3</c:v>
                </c:pt>
                <c:pt idx="4232" formatCode="General">
                  <c:v>-1.56221324368846E-3</c:v>
                </c:pt>
                <c:pt idx="4233" formatCode="General">
                  <c:v>-1.5749981054757199E-3</c:v>
                </c:pt>
                <c:pt idx="4234" formatCode="General">
                  <c:v>-1.56451756451677E-3</c:v>
                </c:pt>
                <c:pt idx="4235" formatCode="General">
                  <c:v>-1.58538942962966E-3</c:v>
                </c:pt>
                <c:pt idx="4236" formatCode="General">
                  <c:v>-1.52555326461742E-3</c:v>
                </c:pt>
                <c:pt idx="4237" formatCode="General">
                  <c:v>-1.5650218389581E-3</c:v>
                </c:pt>
                <c:pt idx="4238" formatCode="General">
                  <c:v>-1.56370608015347E-3</c:v>
                </c:pt>
                <c:pt idx="4239" formatCode="General">
                  <c:v>-1.5491659136305401E-3</c:v>
                </c:pt>
                <c:pt idx="4240" formatCode="General">
                  <c:v>-1.57036192402959E-3</c:v>
                </c:pt>
                <c:pt idx="4241" formatCode="General">
                  <c:v>-1.5558101075999E-3</c:v>
                </c:pt>
                <c:pt idx="4242" formatCode="General">
                  <c:v>-1.5756207122951699E-3</c:v>
                </c:pt>
                <c:pt idx="4243" formatCode="General">
                  <c:v>-1.55352733416663E-3</c:v>
                </c:pt>
                <c:pt idx="4244" formatCode="General">
                  <c:v>-1.55276835982783E-3</c:v>
                </c:pt>
                <c:pt idx="4245" formatCode="General">
                  <c:v>-1.5683105375341299E-3</c:v>
                </c:pt>
                <c:pt idx="4246" formatCode="General">
                  <c:v>-1.53878214476592E-3</c:v>
                </c:pt>
                <c:pt idx="4247" formatCode="General">
                  <c:v>-1.5567462650125301E-3</c:v>
                </c:pt>
                <c:pt idx="4248" formatCode="General">
                  <c:v>-1.57347357777981E-3</c:v>
                </c:pt>
                <c:pt idx="4249" formatCode="General">
                  <c:v>-1.5540047377149899E-3</c:v>
                </c:pt>
                <c:pt idx="4250" formatCode="General">
                  <c:v>-1.56239575100859E-3</c:v>
                </c:pt>
                <c:pt idx="4251" formatCode="General">
                  <c:v>-1.56820847657856E-3</c:v>
                </c:pt>
                <c:pt idx="4252" formatCode="General">
                  <c:v>-1.5536244457408799E-3</c:v>
                </c:pt>
                <c:pt idx="4253" formatCode="General">
                  <c:v>-1.5619858070059799E-3</c:v>
                </c:pt>
                <c:pt idx="4254" formatCode="General">
                  <c:v>-1.5552378312807E-3</c:v>
                </c:pt>
                <c:pt idx="4255" formatCode="General">
                  <c:v>-1.58966801277466E-3</c:v>
                </c:pt>
                <c:pt idx="4256" formatCode="General">
                  <c:v>-1.5712704465073099E-3</c:v>
                </c:pt>
                <c:pt idx="4257" formatCode="General">
                  <c:v>-1.54621299211666E-3</c:v>
                </c:pt>
                <c:pt idx="4258" formatCode="General">
                  <c:v>-1.53194821684732E-3</c:v>
                </c:pt>
                <c:pt idx="4259" formatCode="General">
                  <c:v>-1.5819052794316399E-3</c:v>
                </c:pt>
                <c:pt idx="4260" formatCode="General">
                  <c:v>-1.5582187009162E-3</c:v>
                </c:pt>
                <c:pt idx="4261" formatCode="General">
                  <c:v>-1.5747813955067399E-3</c:v>
                </c:pt>
                <c:pt idx="4262" formatCode="General">
                  <c:v>-1.5518032612718399E-3</c:v>
                </c:pt>
                <c:pt idx="4263" formatCode="General">
                  <c:v>-1.55624859903539E-3</c:v>
                </c:pt>
                <c:pt idx="4264" formatCode="General">
                  <c:v>-1.55948991065622E-3</c:v>
                </c:pt>
                <c:pt idx="4265" formatCode="General">
                  <c:v>-1.53752243505431E-3</c:v>
                </c:pt>
                <c:pt idx="4266" formatCode="General">
                  <c:v>-1.5629540202461701E-3</c:v>
                </c:pt>
                <c:pt idx="4267" formatCode="General">
                  <c:v>-1.57314065266387E-3</c:v>
                </c:pt>
                <c:pt idx="4268" formatCode="General">
                  <c:v>-1.5598409221759999E-3</c:v>
                </c:pt>
                <c:pt idx="4269" formatCode="General">
                  <c:v>-1.5491184589337E-3</c:v>
                </c:pt>
                <c:pt idx="4270" formatCode="General">
                  <c:v>-1.55334391830506E-3</c:v>
                </c:pt>
                <c:pt idx="4271" formatCode="General">
                  <c:v>-1.56461367289707E-3</c:v>
                </c:pt>
                <c:pt idx="4272" formatCode="General">
                  <c:v>-1.56472840576252E-3</c:v>
                </c:pt>
                <c:pt idx="4273" formatCode="General">
                  <c:v>-1.5726615170774899E-3</c:v>
                </c:pt>
                <c:pt idx="4274" formatCode="General">
                  <c:v>-1.5512882139638901E-3</c:v>
                </c:pt>
                <c:pt idx="4275" formatCode="General">
                  <c:v>-1.56115327238541E-3</c:v>
                </c:pt>
                <c:pt idx="4276" formatCode="General">
                  <c:v>-1.5669216946479401E-3</c:v>
                </c:pt>
                <c:pt idx="4277" formatCode="General">
                  <c:v>-1.54714629073705E-3</c:v>
                </c:pt>
                <c:pt idx="4278" formatCode="General">
                  <c:v>-1.5569041572647E-3</c:v>
                </c:pt>
                <c:pt idx="4279" formatCode="General">
                  <c:v>-1.5554398515667501E-3</c:v>
                </c:pt>
                <c:pt idx="4280" formatCode="General">
                  <c:v>-1.58217537995487E-3</c:v>
                </c:pt>
                <c:pt idx="4281" formatCode="General">
                  <c:v>-1.5710065601598001E-3</c:v>
                </c:pt>
                <c:pt idx="4282" formatCode="General">
                  <c:v>-1.59243152336666E-3</c:v>
                </c:pt>
                <c:pt idx="4283" formatCode="General">
                  <c:v>-1.5976606308622601E-3</c:v>
                </c:pt>
                <c:pt idx="4284" formatCode="General">
                  <c:v>-1.59952979027711E-3</c:v>
                </c:pt>
                <c:pt idx="4285" formatCode="General">
                  <c:v>-1.58147131444639E-3</c:v>
                </c:pt>
                <c:pt idx="4286" formatCode="General">
                  <c:v>-1.5677289174358499E-3</c:v>
                </c:pt>
                <c:pt idx="4287" formatCode="General">
                  <c:v>-1.5934742759487999E-3</c:v>
                </c:pt>
                <c:pt idx="4288" formatCode="General">
                  <c:v>-1.6034805757173299E-3</c:v>
                </c:pt>
                <c:pt idx="4289" formatCode="General">
                  <c:v>-1.58039918317817E-3</c:v>
                </c:pt>
                <c:pt idx="4290" formatCode="General">
                  <c:v>-1.57491705717297E-3</c:v>
                </c:pt>
                <c:pt idx="4291" formatCode="General">
                  <c:v>-1.5723301395495601E-3</c:v>
                </c:pt>
                <c:pt idx="4292" formatCode="General">
                  <c:v>-1.57754378770285E-3</c:v>
                </c:pt>
                <c:pt idx="4293" formatCode="General">
                  <c:v>-1.5931780691636501E-3</c:v>
                </c:pt>
                <c:pt idx="4294" formatCode="General">
                  <c:v>-1.5760219522035601E-3</c:v>
                </c:pt>
                <c:pt idx="4295" formatCode="General">
                  <c:v>-1.5857184350759499E-3</c:v>
                </c:pt>
                <c:pt idx="4296" formatCode="General">
                  <c:v>-1.5865979062259E-3</c:v>
                </c:pt>
                <c:pt idx="4297" formatCode="General">
                  <c:v>-1.5792469739740701E-3</c:v>
                </c:pt>
                <c:pt idx="4298" formatCode="General">
                  <c:v>-1.5847520940552001E-3</c:v>
                </c:pt>
                <c:pt idx="4299" formatCode="General">
                  <c:v>-1.6024125643741801E-3</c:v>
                </c:pt>
                <c:pt idx="4300" formatCode="General">
                  <c:v>-1.5716660477464899E-3</c:v>
                </c:pt>
                <c:pt idx="4301" formatCode="General">
                  <c:v>-1.58935453569411E-3</c:v>
                </c:pt>
                <c:pt idx="4302" formatCode="General">
                  <c:v>-1.5784348780924801E-3</c:v>
                </c:pt>
                <c:pt idx="4303" formatCode="General">
                  <c:v>-1.58544188473919E-3</c:v>
                </c:pt>
                <c:pt idx="4304" formatCode="General">
                  <c:v>-1.5661999112109399E-3</c:v>
                </c:pt>
                <c:pt idx="4305" formatCode="General">
                  <c:v>-1.5683511139851199E-3</c:v>
                </c:pt>
                <c:pt idx="4306" formatCode="General">
                  <c:v>-1.5655646952495101E-3</c:v>
                </c:pt>
                <c:pt idx="4307" formatCode="General">
                  <c:v>-1.58902731993207E-3</c:v>
                </c:pt>
                <c:pt idx="4308" formatCode="General">
                  <c:v>-1.5669491218538801E-3</c:v>
                </c:pt>
                <c:pt idx="4309" formatCode="General">
                  <c:v>-1.57752584133854E-3</c:v>
                </c:pt>
                <c:pt idx="4310" formatCode="General">
                  <c:v>-1.5765397028250699E-3</c:v>
                </c:pt>
                <c:pt idx="4311" formatCode="General">
                  <c:v>-1.58805992120913E-3</c:v>
                </c:pt>
                <c:pt idx="4312" formatCode="General">
                  <c:v>-1.5706368519090299E-3</c:v>
                </c:pt>
                <c:pt idx="4313" formatCode="General">
                  <c:v>-1.58403812428642E-3</c:v>
                </c:pt>
                <c:pt idx="4314" formatCode="General">
                  <c:v>-1.5804011947155E-3</c:v>
                </c:pt>
                <c:pt idx="4315" formatCode="General">
                  <c:v>-1.55552078590579E-3</c:v>
                </c:pt>
                <c:pt idx="4316" formatCode="General">
                  <c:v>-1.57517404797464E-3</c:v>
                </c:pt>
                <c:pt idx="4317" formatCode="General">
                  <c:v>-1.572735604297E-3</c:v>
                </c:pt>
                <c:pt idx="4318" formatCode="General">
                  <c:v>-1.5687649135300199E-3</c:v>
                </c:pt>
                <c:pt idx="4319" formatCode="General">
                  <c:v>-1.55326250123956E-3</c:v>
                </c:pt>
                <c:pt idx="4320" formatCode="General">
                  <c:v>-1.5821508931433399E-3</c:v>
                </c:pt>
                <c:pt idx="4321" formatCode="General">
                  <c:v>-1.5806041609294501E-3</c:v>
                </c:pt>
                <c:pt idx="4322" formatCode="General">
                  <c:v>-1.5687081535730599E-3</c:v>
                </c:pt>
                <c:pt idx="4323" formatCode="General">
                  <c:v>-1.5830247829553301E-3</c:v>
                </c:pt>
                <c:pt idx="4324" formatCode="General">
                  <c:v>-1.55987696652155E-3</c:v>
                </c:pt>
                <c:pt idx="4325" formatCode="General">
                  <c:v>-1.5630495566249401E-3</c:v>
                </c:pt>
                <c:pt idx="4326" formatCode="General">
                  <c:v>-1.5783094717660201E-3</c:v>
                </c:pt>
                <c:pt idx="4327" formatCode="General">
                  <c:v>-1.5825291008078699E-3</c:v>
                </c:pt>
                <c:pt idx="4328" formatCode="General">
                  <c:v>-1.6061702741437399E-3</c:v>
                </c:pt>
                <c:pt idx="4329" formatCode="General">
                  <c:v>-1.5552763815471699E-3</c:v>
                </c:pt>
                <c:pt idx="4330" formatCode="General">
                  <c:v>-1.59069740390853E-3</c:v>
                </c:pt>
                <c:pt idx="4331" formatCode="General">
                  <c:v>-1.55505029380763E-3</c:v>
                </c:pt>
                <c:pt idx="4332" formatCode="General">
                  <c:v>-1.58326170751739E-3</c:v>
                </c:pt>
                <c:pt idx="4333" formatCode="General">
                  <c:v>-1.59262762981627E-3</c:v>
                </c:pt>
                <c:pt idx="4334" formatCode="General">
                  <c:v>-1.59254054295592E-3</c:v>
                </c:pt>
                <c:pt idx="4335" formatCode="General">
                  <c:v>-1.5791881718462901E-3</c:v>
                </c:pt>
                <c:pt idx="4336" formatCode="General">
                  <c:v>-1.57181207706265E-3</c:v>
                </c:pt>
                <c:pt idx="4337" formatCode="General">
                  <c:v>-1.5769363584356201E-3</c:v>
                </c:pt>
                <c:pt idx="4338" formatCode="General">
                  <c:v>-1.561784963068E-3</c:v>
                </c:pt>
                <c:pt idx="4339" formatCode="General">
                  <c:v>-1.54976335000757E-3</c:v>
                </c:pt>
                <c:pt idx="4340" formatCode="General">
                  <c:v>-1.56818620476404E-3</c:v>
                </c:pt>
                <c:pt idx="4341" formatCode="General">
                  <c:v>-1.5598444544402E-3</c:v>
                </c:pt>
                <c:pt idx="4342" formatCode="General">
                  <c:v>-1.5734997277636899E-3</c:v>
                </c:pt>
                <c:pt idx="4343" formatCode="General">
                  <c:v>-1.5892555246448E-3</c:v>
                </c:pt>
                <c:pt idx="4344" formatCode="General">
                  <c:v>-1.5637104363090701E-3</c:v>
                </c:pt>
                <c:pt idx="4345" formatCode="General">
                  <c:v>-1.5706024183284599E-3</c:v>
                </c:pt>
                <c:pt idx="4346" formatCode="General">
                  <c:v>-1.5634746774160701E-3</c:v>
                </c:pt>
                <c:pt idx="4347" formatCode="General">
                  <c:v>-1.5736454146210201E-3</c:v>
                </c:pt>
                <c:pt idx="4348" formatCode="General">
                  <c:v>-1.57316606873486E-3</c:v>
                </c:pt>
                <c:pt idx="4349" formatCode="General">
                  <c:v>-1.5825457991168999E-3</c:v>
                </c:pt>
                <c:pt idx="4350" formatCode="General">
                  <c:v>-1.55045111655511E-3</c:v>
                </c:pt>
                <c:pt idx="4351" formatCode="General">
                  <c:v>-1.5720168976642399E-3</c:v>
                </c:pt>
                <c:pt idx="4352" formatCode="General">
                  <c:v>-1.54730610284299E-3</c:v>
                </c:pt>
                <c:pt idx="4353" formatCode="General">
                  <c:v>-1.53760624487791E-3</c:v>
                </c:pt>
                <c:pt idx="4354" formatCode="General">
                  <c:v>-1.55770277136298E-3</c:v>
                </c:pt>
                <c:pt idx="4355" formatCode="General">
                  <c:v>-1.56630106416592E-3</c:v>
                </c:pt>
                <c:pt idx="4356" formatCode="General">
                  <c:v>-1.5799391898843401E-3</c:v>
                </c:pt>
                <c:pt idx="4357" formatCode="General">
                  <c:v>-1.5348113558286199E-3</c:v>
                </c:pt>
                <c:pt idx="4358" formatCode="General">
                  <c:v>-1.5729185613284501E-3</c:v>
                </c:pt>
                <c:pt idx="4359" formatCode="General">
                  <c:v>-1.55915999535863E-3</c:v>
                </c:pt>
                <c:pt idx="4360" formatCode="General">
                  <c:v>-1.59406730307019E-3</c:v>
                </c:pt>
                <c:pt idx="4361" formatCode="General">
                  <c:v>-1.57385575607946E-3</c:v>
                </c:pt>
                <c:pt idx="4362" formatCode="General">
                  <c:v>-1.5803160780595801E-3</c:v>
                </c:pt>
                <c:pt idx="4363" formatCode="General">
                  <c:v>-1.58828423709877E-3</c:v>
                </c:pt>
                <c:pt idx="4364" formatCode="General">
                  <c:v>-1.5625985269033401E-3</c:v>
                </c:pt>
                <c:pt idx="4365" formatCode="General">
                  <c:v>-1.55208070265075E-3</c:v>
                </c:pt>
                <c:pt idx="4366" formatCode="General">
                  <c:v>-1.5779754038306199E-3</c:v>
                </c:pt>
                <c:pt idx="4367" formatCode="General">
                  <c:v>-1.5818445338943699E-3</c:v>
                </c:pt>
                <c:pt idx="4368" formatCode="General">
                  <c:v>-1.58104249478603E-3</c:v>
                </c:pt>
                <c:pt idx="4369" formatCode="General">
                  <c:v>-1.5655020938869801E-3</c:v>
                </c:pt>
                <c:pt idx="4370" formatCode="General">
                  <c:v>-1.57871119418298E-3</c:v>
                </c:pt>
                <c:pt idx="4371" formatCode="General">
                  <c:v>-1.6032753887345701E-3</c:v>
                </c:pt>
                <c:pt idx="4372" formatCode="General">
                  <c:v>-1.5566248101476601E-3</c:v>
                </c:pt>
                <c:pt idx="4373" formatCode="General">
                  <c:v>-1.53326816334894E-3</c:v>
                </c:pt>
                <c:pt idx="4374" formatCode="General">
                  <c:v>-1.5916184786658001E-3</c:v>
                </c:pt>
                <c:pt idx="4375" formatCode="General">
                  <c:v>-1.5647312244204601E-3</c:v>
                </c:pt>
                <c:pt idx="4376" formatCode="General">
                  <c:v>-1.57587702391356E-3</c:v>
                </c:pt>
                <c:pt idx="4377" formatCode="General">
                  <c:v>-1.59028309835715E-3</c:v>
                </c:pt>
                <c:pt idx="4378" formatCode="General">
                  <c:v>-1.56858208826182E-3</c:v>
                </c:pt>
                <c:pt idx="4379" formatCode="General">
                  <c:v>-1.58248681741945E-3</c:v>
                </c:pt>
                <c:pt idx="4380" formatCode="General">
                  <c:v>-1.57503636027767E-3</c:v>
                </c:pt>
                <c:pt idx="4381" formatCode="General">
                  <c:v>-1.5648352210882899E-3</c:v>
                </c:pt>
                <c:pt idx="4382" formatCode="General">
                  <c:v>-1.59312033249956E-3</c:v>
                </c:pt>
                <c:pt idx="4383" formatCode="General">
                  <c:v>-1.5832654215337399E-3</c:v>
                </c:pt>
                <c:pt idx="4384" formatCode="General">
                  <c:v>-1.56115821341272E-3</c:v>
                </c:pt>
                <c:pt idx="4385" formatCode="General">
                  <c:v>-1.5689339188846099E-3</c:v>
                </c:pt>
                <c:pt idx="4386" formatCode="General">
                  <c:v>-1.57511696796711E-3</c:v>
                </c:pt>
                <c:pt idx="4387" formatCode="General">
                  <c:v>-1.57824348469263E-3</c:v>
                </c:pt>
                <c:pt idx="4388" formatCode="General">
                  <c:v>-1.5630566762423401E-3</c:v>
                </c:pt>
                <c:pt idx="4389" formatCode="General">
                  <c:v>-1.5646426500927201E-3</c:v>
                </c:pt>
                <c:pt idx="4390" formatCode="General">
                  <c:v>-1.56211748576786E-3</c:v>
                </c:pt>
                <c:pt idx="4391" formatCode="General">
                  <c:v>-1.5530057523662601E-3</c:v>
                </c:pt>
                <c:pt idx="4392" formatCode="General">
                  <c:v>-1.5526639913570001E-3</c:v>
                </c:pt>
                <c:pt idx="4393" formatCode="General">
                  <c:v>-1.5532968384908701E-3</c:v>
                </c:pt>
                <c:pt idx="4394" formatCode="General">
                  <c:v>-1.5577941229728599E-3</c:v>
                </c:pt>
                <c:pt idx="4395" formatCode="General">
                  <c:v>-1.5465714790467099E-3</c:v>
                </c:pt>
                <c:pt idx="4396" formatCode="General">
                  <c:v>-1.58163732642635E-3</c:v>
                </c:pt>
                <c:pt idx="4397" formatCode="General">
                  <c:v>-1.5564588065867301E-3</c:v>
                </c:pt>
                <c:pt idx="4398" formatCode="General">
                  <c:v>-1.5623738156404199E-3</c:v>
                </c:pt>
                <c:pt idx="4399" formatCode="General">
                  <c:v>-1.56576978381643E-3</c:v>
                </c:pt>
                <c:pt idx="4400" formatCode="General">
                  <c:v>-1.5742037975912801E-3</c:v>
                </c:pt>
                <c:pt idx="4401" formatCode="General">
                  <c:v>-1.5723133916825799E-3</c:v>
                </c:pt>
                <c:pt idx="4402" formatCode="General">
                  <c:v>-1.5827787709600299E-3</c:v>
                </c:pt>
                <c:pt idx="4403" formatCode="General">
                  <c:v>-1.5565277711229401E-3</c:v>
                </c:pt>
                <c:pt idx="4404" formatCode="General">
                  <c:v>-1.57046356847619E-3</c:v>
                </c:pt>
                <c:pt idx="4405" formatCode="General">
                  <c:v>-1.5727294312289199E-3</c:v>
                </c:pt>
                <c:pt idx="4406" formatCode="General">
                  <c:v>-1.56459934626236E-3</c:v>
                </c:pt>
                <c:pt idx="4407" formatCode="General">
                  <c:v>-1.5777160328962099E-3</c:v>
                </c:pt>
                <c:pt idx="4408" formatCode="General">
                  <c:v>-1.5607262231192901E-3</c:v>
                </c:pt>
                <c:pt idx="4409" formatCode="General">
                  <c:v>-1.5571675364149599E-3</c:v>
                </c:pt>
                <c:pt idx="4410" formatCode="General">
                  <c:v>-1.57431659786123E-3</c:v>
                </c:pt>
                <c:pt idx="4411" formatCode="General">
                  <c:v>-1.5691618757473699E-3</c:v>
                </c:pt>
                <c:pt idx="4412" formatCode="General">
                  <c:v>-1.56696281487047E-3</c:v>
                </c:pt>
                <c:pt idx="4413" formatCode="General">
                  <c:v>-1.5749809628350501E-3</c:v>
                </c:pt>
                <c:pt idx="4414" formatCode="General">
                  <c:v>-1.55225821535081E-3</c:v>
                </c:pt>
                <c:pt idx="4415" formatCode="General">
                  <c:v>-1.5568820416764001E-3</c:v>
                </c:pt>
                <c:pt idx="4416" formatCode="General">
                  <c:v>-1.5560564638902601E-3</c:v>
                </c:pt>
                <c:pt idx="4417" formatCode="General">
                  <c:v>-1.5790630698341299E-3</c:v>
                </c:pt>
                <c:pt idx="4418" formatCode="General">
                  <c:v>-1.5701523033913301E-3</c:v>
                </c:pt>
                <c:pt idx="4419" formatCode="General">
                  <c:v>-1.56520930840003E-3</c:v>
                </c:pt>
                <c:pt idx="4420" formatCode="General">
                  <c:v>-1.5721458721883099E-3</c:v>
                </c:pt>
                <c:pt idx="4421" formatCode="General">
                  <c:v>-1.54306011135639E-3</c:v>
                </c:pt>
                <c:pt idx="4422" formatCode="General">
                  <c:v>-1.54608831345508E-3</c:v>
                </c:pt>
                <c:pt idx="4423" formatCode="General">
                  <c:v>-1.5631717293601299E-3</c:v>
                </c:pt>
                <c:pt idx="4424" formatCode="General">
                  <c:v>-1.57623465607518E-3</c:v>
                </c:pt>
                <c:pt idx="4425" formatCode="General">
                  <c:v>-1.581293622694E-3</c:v>
                </c:pt>
                <c:pt idx="4426" formatCode="General">
                  <c:v>-1.5686130915504299E-3</c:v>
                </c:pt>
                <c:pt idx="4427" formatCode="General">
                  <c:v>-1.5748568668389499E-3</c:v>
                </c:pt>
                <c:pt idx="4428" formatCode="General">
                  <c:v>-1.57444103137688E-3</c:v>
                </c:pt>
                <c:pt idx="4429" formatCode="General">
                  <c:v>-1.53620591663165E-3</c:v>
                </c:pt>
                <c:pt idx="4430" formatCode="General">
                  <c:v>-1.5638090480090299E-3</c:v>
                </c:pt>
                <c:pt idx="4431" formatCode="General">
                  <c:v>-1.54335376587441E-3</c:v>
                </c:pt>
                <c:pt idx="4432" formatCode="General">
                  <c:v>-1.5377980711186901E-3</c:v>
                </c:pt>
                <c:pt idx="4433" formatCode="General">
                  <c:v>-1.54373458866385E-3</c:v>
                </c:pt>
                <c:pt idx="4434" formatCode="General">
                  <c:v>-1.54281810042754E-3</c:v>
                </c:pt>
                <c:pt idx="4435" formatCode="General">
                  <c:v>-1.56961035801977E-3</c:v>
                </c:pt>
                <c:pt idx="4436" formatCode="General">
                  <c:v>-1.5663543425724E-3</c:v>
                </c:pt>
                <c:pt idx="4437" formatCode="General">
                  <c:v>-1.5605006939901701E-3</c:v>
                </c:pt>
                <c:pt idx="4438" formatCode="General">
                  <c:v>-1.5768189471098001E-3</c:v>
                </c:pt>
                <c:pt idx="4439" formatCode="General">
                  <c:v>-1.54756342568274E-3</c:v>
                </c:pt>
                <c:pt idx="4440" formatCode="General">
                  <c:v>-1.5672028223380199E-3</c:v>
                </c:pt>
                <c:pt idx="4441" formatCode="General">
                  <c:v>-1.5413787119856199E-3</c:v>
                </c:pt>
                <c:pt idx="4442" formatCode="General">
                  <c:v>-1.54222148038177E-3</c:v>
                </c:pt>
                <c:pt idx="4443" formatCode="General">
                  <c:v>-1.5606108490239E-3</c:v>
                </c:pt>
                <c:pt idx="4444" formatCode="General">
                  <c:v>-1.54752662046944E-3</c:v>
                </c:pt>
                <c:pt idx="4445" formatCode="General">
                  <c:v>-1.55032379291702E-3</c:v>
                </c:pt>
                <c:pt idx="4446" formatCode="General">
                  <c:v>-1.55723104177301E-3</c:v>
                </c:pt>
                <c:pt idx="4447" formatCode="General">
                  <c:v>-1.5767121898874201E-3</c:v>
                </c:pt>
                <c:pt idx="4448" formatCode="General">
                  <c:v>-1.54991628406866E-3</c:v>
                </c:pt>
                <c:pt idx="4449" formatCode="General">
                  <c:v>-1.5740003545805801E-3</c:v>
                </c:pt>
                <c:pt idx="4450" formatCode="General">
                  <c:v>-1.5659639019555301E-3</c:v>
                </c:pt>
                <c:pt idx="4451" formatCode="General">
                  <c:v>-1.5570871078859001E-3</c:v>
                </c:pt>
                <c:pt idx="4452" formatCode="General">
                  <c:v>-1.5191869315514101E-3</c:v>
                </c:pt>
                <c:pt idx="4453" formatCode="General">
                  <c:v>-1.5484123359157599E-3</c:v>
                </c:pt>
                <c:pt idx="4454" formatCode="General">
                  <c:v>-1.57986436288504E-3</c:v>
                </c:pt>
                <c:pt idx="4455" formatCode="General">
                  <c:v>-1.53405127684279E-3</c:v>
                </c:pt>
                <c:pt idx="4456" formatCode="General">
                  <c:v>-1.5448402503435801E-3</c:v>
                </c:pt>
                <c:pt idx="4457" formatCode="General">
                  <c:v>-1.5501498295296099E-3</c:v>
                </c:pt>
                <c:pt idx="4458" formatCode="General">
                  <c:v>-1.5574216143115899E-3</c:v>
                </c:pt>
                <c:pt idx="4459" formatCode="General">
                  <c:v>-1.5693880388058001E-3</c:v>
                </c:pt>
                <c:pt idx="4460" formatCode="General">
                  <c:v>-1.5466691978585701E-3</c:v>
                </c:pt>
                <c:pt idx="4461" formatCode="General">
                  <c:v>-1.5577812822131301E-3</c:v>
                </c:pt>
                <c:pt idx="4462" formatCode="General">
                  <c:v>-1.5673335010088899E-3</c:v>
                </c:pt>
                <c:pt idx="4463" formatCode="General">
                  <c:v>-1.57139399389632E-3</c:v>
                </c:pt>
                <c:pt idx="4464" formatCode="General">
                  <c:v>-1.58336756293752E-3</c:v>
                </c:pt>
                <c:pt idx="4465" formatCode="General">
                  <c:v>-1.5865609404286799E-3</c:v>
                </c:pt>
                <c:pt idx="4466" formatCode="General">
                  <c:v>-1.5741477259351301E-3</c:v>
                </c:pt>
                <c:pt idx="4467" formatCode="General">
                  <c:v>-1.57584782255022E-3</c:v>
                </c:pt>
                <c:pt idx="4468" formatCode="General">
                  <c:v>-1.5814403604233801E-3</c:v>
                </c:pt>
                <c:pt idx="4469" formatCode="General">
                  <c:v>-1.5484998318415E-3</c:v>
                </c:pt>
                <c:pt idx="4470" formatCode="General">
                  <c:v>-1.5744459264105E-3</c:v>
                </c:pt>
                <c:pt idx="4471" formatCode="General">
                  <c:v>-1.56164685196867E-3</c:v>
                </c:pt>
                <c:pt idx="4472" formatCode="General">
                  <c:v>-1.5598281457573E-3</c:v>
                </c:pt>
                <c:pt idx="4473" formatCode="General">
                  <c:v>-1.5482403152564999E-3</c:v>
                </c:pt>
                <c:pt idx="4474" formatCode="General">
                  <c:v>-1.55958329887331E-3</c:v>
                </c:pt>
                <c:pt idx="4475" formatCode="General">
                  <c:v>-1.5791466125457301E-3</c:v>
                </c:pt>
                <c:pt idx="4476" formatCode="General">
                  <c:v>-1.5643581871129901E-3</c:v>
                </c:pt>
                <c:pt idx="4477" formatCode="General">
                  <c:v>-1.5594440460873901E-3</c:v>
                </c:pt>
                <c:pt idx="4478" formatCode="General">
                  <c:v>-1.5397965148516101E-3</c:v>
                </c:pt>
                <c:pt idx="4479" formatCode="General">
                  <c:v>-1.57385967056148E-3</c:v>
                </c:pt>
                <c:pt idx="4480" formatCode="General">
                  <c:v>-1.58558075582084E-3</c:v>
                </c:pt>
                <c:pt idx="4481" formatCode="General">
                  <c:v>-1.5641697979878299E-3</c:v>
                </c:pt>
                <c:pt idx="4482" formatCode="General">
                  <c:v>-1.5653481720877399E-3</c:v>
                </c:pt>
                <c:pt idx="4483" formatCode="General">
                  <c:v>-1.56359177955884E-3</c:v>
                </c:pt>
                <c:pt idx="4484" formatCode="General">
                  <c:v>-1.57263016251633E-3</c:v>
                </c:pt>
                <c:pt idx="4485" formatCode="General">
                  <c:v>-1.56292214053725E-3</c:v>
                </c:pt>
                <c:pt idx="4486" formatCode="General">
                  <c:v>-1.5791509387795E-3</c:v>
                </c:pt>
                <c:pt idx="4487" formatCode="General">
                  <c:v>-1.5690268409512501E-3</c:v>
                </c:pt>
                <c:pt idx="4488" formatCode="General">
                  <c:v>-1.5631720969151901E-3</c:v>
                </c:pt>
                <c:pt idx="4489" formatCode="General">
                  <c:v>-1.58040052026292E-3</c:v>
                </c:pt>
                <c:pt idx="4490" formatCode="General">
                  <c:v>-1.5749522034326799E-3</c:v>
                </c:pt>
                <c:pt idx="4491" formatCode="General">
                  <c:v>-1.5761715051125301E-3</c:v>
                </c:pt>
                <c:pt idx="4492" formatCode="General">
                  <c:v>-1.56947145530264E-3</c:v>
                </c:pt>
                <c:pt idx="4493" formatCode="General">
                  <c:v>-1.5372605968457999E-3</c:v>
                </c:pt>
                <c:pt idx="4494" formatCode="General">
                  <c:v>-1.54803290373456E-3</c:v>
                </c:pt>
                <c:pt idx="4495" formatCode="General">
                  <c:v>-1.5529503174120101E-3</c:v>
                </c:pt>
                <c:pt idx="4496" formatCode="General">
                  <c:v>-1.56230055614706E-3</c:v>
                </c:pt>
                <c:pt idx="4497" formatCode="General">
                  <c:v>-1.5314900701675399E-3</c:v>
                </c:pt>
                <c:pt idx="4498" formatCode="General">
                  <c:v>-1.5823883729195001E-3</c:v>
                </c:pt>
                <c:pt idx="4499" formatCode="General">
                  <c:v>-1.5708357138247901E-3</c:v>
                </c:pt>
                <c:pt idx="4500" formatCode="General">
                  <c:v>-1.5626968662376E-3</c:v>
                </c:pt>
                <c:pt idx="4501" formatCode="General">
                  <c:v>-1.5572276768580299E-3</c:v>
                </c:pt>
                <c:pt idx="4502" formatCode="General">
                  <c:v>-1.5647561172240699E-3</c:v>
                </c:pt>
                <c:pt idx="4503" formatCode="General">
                  <c:v>-1.56139841302899E-3</c:v>
                </c:pt>
                <c:pt idx="4504" formatCode="General">
                  <c:v>-1.5774972682895999E-3</c:v>
                </c:pt>
                <c:pt idx="4505" formatCode="General">
                  <c:v>-1.5467764367665801E-3</c:v>
                </c:pt>
                <c:pt idx="4506" formatCode="General">
                  <c:v>-1.55365795971144E-3</c:v>
                </c:pt>
                <c:pt idx="4507" formatCode="General">
                  <c:v>-1.5332449373017701E-3</c:v>
                </c:pt>
                <c:pt idx="4508" formatCode="General">
                  <c:v>-1.5446442282211099E-3</c:v>
                </c:pt>
                <c:pt idx="4509" formatCode="General">
                  <c:v>-1.5569175981033001E-3</c:v>
                </c:pt>
                <c:pt idx="4510" formatCode="General">
                  <c:v>-1.54213635212768E-3</c:v>
                </c:pt>
                <c:pt idx="4511" formatCode="General">
                  <c:v>-1.57678253529517E-3</c:v>
                </c:pt>
                <c:pt idx="4512" formatCode="General">
                  <c:v>-1.5484121286375801E-3</c:v>
                </c:pt>
                <c:pt idx="4513" formatCode="General">
                  <c:v>-1.5373952712694301E-3</c:v>
                </c:pt>
                <c:pt idx="4514" formatCode="General">
                  <c:v>-1.54005546433927E-3</c:v>
                </c:pt>
                <c:pt idx="4515" formatCode="General">
                  <c:v>-1.5462461623122301E-3</c:v>
                </c:pt>
                <c:pt idx="4516" formatCode="General">
                  <c:v>-1.5561563398239001E-3</c:v>
                </c:pt>
                <c:pt idx="4517" formatCode="General">
                  <c:v>-1.55119444411736E-3</c:v>
                </c:pt>
                <c:pt idx="4518" formatCode="General">
                  <c:v>-1.55693988981874E-3</c:v>
                </c:pt>
                <c:pt idx="4519" formatCode="General">
                  <c:v>-1.5476513091425301E-3</c:v>
                </c:pt>
                <c:pt idx="4520" formatCode="General">
                  <c:v>-1.55567221295684E-3</c:v>
                </c:pt>
                <c:pt idx="4521" formatCode="General">
                  <c:v>-1.52695051479315E-3</c:v>
                </c:pt>
                <c:pt idx="4522" formatCode="General">
                  <c:v>-1.5615813712178299E-3</c:v>
                </c:pt>
                <c:pt idx="4523" formatCode="General">
                  <c:v>-1.55207934756373E-3</c:v>
                </c:pt>
                <c:pt idx="4524" formatCode="General">
                  <c:v>-1.52335189066512E-3</c:v>
                </c:pt>
                <c:pt idx="4525" formatCode="General">
                  <c:v>-1.54306734440351E-3</c:v>
                </c:pt>
                <c:pt idx="4526" formatCode="General">
                  <c:v>-1.5343801377540099E-3</c:v>
                </c:pt>
                <c:pt idx="4527" formatCode="General">
                  <c:v>-1.56242368589294E-3</c:v>
                </c:pt>
                <c:pt idx="4528" formatCode="General">
                  <c:v>-1.54277150551704E-3</c:v>
                </c:pt>
                <c:pt idx="4529" formatCode="General">
                  <c:v>-1.56504323291838E-3</c:v>
                </c:pt>
                <c:pt idx="4530" formatCode="General">
                  <c:v>-1.5573208819849001E-3</c:v>
                </c:pt>
                <c:pt idx="4531" formatCode="General">
                  <c:v>-1.52794877263617E-3</c:v>
                </c:pt>
                <c:pt idx="4532" formatCode="General">
                  <c:v>-1.55041857224198E-3</c:v>
                </c:pt>
                <c:pt idx="4533" formatCode="General">
                  <c:v>-1.5406862247491701E-3</c:v>
                </c:pt>
                <c:pt idx="4534" formatCode="General">
                  <c:v>-1.5753743762243399E-3</c:v>
                </c:pt>
                <c:pt idx="4535" formatCode="General">
                  <c:v>-1.5683316581585299E-3</c:v>
                </c:pt>
                <c:pt idx="4536" formatCode="General">
                  <c:v>-1.5552847008489599E-3</c:v>
                </c:pt>
                <c:pt idx="4537" formatCode="General">
                  <c:v>-1.5521782176454099E-3</c:v>
                </c:pt>
                <c:pt idx="4538" formatCode="General">
                  <c:v>-1.5438235767887699E-3</c:v>
                </c:pt>
                <c:pt idx="4539" formatCode="General">
                  <c:v>-1.53857671705904E-3</c:v>
                </c:pt>
                <c:pt idx="4540" formatCode="General">
                  <c:v>-1.54857096879513E-3</c:v>
                </c:pt>
                <c:pt idx="4541" formatCode="General">
                  <c:v>-1.5430446728130799E-3</c:v>
                </c:pt>
                <c:pt idx="4542" formatCode="General">
                  <c:v>-1.5542564376888699E-3</c:v>
                </c:pt>
                <c:pt idx="4543" formatCode="General">
                  <c:v>-1.5512269187229501E-3</c:v>
                </c:pt>
                <c:pt idx="4544" formatCode="General">
                  <c:v>-1.5566981885159401E-3</c:v>
                </c:pt>
                <c:pt idx="4545" formatCode="General">
                  <c:v>-1.5605352809081299E-3</c:v>
                </c:pt>
                <c:pt idx="4546" formatCode="General">
                  <c:v>-1.56366035986874E-3</c:v>
                </c:pt>
                <c:pt idx="4547" formatCode="General">
                  <c:v>-1.5485690149816601E-3</c:v>
                </c:pt>
                <c:pt idx="4548" formatCode="General">
                  <c:v>-1.5638553942232899E-3</c:v>
                </c:pt>
                <c:pt idx="4549" formatCode="General">
                  <c:v>-1.53932473313676E-3</c:v>
                </c:pt>
                <c:pt idx="4550" formatCode="General">
                  <c:v>-1.5550040335053201E-3</c:v>
                </c:pt>
                <c:pt idx="4551" formatCode="General">
                  <c:v>-1.5678418937868999E-3</c:v>
                </c:pt>
                <c:pt idx="4552" formatCode="General">
                  <c:v>-1.5716019947821199E-3</c:v>
                </c:pt>
                <c:pt idx="4553" formatCode="General">
                  <c:v>-1.55059515101307E-3</c:v>
                </c:pt>
                <c:pt idx="4554" formatCode="General">
                  <c:v>-1.5473781239520501E-3</c:v>
                </c:pt>
                <c:pt idx="4555" formatCode="General">
                  <c:v>-1.5563971767552801E-3</c:v>
                </c:pt>
                <c:pt idx="4556" formatCode="General">
                  <c:v>-1.5609296576541199E-3</c:v>
                </c:pt>
                <c:pt idx="4557" formatCode="General">
                  <c:v>-1.5448510244455401E-3</c:v>
                </c:pt>
                <c:pt idx="4558" formatCode="General">
                  <c:v>-1.5310232420303899E-3</c:v>
                </c:pt>
                <c:pt idx="4559" formatCode="General">
                  <c:v>-1.54680310151746E-3</c:v>
                </c:pt>
                <c:pt idx="4560" formatCode="General">
                  <c:v>-1.5480840600062601E-3</c:v>
                </c:pt>
                <c:pt idx="4561" formatCode="General">
                  <c:v>-1.51536085993681E-3</c:v>
                </c:pt>
                <c:pt idx="4562" formatCode="General">
                  <c:v>-1.55030195198944E-3</c:v>
                </c:pt>
                <c:pt idx="4563" formatCode="General">
                  <c:v>-1.5462942033745699E-3</c:v>
                </c:pt>
                <c:pt idx="4564" formatCode="General">
                  <c:v>-1.55534380240601E-3</c:v>
                </c:pt>
                <c:pt idx="4565" formatCode="General">
                  <c:v>-1.55074419929446E-3</c:v>
                </c:pt>
                <c:pt idx="4566" formatCode="General">
                  <c:v>-1.5469529196508701E-3</c:v>
                </c:pt>
                <c:pt idx="4567" formatCode="General">
                  <c:v>-1.54799330434417E-3</c:v>
                </c:pt>
                <c:pt idx="4568" formatCode="General">
                  <c:v>-1.5276723179894799E-3</c:v>
                </c:pt>
                <c:pt idx="4569" formatCode="General">
                  <c:v>-1.54785010768121E-3</c:v>
                </c:pt>
                <c:pt idx="4570" formatCode="General">
                  <c:v>-1.5474468860095601E-3</c:v>
                </c:pt>
                <c:pt idx="4571" formatCode="General">
                  <c:v>-1.53913921681857E-3</c:v>
                </c:pt>
                <c:pt idx="4572" formatCode="General">
                  <c:v>-1.5629792772351E-3</c:v>
                </c:pt>
                <c:pt idx="4573" formatCode="General">
                  <c:v>-1.5430632611763201E-3</c:v>
                </c:pt>
                <c:pt idx="4574" formatCode="General">
                  <c:v>-1.54364844786687E-3</c:v>
                </c:pt>
                <c:pt idx="4575" formatCode="General">
                  <c:v>-1.5349333546874401E-3</c:v>
                </c:pt>
                <c:pt idx="4576" formatCode="General">
                  <c:v>-1.52880360205195E-3</c:v>
                </c:pt>
                <c:pt idx="4577" formatCode="General">
                  <c:v>-1.57285205501156E-3</c:v>
                </c:pt>
                <c:pt idx="4578" formatCode="General">
                  <c:v>-1.5455311002614E-3</c:v>
                </c:pt>
                <c:pt idx="4579" formatCode="General">
                  <c:v>-1.5571697987101199E-3</c:v>
                </c:pt>
                <c:pt idx="4580" formatCode="General">
                  <c:v>-1.54991559149136E-3</c:v>
                </c:pt>
                <c:pt idx="4581" formatCode="General">
                  <c:v>-1.5598994948865001E-3</c:v>
                </c:pt>
                <c:pt idx="4582" formatCode="General">
                  <c:v>-1.53832550278881E-3</c:v>
                </c:pt>
                <c:pt idx="4583" formatCode="General">
                  <c:v>-1.5333546864328799E-3</c:v>
                </c:pt>
                <c:pt idx="4584" formatCode="General">
                  <c:v>-1.54607534443138E-3</c:v>
                </c:pt>
                <c:pt idx="4585" formatCode="General">
                  <c:v>-1.55457464931851E-3</c:v>
                </c:pt>
                <c:pt idx="4586" formatCode="General">
                  <c:v>-1.57535020543032E-3</c:v>
                </c:pt>
                <c:pt idx="4587" formatCode="General">
                  <c:v>-1.57082758273196E-3</c:v>
                </c:pt>
                <c:pt idx="4588" formatCode="General">
                  <c:v>-1.5735884103135001E-3</c:v>
                </c:pt>
                <c:pt idx="4589" formatCode="General">
                  <c:v>-1.5273992960767001E-3</c:v>
                </c:pt>
                <c:pt idx="4590" formatCode="General">
                  <c:v>-1.5472650671388101E-3</c:v>
                </c:pt>
                <c:pt idx="4591" formatCode="General">
                  <c:v>-1.5412649385906001E-3</c:v>
                </c:pt>
                <c:pt idx="4592" formatCode="General">
                  <c:v>-1.54700375991971E-3</c:v>
                </c:pt>
                <c:pt idx="4593" formatCode="General">
                  <c:v>-1.52278274404312E-3</c:v>
                </c:pt>
                <c:pt idx="4594" formatCode="General">
                  <c:v>-1.5557495376794599E-3</c:v>
                </c:pt>
                <c:pt idx="4595" formatCode="General">
                  <c:v>-1.53059321334975E-3</c:v>
                </c:pt>
                <c:pt idx="4596" formatCode="General">
                  <c:v>-1.5323458817457899E-3</c:v>
                </c:pt>
                <c:pt idx="4597" formatCode="General">
                  <c:v>-1.5428443458243299E-3</c:v>
                </c:pt>
                <c:pt idx="4598" formatCode="General">
                  <c:v>-1.57502635300036E-3</c:v>
                </c:pt>
                <c:pt idx="4599" formatCode="General">
                  <c:v>-1.5334539292295999E-3</c:v>
                </c:pt>
                <c:pt idx="4600" formatCode="General">
                  <c:v>-1.5509224321514201E-3</c:v>
                </c:pt>
                <c:pt idx="4601" formatCode="General">
                  <c:v>-1.55279784695822E-3</c:v>
                </c:pt>
                <c:pt idx="4602" formatCode="General">
                  <c:v>-1.5539457997750001E-3</c:v>
                </c:pt>
                <c:pt idx="4603" formatCode="General">
                  <c:v>-1.5596169965411801E-3</c:v>
                </c:pt>
                <c:pt idx="4604" formatCode="General">
                  <c:v>-1.5509423018530599E-3</c:v>
                </c:pt>
                <c:pt idx="4605" formatCode="General">
                  <c:v>-1.53673145021328E-3</c:v>
                </c:pt>
                <c:pt idx="4606" formatCode="General">
                  <c:v>-1.5600022661200401E-3</c:v>
                </c:pt>
                <c:pt idx="4607" formatCode="General">
                  <c:v>-1.58264380582969E-3</c:v>
                </c:pt>
                <c:pt idx="4608" formatCode="General">
                  <c:v>-1.5542835970934899E-3</c:v>
                </c:pt>
                <c:pt idx="4609" formatCode="General">
                  <c:v>-1.56482719049593E-3</c:v>
                </c:pt>
                <c:pt idx="4610" formatCode="General">
                  <c:v>-1.57904825315894E-3</c:v>
                </c:pt>
                <c:pt idx="4611" formatCode="General">
                  <c:v>-1.5401608668739199E-3</c:v>
                </c:pt>
                <c:pt idx="4612" formatCode="General">
                  <c:v>-1.5749260056095E-3</c:v>
                </c:pt>
                <c:pt idx="4613" formatCode="General">
                  <c:v>-1.5271072656819699E-3</c:v>
                </c:pt>
                <c:pt idx="4614" formatCode="General">
                  <c:v>-1.5738068948902E-3</c:v>
                </c:pt>
                <c:pt idx="4615" formatCode="General">
                  <c:v>-1.5499752703516099E-3</c:v>
                </c:pt>
                <c:pt idx="4616" formatCode="General">
                  <c:v>-1.5526529040243301E-3</c:v>
                </c:pt>
                <c:pt idx="4617" formatCode="General">
                  <c:v>-1.53701357860506E-3</c:v>
                </c:pt>
                <c:pt idx="4618" formatCode="General">
                  <c:v>-1.56173585477979E-3</c:v>
                </c:pt>
                <c:pt idx="4619" formatCode="General">
                  <c:v>-1.55436172550922E-3</c:v>
                </c:pt>
                <c:pt idx="4620" formatCode="General">
                  <c:v>-1.5299472012973499E-3</c:v>
                </c:pt>
                <c:pt idx="4621" formatCode="General">
                  <c:v>-1.56618429916237E-3</c:v>
                </c:pt>
                <c:pt idx="4622" formatCode="General">
                  <c:v>-1.5765683762972401E-3</c:v>
                </c:pt>
                <c:pt idx="4623" formatCode="General">
                  <c:v>-1.56935354621895E-3</c:v>
                </c:pt>
                <c:pt idx="4624" formatCode="General">
                  <c:v>-1.5525836362358799E-3</c:v>
                </c:pt>
                <c:pt idx="4625" formatCode="General">
                  <c:v>-1.56788304169375E-3</c:v>
                </c:pt>
                <c:pt idx="4626" formatCode="General">
                  <c:v>-1.5533591793408499E-3</c:v>
                </c:pt>
                <c:pt idx="4627" formatCode="General">
                  <c:v>-1.5682945575829E-3</c:v>
                </c:pt>
                <c:pt idx="4628" formatCode="General">
                  <c:v>-1.5604854068842499E-3</c:v>
                </c:pt>
                <c:pt idx="4629" formatCode="General">
                  <c:v>-1.5543214696207501E-3</c:v>
                </c:pt>
                <c:pt idx="4630" formatCode="General">
                  <c:v>-1.54837837512467E-3</c:v>
                </c:pt>
                <c:pt idx="4631" formatCode="General">
                  <c:v>-1.56508642874751E-3</c:v>
                </c:pt>
                <c:pt idx="4632" formatCode="General">
                  <c:v>-1.57823977010547E-3</c:v>
                </c:pt>
                <c:pt idx="4633" formatCode="General">
                  <c:v>-1.55923270943319E-3</c:v>
                </c:pt>
                <c:pt idx="4634" formatCode="General">
                  <c:v>-1.5663594640272401E-3</c:v>
                </c:pt>
                <c:pt idx="4635" formatCode="General">
                  <c:v>-1.5875495785367801E-3</c:v>
                </c:pt>
                <c:pt idx="4636" formatCode="General">
                  <c:v>-1.5673230898681501E-3</c:v>
                </c:pt>
                <c:pt idx="4637" formatCode="General">
                  <c:v>-1.5678979834160001E-3</c:v>
                </c:pt>
                <c:pt idx="4638" formatCode="General">
                  <c:v>-1.55285314531444E-3</c:v>
                </c:pt>
                <c:pt idx="4639" formatCode="General">
                  <c:v>-1.5502906145606599E-3</c:v>
                </c:pt>
                <c:pt idx="4640" formatCode="General">
                  <c:v>-1.56543420068103E-3</c:v>
                </c:pt>
                <c:pt idx="4641" formatCode="General">
                  <c:v>-1.56281662807228E-3</c:v>
                </c:pt>
                <c:pt idx="4642" formatCode="General">
                  <c:v>-1.55479839342176E-3</c:v>
                </c:pt>
                <c:pt idx="4643" formatCode="General">
                  <c:v>-1.5697600928058599E-3</c:v>
                </c:pt>
                <c:pt idx="4644" formatCode="General">
                  <c:v>-1.5423823871775E-3</c:v>
                </c:pt>
                <c:pt idx="4645" formatCode="General">
                  <c:v>-1.5490040938346201E-3</c:v>
                </c:pt>
                <c:pt idx="4646" formatCode="General">
                  <c:v>-1.54457219247409E-3</c:v>
                </c:pt>
                <c:pt idx="4647" formatCode="General">
                  <c:v>-1.57058832841448E-3</c:v>
                </c:pt>
                <c:pt idx="4648" formatCode="General">
                  <c:v>-1.55158138412965E-3</c:v>
                </c:pt>
                <c:pt idx="4649" formatCode="General">
                  <c:v>-1.5653422036281E-3</c:v>
                </c:pt>
                <c:pt idx="4650" formatCode="General">
                  <c:v>-1.54184921721578E-3</c:v>
                </c:pt>
                <c:pt idx="4651" formatCode="General">
                  <c:v>-1.5514394181247999E-3</c:v>
                </c:pt>
                <c:pt idx="4652" formatCode="General">
                  <c:v>-1.5361153471946201E-3</c:v>
                </c:pt>
                <c:pt idx="4653" formatCode="General">
                  <c:v>-1.5285312913057799E-3</c:v>
                </c:pt>
                <c:pt idx="4654" formatCode="General">
                  <c:v>-1.5455888735083801E-3</c:v>
                </c:pt>
                <c:pt idx="4655" formatCode="General">
                  <c:v>-1.5499378165244699E-3</c:v>
                </c:pt>
                <c:pt idx="4656" formatCode="General">
                  <c:v>-1.57258822503019E-3</c:v>
                </c:pt>
                <c:pt idx="4657" formatCode="General">
                  <c:v>-1.55276018631906E-3</c:v>
                </c:pt>
                <c:pt idx="4658" formatCode="General">
                  <c:v>-1.55439875680354E-3</c:v>
                </c:pt>
                <c:pt idx="4659" formatCode="General">
                  <c:v>-1.5385422222499499E-3</c:v>
                </c:pt>
                <c:pt idx="4660" formatCode="General">
                  <c:v>-1.5368244293023901E-3</c:v>
                </c:pt>
                <c:pt idx="4661" formatCode="General">
                  <c:v>-1.5525061685922E-3</c:v>
                </c:pt>
                <c:pt idx="4662" formatCode="General">
                  <c:v>-1.5579896216147901E-3</c:v>
                </c:pt>
                <c:pt idx="4663" formatCode="General">
                  <c:v>-1.5640270819492199E-3</c:v>
                </c:pt>
                <c:pt idx="4664" formatCode="General">
                  <c:v>-1.5365532120805801E-3</c:v>
                </c:pt>
                <c:pt idx="4665" formatCode="General">
                  <c:v>-1.5845697808333501E-3</c:v>
                </c:pt>
                <c:pt idx="4666" formatCode="General">
                  <c:v>-1.56829711958966E-3</c:v>
                </c:pt>
                <c:pt idx="4667" formatCode="General">
                  <c:v>-1.5756649595995099E-3</c:v>
                </c:pt>
                <c:pt idx="4668" formatCode="General">
                  <c:v>-1.55848700045085E-3</c:v>
                </c:pt>
                <c:pt idx="4669" formatCode="General">
                  <c:v>-1.5253975008355401E-3</c:v>
                </c:pt>
                <c:pt idx="4670" formatCode="General">
                  <c:v>-1.55327396890563E-3</c:v>
                </c:pt>
                <c:pt idx="4671" formatCode="General">
                  <c:v>-1.5396559123175299E-3</c:v>
                </c:pt>
                <c:pt idx="4672" formatCode="General">
                  <c:v>-1.5223994980984501E-3</c:v>
                </c:pt>
                <c:pt idx="4673" formatCode="General">
                  <c:v>-1.57633304854976E-3</c:v>
                </c:pt>
                <c:pt idx="4674" formatCode="General">
                  <c:v>-1.55804971178209E-3</c:v>
                </c:pt>
                <c:pt idx="4675" formatCode="General">
                  <c:v>-1.5382637071855499E-3</c:v>
                </c:pt>
                <c:pt idx="4676" formatCode="General">
                  <c:v>-1.57544925664166E-3</c:v>
                </c:pt>
                <c:pt idx="4677" formatCode="General">
                  <c:v>-1.5462478763490701E-3</c:v>
                </c:pt>
                <c:pt idx="4678" formatCode="General">
                  <c:v>-1.54034255825434E-3</c:v>
                </c:pt>
                <c:pt idx="4679" formatCode="General">
                  <c:v>-1.56475708810981E-3</c:v>
                </c:pt>
                <c:pt idx="4680" formatCode="General">
                  <c:v>-1.54222067760068E-3</c:v>
                </c:pt>
                <c:pt idx="4681" formatCode="General">
                  <c:v>-1.5413465670337399E-3</c:v>
                </c:pt>
                <c:pt idx="4682" formatCode="General">
                  <c:v>-1.5394324462090199E-3</c:v>
                </c:pt>
                <c:pt idx="4683" formatCode="General">
                  <c:v>-1.5249509631940601E-3</c:v>
                </c:pt>
                <c:pt idx="4684" formatCode="General">
                  <c:v>-1.5642175919354799E-3</c:v>
                </c:pt>
                <c:pt idx="4685" formatCode="General">
                  <c:v>-1.5333449389752401E-3</c:v>
                </c:pt>
                <c:pt idx="4686" formatCode="General">
                  <c:v>-1.55091125662236E-3</c:v>
                </c:pt>
                <c:pt idx="4687" formatCode="General">
                  <c:v>-1.5621604651630599E-3</c:v>
                </c:pt>
                <c:pt idx="4688" formatCode="General">
                  <c:v>-1.54640033339844E-3</c:v>
                </c:pt>
                <c:pt idx="4689" formatCode="General">
                  <c:v>-1.5503719388100399E-3</c:v>
                </c:pt>
                <c:pt idx="4690" formatCode="General">
                  <c:v>-1.53813534419763E-3</c:v>
                </c:pt>
                <c:pt idx="4691" formatCode="General">
                  <c:v>-1.57671647935366E-3</c:v>
                </c:pt>
                <c:pt idx="4692" formatCode="General">
                  <c:v>-1.5527449063860001E-3</c:v>
                </c:pt>
                <c:pt idx="4693" formatCode="General">
                  <c:v>-1.5306698201166299E-3</c:v>
                </c:pt>
                <c:pt idx="4694" formatCode="General">
                  <c:v>-1.5692470877390701E-3</c:v>
                </c:pt>
                <c:pt idx="4695" formatCode="General">
                  <c:v>-1.5538579735909E-3</c:v>
                </c:pt>
                <c:pt idx="4696" formatCode="General">
                  <c:v>-1.5573670237492201E-3</c:v>
                </c:pt>
                <c:pt idx="4697" formatCode="General">
                  <c:v>-1.5397583582181301E-3</c:v>
                </c:pt>
                <c:pt idx="4698" formatCode="General">
                  <c:v>-1.53373713017233E-3</c:v>
                </c:pt>
                <c:pt idx="4699" formatCode="General">
                  <c:v>-1.5691449050040001E-3</c:v>
                </c:pt>
                <c:pt idx="4700" formatCode="General">
                  <c:v>-1.56351895698772E-3</c:v>
                </c:pt>
                <c:pt idx="4701" formatCode="General">
                  <c:v>-1.53389271016482E-3</c:v>
                </c:pt>
                <c:pt idx="4702" formatCode="General">
                  <c:v>-1.55422840148454E-3</c:v>
                </c:pt>
                <c:pt idx="4703" formatCode="General">
                  <c:v>-1.5346511186496901E-3</c:v>
                </c:pt>
                <c:pt idx="4704" formatCode="General">
                  <c:v>-1.5474645702962799E-3</c:v>
                </c:pt>
                <c:pt idx="4705" formatCode="General">
                  <c:v>-1.5577038415413799E-3</c:v>
                </c:pt>
                <c:pt idx="4706" formatCode="General">
                  <c:v>-1.55985269160401E-3</c:v>
                </c:pt>
                <c:pt idx="4707" formatCode="General">
                  <c:v>-1.5375078468114699E-3</c:v>
                </c:pt>
                <c:pt idx="4708" formatCode="General">
                  <c:v>-1.55005661450057E-3</c:v>
                </c:pt>
                <c:pt idx="4709" formatCode="General">
                  <c:v>-1.56688316065217E-3</c:v>
                </c:pt>
                <c:pt idx="4710" formatCode="General">
                  <c:v>-1.5320292672737601E-3</c:v>
                </c:pt>
                <c:pt idx="4711" formatCode="General">
                  <c:v>-1.53598774477692E-3</c:v>
                </c:pt>
                <c:pt idx="4712" formatCode="General">
                  <c:v>-1.54658546066076E-3</c:v>
                </c:pt>
                <c:pt idx="4713" formatCode="General">
                  <c:v>-1.54682517743832E-3</c:v>
                </c:pt>
                <c:pt idx="4714" formatCode="General">
                  <c:v>-1.5125090064782699E-3</c:v>
                </c:pt>
                <c:pt idx="4715" formatCode="General">
                  <c:v>-1.54073706165826E-3</c:v>
                </c:pt>
                <c:pt idx="4716" formatCode="General">
                  <c:v>-1.5436615758384301E-3</c:v>
                </c:pt>
                <c:pt idx="4717" formatCode="General">
                  <c:v>-1.5395234653141001E-3</c:v>
                </c:pt>
                <c:pt idx="4718" formatCode="General">
                  <c:v>-1.54430042549545E-3</c:v>
                </c:pt>
                <c:pt idx="4719" formatCode="General">
                  <c:v>-1.5383519307174201E-3</c:v>
                </c:pt>
                <c:pt idx="4720" formatCode="General">
                  <c:v>-1.53309941291369E-3</c:v>
                </c:pt>
                <c:pt idx="4721" formatCode="General">
                  <c:v>-1.5394192280212601E-3</c:v>
                </c:pt>
                <c:pt idx="4722" formatCode="General">
                  <c:v>-1.5328779394103199E-3</c:v>
                </c:pt>
                <c:pt idx="4723" formatCode="General">
                  <c:v>-1.5350827809887499E-3</c:v>
                </c:pt>
                <c:pt idx="4724" formatCode="General">
                  <c:v>-1.55851045890325E-3</c:v>
                </c:pt>
                <c:pt idx="4725" formatCode="General">
                  <c:v>-1.5509341390154601E-3</c:v>
                </c:pt>
                <c:pt idx="4726" formatCode="General">
                  <c:v>-1.5229399219277599E-3</c:v>
                </c:pt>
                <c:pt idx="4727" formatCode="General">
                  <c:v>-1.51473496514378E-3</c:v>
                </c:pt>
                <c:pt idx="4728" formatCode="General">
                  <c:v>-1.51363943971906E-3</c:v>
                </c:pt>
                <c:pt idx="4729" formatCode="General">
                  <c:v>-1.53706957798019E-3</c:v>
                </c:pt>
                <c:pt idx="4730" formatCode="General">
                  <c:v>-1.5440066241031701E-3</c:v>
                </c:pt>
                <c:pt idx="4731" formatCode="General">
                  <c:v>-1.5483301017385201E-3</c:v>
                </c:pt>
                <c:pt idx="4732" formatCode="General">
                  <c:v>-1.5544993855717501E-3</c:v>
                </c:pt>
                <c:pt idx="4733" formatCode="General">
                  <c:v>-1.5696254161339401E-3</c:v>
                </c:pt>
                <c:pt idx="4734" formatCode="General">
                  <c:v>-1.5684541170302099E-3</c:v>
                </c:pt>
                <c:pt idx="4735" formatCode="General">
                  <c:v>-1.5722203366947999E-3</c:v>
                </c:pt>
                <c:pt idx="4736" formatCode="General">
                  <c:v>-1.55938040323666E-3</c:v>
                </c:pt>
                <c:pt idx="4737" formatCode="General">
                  <c:v>-1.53721440730119E-3</c:v>
                </c:pt>
                <c:pt idx="4738" formatCode="General">
                  <c:v>-1.5685236391764601E-3</c:v>
                </c:pt>
                <c:pt idx="4739" formatCode="General">
                  <c:v>-1.5512042235512899E-3</c:v>
                </c:pt>
                <c:pt idx="4740" formatCode="General">
                  <c:v>-1.56607388989259E-3</c:v>
                </c:pt>
                <c:pt idx="4741" formatCode="General">
                  <c:v>-1.5315133658695E-3</c:v>
                </c:pt>
                <c:pt idx="4742" formatCode="General">
                  <c:v>-1.5505500802352099E-3</c:v>
                </c:pt>
                <c:pt idx="4743" formatCode="General">
                  <c:v>-1.5434672337909E-3</c:v>
                </c:pt>
                <c:pt idx="4744" formatCode="General">
                  <c:v>-1.52941378694421E-3</c:v>
                </c:pt>
                <c:pt idx="4745" formatCode="General">
                  <c:v>-1.52456174833683E-3</c:v>
                </c:pt>
                <c:pt idx="4746" formatCode="General">
                  <c:v>-1.5442237566302901E-3</c:v>
                </c:pt>
                <c:pt idx="4747" formatCode="General">
                  <c:v>-1.55094146752568E-3</c:v>
                </c:pt>
                <c:pt idx="4748" formatCode="General">
                  <c:v>-1.49661379714222E-3</c:v>
                </c:pt>
                <c:pt idx="4749" formatCode="General">
                  <c:v>-1.55383018388915E-3</c:v>
                </c:pt>
                <c:pt idx="4750" formatCode="General">
                  <c:v>-1.5217958802034399E-3</c:v>
                </c:pt>
                <c:pt idx="4751" formatCode="General">
                  <c:v>-1.5474395515130399E-3</c:v>
                </c:pt>
                <c:pt idx="4752" formatCode="General">
                  <c:v>-1.5011195859810399E-3</c:v>
                </c:pt>
                <c:pt idx="4753" formatCode="General">
                  <c:v>-1.5455448790772401E-3</c:v>
                </c:pt>
                <c:pt idx="4754" formatCode="General">
                  <c:v>-1.5651938572306199E-3</c:v>
                </c:pt>
                <c:pt idx="4755" formatCode="General">
                  <c:v>-1.5429241188315501E-3</c:v>
                </c:pt>
                <c:pt idx="4756" formatCode="General">
                  <c:v>-1.5418001688085399E-3</c:v>
                </c:pt>
                <c:pt idx="4757" formatCode="General">
                  <c:v>-1.5277849719360101E-3</c:v>
                </c:pt>
                <c:pt idx="4758" formatCode="General">
                  <c:v>-1.55473051305441E-3</c:v>
                </c:pt>
                <c:pt idx="4759" formatCode="General">
                  <c:v>-1.51978057145274E-3</c:v>
                </c:pt>
                <c:pt idx="4760" formatCode="General">
                  <c:v>-1.5374607809665599E-3</c:v>
                </c:pt>
                <c:pt idx="4761" formatCode="General">
                  <c:v>-1.5501624459711E-3</c:v>
                </c:pt>
                <c:pt idx="4762" formatCode="General">
                  <c:v>-1.5533226649204E-3</c:v>
                </c:pt>
                <c:pt idx="4763" formatCode="General">
                  <c:v>-1.53039082492063E-3</c:v>
                </c:pt>
                <c:pt idx="4764" formatCode="General">
                  <c:v>-1.53139730859969E-3</c:v>
                </c:pt>
                <c:pt idx="4765" formatCode="General">
                  <c:v>-1.5417332655654099E-3</c:v>
                </c:pt>
                <c:pt idx="4766" formatCode="General">
                  <c:v>-1.5288580106916101E-3</c:v>
                </c:pt>
                <c:pt idx="4767" formatCode="General">
                  <c:v>-1.5241978203808001E-3</c:v>
                </c:pt>
                <c:pt idx="4768" formatCode="General">
                  <c:v>-1.56857799389934E-3</c:v>
                </c:pt>
                <c:pt idx="4769" formatCode="General">
                  <c:v>-1.5087726778167799E-3</c:v>
                </c:pt>
                <c:pt idx="4770" formatCode="General">
                  <c:v>-1.55312096131692E-3</c:v>
                </c:pt>
                <c:pt idx="4771" formatCode="General">
                  <c:v>-1.5174306037685501E-3</c:v>
                </c:pt>
                <c:pt idx="4772" formatCode="General">
                  <c:v>-1.53062228129397E-3</c:v>
                </c:pt>
                <c:pt idx="4773" formatCode="General">
                  <c:v>-1.48847407497741E-3</c:v>
                </c:pt>
                <c:pt idx="4774" formatCode="General">
                  <c:v>-1.53512818266213E-3</c:v>
                </c:pt>
                <c:pt idx="4775" formatCode="General">
                  <c:v>-1.5156086970759899E-3</c:v>
                </c:pt>
                <c:pt idx="4776" formatCode="General">
                  <c:v>-1.5398566141748701E-3</c:v>
                </c:pt>
                <c:pt idx="4777" formatCode="General">
                  <c:v>-1.5359141194286601E-3</c:v>
                </c:pt>
                <c:pt idx="4778" formatCode="General">
                  <c:v>-1.52548321379832E-3</c:v>
                </c:pt>
                <c:pt idx="4779" formatCode="General">
                  <c:v>-1.54578268788224E-3</c:v>
                </c:pt>
                <c:pt idx="4780" formatCode="General">
                  <c:v>-1.5404022144977899E-3</c:v>
                </c:pt>
                <c:pt idx="4781" formatCode="General">
                  <c:v>-1.51701497099731E-3</c:v>
                </c:pt>
                <c:pt idx="4782" formatCode="General">
                  <c:v>-1.52766604403699E-3</c:v>
                </c:pt>
                <c:pt idx="4783" formatCode="General">
                  <c:v>-1.5322048169008199E-3</c:v>
                </c:pt>
                <c:pt idx="4784" formatCode="General">
                  <c:v>-1.53369377533511E-3</c:v>
                </c:pt>
                <c:pt idx="4785" formatCode="General">
                  <c:v>-1.5107350259828099E-3</c:v>
                </c:pt>
                <c:pt idx="4786" formatCode="General">
                  <c:v>-1.5473917980131399E-3</c:v>
                </c:pt>
                <c:pt idx="4787" formatCode="General">
                  <c:v>-1.5239719644443599E-3</c:v>
                </c:pt>
                <c:pt idx="4788" formatCode="General">
                  <c:v>-1.5413656320852401E-3</c:v>
                </c:pt>
                <c:pt idx="4789" formatCode="General">
                  <c:v>-1.5292736972515001E-3</c:v>
                </c:pt>
                <c:pt idx="4790" formatCode="General">
                  <c:v>-1.5395343457232299E-3</c:v>
                </c:pt>
                <c:pt idx="4791" formatCode="General">
                  <c:v>-1.5256287715080599E-3</c:v>
                </c:pt>
                <c:pt idx="4792" formatCode="General">
                  <c:v>-1.53312169887016E-3</c:v>
                </c:pt>
                <c:pt idx="4793" formatCode="General">
                  <c:v>-1.54952167737045E-3</c:v>
                </c:pt>
                <c:pt idx="4794" formatCode="General">
                  <c:v>-1.5525998380379799E-3</c:v>
                </c:pt>
                <c:pt idx="4795" formatCode="General">
                  <c:v>-1.5226304113288699E-3</c:v>
                </c:pt>
                <c:pt idx="4796" formatCode="General">
                  <c:v>-1.54331246397865E-3</c:v>
                </c:pt>
                <c:pt idx="4797" formatCode="General">
                  <c:v>-1.55962760463239E-3</c:v>
                </c:pt>
                <c:pt idx="4798" formatCode="General">
                  <c:v>-1.54627449736036E-3</c:v>
                </c:pt>
                <c:pt idx="4799" formatCode="General">
                  <c:v>-1.5253351702854501E-3</c:v>
                </c:pt>
                <c:pt idx="4800" formatCode="General">
                  <c:v>-1.5424645003489701E-3</c:v>
                </c:pt>
                <c:pt idx="4801" formatCode="General">
                  <c:v>-1.5313909443049E-3</c:v>
                </c:pt>
                <c:pt idx="4802" formatCode="General">
                  <c:v>-1.52649468650721E-3</c:v>
                </c:pt>
                <c:pt idx="4803" formatCode="General">
                  <c:v>-1.51839745416661E-3</c:v>
                </c:pt>
                <c:pt idx="4804" formatCode="General">
                  <c:v>-1.5408368485488901E-3</c:v>
                </c:pt>
                <c:pt idx="4805" formatCode="General">
                  <c:v>-1.50857311977393E-3</c:v>
                </c:pt>
                <c:pt idx="4806" formatCode="General">
                  <c:v>-1.52616867473685E-3</c:v>
                </c:pt>
                <c:pt idx="4807" formatCode="General">
                  <c:v>-1.5189273943020101E-3</c:v>
                </c:pt>
                <c:pt idx="4808" formatCode="General">
                  <c:v>-1.5334859749074E-3</c:v>
                </c:pt>
                <c:pt idx="4809" formatCode="General">
                  <c:v>-1.53509480000372E-3</c:v>
                </c:pt>
                <c:pt idx="4810" formatCode="General">
                  <c:v>-1.5227885784248199E-3</c:v>
                </c:pt>
                <c:pt idx="4811" formatCode="General">
                  <c:v>-1.5136892621880099E-3</c:v>
                </c:pt>
                <c:pt idx="4812" formatCode="General">
                  <c:v>-1.4874039615768301E-3</c:v>
                </c:pt>
                <c:pt idx="4813" formatCode="General">
                  <c:v>-1.5288132847249599E-3</c:v>
                </c:pt>
                <c:pt idx="4814" formatCode="General">
                  <c:v>-1.5317748194509399E-3</c:v>
                </c:pt>
                <c:pt idx="4815" formatCode="General">
                  <c:v>-1.52452579980708E-3</c:v>
                </c:pt>
                <c:pt idx="4816" formatCode="General">
                  <c:v>-1.5317484307434701E-3</c:v>
                </c:pt>
                <c:pt idx="4817" formatCode="General">
                  <c:v>-1.54195891866533E-3</c:v>
                </c:pt>
                <c:pt idx="4818" formatCode="General">
                  <c:v>-1.52267208817388E-3</c:v>
                </c:pt>
                <c:pt idx="4819" formatCode="General">
                  <c:v>-1.4798124497587199E-3</c:v>
                </c:pt>
                <c:pt idx="4820" formatCode="General">
                  <c:v>-1.5369825942231101E-3</c:v>
                </c:pt>
                <c:pt idx="4821" formatCode="General">
                  <c:v>-1.5396291622611299E-3</c:v>
                </c:pt>
                <c:pt idx="4822" formatCode="General">
                  <c:v>-1.5173439084922001E-3</c:v>
                </c:pt>
                <c:pt idx="4823" formatCode="General">
                  <c:v>-1.54481893263197E-3</c:v>
                </c:pt>
                <c:pt idx="4824" formatCode="General">
                  <c:v>-1.5338325281903399E-3</c:v>
                </c:pt>
                <c:pt idx="4825" formatCode="General">
                  <c:v>-1.52915938844958E-3</c:v>
                </c:pt>
                <c:pt idx="4826" formatCode="General">
                  <c:v>-1.52976550177442E-3</c:v>
                </c:pt>
                <c:pt idx="4827" formatCode="General">
                  <c:v>-1.5327351270918901E-3</c:v>
                </c:pt>
                <c:pt idx="4828" formatCode="General">
                  <c:v>-1.5305589834431099E-3</c:v>
                </c:pt>
                <c:pt idx="4829" formatCode="General">
                  <c:v>-1.51889751359469E-3</c:v>
                </c:pt>
                <c:pt idx="4830" formatCode="General">
                  <c:v>-1.5114506154862799E-3</c:v>
                </c:pt>
                <c:pt idx="4831" formatCode="General">
                  <c:v>-1.5041773064245799E-3</c:v>
                </c:pt>
                <c:pt idx="4832" formatCode="General">
                  <c:v>-1.54075222374339E-3</c:v>
                </c:pt>
                <c:pt idx="4833" formatCode="General">
                  <c:v>-1.51318308591781E-3</c:v>
                </c:pt>
                <c:pt idx="4834" formatCode="General">
                  <c:v>-1.5378194070871001E-3</c:v>
                </c:pt>
                <c:pt idx="4835" formatCode="General">
                  <c:v>-1.49950087109968E-3</c:v>
                </c:pt>
                <c:pt idx="4836" formatCode="General">
                  <c:v>-1.4979272539329799E-3</c:v>
                </c:pt>
                <c:pt idx="4837" formatCode="General">
                  <c:v>-1.5123695546658501E-3</c:v>
                </c:pt>
                <c:pt idx="4838" formatCode="General">
                  <c:v>-1.51396680203742E-3</c:v>
                </c:pt>
                <c:pt idx="4839" formatCode="General">
                  <c:v>-1.52595376561657E-3</c:v>
                </c:pt>
                <c:pt idx="4840" formatCode="General">
                  <c:v>-1.54291948733684E-3</c:v>
                </c:pt>
                <c:pt idx="4841" formatCode="General">
                  <c:v>-1.5106531923408601E-3</c:v>
                </c:pt>
                <c:pt idx="4842" formatCode="General">
                  <c:v>-1.5136919628774999E-3</c:v>
                </c:pt>
                <c:pt idx="4843" formatCode="General">
                  <c:v>-1.53157047419424E-3</c:v>
                </c:pt>
                <c:pt idx="4844" formatCode="General">
                  <c:v>-1.5361772460610399E-3</c:v>
                </c:pt>
                <c:pt idx="4845" formatCode="General">
                  <c:v>-1.5059358659978499E-3</c:v>
                </c:pt>
                <c:pt idx="4846" formatCode="General">
                  <c:v>-1.5418061237699101E-3</c:v>
                </c:pt>
                <c:pt idx="4847" formatCode="General">
                  <c:v>-1.53721522210868E-3</c:v>
                </c:pt>
                <c:pt idx="4848" formatCode="General">
                  <c:v>-1.55544732803549E-3</c:v>
                </c:pt>
                <c:pt idx="4849" formatCode="General">
                  <c:v>-1.5662441915192599E-3</c:v>
                </c:pt>
                <c:pt idx="4850" formatCode="General">
                  <c:v>-1.52182165427119E-3</c:v>
                </c:pt>
                <c:pt idx="4851" formatCode="General">
                  <c:v>-1.5081386889426499E-3</c:v>
                </c:pt>
                <c:pt idx="4852" formatCode="General">
                  <c:v>-1.5304213718582999E-3</c:v>
                </c:pt>
                <c:pt idx="4853" formatCode="General">
                  <c:v>-1.56656604456047E-3</c:v>
                </c:pt>
                <c:pt idx="4854" formatCode="General">
                  <c:v>-1.5075523915870201E-3</c:v>
                </c:pt>
                <c:pt idx="4855" formatCode="General">
                  <c:v>-1.5267956363904001E-3</c:v>
                </c:pt>
                <c:pt idx="4856" formatCode="General">
                  <c:v>-1.5076544709028299E-3</c:v>
                </c:pt>
                <c:pt idx="4857" formatCode="General">
                  <c:v>-1.4798272616737701E-3</c:v>
                </c:pt>
                <c:pt idx="4858" formatCode="General">
                  <c:v>-1.525981089361E-3</c:v>
                </c:pt>
                <c:pt idx="4859" formatCode="General">
                  <c:v>-1.5143876677162699E-3</c:v>
                </c:pt>
                <c:pt idx="4860" formatCode="General">
                  <c:v>-1.4990207890407199E-3</c:v>
                </c:pt>
                <c:pt idx="4861" formatCode="General">
                  <c:v>-1.5191069627659101E-3</c:v>
                </c:pt>
                <c:pt idx="4862" formatCode="General">
                  <c:v>-1.5181710048510499E-3</c:v>
                </c:pt>
                <c:pt idx="4863" formatCode="General">
                  <c:v>-1.5065188133068499E-3</c:v>
                </c:pt>
                <c:pt idx="4864" formatCode="General">
                  <c:v>-1.5306242837380599E-3</c:v>
                </c:pt>
                <c:pt idx="4865" formatCode="General">
                  <c:v>-1.5241452898130099E-3</c:v>
                </c:pt>
                <c:pt idx="4866" formatCode="General">
                  <c:v>-1.5381638683402601E-3</c:v>
                </c:pt>
                <c:pt idx="4867" formatCode="General">
                  <c:v>-1.53328633583621E-3</c:v>
                </c:pt>
                <c:pt idx="4868" formatCode="General">
                  <c:v>-1.51626778256394E-3</c:v>
                </c:pt>
                <c:pt idx="4869" formatCode="General">
                  <c:v>-1.5405339819611599E-3</c:v>
                </c:pt>
                <c:pt idx="4870" formatCode="General">
                  <c:v>-1.5552469591945701E-3</c:v>
                </c:pt>
                <c:pt idx="4871" formatCode="General">
                  <c:v>-1.52248774055217E-3</c:v>
                </c:pt>
                <c:pt idx="4872" formatCode="General">
                  <c:v>-1.5340408192396301E-3</c:v>
                </c:pt>
                <c:pt idx="4873" formatCode="General">
                  <c:v>-1.5184791085556099E-3</c:v>
                </c:pt>
                <c:pt idx="4874" formatCode="General">
                  <c:v>-1.5485453436003499E-3</c:v>
                </c:pt>
                <c:pt idx="4875" formatCode="General">
                  <c:v>-1.5436125813437099E-3</c:v>
                </c:pt>
                <c:pt idx="4876" formatCode="General">
                  <c:v>-1.5274553270844999E-3</c:v>
                </c:pt>
                <c:pt idx="4877" formatCode="General">
                  <c:v>-1.5563120731214399E-3</c:v>
                </c:pt>
                <c:pt idx="4878" formatCode="General">
                  <c:v>-1.5164110608268801E-3</c:v>
                </c:pt>
                <c:pt idx="4879" formatCode="General">
                  <c:v>-1.5582886351982899E-3</c:v>
                </c:pt>
                <c:pt idx="4880" formatCode="General">
                  <c:v>-1.5218498750347901E-3</c:v>
                </c:pt>
                <c:pt idx="4881" formatCode="General">
                  <c:v>-1.53837067397267E-3</c:v>
                </c:pt>
                <c:pt idx="4882" formatCode="General">
                  <c:v>-1.55827798232759E-3</c:v>
                </c:pt>
                <c:pt idx="4883" formatCode="General">
                  <c:v>-1.5513817180628001E-3</c:v>
                </c:pt>
                <c:pt idx="4884" formatCode="General">
                  <c:v>-1.5455516662370599E-3</c:v>
                </c:pt>
                <c:pt idx="4885" formatCode="General">
                  <c:v>-1.5359733765762599E-3</c:v>
                </c:pt>
                <c:pt idx="4886" formatCode="General">
                  <c:v>-1.55278769838404E-3</c:v>
                </c:pt>
                <c:pt idx="4887" formatCode="General">
                  <c:v>-1.5481834561762501E-3</c:v>
                </c:pt>
                <c:pt idx="4888" formatCode="General">
                  <c:v>-1.55354870655771E-3</c:v>
                </c:pt>
                <c:pt idx="4889" formatCode="General">
                  <c:v>-1.5554212295711401E-3</c:v>
                </c:pt>
                <c:pt idx="4890" formatCode="General">
                  <c:v>-1.54398703491282E-3</c:v>
                </c:pt>
                <c:pt idx="4891" formatCode="General">
                  <c:v>-1.5302986342381601E-3</c:v>
                </c:pt>
                <c:pt idx="4892" formatCode="General">
                  <c:v>-1.5458271937936899E-3</c:v>
                </c:pt>
                <c:pt idx="4893" formatCode="General">
                  <c:v>-1.5415736720125E-3</c:v>
                </c:pt>
                <c:pt idx="4894" formatCode="General">
                  <c:v>-1.5519328635479699E-3</c:v>
                </c:pt>
                <c:pt idx="4895" formatCode="General">
                  <c:v>-1.53920212774629E-3</c:v>
                </c:pt>
                <c:pt idx="4896" formatCode="General">
                  <c:v>-1.53660351406051E-3</c:v>
                </c:pt>
                <c:pt idx="4897" formatCode="General">
                  <c:v>-1.5438312537102399E-3</c:v>
                </c:pt>
                <c:pt idx="4898" formatCode="General">
                  <c:v>-1.55327026887816E-3</c:v>
                </c:pt>
                <c:pt idx="4899" formatCode="General">
                  <c:v>-1.5185401404958501E-3</c:v>
                </c:pt>
                <c:pt idx="4900" formatCode="General">
                  <c:v>-1.53927360712596E-3</c:v>
                </c:pt>
                <c:pt idx="4901" formatCode="General">
                  <c:v>-1.5580142685832001E-3</c:v>
                </c:pt>
                <c:pt idx="4902" formatCode="General">
                  <c:v>-1.5392822963833199E-3</c:v>
                </c:pt>
                <c:pt idx="4903" formatCode="General">
                  <c:v>-1.51250038486879E-3</c:v>
                </c:pt>
                <c:pt idx="4904" formatCode="General">
                  <c:v>-1.5431966145261901E-3</c:v>
                </c:pt>
                <c:pt idx="4905" formatCode="General">
                  <c:v>-1.5336902619922401E-3</c:v>
                </c:pt>
                <c:pt idx="4906" formatCode="General">
                  <c:v>-1.5513544126088501E-3</c:v>
                </c:pt>
                <c:pt idx="4907" formatCode="General">
                  <c:v>-1.5549034083511301E-3</c:v>
                </c:pt>
                <c:pt idx="4908" formatCode="General">
                  <c:v>-1.55500969711108E-3</c:v>
                </c:pt>
                <c:pt idx="4909" formatCode="General">
                  <c:v>-1.52899281006762E-3</c:v>
                </c:pt>
                <c:pt idx="4910" formatCode="General">
                  <c:v>-1.5563721759171199E-3</c:v>
                </c:pt>
                <c:pt idx="4911" formatCode="General">
                  <c:v>-1.5539562925849699E-3</c:v>
                </c:pt>
                <c:pt idx="4912" formatCode="General">
                  <c:v>-1.5274999660030799E-3</c:v>
                </c:pt>
                <c:pt idx="4913" formatCode="General">
                  <c:v>-1.5393130354677299E-3</c:v>
                </c:pt>
                <c:pt idx="4914" formatCode="General">
                  <c:v>-1.5430564446366501E-3</c:v>
                </c:pt>
                <c:pt idx="4915" formatCode="General">
                  <c:v>-1.5521765028883899E-3</c:v>
                </c:pt>
                <c:pt idx="4916" formatCode="General">
                  <c:v>-1.5562711148993599E-3</c:v>
                </c:pt>
                <c:pt idx="4917" formatCode="General">
                  <c:v>-1.5261318022593399E-3</c:v>
                </c:pt>
                <c:pt idx="4918" formatCode="General">
                  <c:v>-1.5370037949135201E-3</c:v>
                </c:pt>
                <c:pt idx="4919" formatCode="General">
                  <c:v>-1.5598552216143399E-3</c:v>
                </c:pt>
                <c:pt idx="4920" formatCode="General">
                  <c:v>-1.56890375259388E-3</c:v>
                </c:pt>
                <c:pt idx="4921" formatCode="General">
                  <c:v>-1.52962258847433E-3</c:v>
                </c:pt>
                <c:pt idx="4922" formatCode="General">
                  <c:v>-1.5628442816344301E-3</c:v>
                </c:pt>
                <c:pt idx="4923" formatCode="General">
                  <c:v>-1.5220852888525899E-3</c:v>
                </c:pt>
                <c:pt idx="4924" formatCode="General">
                  <c:v>-1.5485702121326699E-3</c:v>
                </c:pt>
                <c:pt idx="4925" formatCode="General">
                  <c:v>-1.54690407979922E-3</c:v>
                </c:pt>
                <c:pt idx="4926" formatCode="General">
                  <c:v>-1.55104565794533E-3</c:v>
                </c:pt>
                <c:pt idx="4927" formatCode="General">
                  <c:v>-1.5438953065046799E-3</c:v>
                </c:pt>
                <c:pt idx="4928" formatCode="General">
                  <c:v>-1.53492768349367E-3</c:v>
                </c:pt>
                <c:pt idx="4929" formatCode="General">
                  <c:v>-1.5509068198664799E-3</c:v>
                </c:pt>
                <c:pt idx="4930" formatCode="General">
                  <c:v>-1.56222845781989E-3</c:v>
                </c:pt>
                <c:pt idx="4931" formatCode="General">
                  <c:v>-1.55478899733075E-3</c:v>
                </c:pt>
                <c:pt idx="4932" formatCode="General">
                  <c:v>-1.5511121115943901E-3</c:v>
                </c:pt>
                <c:pt idx="4933" formatCode="General">
                  <c:v>-1.5303558885428701E-3</c:v>
                </c:pt>
                <c:pt idx="4934" formatCode="General">
                  <c:v>-1.5163160223023199E-3</c:v>
                </c:pt>
                <c:pt idx="4935" formatCode="General">
                  <c:v>-1.52871139350085E-3</c:v>
                </c:pt>
                <c:pt idx="4936" formatCode="General">
                  <c:v>-1.54103324144161E-3</c:v>
                </c:pt>
                <c:pt idx="4937" formatCode="General">
                  <c:v>-1.5089311480824799E-3</c:v>
                </c:pt>
                <c:pt idx="4938" formatCode="General">
                  <c:v>-1.52678637501347E-3</c:v>
                </c:pt>
                <c:pt idx="4939" formatCode="General">
                  <c:v>-1.5304989385553E-3</c:v>
                </c:pt>
                <c:pt idx="4940" formatCode="General">
                  <c:v>-1.5480983032658501E-3</c:v>
                </c:pt>
                <c:pt idx="4941" formatCode="General">
                  <c:v>-1.51834258099037E-3</c:v>
                </c:pt>
                <c:pt idx="4942" formatCode="General">
                  <c:v>-1.51301309312596E-3</c:v>
                </c:pt>
                <c:pt idx="4943" formatCode="General">
                  <c:v>-1.54365690473654E-3</c:v>
                </c:pt>
                <c:pt idx="4944" formatCode="General">
                  <c:v>-1.5311662835978299E-3</c:v>
                </c:pt>
                <c:pt idx="4945" formatCode="General">
                  <c:v>-1.5299964110319501E-3</c:v>
                </c:pt>
                <c:pt idx="4946" formatCode="General">
                  <c:v>-1.5321222833526199E-3</c:v>
                </c:pt>
                <c:pt idx="4947" formatCode="General">
                  <c:v>-1.54686182157276E-3</c:v>
                </c:pt>
                <c:pt idx="4948" formatCode="General">
                  <c:v>-1.5331954449947301E-3</c:v>
                </c:pt>
                <c:pt idx="4949" formatCode="General">
                  <c:v>-1.5271818018474999E-3</c:v>
                </c:pt>
                <c:pt idx="4950" formatCode="General">
                  <c:v>-1.5224194492895399E-3</c:v>
                </c:pt>
                <c:pt idx="4951" formatCode="General">
                  <c:v>-1.54022892634631E-3</c:v>
                </c:pt>
                <c:pt idx="4952" formatCode="General">
                  <c:v>-1.5395839305782099E-3</c:v>
                </c:pt>
                <c:pt idx="4953" formatCode="General">
                  <c:v>-1.49534319967858E-3</c:v>
                </c:pt>
                <c:pt idx="4954" formatCode="General">
                  <c:v>-1.54300565916344E-3</c:v>
                </c:pt>
                <c:pt idx="4955" formatCode="General">
                  <c:v>-1.51270368749062E-3</c:v>
                </c:pt>
                <c:pt idx="4956" formatCode="General">
                  <c:v>-1.53426836668876E-3</c:v>
                </c:pt>
                <c:pt idx="4957" formatCode="General">
                  <c:v>-1.5314726382719801E-3</c:v>
                </c:pt>
                <c:pt idx="4958" formatCode="General">
                  <c:v>-1.52257401009302E-3</c:v>
                </c:pt>
                <c:pt idx="4959" formatCode="General">
                  <c:v>-1.54858795998675E-3</c:v>
                </c:pt>
                <c:pt idx="4960" formatCode="General">
                  <c:v>-1.5396936589684501E-3</c:v>
                </c:pt>
                <c:pt idx="4961" formatCode="General">
                  <c:v>-1.55426147298227E-3</c:v>
                </c:pt>
                <c:pt idx="4962" formatCode="General">
                  <c:v>-1.55867206960015E-3</c:v>
                </c:pt>
                <c:pt idx="4963" formatCode="General">
                  <c:v>-1.5417575386608999E-3</c:v>
                </c:pt>
                <c:pt idx="4964" formatCode="General">
                  <c:v>-1.5223092964986101E-3</c:v>
                </c:pt>
                <c:pt idx="4965" formatCode="General">
                  <c:v>-1.52950474035316E-3</c:v>
                </c:pt>
                <c:pt idx="4966" formatCode="General">
                  <c:v>-1.5298627766662501E-3</c:v>
                </c:pt>
                <c:pt idx="4967" formatCode="General">
                  <c:v>-1.5459223357516001E-3</c:v>
                </c:pt>
                <c:pt idx="4968" formatCode="General">
                  <c:v>-1.53808509266835E-3</c:v>
                </c:pt>
                <c:pt idx="4969" formatCode="General">
                  <c:v>-1.54840790650743E-3</c:v>
                </c:pt>
                <c:pt idx="4970" formatCode="General">
                  <c:v>-1.5422402994403699E-3</c:v>
                </c:pt>
                <c:pt idx="4971" formatCode="General">
                  <c:v>-1.5379036279710801E-3</c:v>
                </c:pt>
                <c:pt idx="4972" formatCode="General">
                  <c:v>-1.52387909811397E-3</c:v>
                </c:pt>
                <c:pt idx="4973" formatCode="General">
                  <c:v>-1.53155957232839E-3</c:v>
                </c:pt>
                <c:pt idx="4974" formatCode="General">
                  <c:v>-1.5240441119990099E-3</c:v>
                </c:pt>
                <c:pt idx="4975" formatCode="General">
                  <c:v>-1.5403807603269399E-3</c:v>
                </c:pt>
                <c:pt idx="4976" formatCode="General">
                  <c:v>-1.56978074597127E-3</c:v>
                </c:pt>
                <c:pt idx="4977" formatCode="General">
                  <c:v>-1.5044985384308101E-3</c:v>
                </c:pt>
                <c:pt idx="4978" formatCode="General">
                  <c:v>-1.54567195967982E-3</c:v>
                </c:pt>
                <c:pt idx="4979" formatCode="General">
                  <c:v>-1.5326102117243501E-3</c:v>
                </c:pt>
                <c:pt idx="4980" formatCode="General">
                  <c:v>-1.5261629871773401E-3</c:v>
                </c:pt>
                <c:pt idx="4981" formatCode="General">
                  <c:v>-1.54721278844241E-3</c:v>
                </c:pt>
                <c:pt idx="4982" formatCode="General">
                  <c:v>-1.53635329769859E-3</c:v>
                </c:pt>
                <c:pt idx="4983" formatCode="General">
                  <c:v>-1.5377716570777701E-3</c:v>
                </c:pt>
                <c:pt idx="4984" formatCode="General">
                  <c:v>-1.55284494270648E-3</c:v>
                </c:pt>
                <c:pt idx="4985" formatCode="General">
                  <c:v>-1.5282151974526301E-3</c:v>
                </c:pt>
                <c:pt idx="4986" formatCode="General">
                  <c:v>-1.56070544791769E-3</c:v>
                </c:pt>
                <c:pt idx="4987" formatCode="General">
                  <c:v>-1.5179462347894299E-3</c:v>
                </c:pt>
                <c:pt idx="4988" formatCode="General">
                  <c:v>-1.5191235865238001E-3</c:v>
                </c:pt>
                <c:pt idx="4989" formatCode="General">
                  <c:v>-1.50081595836258E-3</c:v>
                </c:pt>
                <c:pt idx="4990" formatCode="General">
                  <c:v>-1.52129245410412E-3</c:v>
                </c:pt>
                <c:pt idx="4991" formatCode="General">
                  <c:v>-1.53611424942897E-3</c:v>
                </c:pt>
                <c:pt idx="4992" formatCode="General">
                  <c:v>-1.5327227589729501E-3</c:v>
                </c:pt>
                <c:pt idx="4993" formatCode="General">
                  <c:v>-1.5205968072469799E-3</c:v>
                </c:pt>
                <c:pt idx="4994" formatCode="General">
                  <c:v>-1.5201802967701101E-3</c:v>
                </c:pt>
                <c:pt idx="4995" formatCode="General">
                  <c:v>-1.5289530864601899E-3</c:v>
                </c:pt>
                <c:pt idx="4996" formatCode="General">
                  <c:v>-1.5110757076355001E-3</c:v>
                </c:pt>
                <c:pt idx="4997" formatCode="General">
                  <c:v>-1.52883256060126E-3</c:v>
                </c:pt>
                <c:pt idx="4998" formatCode="General">
                  <c:v>-1.5347911501928701E-3</c:v>
                </c:pt>
                <c:pt idx="4999" formatCode="General">
                  <c:v>-1.5331344787095501E-3</c:v>
                </c:pt>
                <c:pt idx="5000" formatCode="General">
                  <c:v>-1.5557681750961901E-3</c:v>
                </c:pt>
                <c:pt idx="5001" formatCode="General">
                  <c:v>-1.5228504008878701E-3</c:v>
                </c:pt>
                <c:pt idx="5002" formatCode="General">
                  <c:v>-1.52208884752153E-3</c:v>
                </c:pt>
                <c:pt idx="5003" formatCode="General">
                  <c:v>-1.56344370756935E-3</c:v>
                </c:pt>
                <c:pt idx="5004" formatCode="General">
                  <c:v>-1.5201579380288599E-3</c:v>
                </c:pt>
                <c:pt idx="5005" formatCode="General">
                  <c:v>-1.51512620243946E-3</c:v>
                </c:pt>
                <c:pt idx="5006" formatCode="General">
                  <c:v>-1.52991429408017E-3</c:v>
                </c:pt>
                <c:pt idx="5007" formatCode="General">
                  <c:v>-1.51056503123354E-3</c:v>
                </c:pt>
                <c:pt idx="5008" formatCode="General">
                  <c:v>-1.51873510004604E-3</c:v>
                </c:pt>
                <c:pt idx="5009" formatCode="General">
                  <c:v>-1.54114894303755E-3</c:v>
                </c:pt>
                <c:pt idx="5010" formatCode="General">
                  <c:v>-1.53061965614163E-3</c:v>
                </c:pt>
                <c:pt idx="5011" formatCode="General">
                  <c:v>-1.5483660267581901E-3</c:v>
                </c:pt>
                <c:pt idx="5012" formatCode="General">
                  <c:v>-1.5568826437962801E-3</c:v>
                </c:pt>
                <c:pt idx="5013" formatCode="General">
                  <c:v>-1.56299632406745E-3</c:v>
                </c:pt>
                <c:pt idx="5014" formatCode="General">
                  <c:v>-1.53680002852786E-3</c:v>
                </c:pt>
                <c:pt idx="5015" formatCode="General">
                  <c:v>-1.5308287725715199E-3</c:v>
                </c:pt>
                <c:pt idx="5016" formatCode="General">
                  <c:v>-1.5024846539304899E-3</c:v>
                </c:pt>
                <c:pt idx="5017" formatCode="General">
                  <c:v>-1.5303116900009801E-3</c:v>
                </c:pt>
                <c:pt idx="5018" formatCode="General">
                  <c:v>-1.5473614551736799E-3</c:v>
                </c:pt>
                <c:pt idx="5019" formatCode="General">
                  <c:v>-1.52310433202557E-3</c:v>
                </c:pt>
                <c:pt idx="5020" formatCode="General">
                  <c:v>-1.5385062592840101E-3</c:v>
                </c:pt>
                <c:pt idx="5021" formatCode="General">
                  <c:v>-1.54998615872401E-3</c:v>
                </c:pt>
                <c:pt idx="5022" formatCode="General">
                  <c:v>-1.54334432540138E-3</c:v>
                </c:pt>
                <c:pt idx="5023" formatCode="General">
                  <c:v>-1.52250890427946E-3</c:v>
                </c:pt>
                <c:pt idx="5024" formatCode="General">
                  <c:v>-1.5425833695649001E-3</c:v>
                </c:pt>
                <c:pt idx="5025" formatCode="General">
                  <c:v>-1.5375043784921401E-3</c:v>
                </c:pt>
                <c:pt idx="5026" formatCode="General">
                  <c:v>-1.49735949757067E-3</c:v>
                </c:pt>
                <c:pt idx="5027" formatCode="General">
                  <c:v>-1.5301089293837901E-3</c:v>
                </c:pt>
                <c:pt idx="5028" formatCode="General">
                  <c:v>-1.51874552415146E-3</c:v>
                </c:pt>
                <c:pt idx="5029" formatCode="General">
                  <c:v>-1.5558447612047501E-3</c:v>
                </c:pt>
                <c:pt idx="5030" formatCode="General">
                  <c:v>-1.53931235072277E-3</c:v>
                </c:pt>
                <c:pt idx="5031" formatCode="General">
                  <c:v>-1.5569990408291E-3</c:v>
                </c:pt>
                <c:pt idx="5032" formatCode="General">
                  <c:v>-1.5389713663043899E-3</c:v>
                </c:pt>
                <c:pt idx="5033" formatCode="General">
                  <c:v>-1.5148985925127899E-3</c:v>
                </c:pt>
                <c:pt idx="5034" formatCode="General">
                  <c:v>-1.54896426365058E-3</c:v>
                </c:pt>
                <c:pt idx="5035" formatCode="General">
                  <c:v>-1.5463183657848699E-3</c:v>
                </c:pt>
                <c:pt idx="5036" formatCode="General">
                  <c:v>-1.51282406202826E-3</c:v>
                </c:pt>
                <c:pt idx="5037" formatCode="General">
                  <c:v>-1.5380262774441699E-3</c:v>
                </c:pt>
                <c:pt idx="5038" formatCode="General">
                  <c:v>-1.5335195590673199E-3</c:v>
                </c:pt>
                <c:pt idx="5039" formatCode="General">
                  <c:v>-1.53768338088864E-3</c:v>
                </c:pt>
                <c:pt idx="5040" formatCode="General">
                  <c:v>-1.5154952621794201E-3</c:v>
                </c:pt>
                <c:pt idx="5041" formatCode="General">
                  <c:v>-1.52307085118009E-3</c:v>
                </c:pt>
                <c:pt idx="5042" formatCode="General">
                  <c:v>-1.52221992255427E-3</c:v>
                </c:pt>
                <c:pt idx="5043" formatCode="General">
                  <c:v>-1.5179786884911401E-3</c:v>
                </c:pt>
                <c:pt idx="5044" formatCode="General">
                  <c:v>-1.5259844922469899E-3</c:v>
                </c:pt>
                <c:pt idx="5045" formatCode="General">
                  <c:v>-1.50883049713204E-3</c:v>
                </c:pt>
                <c:pt idx="5046" formatCode="General">
                  <c:v>-1.5184543474844299E-3</c:v>
                </c:pt>
                <c:pt idx="5047" formatCode="General">
                  <c:v>-1.5330453025153899E-3</c:v>
                </c:pt>
                <c:pt idx="5048" formatCode="General">
                  <c:v>-1.5296379145324701E-3</c:v>
                </c:pt>
                <c:pt idx="5049" formatCode="General">
                  <c:v>-1.52218698114666E-3</c:v>
                </c:pt>
                <c:pt idx="5050" formatCode="General">
                  <c:v>-1.5191366342307E-3</c:v>
                </c:pt>
                <c:pt idx="5051" formatCode="General">
                  <c:v>-1.51555614566517E-3</c:v>
                </c:pt>
                <c:pt idx="5052" formatCode="General">
                  <c:v>-1.51913854309728E-3</c:v>
                </c:pt>
                <c:pt idx="5053" formatCode="General">
                  <c:v>-1.5323847334922001E-3</c:v>
                </c:pt>
                <c:pt idx="5054" formatCode="General">
                  <c:v>-1.50182919127569E-3</c:v>
                </c:pt>
                <c:pt idx="5055" formatCode="General">
                  <c:v>-1.5062992859455799E-3</c:v>
                </c:pt>
                <c:pt idx="5056" formatCode="General">
                  <c:v>-1.53924108947857E-3</c:v>
                </c:pt>
                <c:pt idx="5057" formatCode="General">
                  <c:v>-1.5514486740690701E-3</c:v>
                </c:pt>
                <c:pt idx="5058" formatCode="General">
                  <c:v>-1.5093417327038199E-3</c:v>
                </c:pt>
                <c:pt idx="5059" formatCode="General">
                  <c:v>-1.5100790098208699E-3</c:v>
                </c:pt>
                <c:pt idx="5060" formatCode="General">
                  <c:v>-1.51076848092489E-3</c:v>
                </c:pt>
                <c:pt idx="5061" formatCode="General">
                  <c:v>-1.53348044845055E-3</c:v>
                </c:pt>
                <c:pt idx="5062" formatCode="General">
                  <c:v>-1.5150520364648E-3</c:v>
                </c:pt>
                <c:pt idx="5063" formatCode="General">
                  <c:v>-1.51031230121475E-3</c:v>
                </c:pt>
                <c:pt idx="5064" formatCode="General">
                  <c:v>-1.4939734638632E-3</c:v>
                </c:pt>
                <c:pt idx="5065" formatCode="General">
                  <c:v>-1.5158669957157399E-3</c:v>
                </c:pt>
                <c:pt idx="5066" formatCode="General">
                  <c:v>-1.52590498030249E-3</c:v>
                </c:pt>
                <c:pt idx="5067" formatCode="General">
                  <c:v>-1.5263025932483699E-3</c:v>
                </c:pt>
                <c:pt idx="5068" formatCode="General">
                  <c:v>-1.5128619424821499E-3</c:v>
                </c:pt>
                <c:pt idx="5069" formatCode="General">
                  <c:v>-1.51018487124463E-3</c:v>
                </c:pt>
                <c:pt idx="5070" formatCode="General">
                  <c:v>-1.5067484165281701E-3</c:v>
                </c:pt>
                <c:pt idx="5071" formatCode="General">
                  <c:v>-1.52039315477963E-3</c:v>
                </c:pt>
                <c:pt idx="5072" formatCode="General">
                  <c:v>-1.5226036386390199E-3</c:v>
                </c:pt>
                <c:pt idx="5073" formatCode="General">
                  <c:v>-1.46937554889945E-3</c:v>
                </c:pt>
                <c:pt idx="5074" formatCode="General">
                  <c:v>-1.49888010226645E-3</c:v>
                </c:pt>
                <c:pt idx="5075" formatCode="General">
                  <c:v>-1.50027396919337E-3</c:v>
                </c:pt>
                <c:pt idx="5076" formatCode="General">
                  <c:v>-1.50727397528315E-3</c:v>
                </c:pt>
                <c:pt idx="5077" formatCode="General">
                  <c:v>-1.5010189279730201E-3</c:v>
                </c:pt>
                <c:pt idx="5078" formatCode="General">
                  <c:v>-1.4793406415080201E-3</c:v>
                </c:pt>
                <c:pt idx="5079" formatCode="General">
                  <c:v>-1.52885277851027E-3</c:v>
                </c:pt>
                <c:pt idx="5080" formatCode="General">
                  <c:v>-1.52018590681386E-3</c:v>
                </c:pt>
                <c:pt idx="5081" formatCode="General">
                  <c:v>-1.47833429597547E-3</c:v>
                </c:pt>
                <c:pt idx="5082" formatCode="General">
                  <c:v>-1.5270168172570799E-3</c:v>
                </c:pt>
                <c:pt idx="5083" formatCode="General">
                  <c:v>-1.5149249756182901E-3</c:v>
                </c:pt>
                <c:pt idx="5084" formatCode="General">
                  <c:v>-1.51115647603794E-3</c:v>
                </c:pt>
                <c:pt idx="5085" formatCode="General">
                  <c:v>-1.5245120314951799E-3</c:v>
                </c:pt>
                <c:pt idx="5086" formatCode="General">
                  <c:v>-1.5153341756935299E-3</c:v>
                </c:pt>
                <c:pt idx="5087" formatCode="General">
                  <c:v>-1.51539032212628E-3</c:v>
                </c:pt>
                <c:pt idx="5088" formatCode="General">
                  <c:v>-1.4966951940562001E-3</c:v>
                </c:pt>
                <c:pt idx="5089" formatCode="General">
                  <c:v>-1.50813051484529E-3</c:v>
                </c:pt>
                <c:pt idx="5090" formatCode="General">
                  <c:v>-1.5212820589188801E-3</c:v>
                </c:pt>
                <c:pt idx="5091" formatCode="General">
                  <c:v>-1.4985611111331999E-3</c:v>
                </c:pt>
                <c:pt idx="5092" formatCode="General">
                  <c:v>-1.5262610634481099E-3</c:v>
                </c:pt>
                <c:pt idx="5093" formatCode="General">
                  <c:v>-1.53127112842888E-3</c:v>
                </c:pt>
                <c:pt idx="5094" formatCode="General">
                  <c:v>-1.4849879478993099E-3</c:v>
                </c:pt>
                <c:pt idx="5095" formatCode="General">
                  <c:v>-1.48874394705562E-3</c:v>
                </c:pt>
                <c:pt idx="5096" formatCode="General">
                  <c:v>-1.49006478204632E-3</c:v>
                </c:pt>
                <c:pt idx="5097" formatCode="General">
                  <c:v>-1.5066692906538001E-3</c:v>
                </c:pt>
                <c:pt idx="5098" formatCode="General">
                  <c:v>-1.5304048998927801E-3</c:v>
                </c:pt>
                <c:pt idx="5099" formatCode="General">
                  <c:v>-1.5094578006479599E-3</c:v>
                </c:pt>
                <c:pt idx="5100" formatCode="General">
                  <c:v>-1.5114827531368699E-3</c:v>
                </c:pt>
                <c:pt idx="5101" formatCode="General">
                  <c:v>-1.51589729783694E-3</c:v>
                </c:pt>
                <c:pt idx="5102" formatCode="General">
                  <c:v>-1.5284722820051301E-3</c:v>
                </c:pt>
                <c:pt idx="5103" formatCode="General">
                  <c:v>-1.5015034177193801E-3</c:v>
                </c:pt>
                <c:pt idx="5104" formatCode="General">
                  <c:v>-1.5311567588240701E-3</c:v>
                </c:pt>
                <c:pt idx="5105" formatCode="General">
                  <c:v>-1.49347893430696E-3</c:v>
                </c:pt>
                <c:pt idx="5106" formatCode="General">
                  <c:v>-1.5360791917574501E-3</c:v>
                </c:pt>
                <c:pt idx="5107" formatCode="General">
                  <c:v>-1.5221233881533901E-3</c:v>
                </c:pt>
                <c:pt idx="5108" formatCode="General">
                  <c:v>-1.51331825469703E-3</c:v>
                </c:pt>
                <c:pt idx="5109" formatCode="General">
                  <c:v>-1.5251845732824399E-3</c:v>
                </c:pt>
                <c:pt idx="5110" formatCode="General">
                  <c:v>-1.48177285858983E-3</c:v>
                </c:pt>
                <c:pt idx="5111" formatCode="General">
                  <c:v>-1.49744463758204E-3</c:v>
                </c:pt>
                <c:pt idx="5112" formatCode="General">
                  <c:v>-1.5116084507209701E-3</c:v>
                </c:pt>
                <c:pt idx="5113" formatCode="General">
                  <c:v>-1.4926449703411399E-3</c:v>
                </c:pt>
                <c:pt idx="5114" formatCode="General">
                  <c:v>-1.5049297613837899E-3</c:v>
                </c:pt>
                <c:pt idx="5115" formatCode="General">
                  <c:v>-1.4936119143284499E-3</c:v>
                </c:pt>
                <c:pt idx="5116" formatCode="General">
                  <c:v>-1.4983480171794699E-3</c:v>
                </c:pt>
                <c:pt idx="5117" formatCode="General">
                  <c:v>-1.49282233654506E-3</c:v>
                </c:pt>
                <c:pt idx="5118" formatCode="General">
                  <c:v>-1.51126543878046E-3</c:v>
                </c:pt>
                <c:pt idx="5119" formatCode="General">
                  <c:v>-1.48668461531748E-3</c:v>
                </c:pt>
                <c:pt idx="5120" formatCode="General">
                  <c:v>-1.5303390035840999E-3</c:v>
                </c:pt>
                <c:pt idx="5121" formatCode="General">
                  <c:v>-1.48676053671658E-3</c:v>
                </c:pt>
                <c:pt idx="5122" formatCode="General">
                  <c:v>-1.4931369156657201E-3</c:v>
                </c:pt>
                <c:pt idx="5123" formatCode="General">
                  <c:v>-1.49134910915996E-3</c:v>
                </c:pt>
                <c:pt idx="5124" formatCode="General">
                  <c:v>-1.4904877779234099E-3</c:v>
                </c:pt>
                <c:pt idx="5125" formatCode="General">
                  <c:v>-1.50172076713905E-3</c:v>
                </c:pt>
                <c:pt idx="5126" formatCode="General">
                  <c:v>-1.5156556103327499E-3</c:v>
                </c:pt>
                <c:pt idx="5127" formatCode="General">
                  <c:v>-1.4839276659009101E-3</c:v>
                </c:pt>
                <c:pt idx="5128" formatCode="General">
                  <c:v>-1.4947038982254699E-3</c:v>
                </c:pt>
                <c:pt idx="5129" formatCode="General">
                  <c:v>-1.53920790769003E-3</c:v>
                </c:pt>
                <c:pt idx="5130" formatCode="General">
                  <c:v>-1.4758640826584601E-3</c:v>
                </c:pt>
                <c:pt idx="5131" formatCode="General">
                  <c:v>-1.4804371842309799E-3</c:v>
                </c:pt>
                <c:pt idx="5132" formatCode="General">
                  <c:v>-1.49795314823493E-3</c:v>
                </c:pt>
                <c:pt idx="5133" formatCode="General">
                  <c:v>-1.4829849025864001E-3</c:v>
                </c:pt>
                <c:pt idx="5134" formatCode="General">
                  <c:v>-1.49227760046318E-3</c:v>
                </c:pt>
                <c:pt idx="5135" formatCode="General">
                  <c:v>-1.5226821706087099E-3</c:v>
                </c:pt>
                <c:pt idx="5136" formatCode="General">
                  <c:v>-1.5116976630702101E-3</c:v>
                </c:pt>
                <c:pt idx="5137" formatCode="General">
                  <c:v>-1.47111436611901E-3</c:v>
                </c:pt>
                <c:pt idx="5138" formatCode="General">
                  <c:v>-1.5050336004729301E-3</c:v>
                </c:pt>
                <c:pt idx="5139" formatCode="General">
                  <c:v>-1.5024344875626901E-3</c:v>
                </c:pt>
                <c:pt idx="5140" formatCode="General">
                  <c:v>-1.4772243862566799E-3</c:v>
                </c:pt>
                <c:pt idx="5141" formatCode="General">
                  <c:v>-1.4853861754280701E-3</c:v>
                </c:pt>
                <c:pt idx="5142" formatCode="General">
                  <c:v>-1.4817878377510799E-3</c:v>
                </c:pt>
                <c:pt idx="5143" formatCode="General">
                  <c:v>-1.50256730625324E-3</c:v>
                </c:pt>
                <c:pt idx="5144" formatCode="General">
                  <c:v>-1.5052217469778801E-3</c:v>
                </c:pt>
                <c:pt idx="5145" formatCode="General">
                  <c:v>-1.4873213742681E-3</c:v>
                </c:pt>
                <c:pt idx="5146" formatCode="General">
                  <c:v>-1.50937921317909E-3</c:v>
                </c:pt>
                <c:pt idx="5147" formatCode="General">
                  <c:v>-1.48723177937464E-3</c:v>
                </c:pt>
                <c:pt idx="5148" formatCode="General">
                  <c:v>-1.5241134618118001E-3</c:v>
                </c:pt>
                <c:pt idx="5149" formatCode="General">
                  <c:v>-1.4888632100700501E-3</c:v>
                </c:pt>
                <c:pt idx="5150" formatCode="General">
                  <c:v>-1.52481709670107E-3</c:v>
                </c:pt>
                <c:pt idx="5151" formatCode="General">
                  <c:v>-1.49771780885855E-3</c:v>
                </c:pt>
                <c:pt idx="5152" formatCode="General">
                  <c:v>-1.51184972816777E-3</c:v>
                </c:pt>
                <c:pt idx="5153" formatCode="General">
                  <c:v>-1.5022075928068401E-3</c:v>
                </c:pt>
                <c:pt idx="5154" formatCode="General">
                  <c:v>-1.46511573873096E-3</c:v>
                </c:pt>
                <c:pt idx="5155" formatCode="General">
                  <c:v>-1.49768212205593E-3</c:v>
                </c:pt>
                <c:pt idx="5156" formatCode="General">
                  <c:v>-1.4818677784555899E-3</c:v>
                </c:pt>
                <c:pt idx="5157" formatCode="General">
                  <c:v>-1.4900703609897099E-3</c:v>
                </c:pt>
                <c:pt idx="5158" formatCode="General">
                  <c:v>-1.4924287263141901E-3</c:v>
                </c:pt>
                <c:pt idx="5159" formatCode="General">
                  <c:v>-1.5119729918223899E-3</c:v>
                </c:pt>
                <c:pt idx="5160" formatCode="General">
                  <c:v>-1.49966851462796E-3</c:v>
                </c:pt>
                <c:pt idx="5161" formatCode="General">
                  <c:v>-1.48807123526655E-3</c:v>
                </c:pt>
                <c:pt idx="5162" formatCode="General">
                  <c:v>-1.4875884209445799E-3</c:v>
                </c:pt>
                <c:pt idx="5163" formatCode="General">
                  <c:v>-1.4927191236692801E-3</c:v>
                </c:pt>
                <c:pt idx="5164" formatCode="General">
                  <c:v>-1.51550917523725E-3</c:v>
                </c:pt>
                <c:pt idx="5165" formatCode="General">
                  <c:v>-1.4995444863252999E-3</c:v>
                </c:pt>
                <c:pt idx="5166" formatCode="General">
                  <c:v>-1.5116086650831301E-3</c:v>
                </c:pt>
                <c:pt idx="5167" formatCode="General">
                  <c:v>-1.4572644552499499E-3</c:v>
                </c:pt>
                <c:pt idx="5168" formatCode="General">
                  <c:v>-1.53147801896118E-3</c:v>
                </c:pt>
                <c:pt idx="5169" formatCode="General">
                  <c:v>-1.4795731098159199E-3</c:v>
                </c:pt>
                <c:pt idx="5170" formatCode="General">
                  <c:v>-1.4761607595781699E-3</c:v>
                </c:pt>
                <c:pt idx="5171" formatCode="General">
                  <c:v>-1.4949976861434401E-3</c:v>
                </c:pt>
                <c:pt idx="5172" formatCode="General">
                  <c:v>-1.4956960617747599E-3</c:v>
                </c:pt>
                <c:pt idx="5173" formatCode="General">
                  <c:v>-1.51086145179145E-3</c:v>
                </c:pt>
                <c:pt idx="5174" formatCode="General">
                  <c:v>-1.47431311737485E-3</c:v>
                </c:pt>
                <c:pt idx="5175" formatCode="General">
                  <c:v>-1.4689468210721799E-3</c:v>
                </c:pt>
                <c:pt idx="5176" formatCode="General">
                  <c:v>-1.48058648022689E-3</c:v>
                </c:pt>
                <c:pt idx="5177" formatCode="General">
                  <c:v>-1.4777918220101E-3</c:v>
                </c:pt>
                <c:pt idx="5178" formatCode="General">
                  <c:v>-1.49275753533408E-3</c:v>
                </c:pt>
                <c:pt idx="5179" formatCode="General">
                  <c:v>-1.46179925048197E-3</c:v>
                </c:pt>
                <c:pt idx="5180" formatCode="General">
                  <c:v>-1.4905695178918999E-3</c:v>
                </c:pt>
                <c:pt idx="5181" formatCode="General">
                  <c:v>-1.49004194120828E-3</c:v>
                </c:pt>
                <c:pt idx="5182" formatCode="General">
                  <c:v>-1.4819708492445E-3</c:v>
                </c:pt>
                <c:pt idx="5183" formatCode="General">
                  <c:v>-1.4969174757794401E-3</c:v>
                </c:pt>
                <c:pt idx="5184" formatCode="General">
                  <c:v>-1.46969603543395E-3</c:v>
                </c:pt>
                <c:pt idx="5185" formatCode="General">
                  <c:v>-1.4555257274239499E-3</c:v>
                </c:pt>
                <c:pt idx="5186" formatCode="General">
                  <c:v>-1.4865753316282699E-3</c:v>
                </c:pt>
                <c:pt idx="5187" formatCode="General">
                  <c:v>-1.4480857611399399E-3</c:v>
                </c:pt>
                <c:pt idx="5188" formatCode="General">
                  <c:v>-1.4518584782759901E-3</c:v>
                </c:pt>
                <c:pt idx="5189" formatCode="General">
                  <c:v>-1.49394941655208E-3</c:v>
                </c:pt>
                <c:pt idx="5190" formatCode="General">
                  <c:v>-1.4875609905958299E-3</c:v>
                </c:pt>
                <c:pt idx="5191" formatCode="General">
                  <c:v>-1.4706208983283401E-3</c:v>
                </c:pt>
                <c:pt idx="5192" formatCode="General">
                  <c:v>-1.4804096613341899E-3</c:v>
                </c:pt>
                <c:pt idx="5193" formatCode="General">
                  <c:v>-1.4832118810187899E-3</c:v>
                </c:pt>
                <c:pt idx="5194" formatCode="General">
                  <c:v>-1.4574665668654399E-3</c:v>
                </c:pt>
                <c:pt idx="5195" formatCode="General">
                  <c:v>-1.4672517879484E-3</c:v>
                </c:pt>
                <c:pt idx="5196" formatCode="General">
                  <c:v>-1.51184924978158E-3</c:v>
                </c:pt>
                <c:pt idx="5197" formatCode="General">
                  <c:v>-1.4632739137796799E-3</c:v>
                </c:pt>
                <c:pt idx="5198" formatCode="General">
                  <c:v>-1.4526818097939001E-3</c:v>
                </c:pt>
                <c:pt idx="5199" formatCode="General">
                  <c:v>-1.46741844023921E-3</c:v>
                </c:pt>
                <c:pt idx="5200" formatCode="General">
                  <c:v>-1.4635886728318599E-3</c:v>
                </c:pt>
                <c:pt idx="5201" formatCode="General">
                  <c:v>-1.48777102631226E-3</c:v>
                </c:pt>
                <c:pt idx="5202" formatCode="General">
                  <c:v>-1.49341658907488E-3</c:v>
                </c:pt>
                <c:pt idx="5203" formatCode="General">
                  <c:v>-1.45638259172395E-3</c:v>
                </c:pt>
                <c:pt idx="5204" formatCode="General">
                  <c:v>-1.4550004357405299E-3</c:v>
                </c:pt>
                <c:pt idx="5205" formatCode="General">
                  <c:v>-1.46122840530919E-3</c:v>
                </c:pt>
                <c:pt idx="5206" formatCode="General">
                  <c:v>-1.4826924873275801E-3</c:v>
                </c:pt>
                <c:pt idx="5207" formatCode="General">
                  <c:v>-1.4598214116129801E-3</c:v>
                </c:pt>
                <c:pt idx="5208" formatCode="General">
                  <c:v>-1.4875894488335E-3</c:v>
                </c:pt>
                <c:pt idx="5209" formatCode="General">
                  <c:v>-1.4993601821049699E-3</c:v>
                </c:pt>
                <c:pt idx="5210" formatCode="General">
                  <c:v>-1.5009960602467901E-3</c:v>
                </c:pt>
                <c:pt idx="5211" formatCode="General">
                  <c:v>-1.47027320949984E-3</c:v>
                </c:pt>
                <c:pt idx="5212" formatCode="General">
                  <c:v>-1.47842594277884E-3</c:v>
                </c:pt>
                <c:pt idx="5213" formatCode="General">
                  <c:v>-1.4795403261672899E-3</c:v>
                </c:pt>
                <c:pt idx="5214" formatCode="General">
                  <c:v>-1.4950895349762901E-3</c:v>
                </c:pt>
                <c:pt idx="5215" formatCode="General">
                  <c:v>-1.47174792292977E-3</c:v>
                </c:pt>
                <c:pt idx="5216" formatCode="General">
                  <c:v>-1.47060437704566E-3</c:v>
                </c:pt>
                <c:pt idx="5217" formatCode="General">
                  <c:v>-1.5262281195068199E-3</c:v>
                </c:pt>
                <c:pt idx="5218" formatCode="General">
                  <c:v>-1.4952894423298599E-3</c:v>
                </c:pt>
                <c:pt idx="5219" formatCode="General">
                  <c:v>-1.4764661810118601E-3</c:v>
                </c:pt>
                <c:pt idx="5220" formatCode="General">
                  <c:v>-1.4878101258076701E-3</c:v>
                </c:pt>
                <c:pt idx="5221" formatCode="General">
                  <c:v>-1.5074482977520301E-3</c:v>
                </c:pt>
                <c:pt idx="5222" formatCode="General">
                  <c:v>-1.4556845718336001E-3</c:v>
                </c:pt>
                <c:pt idx="5223" formatCode="General">
                  <c:v>-1.47601771965549E-3</c:v>
                </c:pt>
                <c:pt idx="5224" formatCode="General">
                  <c:v>-1.4813707838799801E-3</c:v>
                </c:pt>
                <c:pt idx="5225" formatCode="General">
                  <c:v>-1.48421098039443E-3</c:v>
                </c:pt>
                <c:pt idx="5226" formatCode="General">
                  <c:v>-1.51118578668305E-3</c:v>
                </c:pt>
                <c:pt idx="5227" formatCode="General">
                  <c:v>-1.47592898666113E-3</c:v>
                </c:pt>
                <c:pt idx="5228" formatCode="General">
                  <c:v>-1.48515174627918E-3</c:v>
                </c:pt>
                <c:pt idx="5229" formatCode="General">
                  <c:v>-1.49322263020712E-3</c:v>
                </c:pt>
                <c:pt idx="5230" formatCode="General">
                  <c:v>-1.4764129981172801E-3</c:v>
                </c:pt>
                <c:pt idx="5231" formatCode="General">
                  <c:v>-1.4868113513452101E-3</c:v>
                </c:pt>
                <c:pt idx="5232" formatCode="General">
                  <c:v>-1.49016745702706E-3</c:v>
                </c:pt>
                <c:pt idx="5233" formatCode="General">
                  <c:v>-1.4961908787180899E-3</c:v>
                </c:pt>
                <c:pt idx="5234" formatCode="General">
                  <c:v>-1.5073401752994601E-3</c:v>
                </c:pt>
                <c:pt idx="5235" formatCode="General">
                  <c:v>-1.49751594194737E-3</c:v>
                </c:pt>
                <c:pt idx="5236" formatCode="General">
                  <c:v>-1.46525371767655E-3</c:v>
                </c:pt>
                <c:pt idx="5237" formatCode="General">
                  <c:v>-1.5257530020983E-3</c:v>
                </c:pt>
                <c:pt idx="5238" formatCode="General">
                  <c:v>-1.4932638715480901E-3</c:v>
                </c:pt>
                <c:pt idx="5239" formatCode="General">
                  <c:v>-1.5067222598903699E-3</c:v>
                </c:pt>
                <c:pt idx="5240" formatCode="General">
                  <c:v>-1.4736164886478499E-3</c:v>
                </c:pt>
                <c:pt idx="5241" formatCode="General">
                  <c:v>-1.4648586867372099E-3</c:v>
                </c:pt>
                <c:pt idx="5242" formatCode="General">
                  <c:v>-1.48624130335093E-3</c:v>
                </c:pt>
                <c:pt idx="5243" formatCode="General">
                  <c:v>-1.5018419005103901E-3</c:v>
                </c:pt>
                <c:pt idx="5244" formatCode="General">
                  <c:v>-1.51016707360718E-3</c:v>
                </c:pt>
                <c:pt idx="5245" formatCode="General">
                  <c:v>-1.46518015940644E-3</c:v>
                </c:pt>
                <c:pt idx="5246" formatCode="General">
                  <c:v>-1.4782344302378099E-3</c:v>
                </c:pt>
                <c:pt idx="5247" formatCode="General">
                  <c:v>-1.4966670657677299E-3</c:v>
                </c:pt>
                <c:pt idx="5248" formatCode="General">
                  <c:v>-1.4909407841052599E-3</c:v>
                </c:pt>
                <c:pt idx="5249" formatCode="General">
                  <c:v>-1.5137364337329401E-3</c:v>
                </c:pt>
                <c:pt idx="5250" formatCode="General">
                  <c:v>-1.4932507508348099E-3</c:v>
                </c:pt>
                <c:pt idx="5251" formatCode="General">
                  <c:v>-1.50074467618942E-3</c:v>
                </c:pt>
                <c:pt idx="5252" formatCode="General">
                  <c:v>-1.53053908962926E-3</c:v>
                </c:pt>
                <c:pt idx="5253" formatCode="General">
                  <c:v>-1.48589832327752E-3</c:v>
                </c:pt>
                <c:pt idx="5254" formatCode="General">
                  <c:v>-1.50643934477733E-3</c:v>
                </c:pt>
                <c:pt idx="5255" formatCode="General">
                  <c:v>-1.49162278863379E-3</c:v>
                </c:pt>
                <c:pt idx="5256" formatCode="General">
                  <c:v>-1.4933506732672801E-3</c:v>
                </c:pt>
                <c:pt idx="5257" formatCode="General">
                  <c:v>-1.4769838846929301E-3</c:v>
                </c:pt>
                <c:pt idx="5258" formatCode="General">
                  <c:v>-1.45894802977381E-3</c:v>
                </c:pt>
                <c:pt idx="5259" formatCode="General">
                  <c:v>-1.48067766095392E-3</c:v>
                </c:pt>
                <c:pt idx="5260" formatCode="General">
                  <c:v>-1.4901049225277501E-3</c:v>
                </c:pt>
                <c:pt idx="5261" formatCode="General">
                  <c:v>-1.4999965338340199E-3</c:v>
                </c:pt>
                <c:pt idx="5262" formatCode="General">
                  <c:v>-1.5027179224953501E-3</c:v>
                </c:pt>
                <c:pt idx="5263" formatCode="General">
                  <c:v>-1.5023931682187101E-3</c:v>
                </c:pt>
                <c:pt idx="5264" formatCode="General">
                  <c:v>-1.48325776391142E-3</c:v>
                </c:pt>
                <c:pt idx="5265" formatCode="General">
                  <c:v>-1.4894461188112299E-3</c:v>
                </c:pt>
                <c:pt idx="5266" formatCode="General">
                  <c:v>-1.4728980969231E-3</c:v>
                </c:pt>
                <c:pt idx="5267" formatCode="General">
                  <c:v>-1.48304340212269E-3</c:v>
                </c:pt>
                <c:pt idx="5268" formatCode="General">
                  <c:v>-1.49467878344356E-3</c:v>
                </c:pt>
                <c:pt idx="5269" formatCode="General">
                  <c:v>-1.5109460030837199E-3</c:v>
                </c:pt>
                <c:pt idx="5270" formatCode="General">
                  <c:v>-1.4528969840213899E-3</c:v>
                </c:pt>
                <c:pt idx="5271" formatCode="General">
                  <c:v>-1.4924469678544001E-3</c:v>
                </c:pt>
                <c:pt idx="5272" formatCode="General">
                  <c:v>-1.4860978321447401E-3</c:v>
                </c:pt>
                <c:pt idx="5273" formatCode="General">
                  <c:v>-1.4923942234881999E-3</c:v>
                </c:pt>
                <c:pt idx="5274" formatCode="General">
                  <c:v>-1.48071135414834E-3</c:v>
                </c:pt>
                <c:pt idx="5275" formatCode="General">
                  <c:v>-1.48358670385591E-3</c:v>
                </c:pt>
                <c:pt idx="5276" formatCode="General">
                  <c:v>-1.4847682901595401E-3</c:v>
                </c:pt>
                <c:pt idx="5277" formatCode="General">
                  <c:v>-1.49212004994611E-3</c:v>
                </c:pt>
                <c:pt idx="5278" formatCode="General">
                  <c:v>-1.4825536797780799E-3</c:v>
                </c:pt>
                <c:pt idx="5279" formatCode="General">
                  <c:v>-1.46222885038369E-3</c:v>
                </c:pt>
                <c:pt idx="5280" formatCode="General">
                  <c:v>-1.51028678021561E-3</c:v>
                </c:pt>
                <c:pt idx="5281" formatCode="General">
                  <c:v>-1.4916457863924999E-3</c:v>
                </c:pt>
                <c:pt idx="5282" formatCode="General">
                  <c:v>-1.4915900075452701E-3</c:v>
                </c:pt>
                <c:pt idx="5283" formatCode="General">
                  <c:v>-1.4448511949429099E-3</c:v>
                </c:pt>
                <c:pt idx="5284" formatCode="General">
                  <c:v>-1.4904606479340899E-3</c:v>
                </c:pt>
                <c:pt idx="5285" formatCode="General">
                  <c:v>-1.4924677332937401E-3</c:v>
                </c:pt>
                <c:pt idx="5286" formatCode="General">
                  <c:v>-1.4931327899369499E-3</c:v>
                </c:pt>
                <c:pt idx="5287" formatCode="General">
                  <c:v>-1.4887981860430899E-3</c:v>
                </c:pt>
                <c:pt idx="5288" formatCode="General">
                  <c:v>-1.4868576250139801E-3</c:v>
                </c:pt>
                <c:pt idx="5289" formatCode="General">
                  <c:v>-1.4436847832349101E-3</c:v>
                </c:pt>
                <c:pt idx="5290" formatCode="General">
                  <c:v>-1.49247500730771E-3</c:v>
                </c:pt>
                <c:pt idx="5291" formatCode="General">
                  <c:v>-1.4608869193001399E-3</c:v>
                </c:pt>
                <c:pt idx="5292" formatCode="General">
                  <c:v>-1.4801866748389301E-3</c:v>
                </c:pt>
                <c:pt idx="5293" formatCode="General">
                  <c:v>-1.49787311406264E-3</c:v>
                </c:pt>
                <c:pt idx="5294" formatCode="General">
                  <c:v>-1.44889402383123E-3</c:v>
                </c:pt>
                <c:pt idx="5295" formatCode="General">
                  <c:v>-1.47740747803982E-3</c:v>
                </c:pt>
                <c:pt idx="5296" formatCode="General">
                  <c:v>-1.48864355039672E-3</c:v>
                </c:pt>
                <c:pt idx="5297" formatCode="General">
                  <c:v>-1.49104281837477E-3</c:v>
                </c:pt>
                <c:pt idx="5298" formatCode="General">
                  <c:v>-1.4904349992189701E-3</c:v>
                </c:pt>
                <c:pt idx="5299" formatCode="General">
                  <c:v>-1.48751560472694E-3</c:v>
                </c:pt>
                <c:pt idx="5300" formatCode="General">
                  <c:v>-1.4619139329113699E-3</c:v>
                </c:pt>
                <c:pt idx="5301" formatCode="General">
                  <c:v>-1.47357257557825E-3</c:v>
                </c:pt>
                <c:pt idx="5302" formatCode="General">
                  <c:v>-1.4659043747198401E-3</c:v>
                </c:pt>
                <c:pt idx="5303" formatCode="General">
                  <c:v>-1.4652506188775501E-3</c:v>
                </c:pt>
                <c:pt idx="5304" formatCode="General">
                  <c:v>-1.4750237867889801E-3</c:v>
                </c:pt>
                <c:pt idx="5305" formatCode="General">
                  <c:v>-1.4791800890155301E-3</c:v>
                </c:pt>
                <c:pt idx="5306" formatCode="General">
                  <c:v>-1.4937195643544899E-3</c:v>
                </c:pt>
                <c:pt idx="5307" formatCode="General">
                  <c:v>-1.45541615663477E-3</c:v>
                </c:pt>
                <c:pt idx="5308" formatCode="General">
                  <c:v>-1.48076520026206E-3</c:v>
                </c:pt>
                <c:pt idx="5309" formatCode="General">
                  <c:v>-1.4853858705266101E-3</c:v>
                </c:pt>
                <c:pt idx="5310" formatCode="General">
                  <c:v>-1.48149461752397E-3</c:v>
                </c:pt>
                <c:pt idx="5311" formatCode="General">
                  <c:v>-1.4898264405334501E-3</c:v>
                </c:pt>
                <c:pt idx="5312" formatCode="General">
                  <c:v>-1.44925531256711E-3</c:v>
                </c:pt>
                <c:pt idx="5313" formatCode="General">
                  <c:v>-1.4797250974978001E-3</c:v>
                </c:pt>
                <c:pt idx="5314" formatCode="General">
                  <c:v>-1.49317805837958E-3</c:v>
                </c:pt>
                <c:pt idx="5315" formatCode="General">
                  <c:v>-1.4955498265140201E-3</c:v>
                </c:pt>
                <c:pt idx="5316" formatCode="General">
                  <c:v>-1.49161460943187E-3</c:v>
                </c:pt>
                <c:pt idx="5317" formatCode="General">
                  <c:v>-1.4897385592575101E-3</c:v>
                </c:pt>
                <c:pt idx="5318" formatCode="General">
                  <c:v>-1.4903916459680601E-3</c:v>
                </c:pt>
                <c:pt idx="5319" formatCode="General">
                  <c:v>-1.48747077565677E-3</c:v>
                </c:pt>
                <c:pt idx="5320" formatCode="General">
                  <c:v>-1.49201356039581E-3</c:v>
                </c:pt>
                <c:pt idx="5321" formatCode="General">
                  <c:v>-1.4868489282695799E-3</c:v>
                </c:pt>
                <c:pt idx="5322" formatCode="General">
                  <c:v>-1.4819276357976199E-3</c:v>
                </c:pt>
                <c:pt idx="5323" formatCode="General">
                  <c:v>-1.5046947989462601E-3</c:v>
                </c:pt>
                <c:pt idx="5324" formatCode="General">
                  <c:v>-1.48848357350392E-3</c:v>
                </c:pt>
                <c:pt idx="5325" formatCode="General">
                  <c:v>-1.48249321121492E-3</c:v>
                </c:pt>
                <c:pt idx="5326" formatCode="General">
                  <c:v>-1.47320520830527E-3</c:v>
                </c:pt>
                <c:pt idx="5327" formatCode="General">
                  <c:v>-1.4932804348795001E-3</c:v>
                </c:pt>
                <c:pt idx="5328" formatCode="General">
                  <c:v>-1.47388389307521E-3</c:v>
                </c:pt>
                <c:pt idx="5329" formatCode="General">
                  <c:v>-1.4904871646925701E-3</c:v>
                </c:pt>
                <c:pt idx="5330" formatCode="General">
                  <c:v>-1.47533743755132E-3</c:v>
                </c:pt>
                <c:pt idx="5331" formatCode="General">
                  <c:v>-1.47848906261513E-3</c:v>
                </c:pt>
                <c:pt idx="5332" formatCode="General">
                  <c:v>-1.46505358578268E-3</c:v>
                </c:pt>
                <c:pt idx="5333" formatCode="General">
                  <c:v>-1.5035694228814199E-3</c:v>
                </c:pt>
                <c:pt idx="5334" formatCode="General">
                  <c:v>-1.4887392290929701E-3</c:v>
                </c:pt>
                <c:pt idx="5335" formatCode="General">
                  <c:v>-1.4979312126868799E-3</c:v>
                </c:pt>
                <c:pt idx="5336" formatCode="General">
                  <c:v>-1.4880789948382199E-3</c:v>
                </c:pt>
                <c:pt idx="5337" formatCode="General">
                  <c:v>-1.49074929045716E-3</c:v>
                </c:pt>
                <c:pt idx="5338" formatCode="General">
                  <c:v>-1.4772763313705001E-3</c:v>
                </c:pt>
                <c:pt idx="5339" formatCode="General">
                  <c:v>-1.50770097605248E-3</c:v>
                </c:pt>
                <c:pt idx="5340" formatCode="General">
                  <c:v>-1.5076901901372201E-3</c:v>
                </c:pt>
                <c:pt idx="5341" formatCode="General">
                  <c:v>-1.51085100354541E-3</c:v>
                </c:pt>
                <c:pt idx="5342" formatCode="General">
                  <c:v>-1.50959742845847E-3</c:v>
                </c:pt>
                <c:pt idx="5343" formatCode="General">
                  <c:v>-1.4948094492898E-3</c:v>
                </c:pt>
                <c:pt idx="5344" formatCode="General">
                  <c:v>-1.5048535624214499E-3</c:v>
                </c:pt>
                <c:pt idx="5345" formatCode="General">
                  <c:v>-1.49688722575256E-3</c:v>
                </c:pt>
                <c:pt idx="5346" formatCode="General">
                  <c:v>-1.51649334415512E-3</c:v>
                </c:pt>
                <c:pt idx="5347" formatCode="General">
                  <c:v>-1.50036655235464E-3</c:v>
                </c:pt>
                <c:pt idx="5348" formatCode="General">
                  <c:v>-1.48911859120717E-3</c:v>
                </c:pt>
                <c:pt idx="5349" formatCode="General">
                  <c:v>-1.5037882901976201E-3</c:v>
                </c:pt>
                <c:pt idx="5350" formatCode="General">
                  <c:v>-1.50600887045817E-3</c:v>
                </c:pt>
                <c:pt idx="5351" formatCode="General">
                  <c:v>-1.510276293332E-3</c:v>
                </c:pt>
                <c:pt idx="5352" formatCode="General">
                  <c:v>-1.5087686166857101E-3</c:v>
                </c:pt>
                <c:pt idx="5353" formatCode="General">
                  <c:v>-1.4970664477499901E-3</c:v>
                </c:pt>
                <c:pt idx="5354" formatCode="General">
                  <c:v>-1.52800202017065E-3</c:v>
                </c:pt>
                <c:pt idx="5355" formatCode="General">
                  <c:v>-1.50032047840285E-3</c:v>
                </c:pt>
                <c:pt idx="5356" formatCode="General">
                  <c:v>-1.5160821378632299E-3</c:v>
                </c:pt>
                <c:pt idx="5357" formatCode="General">
                  <c:v>-1.51398344395627E-3</c:v>
                </c:pt>
                <c:pt idx="5358" formatCode="General">
                  <c:v>-1.4989184593601399E-3</c:v>
                </c:pt>
                <c:pt idx="5359" formatCode="General">
                  <c:v>-1.4978772114185399E-3</c:v>
                </c:pt>
                <c:pt idx="5360" formatCode="General">
                  <c:v>-1.5037445186265499E-3</c:v>
                </c:pt>
                <c:pt idx="5361" formatCode="General">
                  <c:v>-1.5238770563348199E-3</c:v>
                </c:pt>
                <c:pt idx="5362" formatCode="General">
                  <c:v>-1.5151015549650299E-3</c:v>
                </c:pt>
                <c:pt idx="5363" formatCode="General">
                  <c:v>-1.5021812361431599E-3</c:v>
                </c:pt>
                <c:pt idx="5364" formatCode="General">
                  <c:v>-1.50593525340468E-3</c:v>
                </c:pt>
                <c:pt idx="5365" formatCode="General">
                  <c:v>-1.5082245170111399E-3</c:v>
                </c:pt>
                <c:pt idx="5366" formatCode="General">
                  <c:v>-1.4964269629164E-3</c:v>
                </c:pt>
                <c:pt idx="5367" formatCode="General">
                  <c:v>-1.5146941245628401E-3</c:v>
                </c:pt>
                <c:pt idx="5368" formatCode="General">
                  <c:v>-1.5263208491540501E-3</c:v>
                </c:pt>
                <c:pt idx="5369" formatCode="General">
                  <c:v>-1.51245768255326E-3</c:v>
                </c:pt>
                <c:pt idx="5370" formatCode="General">
                  <c:v>-1.5143810503610499E-3</c:v>
                </c:pt>
                <c:pt idx="5371" formatCode="General">
                  <c:v>-1.4942167130864901E-3</c:v>
                </c:pt>
                <c:pt idx="5372" formatCode="General">
                  <c:v>-1.5090373823985501E-3</c:v>
                </c:pt>
                <c:pt idx="5373" formatCode="General">
                  <c:v>-1.5146893832649101E-3</c:v>
                </c:pt>
                <c:pt idx="5374" formatCode="General">
                  <c:v>-1.5129437622805201E-3</c:v>
                </c:pt>
                <c:pt idx="5375" formatCode="General">
                  <c:v>-1.48914344964959E-3</c:v>
                </c:pt>
                <c:pt idx="5376" formatCode="General">
                  <c:v>-1.5145273230402999E-3</c:v>
                </c:pt>
                <c:pt idx="5377" formatCode="General">
                  <c:v>-1.4843381585252201E-3</c:v>
                </c:pt>
                <c:pt idx="5378" formatCode="General">
                  <c:v>-1.51842468119242E-3</c:v>
                </c:pt>
                <c:pt idx="5379" formatCode="General">
                  <c:v>-1.50301489023007E-3</c:v>
                </c:pt>
                <c:pt idx="5380" formatCode="General">
                  <c:v>-1.5117761264144599E-3</c:v>
                </c:pt>
                <c:pt idx="5381" formatCode="General">
                  <c:v>-1.47849135780288E-3</c:v>
                </c:pt>
                <c:pt idx="5382" formatCode="General">
                  <c:v>-1.50599238575244E-3</c:v>
                </c:pt>
                <c:pt idx="5383" formatCode="General">
                  <c:v>-1.5445974028705301E-3</c:v>
                </c:pt>
                <c:pt idx="5384" formatCode="General">
                  <c:v>-1.4884922747672501E-3</c:v>
                </c:pt>
                <c:pt idx="5385" formatCode="General">
                  <c:v>-1.46542609047414E-3</c:v>
                </c:pt>
                <c:pt idx="5386" formatCode="General">
                  <c:v>-1.5043636161703E-3</c:v>
                </c:pt>
                <c:pt idx="5387" formatCode="General">
                  <c:v>-1.47833748043425E-3</c:v>
                </c:pt>
                <c:pt idx="5388" formatCode="General">
                  <c:v>-1.51183383669216E-3</c:v>
                </c:pt>
                <c:pt idx="5389" formatCode="General">
                  <c:v>-1.5296746075623301E-3</c:v>
                </c:pt>
                <c:pt idx="5390" formatCode="General">
                  <c:v>-1.51124291389018E-3</c:v>
                </c:pt>
                <c:pt idx="5391" formatCode="General">
                  <c:v>-1.5070247377308699E-3</c:v>
                </c:pt>
                <c:pt idx="5392" formatCode="General">
                  <c:v>-1.50550426710874E-3</c:v>
                </c:pt>
                <c:pt idx="5393" formatCode="General">
                  <c:v>-1.4947775512582199E-3</c:v>
                </c:pt>
                <c:pt idx="5394" formatCode="General">
                  <c:v>-1.53565622868997E-3</c:v>
                </c:pt>
                <c:pt idx="5395" formatCode="General">
                  <c:v>-1.53572411166056E-3</c:v>
                </c:pt>
                <c:pt idx="5396" formatCode="General">
                  <c:v>-1.51347017887182E-3</c:v>
                </c:pt>
                <c:pt idx="5397" formatCode="General">
                  <c:v>-1.5172299408831001E-3</c:v>
                </c:pt>
                <c:pt idx="5398" formatCode="General">
                  <c:v>-1.51103042727958E-3</c:v>
                </c:pt>
                <c:pt idx="5399" formatCode="General">
                  <c:v>-1.50676356645596E-3</c:v>
                </c:pt>
                <c:pt idx="5400" formatCode="General">
                  <c:v>-1.50284289925499E-3</c:v>
                </c:pt>
                <c:pt idx="5401" formatCode="General">
                  <c:v>-1.48631086274356E-3</c:v>
                </c:pt>
                <c:pt idx="5402" formatCode="General">
                  <c:v>-1.4796522264169799E-3</c:v>
                </c:pt>
                <c:pt idx="5403" formatCode="General">
                  <c:v>-1.4733203941366901E-3</c:v>
                </c:pt>
                <c:pt idx="5404" formatCode="General">
                  <c:v>-1.51336540356201E-3</c:v>
                </c:pt>
                <c:pt idx="5405" formatCode="General">
                  <c:v>-1.48842666262756E-3</c:v>
                </c:pt>
                <c:pt idx="5406" formatCode="General">
                  <c:v>-1.50348060780998E-3</c:v>
                </c:pt>
                <c:pt idx="5407" formatCode="General">
                  <c:v>-1.49772535091683E-3</c:v>
                </c:pt>
                <c:pt idx="5408" formatCode="General">
                  <c:v>-1.51415811244295E-3</c:v>
                </c:pt>
                <c:pt idx="5409" formatCode="General">
                  <c:v>-1.50957516638585E-3</c:v>
                </c:pt>
                <c:pt idx="5410" formatCode="General">
                  <c:v>-1.4322351612910001E-3</c:v>
                </c:pt>
                <c:pt idx="5411" formatCode="General">
                  <c:v>-1.4924307114183E-3</c:v>
                </c:pt>
                <c:pt idx="5412" formatCode="General">
                  <c:v>-1.48763241399543E-3</c:v>
                </c:pt>
                <c:pt idx="5413" formatCode="General">
                  <c:v>-1.45582039884279E-3</c:v>
                </c:pt>
                <c:pt idx="5414" formatCode="General">
                  <c:v>-1.47880352002765E-3</c:v>
                </c:pt>
                <c:pt idx="5415" formatCode="General">
                  <c:v>-1.4739708047067099E-3</c:v>
                </c:pt>
                <c:pt idx="5416" formatCode="General">
                  <c:v>-1.4658829940600599E-3</c:v>
                </c:pt>
                <c:pt idx="5417" formatCode="General">
                  <c:v>-1.5030692535202401E-3</c:v>
                </c:pt>
                <c:pt idx="5418" formatCode="General">
                  <c:v>-1.47204555074641E-3</c:v>
                </c:pt>
                <c:pt idx="5419" formatCode="General">
                  <c:v>-1.48884445304355E-3</c:v>
                </c:pt>
                <c:pt idx="5420" formatCode="General">
                  <c:v>-1.4965980487355801E-3</c:v>
                </c:pt>
                <c:pt idx="5421" formatCode="General">
                  <c:v>-1.4527526538856399E-3</c:v>
                </c:pt>
                <c:pt idx="5422" formatCode="General">
                  <c:v>-1.4944803575170701E-3</c:v>
                </c:pt>
                <c:pt idx="5423" formatCode="General">
                  <c:v>-1.5001574074295599E-3</c:v>
                </c:pt>
                <c:pt idx="5424" formatCode="General">
                  <c:v>-1.4651722895935499E-3</c:v>
                </c:pt>
                <c:pt idx="5425" formatCode="General">
                  <c:v>-1.44069648764443E-3</c:v>
                </c:pt>
                <c:pt idx="5426" formatCode="General">
                  <c:v>-1.45852977803382E-3</c:v>
                </c:pt>
                <c:pt idx="5427" formatCode="General">
                  <c:v>-1.4347956965976101E-3</c:v>
                </c:pt>
                <c:pt idx="5428" formatCode="General">
                  <c:v>-1.4504979234263001E-3</c:v>
                </c:pt>
                <c:pt idx="5429" formatCode="General">
                  <c:v>-1.49273530064791E-3</c:v>
                </c:pt>
                <c:pt idx="5430" formatCode="General">
                  <c:v>-1.45914711993513E-3</c:v>
                </c:pt>
                <c:pt idx="5431" formatCode="General">
                  <c:v>-1.4856614128126401E-3</c:v>
                </c:pt>
                <c:pt idx="5432" formatCode="General">
                  <c:v>-1.4564395374435601E-3</c:v>
                </c:pt>
                <c:pt idx="5433" formatCode="General">
                  <c:v>-1.48286054858262E-3</c:v>
                </c:pt>
                <c:pt idx="5434" formatCode="General">
                  <c:v>-1.4827912514785999E-3</c:v>
                </c:pt>
                <c:pt idx="5435" formatCode="General">
                  <c:v>-1.4632927280944399E-3</c:v>
                </c:pt>
                <c:pt idx="5436" formatCode="General">
                  <c:v>-1.4980452700461601E-3</c:v>
                </c:pt>
                <c:pt idx="5437" formatCode="General">
                  <c:v>-1.4914140683111999E-3</c:v>
                </c:pt>
                <c:pt idx="5438" formatCode="General">
                  <c:v>-1.4782535892997599E-3</c:v>
                </c:pt>
                <c:pt idx="5439" formatCode="General">
                  <c:v>-1.4678242743989701E-3</c:v>
                </c:pt>
                <c:pt idx="5440" formatCode="General">
                  <c:v>-1.49547728526732E-3</c:v>
                </c:pt>
                <c:pt idx="5441" formatCode="General">
                  <c:v>-1.4915413957034801E-3</c:v>
                </c:pt>
                <c:pt idx="5442" formatCode="General">
                  <c:v>-1.4840790802637699E-3</c:v>
                </c:pt>
                <c:pt idx="5443" formatCode="General">
                  <c:v>-1.49232769832559E-3</c:v>
                </c:pt>
                <c:pt idx="5444" formatCode="General">
                  <c:v>-1.49368554512612E-3</c:v>
                </c:pt>
                <c:pt idx="5445" formatCode="General">
                  <c:v>-1.4937835758242601E-3</c:v>
                </c:pt>
                <c:pt idx="5446" formatCode="General">
                  <c:v>-1.48629681243576E-3</c:v>
                </c:pt>
                <c:pt idx="5447" formatCode="General">
                  <c:v>-1.4881860901484799E-3</c:v>
                </c:pt>
                <c:pt idx="5448" formatCode="General">
                  <c:v>-1.53149827465739E-3</c:v>
                </c:pt>
                <c:pt idx="5449" formatCode="General">
                  <c:v>-1.50387978806253E-3</c:v>
                </c:pt>
                <c:pt idx="5450" formatCode="General">
                  <c:v>-1.5141085680581499E-3</c:v>
                </c:pt>
                <c:pt idx="5451" formatCode="General">
                  <c:v>-1.49994187872351E-3</c:v>
                </c:pt>
                <c:pt idx="5452" formatCode="General">
                  <c:v>-1.4733348101359199E-3</c:v>
                </c:pt>
                <c:pt idx="5453" formatCode="General">
                  <c:v>-1.5268560911689301E-3</c:v>
                </c:pt>
                <c:pt idx="5454" formatCode="General">
                  <c:v>-1.4769213884419799E-3</c:v>
                </c:pt>
                <c:pt idx="5455" formatCode="General">
                  <c:v>-1.4854966917834599E-3</c:v>
                </c:pt>
                <c:pt idx="5456" formatCode="General">
                  <c:v>-1.5162101491175699E-3</c:v>
                </c:pt>
                <c:pt idx="5457" formatCode="General">
                  <c:v>-1.4891032518571999E-3</c:v>
                </c:pt>
                <c:pt idx="5458" formatCode="General">
                  <c:v>-1.5205872256631699E-3</c:v>
                </c:pt>
                <c:pt idx="5459" formatCode="General">
                  <c:v>-1.4994418867283999E-3</c:v>
                </c:pt>
                <c:pt idx="5460" formatCode="General">
                  <c:v>-1.4982499489287801E-3</c:v>
                </c:pt>
                <c:pt idx="5461" formatCode="General">
                  <c:v>-1.46677594169739E-3</c:v>
                </c:pt>
                <c:pt idx="5462" formatCode="General">
                  <c:v>-1.4739581283121201E-3</c:v>
                </c:pt>
                <c:pt idx="5463" formatCode="General">
                  <c:v>-1.49537289171717E-3</c:v>
                </c:pt>
                <c:pt idx="5464" formatCode="General">
                  <c:v>-1.5050676180843E-3</c:v>
                </c:pt>
                <c:pt idx="5465" formatCode="General">
                  <c:v>-1.4950586774623101E-3</c:v>
                </c:pt>
                <c:pt idx="5466" formatCode="General">
                  <c:v>-1.44604894240768E-3</c:v>
                </c:pt>
                <c:pt idx="5467" formatCode="General">
                  <c:v>-1.50869568505846E-3</c:v>
                </c:pt>
                <c:pt idx="5468" formatCode="General">
                  <c:v>-1.4799721197659001E-3</c:v>
                </c:pt>
                <c:pt idx="5469" formatCode="General">
                  <c:v>-1.4683367818803599E-3</c:v>
                </c:pt>
                <c:pt idx="5470" formatCode="General">
                  <c:v>-1.51443037210296E-3</c:v>
                </c:pt>
                <c:pt idx="5471" formatCode="General">
                  <c:v>-1.5128445107614201E-3</c:v>
                </c:pt>
                <c:pt idx="5472" formatCode="General">
                  <c:v>-1.5040282381344201E-3</c:v>
                </c:pt>
                <c:pt idx="5473" formatCode="General">
                  <c:v>-1.49516484591616E-3</c:v>
                </c:pt>
                <c:pt idx="5474" formatCode="General">
                  <c:v>-1.4613715244227001E-3</c:v>
                </c:pt>
                <c:pt idx="5475" formatCode="General">
                  <c:v>-1.49843608738139E-3</c:v>
                </c:pt>
                <c:pt idx="5476" formatCode="General">
                  <c:v>-1.4865710390863499E-3</c:v>
                </c:pt>
                <c:pt idx="5477" formatCode="General">
                  <c:v>-1.4827981192496299E-3</c:v>
                </c:pt>
                <c:pt idx="5478" formatCode="General">
                  <c:v>-1.5194704898707E-3</c:v>
                </c:pt>
                <c:pt idx="5479" formatCode="General">
                  <c:v>-1.47975757136654E-3</c:v>
                </c:pt>
                <c:pt idx="5480" formatCode="General">
                  <c:v>-1.45459486590872E-3</c:v>
                </c:pt>
                <c:pt idx="5481" formatCode="General">
                  <c:v>-1.4914962572029099E-3</c:v>
                </c:pt>
                <c:pt idx="5482" formatCode="General">
                  <c:v>-1.47920189193207E-3</c:v>
                </c:pt>
                <c:pt idx="5483" formatCode="General">
                  <c:v>-1.50258086737469E-3</c:v>
                </c:pt>
                <c:pt idx="5484" formatCode="General">
                  <c:v>-1.4933425424412999E-3</c:v>
                </c:pt>
                <c:pt idx="5485" formatCode="General">
                  <c:v>-1.4895691141220699E-3</c:v>
                </c:pt>
                <c:pt idx="5486" formatCode="General">
                  <c:v>-1.4687630994200799E-3</c:v>
                </c:pt>
                <c:pt idx="5487" formatCode="General">
                  <c:v>-1.44280347604454E-3</c:v>
                </c:pt>
                <c:pt idx="5488" formatCode="General">
                  <c:v>-1.4511894774211101E-3</c:v>
                </c:pt>
                <c:pt idx="5489" formatCode="General">
                  <c:v>-1.4971077902130299E-3</c:v>
                </c:pt>
                <c:pt idx="5490" formatCode="General">
                  <c:v>-1.47339189022616E-3</c:v>
                </c:pt>
                <c:pt idx="5491" formatCode="General">
                  <c:v>-1.4517388290787199E-3</c:v>
                </c:pt>
                <c:pt idx="5492" formatCode="General">
                  <c:v>-1.4878580584421299E-3</c:v>
                </c:pt>
                <c:pt idx="5493" formatCode="General">
                  <c:v>-1.49225395430886E-3</c:v>
                </c:pt>
                <c:pt idx="5494" formatCode="General">
                  <c:v>-1.47669640517683E-3</c:v>
                </c:pt>
                <c:pt idx="5495" formatCode="General">
                  <c:v>-1.47466635569586E-3</c:v>
                </c:pt>
                <c:pt idx="5496" formatCode="General">
                  <c:v>-1.4693992589442601E-3</c:v>
                </c:pt>
                <c:pt idx="5497" formatCode="General">
                  <c:v>-1.47795171739478E-3</c:v>
                </c:pt>
                <c:pt idx="5498" formatCode="General">
                  <c:v>-1.4599770847261301E-3</c:v>
                </c:pt>
                <c:pt idx="5499" formatCode="General">
                  <c:v>-1.4762588687861099E-3</c:v>
                </c:pt>
                <c:pt idx="5500" formatCode="General">
                  <c:v>-1.4904175164694999E-3</c:v>
                </c:pt>
                <c:pt idx="5501" formatCode="General">
                  <c:v>-1.46555171228762E-3</c:v>
                </c:pt>
                <c:pt idx="5502" formatCode="General">
                  <c:v>-1.4930796074838399E-3</c:v>
                </c:pt>
                <c:pt idx="5503" formatCode="General">
                  <c:v>-1.4877060447453501E-3</c:v>
                </c:pt>
                <c:pt idx="5504" formatCode="General">
                  <c:v>-1.48541823617645E-3</c:v>
                </c:pt>
                <c:pt idx="5505" formatCode="General">
                  <c:v>-1.5092381578693801E-3</c:v>
                </c:pt>
                <c:pt idx="5506" formatCode="General">
                  <c:v>-1.4864828641500999E-3</c:v>
                </c:pt>
                <c:pt idx="5507" formatCode="General">
                  <c:v>-1.4822828173651299E-3</c:v>
                </c:pt>
                <c:pt idx="5508" formatCode="General">
                  <c:v>-1.5074613687354301E-3</c:v>
                </c:pt>
                <c:pt idx="5509" formatCode="General">
                  <c:v>-1.4787494122400801E-3</c:v>
                </c:pt>
                <c:pt idx="5510" formatCode="General">
                  <c:v>-1.49889451346255E-3</c:v>
                </c:pt>
                <c:pt idx="5511" formatCode="General">
                  <c:v>-1.4991653509835001E-3</c:v>
                </c:pt>
                <c:pt idx="5512" formatCode="General">
                  <c:v>-1.47320196928194E-3</c:v>
                </c:pt>
                <c:pt idx="5513" formatCode="General">
                  <c:v>-1.4972489435119E-3</c:v>
                </c:pt>
                <c:pt idx="5514" formatCode="General">
                  <c:v>-1.48019421839048E-3</c:v>
                </c:pt>
                <c:pt idx="5515" formatCode="General">
                  <c:v>-1.50349460352871E-3</c:v>
                </c:pt>
                <c:pt idx="5516" formatCode="General">
                  <c:v>-1.50381390267824E-3</c:v>
                </c:pt>
                <c:pt idx="5517" formatCode="General">
                  <c:v>-1.5021309041291001E-3</c:v>
                </c:pt>
                <c:pt idx="5518" formatCode="General">
                  <c:v>-1.5075354863218499E-3</c:v>
                </c:pt>
                <c:pt idx="5519" formatCode="General">
                  <c:v>-1.5069327932240399E-3</c:v>
                </c:pt>
                <c:pt idx="5520" formatCode="General">
                  <c:v>-1.50161375436496E-3</c:v>
                </c:pt>
                <c:pt idx="5521" formatCode="General">
                  <c:v>-1.4896031686888701E-3</c:v>
                </c:pt>
                <c:pt idx="5522" formatCode="General">
                  <c:v>-1.47566242872308E-3</c:v>
                </c:pt>
                <c:pt idx="5523" formatCode="General">
                  <c:v>-1.49340586048363E-3</c:v>
                </c:pt>
                <c:pt idx="5524" formatCode="General">
                  <c:v>-1.4978807113499701E-3</c:v>
                </c:pt>
                <c:pt idx="5525" formatCode="General">
                  <c:v>-1.4947136656055799E-3</c:v>
                </c:pt>
                <c:pt idx="5526" formatCode="General">
                  <c:v>-1.46678530581314E-3</c:v>
                </c:pt>
                <c:pt idx="5527" formatCode="General">
                  <c:v>-1.4879177442558599E-3</c:v>
                </c:pt>
                <c:pt idx="5528" formatCode="General">
                  <c:v>-1.4497460235733299E-3</c:v>
                </c:pt>
                <c:pt idx="5529" formatCode="General">
                  <c:v>-1.44807545217191E-3</c:v>
                </c:pt>
                <c:pt idx="5530" formatCode="General">
                  <c:v>-1.48490018219606E-3</c:v>
                </c:pt>
                <c:pt idx="5531" formatCode="General">
                  <c:v>-1.47344355482912E-3</c:v>
                </c:pt>
                <c:pt idx="5532" formatCode="General">
                  <c:v>-1.48009012778787E-3</c:v>
                </c:pt>
                <c:pt idx="5533" formatCode="General">
                  <c:v>-1.4535495721284301E-3</c:v>
                </c:pt>
                <c:pt idx="5534" formatCode="General">
                  <c:v>-1.45084760764843E-3</c:v>
                </c:pt>
                <c:pt idx="5535" formatCode="General">
                  <c:v>-1.4961614754454499E-3</c:v>
                </c:pt>
                <c:pt idx="5536" formatCode="General">
                  <c:v>-1.4490418041599199E-3</c:v>
                </c:pt>
                <c:pt idx="5537" formatCode="General">
                  <c:v>-1.4822720350698101E-3</c:v>
                </c:pt>
                <c:pt idx="5538" formatCode="General">
                  <c:v>-1.4906631277359201E-3</c:v>
                </c:pt>
                <c:pt idx="5539" formatCode="General">
                  <c:v>-1.4791504091620101E-3</c:v>
                </c:pt>
                <c:pt idx="5540" formatCode="General">
                  <c:v>-1.4870059170442301E-3</c:v>
                </c:pt>
                <c:pt idx="5541" formatCode="General">
                  <c:v>-1.4919956565515101E-3</c:v>
                </c:pt>
                <c:pt idx="5542" formatCode="General">
                  <c:v>-1.49460446091886E-3</c:v>
                </c:pt>
                <c:pt idx="5543" formatCode="General">
                  <c:v>-1.4604196456511401E-3</c:v>
                </c:pt>
                <c:pt idx="5544" formatCode="General">
                  <c:v>-1.4571242365951601E-3</c:v>
                </c:pt>
                <c:pt idx="5545" formatCode="General">
                  <c:v>-1.46849118671097E-3</c:v>
                </c:pt>
                <c:pt idx="5546" formatCode="General">
                  <c:v>-1.46333629020061E-3</c:v>
                </c:pt>
                <c:pt idx="5547" formatCode="General">
                  <c:v>-1.4842395058121999E-3</c:v>
                </c:pt>
                <c:pt idx="5548" formatCode="General">
                  <c:v>-1.4967056011696101E-3</c:v>
                </c:pt>
                <c:pt idx="5549" formatCode="General">
                  <c:v>-1.45873220016285E-3</c:v>
                </c:pt>
                <c:pt idx="5550" formatCode="General">
                  <c:v>-1.46065160961125E-3</c:v>
                </c:pt>
                <c:pt idx="5551" formatCode="General">
                  <c:v>-1.43866465214286E-3</c:v>
                </c:pt>
                <c:pt idx="5552" formatCode="General">
                  <c:v>-1.5037040528599001E-3</c:v>
                </c:pt>
                <c:pt idx="5553" formatCode="General">
                  <c:v>-1.4877165724608099E-3</c:v>
                </c:pt>
                <c:pt idx="5554" formatCode="General">
                  <c:v>-1.4601828336216699E-3</c:v>
                </c:pt>
                <c:pt idx="5555" formatCode="General">
                  <c:v>-1.5167286351953501E-3</c:v>
                </c:pt>
                <c:pt idx="5556" formatCode="General">
                  <c:v>-1.41771776894539E-3</c:v>
                </c:pt>
                <c:pt idx="5557" formatCode="General">
                  <c:v>-1.5140715427935901E-3</c:v>
                </c:pt>
                <c:pt idx="5558" formatCode="General">
                  <c:v>-1.4539394693930301E-3</c:v>
                </c:pt>
                <c:pt idx="5559" formatCode="General">
                  <c:v>-1.47873751788491E-3</c:v>
                </c:pt>
                <c:pt idx="5560" formatCode="General">
                  <c:v>-1.4853113163977799E-3</c:v>
                </c:pt>
                <c:pt idx="5561" formatCode="General">
                  <c:v>-1.45782504287921E-3</c:v>
                </c:pt>
                <c:pt idx="5562" formatCode="General">
                  <c:v>-1.49866592303522E-3</c:v>
                </c:pt>
                <c:pt idx="5563" formatCode="General">
                  <c:v>-1.4698054801070099E-3</c:v>
                </c:pt>
                <c:pt idx="5564" formatCode="General">
                  <c:v>-1.49500096196716E-3</c:v>
                </c:pt>
                <c:pt idx="5565" formatCode="General">
                  <c:v>-1.4913729824774301E-3</c:v>
                </c:pt>
                <c:pt idx="5566" formatCode="General">
                  <c:v>-1.4761411285347801E-3</c:v>
                </c:pt>
                <c:pt idx="5567" formatCode="General">
                  <c:v>-1.4666283195291199E-3</c:v>
                </c:pt>
                <c:pt idx="5568" formatCode="General">
                  <c:v>-1.51453526750028E-3</c:v>
                </c:pt>
                <c:pt idx="5569" formatCode="General">
                  <c:v>-1.4779500925454E-3</c:v>
                </c:pt>
                <c:pt idx="5570" formatCode="General">
                  <c:v>-1.44257831373274E-3</c:v>
                </c:pt>
                <c:pt idx="5571" formatCode="General">
                  <c:v>-1.4645645482908301E-3</c:v>
                </c:pt>
                <c:pt idx="5572" formatCode="General">
                  <c:v>-1.48390387038156E-3</c:v>
                </c:pt>
                <c:pt idx="5573" formatCode="General">
                  <c:v>-1.47426498441702E-3</c:v>
                </c:pt>
                <c:pt idx="5574" formatCode="General">
                  <c:v>-1.4855656193968601E-3</c:v>
                </c:pt>
                <c:pt idx="5575" formatCode="General">
                  <c:v>-1.5073621019257E-3</c:v>
                </c:pt>
                <c:pt idx="5576" formatCode="General">
                  <c:v>-1.48721627244317E-3</c:v>
                </c:pt>
                <c:pt idx="5577" formatCode="General">
                  <c:v>-1.51148267558476E-3</c:v>
                </c:pt>
                <c:pt idx="5578" formatCode="General">
                  <c:v>-1.4706429391232801E-3</c:v>
                </c:pt>
                <c:pt idx="5579" formatCode="General">
                  <c:v>-1.4763967539586601E-3</c:v>
                </c:pt>
                <c:pt idx="5580" formatCode="General">
                  <c:v>-1.49546982703179E-3</c:v>
                </c:pt>
                <c:pt idx="5581" formatCode="General">
                  <c:v>-1.49222388383251E-3</c:v>
                </c:pt>
                <c:pt idx="5582" formatCode="General">
                  <c:v>-1.47476711234239E-3</c:v>
                </c:pt>
                <c:pt idx="5583" formatCode="General">
                  <c:v>-1.4922824352277401E-3</c:v>
                </c:pt>
                <c:pt idx="5584" formatCode="General">
                  <c:v>-1.4466543263598E-3</c:v>
                </c:pt>
                <c:pt idx="5585" formatCode="General">
                  <c:v>-1.4792370726679699E-3</c:v>
                </c:pt>
                <c:pt idx="5586" formatCode="General">
                  <c:v>-1.4843164387613301E-3</c:v>
                </c:pt>
                <c:pt idx="5587" formatCode="General">
                  <c:v>-1.48865976757197E-3</c:v>
                </c:pt>
                <c:pt idx="5588" formatCode="General">
                  <c:v>-1.50986233000548E-3</c:v>
                </c:pt>
                <c:pt idx="5589" formatCode="General">
                  <c:v>-1.47164356309661E-3</c:v>
                </c:pt>
                <c:pt idx="5590" formatCode="General">
                  <c:v>-1.4685681759703799E-3</c:v>
                </c:pt>
                <c:pt idx="5591" formatCode="General">
                  <c:v>-1.4772195900449199E-3</c:v>
                </c:pt>
                <c:pt idx="5592" formatCode="General">
                  <c:v>-1.47476097614628E-3</c:v>
                </c:pt>
                <c:pt idx="5593" formatCode="General">
                  <c:v>-1.4813910485948899E-3</c:v>
                </c:pt>
                <c:pt idx="5594" formatCode="General">
                  <c:v>-1.4912742713077401E-3</c:v>
                </c:pt>
                <c:pt idx="5595" formatCode="General">
                  <c:v>-1.4864531002083299E-3</c:v>
                </c:pt>
                <c:pt idx="5596" formatCode="General">
                  <c:v>-1.4987922175537501E-3</c:v>
                </c:pt>
                <c:pt idx="5597" formatCode="General">
                  <c:v>-1.4738229064094001E-3</c:v>
                </c:pt>
                <c:pt idx="5598" formatCode="General">
                  <c:v>-1.4946331526978099E-3</c:v>
                </c:pt>
                <c:pt idx="5599" formatCode="General">
                  <c:v>-1.4946439112061001E-3</c:v>
                </c:pt>
                <c:pt idx="5600" formatCode="General">
                  <c:v>-1.4867122987153301E-3</c:v>
                </c:pt>
                <c:pt idx="5601" formatCode="General">
                  <c:v>-1.49575546235059E-3</c:v>
                </c:pt>
                <c:pt idx="5602" formatCode="General">
                  <c:v>-1.44341331865378E-3</c:v>
                </c:pt>
                <c:pt idx="5603" formatCode="General">
                  <c:v>-1.4908838770427901E-3</c:v>
                </c:pt>
                <c:pt idx="5604" formatCode="General">
                  <c:v>-1.4538246398141199E-3</c:v>
                </c:pt>
                <c:pt idx="5605" formatCode="General">
                  <c:v>-1.4757597722716801E-3</c:v>
                </c:pt>
                <c:pt idx="5606" formatCode="General">
                  <c:v>-1.4497939946897E-3</c:v>
                </c:pt>
                <c:pt idx="5607" formatCode="General">
                  <c:v>-1.43895194026957E-3</c:v>
                </c:pt>
                <c:pt idx="5608" formatCode="General">
                  <c:v>-1.4786922945601601E-3</c:v>
                </c:pt>
                <c:pt idx="5609" formatCode="General">
                  <c:v>-1.4817212928794499E-3</c:v>
                </c:pt>
                <c:pt idx="5610" formatCode="General">
                  <c:v>-1.4775588073354801E-3</c:v>
                </c:pt>
                <c:pt idx="5611" formatCode="General">
                  <c:v>-1.4890355181125399E-3</c:v>
                </c:pt>
                <c:pt idx="5612" formatCode="General">
                  <c:v>-1.47717441633752E-3</c:v>
                </c:pt>
                <c:pt idx="5613" formatCode="General">
                  <c:v>-1.4817829333804999E-3</c:v>
                </c:pt>
                <c:pt idx="5614" formatCode="General">
                  <c:v>-1.50295294271282E-3</c:v>
                </c:pt>
                <c:pt idx="5615" formatCode="General">
                  <c:v>-1.51072252147314E-3</c:v>
                </c:pt>
                <c:pt idx="5616" formatCode="General">
                  <c:v>-1.48956756228015E-3</c:v>
                </c:pt>
                <c:pt idx="5617" formatCode="General">
                  <c:v>-1.5039261836260901E-3</c:v>
                </c:pt>
                <c:pt idx="5618" formatCode="General">
                  <c:v>-1.48644349527342E-3</c:v>
                </c:pt>
                <c:pt idx="5619" formatCode="General">
                  <c:v>-1.49316445304837E-3</c:v>
                </c:pt>
                <c:pt idx="5620" formatCode="General">
                  <c:v>-1.4839936893064299E-3</c:v>
                </c:pt>
                <c:pt idx="5621" formatCode="General">
                  <c:v>-1.4775863911333301E-3</c:v>
                </c:pt>
                <c:pt idx="5622" formatCode="General">
                  <c:v>-1.50502463214722E-3</c:v>
                </c:pt>
                <c:pt idx="5623" formatCode="General">
                  <c:v>-1.5141429082156301E-3</c:v>
                </c:pt>
                <c:pt idx="5624" formatCode="General">
                  <c:v>-1.4872803074665801E-3</c:v>
                </c:pt>
                <c:pt idx="5625" formatCode="General">
                  <c:v>-1.45244930049012E-3</c:v>
                </c:pt>
                <c:pt idx="5626" formatCode="General">
                  <c:v>-1.48493625099816E-3</c:v>
                </c:pt>
                <c:pt idx="5627" formatCode="General">
                  <c:v>-1.5151444842686399E-3</c:v>
                </c:pt>
                <c:pt idx="5628" formatCode="General">
                  <c:v>-1.46401522036158E-3</c:v>
                </c:pt>
                <c:pt idx="5629" formatCode="General">
                  <c:v>-1.5103894006446301E-3</c:v>
                </c:pt>
                <c:pt idx="5630" formatCode="General">
                  <c:v>-1.4967442574674501E-3</c:v>
                </c:pt>
                <c:pt idx="5631" formatCode="General">
                  <c:v>-1.4954331697768399E-3</c:v>
                </c:pt>
                <c:pt idx="5632" formatCode="General">
                  <c:v>-1.4838689663435E-3</c:v>
                </c:pt>
                <c:pt idx="5633" formatCode="General">
                  <c:v>-1.48423896762243E-3</c:v>
                </c:pt>
                <c:pt idx="5634" formatCode="General">
                  <c:v>-1.51693395001026E-3</c:v>
                </c:pt>
                <c:pt idx="5635" formatCode="General">
                  <c:v>-1.5036144708660899E-3</c:v>
                </c:pt>
                <c:pt idx="5636" formatCode="General">
                  <c:v>-1.49608508856117E-3</c:v>
                </c:pt>
                <c:pt idx="5637" formatCode="General">
                  <c:v>-1.5012991300818899E-3</c:v>
                </c:pt>
                <c:pt idx="5638" formatCode="General">
                  <c:v>-1.5102529902096299E-3</c:v>
                </c:pt>
                <c:pt idx="5639" formatCode="General">
                  <c:v>-1.4950635348313899E-3</c:v>
                </c:pt>
                <c:pt idx="5640" formatCode="General">
                  <c:v>-1.5002996917934999E-3</c:v>
                </c:pt>
                <c:pt idx="5641" formatCode="General">
                  <c:v>-1.4939915267959301E-3</c:v>
                </c:pt>
                <c:pt idx="5642" formatCode="General">
                  <c:v>-1.5069239332594E-3</c:v>
                </c:pt>
                <c:pt idx="5643" formatCode="General">
                  <c:v>-1.49961474529998E-3</c:v>
                </c:pt>
                <c:pt idx="5644" formatCode="General">
                  <c:v>-1.49382801059002E-3</c:v>
                </c:pt>
                <c:pt idx="5645" formatCode="General">
                  <c:v>-1.4895082783694001E-3</c:v>
                </c:pt>
                <c:pt idx="5646" formatCode="General">
                  <c:v>-1.51033093894352E-3</c:v>
                </c:pt>
                <c:pt idx="5647" formatCode="General">
                  <c:v>-1.5042544555372E-3</c:v>
                </c:pt>
                <c:pt idx="5648" formatCode="General">
                  <c:v>-1.48941214172102E-3</c:v>
                </c:pt>
                <c:pt idx="5649" formatCode="General">
                  <c:v>-1.5295907407499199E-3</c:v>
                </c:pt>
                <c:pt idx="5650" formatCode="General">
                  <c:v>-1.49290263125004E-3</c:v>
                </c:pt>
                <c:pt idx="5651" formatCode="General">
                  <c:v>-1.50455520453258E-3</c:v>
                </c:pt>
                <c:pt idx="5652" formatCode="General">
                  <c:v>-1.50106273028384E-3</c:v>
                </c:pt>
                <c:pt idx="5653" formatCode="General">
                  <c:v>-1.49166461867091E-3</c:v>
                </c:pt>
                <c:pt idx="5654" formatCode="General">
                  <c:v>-1.5145802811217901E-3</c:v>
                </c:pt>
                <c:pt idx="5655" formatCode="General">
                  <c:v>-1.5230860816591999E-3</c:v>
                </c:pt>
                <c:pt idx="5656" formatCode="General">
                  <c:v>-1.49506567565249E-3</c:v>
                </c:pt>
                <c:pt idx="5657" formatCode="General">
                  <c:v>-1.5154134024618999E-3</c:v>
                </c:pt>
                <c:pt idx="5658" formatCode="General">
                  <c:v>-1.5048724253484999E-3</c:v>
                </c:pt>
                <c:pt idx="5659" formatCode="General">
                  <c:v>-1.5068623986953301E-3</c:v>
                </c:pt>
                <c:pt idx="5660" formatCode="General">
                  <c:v>-1.5136405812336399E-3</c:v>
                </c:pt>
                <c:pt idx="5661" formatCode="General">
                  <c:v>-1.51915151450008E-3</c:v>
                </c:pt>
                <c:pt idx="5662" formatCode="General">
                  <c:v>-1.5097307381659801E-3</c:v>
                </c:pt>
                <c:pt idx="5663" formatCode="General">
                  <c:v>-1.53103153819803E-3</c:v>
                </c:pt>
                <c:pt idx="5664" formatCode="General">
                  <c:v>-1.5065300577133101E-3</c:v>
                </c:pt>
                <c:pt idx="5665" formatCode="General">
                  <c:v>-1.51156655272247E-3</c:v>
                </c:pt>
                <c:pt idx="5666" formatCode="General">
                  <c:v>-1.5028171678284599E-3</c:v>
                </c:pt>
                <c:pt idx="5667" formatCode="General">
                  <c:v>-1.4868818549223499E-3</c:v>
                </c:pt>
                <c:pt idx="5668" formatCode="General">
                  <c:v>-1.4743814422568001E-3</c:v>
                </c:pt>
                <c:pt idx="5669" formatCode="General">
                  <c:v>-1.53101833717913E-3</c:v>
                </c:pt>
                <c:pt idx="5670" formatCode="General">
                  <c:v>-1.4794817782378001E-3</c:v>
                </c:pt>
                <c:pt idx="5671" formatCode="General">
                  <c:v>-1.52605100443719E-3</c:v>
                </c:pt>
                <c:pt idx="5672" formatCode="General">
                  <c:v>-1.4873306377432599E-3</c:v>
                </c:pt>
                <c:pt idx="5673" formatCode="General">
                  <c:v>-1.5041356638419399E-3</c:v>
                </c:pt>
                <c:pt idx="5674" formatCode="General">
                  <c:v>-1.5330631048262699E-3</c:v>
                </c:pt>
                <c:pt idx="5675" formatCode="General">
                  <c:v>-1.5270964609202799E-3</c:v>
                </c:pt>
                <c:pt idx="5676" formatCode="General">
                  <c:v>-1.4934256404296E-3</c:v>
                </c:pt>
                <c:pt idx="5677" formatCode="General">
                  <c:v>-1.51655845620889E-3</c:v>
                </c:pt>
                <c:pt idx="5678" formatCode="General">
                  <c:v>-1.50375960213294E-3</c:v>
                </c:pt>
                <c:pt idx="5679" formatCode="General">
                  <c:v>-1.5040323134050901E-3</c:v>
                </c:pt>
                <c:pt idx="5680" formatCode="General">
                  <c:v>-1.4854554716555899E-3</c:v>
                </c:pt>
                <c:pt idx="5681" formatCode="General">
                  <c:v>-1.49230675049362E-3</c:v>
                </c:pt>
                <c:pt idx="5682" formatCode="General">
                  <c:v>-1.5107315500860099E-3</c:v>
                </c:pt>
                <c:pt idx="5683" formatCode="General">
                  <c:v>-1.4956875578951E-3</c:v>
                </c:pt>
                <c:pt idx="5684" formatCode="General">
                  <c:v>-1.51311049145174E-3</c:v>
                </c:pt>
                <c:pt idx="5685" formatCode="General">
                  <c:v>-1.49981857649123E-3</c:v>
                </c:pt>
                <c:pt idx="5686" formatCode="General">
                  <c:v>-1.52058750434975E-3</c:v>
                </c:pt>
                <c:pt idx="5687" formatCode="General">
                  <c:v>-1.5116282611443699E-3</c:v>
                </c:pt>
                <c:pt idx="5688" formatCode="General">
                  <c:v>-1.48427345262222E-3</c:v>
                </c:pt>
                <c:pt idx="5689" formatCode="General">
                  <c:v>-1.48304173724874E-3</c:v>
                </c:pt>
                <c:pt idx="5690" formatCode="General">
                  <c:v>-1.5327451759516201E-3</c:v>
                </c:pt>
                <c:pt idx="5691" formatCode="General">
                  <c:v>-1.48350285916939E-3</c:v>
                </c:pt>
                <c:pt idx="5692" formatCode="General">
                  <c:v>-1.52448394256658E-3</c:v>
                </c:pt>
                <c:pt idx="5693" formatCode="General">
                  <c:v>-1.4761158156825201E-3</c:v>
                </c:pt>
                <c:pt idx="5694" formatCode="General">
                  <c:v>-1.49265579819395E-3</c:v>
                </c:pt>
                <c:pt idx="5695" formatCode="General">
                  <c:v>-1.4980213162556399E-3</c:v>
                </c:pt>
                <c:pt idx="5696" formatCode="General">
                  <c:v>-1.4966840600483E-3</c:v>
                </c:pt>
                <c:pt idx="5697" formatCode="General">
                  <c:v>-1.48329168471595E-3</c:v>
                </c:pt>
                <c:pt idx="5698" formatCode="General">
                  <c:v>-1.4878750126679299E-3</c:v>
                </c:pt>
                <c:pt idx="5699" formatCode="General">
                  <c:v>-1.5000224527745899E-3</c:v>
                </c:pt>
                <c:pt idx="5700" formatCode="General">
                  <c:v>-1.4766677998393201E-3</c:v>
                </c:pt>
                <c:pt idx="5701" formatCode="General">
                  <c:v>-1.47443668500295E-3</c:v>
                </c:pt>
                <c:pt idx="5702" formatCode="General">
                  <c:v>-1.4916423218898E-3</c:v>
                </c:pt>
                <c:pt idx="5703" formatCode="General">
                  <c:v>-1.4995500274522101E-3</c:v>
                </c:pt>
                <c:pt idx="5704" formatCode="General">
                  <c:v>-1.4173989750598699E-3</c:v>
                </c:pt>
                <c:pt idx="5705" formatCode="General">
                  <c:v>-1.4983057003651E-3</c:v>
                </c:pt>
                <c:pt idx="5706" formatCode="General">
                  <c:v>-1.49906698697161E-3</c:v>
                </c:pt>
                <c:pt idx="5707" formatCode="General">
                  <c:v>-1.5077048980305201E-3</c:v>
                </c:pt>
                <c:pt idx="5708" formatCode="General">
                  <c:v>-1.48705162567233E-3</c:v>
                </c:pt>
                <c:pt idx="5709" formatCode="General">
                  <c:v>-1.4879941789289299E-3</c:v>
                </c:pt>
                <c:pt idx="5710" formatCode="General">
                  <c:v>-1.4929318632522701E-3</c:v>
                </c:pt>
                <c:pt idx="5711" formatCode="General">
                  <c:v>-1.49727625064735E-3</c:v>
                </c:pt>
                <c:pt idx="5712" formatCode="General">
                  <c:v>-1.5071880832744401E-3</c:v>
                </c:pt>
                <c:pt idx="5713" formatCode="General">
                  <c:v>-1.48642921816082E-3</c:v>
                </c:pt>
                <c:pt idx="5714" formatCode="General">
                  <c:v>-1.53523283137361E-3</c:v>
                </c:pt>
                <c:pt idx="5715" formatCode="General">
                  <c:v>-1.5041565800753701E-3</c:v>
                </c:pt>
                <c:pt idx="5716" formatCode="General">
                  <c:v>-1.5003785868932301E-3</c:v>
                </c:pt>
                <c:pt idx="5717" formatCode="General">
                  <c:v>-1.52976736250122E-3</c:v>
                </c:pt>
                <c:pt idx="5718" formatCode="General">
                  <c:v>-1.4940319586180301E-3</c:v>
                </c:pt>
                <c:pt idx="5719" formatCode="General">
                  <c:v>-1.5141842579806299E-3</c:v>
                </c:pt>
                <c:pt idx="5720" formatCode="General">
                  <c:v>-1.51185081905865E-3</c:v>
                </c:pt>
                <c:pt idx="5721" formatCode="General">
                  <c:v>-1.48184790846668E-3</c:v>
                </c:pt>
                <c:pt idx="5722" formatCode="General">
                  <c:v>-1.50179060855064E-3</c:v>
                </c:pt>
                <c:pt idx="5723" formatCode="General">
                  <c:v>-1.4915274322866399E-3</c:v>
                </c:pt>
                <c:pt idx="5724" formatCode="General">
                  <c:v>-1.4769006238600599E-3</c:v>
                </c:pt>
                <c:pt idx="5725" formatCode="General">
                  <c:v>-1.51157031321757E-3</c:v>
                </c:pt>
                <c:pt idx="5726" formatCode="General">
                  <c:v>-1.4868224040945201E-3</c:v>
                </c:pt>
                <c:pt idx="5727" formatCode="General">
                  <c:v>-1.47621980919671E-3</c:v>
                </c:pt>
                <c:pt idx="5728" formatCode="General">
                  <c:v>-1.52044451719108E-3</c:v>
                </c:pt>
                <c:pt idx="5729" formatCode="General">
                  <c:v>-1.49556535292223E-3</c:v>
                </c:pt>
                <c:pt idx="5730" formatCode="General">
                  <c:v>-1.4956877763810999E-3</c:v>
                </c:pt>
                <c:pt idx="5731" formatCode="General">
                  <c:v>-1.49026161014738E-3</c:v>
                </c:pt>
                <c:pt idx="5732" formatCode="General">
                  <c:v>-1.4932706851252401E-3</c:v>
                </c:pt>
                <c:pt idx="5733" formatCode="General">
                  <c:v>-1.493981501658E-3</c:v>
                </c:pt>
                <c:pt idx="5734" formatCode="General">
                  <c:v>-1.50363938946772E-3</c:v>
                </c:pt>
                <c:pt idx="5735" formatCode="General">
                  <c:v>-1.47883385305006E-3</c:v>
                </c:pt>
                <c:pt idx="5736" formatCode="General">
                  <c:v>-1.48608033575468E-3</c:v>
                </c:pt>
                <c:pt idx="5737" formatCode="General">
                  <c:v>-1.5046267287994199E-3</c:v>
                </c:pt>
                <c:pt idx="5738" formatCode="General">
                  <c:v>-1.5074346057144901E-3</c:v>
                </c:pt>
                <c:pt idx="5739" formatCode="General">
                  <c:v>-1.49594706003201E-3</c:v>
                </c:pt>
                <c:pt idx="5740" formatCode="General">
                  <c:v>-1.5198084555395599E-3</c:v>
                </c:pt>
                <c:pt idx="5741" formatCode="General">
                  <c:v>-1.4892117108946199E-3</c:v>
                </c:pt>
                <c:pt idx="5742" formatCode="General">
                  <c:v>-1.5047608828989299E-3</c:v>
                </c:pt>
                <c:pt idx="5743" formatCode="General">
                  <c:v>-1.4972632364107399E-3</c:v>
                </c:pt>
                <c:pt idx="5744" formatCode="General">
                  <c:v>-1.5109359886210599E-3</c:v>
                </c:pt>
                <c:pt idx="5745" formatCode="General">
                  <c:v>-1.4758104035972901E-3</c:v>
                </c:pt>
                <c:pt idx="5746" formatCode="General">
                  <c:v>-1.4998404931961199E-3</c:v>
                </c:pt>
                <c:pt idx="5747" formatCode="General">
                  <c:v>-1.5240716313500199E-3</c:v>
                </c:pt>
                <c:pt idx="5748" formatCode="General">
                  <c:v>-1.4966821854878101E-3</c:v>
                </c:pt>
                <c:pt idx="5749" formatCode="General">
                  <c:v>-1.5078293278159901E-3</c:v>
                </c:pt>
                <c:pt idx="5750" formatCode="General">
                  <c:v>-1.5010498185007201E-3</c:v>
                </c:pt>
                <c:pt idx="5751" formatCode="General">
                  <c:v>-1.5200902083207599E-3</c:v>
                </c:pt>
                <c:pt idx="5752" formatCode="General">
                  <c:v>-1.5020919286278E-3</c:v>
                </c:pt>
                <c:pt idx="5753" formatCode="General">
                  <c:v>-1.5133665969559E-3</c:v>
                </c:pt>
                <c:pt idx="5754" formatCode="General">
                  <c:v>-1.47320808981327E-3</c:v>
                </c:pt>
                <c:pt idx="5755" formatCode="General">
                  <c:v>-1.46257701070702E-3</c:v>
                </c:pt>
                <c:pt idx="5756" formatCode="General">
                  <c:v>-1.50009297538206E-3</c:v>
                </c:pt>
                <c:pt idx="5757" formatCode="General">
                  <c:v>-1.4953796984872199E-3</c:v>
                </c:pt>
                <c:pt idx="5758" formatCode="General">
                  <c:v>-1.5120852729931301E-3</c:v>
                </c:pt>
                <c:pt idx="5759" formatCode="General">
                  <c:v>-1.51228178173927E-3</c:v>
                </c:pt>
                <c:pt idx="5760" formatCode="General">
                  <c:v>-1.4950611954879E-3</c:v>
                </c:pt>
                <c:pt idx="5761" formatCode="General">
                  <c:v>-1.4592829402214E-3</c:v>
                </c:pt>
                <c:pt idx="5762" formatCode="General">
                  <c:v>-1.4703350910663701E-3</c:v>
                </c:pt>
                <c:pt idx="5763" formatCode="General">
                  <c:v>-1.4701258763909499E-3</c:v>
                </c:pt>
                <c:pt idx="5764" formatCode="General">
                  <c:v>-1.4857488007427699E-3</c:v>
                </c:pt>
                <c:pt idx="5765" formatCode="General">
                  <c:v>-1.5055785605971E-3</c:v>
                </c:pt>
                <c:pt idx="5766" formatCode="General">
                  <c:v>-1.46199991195195E-3</c:v>
                </c:pt>
                <c:pt idx="5767" formatCode="General">
                  <c:v>-1.5026297652690501E-3</c:v>
                </c:pt>
                <c:pt idx="5768" formatCode="General">
                  <c:v>-1.4857639942926E-3</c:v>
                </c:pt>
                <c:pt idx="5769" formatCode="General">
                  <c:v>-1.4846054916856401E-3</c:v>
                </c:pt>
                <c:pt idx="5770" formatCode="General">
                  <c:v>-1.4862947749764001E-3</c:v>
                </c:pt>
                <c:pt idx="5771" formatCode="General">
                  <c:v>-1.4772185270979499E-3</c:v>
                </c:pt>
                <c:pt idx="5772" formatCode="General">
                  <c:v>-1.46917173825548E-3</c:v>
                </c:pt>
                <c:pt idx="5773" formatCode="General">
                  <c:v>-1.46454691417552E-3</c:v>
                </c:pt>
                <c:pt idx="5774" formatCode="General">
                  <c:v>-1.45067474697112E-3</c:v>
                </c:pt>
                <c:pt idx="5775" formatCode="General">
                  <c:v>-1.4769934404333599E-3</c:v>
                </c:pt>
                <c:pt idx="5776" formatCode="General">
                  <c:v>-1.47445024917878E-3</c:v>
                </c:pt>
                <c:pt idx="5777" formatCode="General">
                  <c:v>-1.4217689570166501E-3</c:v>
                </c:pt>
                <c:pt idx="5778" formatCode="General">
                  <c:v>-1.4878292510311199E-3</c:v>
                </c:pt>
                <c:pt idx="5779" formatCode="General">
                  <c:v>-1.45120672617805E-3</c:v>
                </c:pt>
                <c:pt idx="5780" formatCode="General">
                  <c:v>-1.4703185136886001E-3</c:v>
                </c:pt>
                <c:pt idx="5781" formatCode="General">
                  <c:v>-1.4483768324635301E-3</c:v>
                </c:pt>
                <c:pt idx="5782" formatCode="General">
                  <c:v>-1.439039050155E-3</c:v>
                </c:pt>
                <c:pt idx="5783" formatCode="General">
                  <c:v>-1.4775579648769899E-3</c:v>
                </c:pt>
                <c:pt idx="5784" formatCode="General">
                  <c:v>-1.46892755494182E-3</c:v>
                </c:pt>
                <c:pt idx="5785" formatCode="General">
                  <c:v>-1.4709072665764801E-3</c:v>
                </c:pt>
                <c:pt idx="5786" formatCode="General">
                  <c:v>-1.47222280920198E-3</c:v>
                </c:pt>
                <c:pt idx="5787" formatCode="General">
                  <c:v>-1.4914819069904699E-3</c:v>
                </c:pt>
                <c:pt idx="5788" formatCode="General">
                  <c:v>-1.40785815774959E-3</c:v>
                </c:pt>
                <c:pt idx="5789" formatCode="General">
                  <c:v>-1.4781767613685E-3</c:v>
                </c:pt>
                <c:pt idx="5790" formatCode="General">
                  <c:v>-1.45558026196585E-3</c:v>
                </c:pt>
                <c:pt idx="5791" formatCode="General">
                  <c:v>-1.49679116166504E-3</c:v>
                </c:pt>
                <c:pt idx="5792" formatCode="General">
                  <c:v>-1.48879922765654E-3</c:v>
                </c:pt>
                <c:pt idx="5793" formatCode="General">
                  <c:v>-1.46240121864621E-3</c:v>
                </c:pt>
                <c:pt idx="5794" formatCode="General">
                  <c:v>-1.42124214114024E-3</c:v>
                </c:pt>
                <c:pt idx="5795" formatCode="General">
                  <c:v>-1.45193551917029E-3</c:v>
                </c:pt>
                <c:pt idx="5796" formatCode="General">
                  <c:v>-1.48573346220187E-3</c:v>
                </c:pt>
                <c:pt idx="5797" formatCode="General">
                  <c:v>-1.4740890638025399E-3</c:v>
                </c:pt>
                <c:pt idx="5798" formatCode="General">
                  <c:v>-1.4822181393574099E-3</c:v>
                </c:pt>
                <c:pt idx="5799" formatCode="General">
                  <c:v>-1.46746349389449E-3</c:v>
                </c:pt>
                <c:pt idx="5800" formatCode="General">
                  <c:v>-1.4673332446449301E-3</c:v>
                </c:pt>
                <c:pt idx="5801" formatCode="General">
                  <c:v>-1.5106167606001801E-3</c:v>
                </c:pt>
                <c:pt idx="5802" formatCode="General">
                  <c:v>-1.4872817143323099E-3</c:v>
                </c:pt>
                <c:pt idx="5803" formatCode="General">
                  <c:v>-1.47081679035994E-3</c:v>
                </c:pt>
                <c:pt idx="5804" formatCode="General">
                  <c:v>-1.47535884277094E-3</c:v>
                </c:pt>
                <c:pt idx="5805" formatCode="General">
                  <c:v>-1.47054348278561E-3</c:v>
                </c:pt>
                <c:pt idx="5806" formatCode="General">
                  <c:v>-1.48115235245978E-3</c:v>
                </c:pt>
                <c:pt idx="5807" formatCode="General">
                  <c:v>-1.4925104465315401E-3</c:v>
                </c:pt>
                <c:pt idx="5808" formatCode="General">
                  <c:v>-1.4820271341647901E-3</c:v>
                </c:pt>
                <c:pt idx="5809" formatCode="General">
                  <c:v>-1.5074929625149001E-3</c:v>
                </c:pt>
                <c:pt idx="5810" formatCode="General">
                  <c:v>-1.5012363044931501E-3</c:v>
                </c:pt>
                <c:pt idx="5811" formatCode="General">
                  <c:v>-1.47699350376885E-3</c:v>
                </c:pt>
                <c:pt idx="5812" formatCode="General">
                  <c:v>-1.4838075142658499E-3</c:v>
                </c:pt>
                <c:pt idx="5813" formatCode="General">
                  <c:v>-1.4897790082884501E-3</c:v>
                </c:pt>
                <c:pt idx="5814" formatCode="General">
                  <c:v>-1.4942449059324001E-3</c:v>
                </c:pt>
                <c:pt idx="5815" formatCode="General">
                  <c:v>-1.4712662915741901E-3</c:v>
                </c:pt>
                <c:pt idx="5816" formatCode="General">
                  <c:v>-1.4875434076831501E-3</c:v>
                </c:pt>
                <c:pt idx="5817" formatCode="General">
                  <c:v>-1.4993434448978399E-3</c:v>
                </c:pt>
                <c:pt idx="5818" formatCode="General">
                  <c:v>-1.4885327952076401E-3</c:v>
                </c:pt>
                <c:pt idx="5819" formatCode="General">
                  <c:v>-1.4911899995898399E-3</c:v>
                </c:pt>
                <c:pt idx="5820" formatCode="General">
                  <c:v>-1.46688186494275E-3</c:v>
                </c:pt>
                <c:pt idx="5821" formatCode="General">
                  <c:v>-1.50048567089411E-3</c:v>
                </c:pt>
                <c:pt idx="5822" formatCode="General">
                  <c:v>-1.4604369335983699E-3</c:v>
                </c:pt>
                <c:pt idx="5823" formatCode="General">
                  <c:v>-1.4644320781747101E-3</c:v>
                </c:pt>
                <c:pt idx="5824" formatCode="General">
                  <c:v>-1.48077346283185E-3</c:v>
                </c:pt>
                <c:pt idx="5825" formatCode="General">
                  <c:v>-1.4660725908135499E-3</c:v>
                </c:pt>
                <c:pt idx="5826" formatCode="General">
                  <c:v>-1.4868168191167E-3</c:v>
                </c:pt>
                <c:pt idx="5827" formatCode="General">
                  <c:v>-1.47380203226232E-3</c:v>
                </c:pt>
                <c:pt idx="5828" formatCode="General">
                  <c:v>-1.4572485351568301E-3</c:v>
                </c:pt>
                <c:pt idx="5829" formatCode="General">
                  <c:v>-1.45913665065555E-3</c:v>
                </c:pt>
                <c:pt idx="5830" formatCode="General">
                  <c:v>-1.4625832170865501E-3</c:v>
                </c:pt>
                <c:pt idx="5831" formatCode="General">
                  <c:v>-1.4840450621925801E-3</c:v>
                </c:pt>
                <c:pt idx="5832" formatCode="General">
                  <c:v>-1.45599547354422E-3</c:v>
                </c:pt>
                <c:pt idx="5833" formatCode="General">
                  <c:v>-1.43838902659178E-3</c:v>
                </c:pt>
                <c:pt idx="5834" formatCode="General">
                  <c:v>-1.46434190511745E-3</c:v>
                </c:pt>
                <c:pt idx="5835" formatCode="General">
                  <c:v>-1.4591243912152601E-3</c:v>
                </c:pt>
                <c:pt idx="5836" formatCode="General">
                  <c:v>-1.4731015456880801E-3</c:v>
                </c:pt>
                <c:pt idx="5837" formatCode="General">
                  <c:v>-1.4844168644344801E-3</c:v>
                </c:pt>
                <c:pt idx="5838" formatCode="General">
                  <c:v>-1.44272514617681E-3</c:v>
                </c:pt>
                <c:pt idx="5839" formatCode="General">
                  <c:v>-1.44410783221846E-3</c:v>
                </c:pt>
                <c:pt idx="5840" formatCode="General">
                  <c:v>-1.4572419829658599E-3</c:v>
                </c:pt>
                <c:pt idx="5841" formatCode="General">
                  <c:v>-1.4695845001332E-3</c:v>
                </c:pt>
                <c:pt idx="5842" formatCode="General">
                  <c:v>-1.4670796927323099E-3</c:v>
                </c:pt>
                <c:pt idx="5843" formatCode="General">
                  <c:v>-1.4611419941296399E-3</c:v>
                </c:pt>
                <c:pt idx="5844" formatCode="General">
                  <c:v>-1.4578998526916299E-3</c:v>
                </c:pt>
                <c:pt idx="5845" formatCode="General">
                  <c:v>-1.45680138797652E-3</c:v>
                </c:pt>
                <c:pt idx="5846" formatCode="General">
                  <c:v>-1.47501601892081E-3</c:v>
                </c:pt>
                <c:pt idx="5847" formatCode="General">
                  <c:v>-1.4628555007907E-3</c:v>
                </c:pt>
                <c:pt idx="5848" formatCode="General">
                  <c:v>-1.4968929834882701E-3</c:v>
                </c:pt>
                <c:pt idx="5849" formatCode="General">
                  <c:v>-1.46233401572905E-3</c:v>
                </c:pt>
                <c:pt idx="5850" formatCode="General">
                  <c:v>-1.48709753903139E-3</c:v>
                </c:pt>
                <c:pt idx="5851" formatCode="General">
                  <c:v>-1.4502926774645399E-3</c:v>
                </c:pt>
                <c:pt idx="5852" formatCode="General">
                  <c:v>-1.4663671479548E-3</c:v>
                </c:pt>
                <c:pt idx="5853" formatCode="General">
                  <c:v>-1.44882938189928E-3</c:v>
                </c:pt>
                <c:pt idx="5854" formatCode="General">
                  <c:v>-1.4786846055088101E-3</c:v>
                </c:pt>
                <c:pt idx="5855" formatCode="General">
                  <c:v>-1.4840380116975999E-3</c:v>
                </c:pt>
                <c:pt idx="5856" formatCode="General">
                  <c:v>-1.4741821287711601E-3</c:v>
                </c:pt>
                <c:pt idx="5857" formatCode="General">
                  <c:v>-1.4927422700210301E-3</c:v>
                </c:pt>
                <c:pt idx="5858" formatCode="General">
                  <c:v>-1.4469361939323301E-3</c:v>
                </c:pt>
                <c:pt idx="5859" formatCode="General">
                  <c:v>-1.4739894311521101E-3</c:v>
                </c:pt>
                <c:pt idx="5860" formatCode="General">
                  <c:v>-1.4741714139258301E-3</c:v>
                </c:pt>
                <c:pt idx="5861" formatCode="General">
                  <c:v>-1.4786076582490499E-3</c:v>
                </c:pt>
                <c:pt idx="5862" formatCode="General">
                  <c:v>-1.4650791718779301E-3</c:v>
                </c:pt>
                <c:pt idx="5863" formatCode="General">
                  <c:v>-1.44567862466441E-3</c:v>
                </c:pt>
                <c:pt idx="5864" formatCode="General">
                  <c:v>-1.45301868608274E-3</c:v>
                </c:pt>
                <c:pt idx="5865" formatCode="General">
                  <c:v>-1.4423898366744299E-3</c:v>
                </c:pt>
                <c:pt idx="5866" formatCode="General">
                  <c:v>-1.46084601632891E-3</c:v>
                </c:pt>
                <c:pt idx="5867" formatCode="General">
                  <c:v>-1.45655823303872E-3</c:v>
                </c:pt>
                <c:pt idx="5868" formatCode="General">
                  <c:v>-1.47487263435835E-3</c:v>
                </c:pt>
                <c:pt idx="5869" formatCode="General">
                  <c:v>-1.4673402722800201E-3</c:v>
                </c:pt>
                <c:pt idx="5870" formatCode="General">
                  <c:v>-1.48141842483475E-3</c:v>
                </c:pt>
                <c:pt idx="5871" formatCode="General">
                  <c:v>-1.44597089813559E-3</c:v>
                </c:pt>
                <c:pt idx="5872" formatCode="General">
                  <c:v>-1.4781898657883E-3</c:v>
                </c:pt>
                <c:pt idx="5873" formatCode="General">
                  <c:v>-1.47883960747346E-3</c:v>
                </c:pt>
                <c:pt idx="5874" formatCode="General">
                  <c:v>-1.4972775004821401E-3</c:v>
                </c:pt>
                <c:pt idx="5875" formatCode="General">
                  <c:v>-1.4570267963059599E-3</c:v>
                </c:pt>
                <c:pt idx="5876" formatCode="General">
                  <c:v>-1.4794677476504801E-3</c:v>
                </c:pt>
                <c:pt idx="5877" formatCode="General">
                  <c:v>-1.50205690179811E-3</c:v>
                </c:pt>
                <c:pt idx="5878" formatCode="General">
                  <c:v>-1.4867046800510601E-3</c:v>
                </c:pt>
                <c:pt idx="5879" formatCode="General">
                  <c:v>-1.4930671118517601E-3</c:v>
                </c:pt>
                <c:pt idx="5880" formatCode="General">
                  <c:v>-1.47815194660017E-3</c:v>
                </c:pt>
                <c:pt idx="5881" formatCode="General">
                  <c:v>-1.4735658887428101E-3</c:v>
                </c:pt>
                <c:pt idx="5882" formatCode="General">
                  <c:v>-1.5008208129421801E-3</c:v>
                </c:pt>
                <c:pt idx="5883" formatCode="General">
                  <c:v>-1.4728097780114201E-3</c:v>
                </c:pt>
                <c:pt idx="5884" formatCode="General">
                  <c:v>-1.4775229544794499E-3</c:v>
                </c:pt>
                <c:pt idx="5885" formatCode="General">
                  <c:v>-1.49049019189202E-3</c:v>
                </c:pt>
                <c:pt idx="5886" formatCode="General">
                  <c:v>-1.5011233687017599E-3</c:v>
                </c:pt>
                <c:pt idx="5887" formatCode="General">
                  <c:v>-1.4781055277341901E-3</c:v>
                </c:pt>
                <c:pt idx="5888" formatCode="General">
                  <c:v>-1.4428288815321599E-3</c:v>
                </c:pt>
                <c:pt idx="5889" formatCode="General">
                  <c:v>-1.42918500804771E-3</c:v>
                </c:pt>
                <c:pt idx="5890" formatCode="General">
                  <c:v>-1.5112433896932499E-3</c:v>
                </c:pt>
                <c:pt idx="5891" formatCode="General">
                  <c:v>-1.45251216947911E-3</c:v>
                </c:pt>
                <c:pt idx="5892" formatCode="General">
                  <c:v>-1.51163660471514E-3</c:v>
                </c:pt>
                <c:pt idx="5893" formatCode="General">
                  <c:v>-1.49362325624557E-3</c:v>
                </c:pt>
                <c:pt idx="5894" formatCode="General">
                  <c:v>-1.4912326576815699E-3</c:v>
                </c:pt>
                <c:pt idx="5895" formatCode="General">
                  <c:v>-1.49746098947667E-3</c:v>
                </c:pt>
                <c:pt idx="5896" formatCode="General">
                  <c:v>-1.5126564475463E-3</c:v>
                </c:pt>
                <c:pt idx="5897" formatCode="General">
                  <c:v>-1.4810628794176999E-3</c:v>
                </c:pt>
                <c:pt idx="5898" formatCode="General">
                  <c:v>-1.4890692352876999E-3</c:v>
                </c:pt>
                <c:pt idx="5899" formatCode="General">
                  <c:v>-1.5001769725393401E-3</c:v>
                </c:pt>
                <c:pt idx="5900" formatCode="General">
                  <c:v>-1.5003934050497199E-3</c:v>
                </c:pt>
                <c:pt idx="5901" formatCode="General">
                  <c:v>-1.45373893419236E-3</c:v>
                </c:pt>
                <c:pt idx="5902" formatCode="General">
                  <c:v>-1.4952568114997599E-3</c:v>
                </c:pt>
                <c:pt idx="5903" formatCode="General">
                  <c:v>-1.5045108972532801E-3</c:v>
                </c:pt>
                <c:pt idx="5904" formatCode="General">
                  <c:v>-1.48271008369684E-3</c:v>
                </c:pt>
                <c:pt idx="5905" formatCode="General">
                  <c:v>-1.4608394246242E-3</c:v>
                </c:pt>
                <c:pt idx="5906" formatCode="General">
                  <c:v>-1.48617284586785E-3</c:v>
                </c:pt>
                <c:pt idx="5907" formatCode="General">
                  <c:v>-1.4691610400227599E-3</c:v>
                </c:pt>
                <c:pt idx="5908" formatCode="General">
                  <c:v>-1.48762249951114E-3</c:v>
                </c:pt>
                <c:pt idx="5909" formatCode="General">
                  <c:v>-1.47171452312087E-3</c:v>
                </c:pt>
                <c:pt idx="5910" formatCode="General">
                  <c:v>-1.47926991725412E-3</c:v>
                </c:pt>
                <c:pt idx="5911" formatCode="General">
                  <c:v>-1.48493176317793E-3</c:v>
                </c:pt>
                <c:pt idx="5912" formatCode="General">
                  <c:v>-1.4863622905961001E-3</c:v>
                </c:pt>
                <c:pt idx="5913" formatCode="General">
                  <c:v>-1.4748296785188999E-3</c:v>
                </c:pt>
                <c:pt idx="5914" formatCode="General">
                  <c:v>-1.4908019545571301E-3</c:v>
                </c:pt>
                <c:pt idx="5915" formatCode="General">
                  <c:v>-1.4816450368943699E-3</c:v>
                </c:pt>
                <c:pt idx="5916" formatCode="General">
                  <c:v>-1.4778771199588001E-3</c:v>
                </c:pt>
                <c:pt idx="5917" formatCode="General">
                  <c:v>-1.50751682036254E-3</c:v>
                </c:pt>
                <c:pt idx="5918" formatCode="General">
                  <c:v>-1.4945127505660101E-3</c:v>
                </c:pt>
                <c:pt idx="5919" formatCode="General">
                  <c:v>-1.5023660476049801E-3</c:v>
                </c:pt>
                <c:pt idx="5920" formatCode="General">
                  <c:v>-1.48534828675011E-3</c:v>
                </c:pt>
                <c:pt idx="5921" formatCode="General">
                  <c:v>-1.4938001031792501E-3</c:v>
                </c:pt>
                <c:pt idx="5922" formatCode="General">
                  <c:v>-1.45380733009073E-3</c:v>
                </c:pt>
                <c:pt idx="5923" formatCode="General">
                  <c:v>-1.4707676810997499E-3</c:v>
                </c:pt>
                <c:pt idx="5924" formatCode="General">
                  <c:v>-1.4923275659832001E-3</c:v>
                </c:pt>
                <c:pt idx="5925" formatCode="General">
                  <c:v>-1.48285365774879E-3</c:v>
                </c:pt>
                <c:pt idx="5926" formatCode="General">
                  <c:v>-1.47063504856868E-3</c:v>
                </c:pt>
                <c:pt idx="5927" formatCode="General">
                  <c:v>-1.4799605204118499E-3</c:v>
                </c:pt>
                <c:pt idx="5928" formatCode="General">
                  <c:v>-1.4475196804774599E-3</c:v>
                </c:pt>
                <c:pt idx="5929" formatCode="General">
                  <c:v>-1.4885739270795899E-3</c:v>
                </c:pt>
                <c:pt idx="5930" formatCode="General">
                  <c:v>-1.4681479784986399E-3</c:v>
                </c:pt>
                <c:pt idx="5931" formatCode="General">
                  <c:v>-1.4931153765483001E-3</c:v>
                </c:pt>
                <c:pt idx="5932" formatCode="General">
                  <c:v>-1.4968579037683599E-3</c:v>
                </c:pt>
                <c:pt idx="5933" formatCode="General">
                  <c:v>-1.5120831447472799E-3</c:v>
                </c:pt>
                <c:pt idx="5934" formatCode="General">
                  <c:v>-1.50083794032511E-3</c:v>
                </c:pt>
                <c:pt idx="5935" formatCode="General">
                  <c:v>-1.4781856455735E-3</c:v>
                </c:pt>
                <c:pt idx="5936" formatCode="General">
                  <c:v>-1.49881258088209E-3</c:v>
                </c:pt>
                <c:pt idx="5937" formatCode="General">
                  <c:v>-1.50120005159323E-3</c:v>
                </c:pt>
                <c:pt idx="5938" formatCode="General">
                  <c:v>-1.47891438890798E-3</c:v>
                </c:pt>
                <c:pt idx="5939" formatCode="General">
                  <c:v>-1.4838447811243701E-3</c:v>
                </c:pt>
                <c:pt idx="5940" formatCode="General">
                  <c:v>-1.4718980109669599E-3</c:v>
                </c:pt>
                <c:pt idx="5941" formatCode="General">
                  <c:v>-1.48833064090132E-3</c:v>
                </c:pt>
                <c:pt idx="5942" formatCode="General">
                  <c:v>-1.4852351363079999E-3</c:v>
                </c:pt>
                <c:pt idx="5943" formatCode="General">
                  <c:v>-1.4943851505941699E-3</c:v>
                </c:pt>
                <c:pt idx="5944" formatCode="General">
                  <c:v>-1.4906229713066599E-3</c:v>
                </c:pt>
                <c:pt idx="5945" formatCode="General">
                  <c:v>-1.50590383231526E-3</c:v>
                </c:pt>
                <c:pt idx="5946" formatCode="General">
                  <c:v>-1.5084885492354901E-3</c:v>
                </c:pt>
                <c:pt idx="5947" formatCode="General">
                  <c:v>-1.48597004584695E-3</c:v>
                </c:pt>
                <c:pt idx="5948" formatCode="General">
                  <c:v>-1.4800156105897501E-3</c:v>
                </c:pt>
                <c:pt idx="5949" formatCode="General">
                  <c:v>-1.52254226773688E-3</c:v>
                </c:pt>
                <c:pt idx="5950" formatCode="General">
                  <c:v>-1.49418905780613E-3</c:v>
                </c:pt>
                <c:pt idx="5951" formatCode="General">
                  <c:v>-1.49440873121168E-3</c:v>
                </c:pt>
                <c:pt idx="5952" formatCode="General">
                  <c:v>-1.4835615062040799E-3</c:v>
                </c:pt>
                <c:pt idx="5953" formatCode="General">
                  <c:v>-1.47729472868494E-3</c:v>
                </c:pt>
                <c:pt idx="5954" formatCode="General">
                  <c:v>-1.4849449573258199E-3</c:v>
                </c:pt>
                <c:pt idx="5955" formatCode="General">
                  <c:v>-1.47898880152649E-3</c:v>
                </c:pt>
                <c:pt idx="5956" formatCode="General">
                  <c:v>-1.48646321037916E-3</c:v>
                </c:pt>
                <c:pt idx="5957" formatCode="General">
                  <c:v>-1.4572207765755701E-3</c:v>
                </c:pt>
                <c:pt idx="5958" formatCode="General">
                  <c:v>-1.49744491701152E-3</c:v>
                </c:pt>
                <c:pt idx="5959" formatCode="General">
                  <c:v>-1.49977871804191E-3</c:v>
                </c:pt>
                <c:pt idx="5960" formatCode="General">
                  <c:v>-1.4871841393343901E-3</c:v>
                </c:pt>
                <c:pt idx="5961" formatCode="General">
                  <c:v>-1.5015624155295601E-3</c:v>
                </c:pt>
                <c:pt idx="5962" formatCode="General">
                  <c:v>-1.48641950668007E-3</c:v>
                </c:pt>
                <c:pt idx="5963" formatCode="General">
                  <c:v>-1.45478210430335E-3</c:v>
                </c:pt>
                <c:pt idx="5964" formatCode="General">
                  <c:v>-1.5250637156004E-3</c:v>
                </c:pt>
                <c:pt idx="5965" formatCode="General">
                  <c:v>-1.4905481842003099E-3</c:v>
                </c:pt>
                <c:pt idx="5966" formatCode="General">
                  <c:v>-1.4876753430009299E-3</c:v>
                </c:pt>
                <c:pt idx="5967" formatCode="General">
                  <c:v>-1.4822553895003001E-3</c:v>
                </c:pt>
                <c:pt idx="5968" formatCode="General">
                  <c:v>-1.47459845005061E-3</c:v>
                </c:pt>
                <c:pt idx="5969" formatCode="General">
                  <c:v>-1.51267420016787E-3</c:v>
                </c:pt>
                <c:pt idx="5970" formatCode="General">
                  <c:v>-1.5027907119523E-3</c:v>
                </c:pt>
                <c:pt idx="5971" formatCode="General">
                  <c:v>-1.5075509532527899E-3</c:v>
                </c:pt>
                <c:pt idx="5972" formatCode="General">
                  <c:v>-1.4600575264549899E-3</c:v>
                </c:pt>
                <c:pt idx="5973" formatCode="General">
                  <c:v>-1.46709825316418E-3</c:v>
                </c:pt>
                <c:pt idx="5974" formatCode="General">
                  <c:v>-1.47586471832316E-3</c:v>
                </c:pt>
                <c:pt idx="5975" formatCode="General">
                  <c:v>-1.49405480244724E-3</c:v>
                </c:pt>
                <c:pt idx="5976" formatCode="General">
                  <c:v>-1.48021549373113E-3</c:v>
                </c:pt>
                <c:pt idx="5977" formatCode="General">
                  <c:v>-1.47931391351075E-3</c:v>
                </c:pt>
                <c:pt idx="5978" formatCode="General">
                  <c:v>-1.48013786066475E-3</c:v>
                </c:pt>
                <c:pt idx="5979" formatCode="General">
                  <c:v>-1.4903058778188199E-3</c:v>
                </c:pt>
                <c:pt idx="5980" formatCode="General">
                  <c:v>-1.48617174329017E-3</c:v>
                </c:pt>
                <c:pt idx="5981" formatCode="General">
                  <c:v>-1.4896949122926099E-3</c:v>
                </c:pt>
                <c:pt idx="5982" formatCode="General">
                  <c:v>-1.5046387012704399E-3</c:v>
                </c:pt>
                <c:pt idx="5983" formatCode="General">
                  <c:v>-1.49219789178508E-3</c:v>
                </c:pt>
                <c:pt idx="5984" formatCode="General">
                  <c:v>-1.5011064816998999E-3</c:v>
                </c:pt>
                <c:pt idx="5985" formatCode="General">
                  <c:v>-1.49757620609645E-3</c:v>
                </c:pt>
                <c:pt idx="5986" formatCode="General">
                  <c:v>-1.4728652769723501E-3</c:v>
                </c:pt>
                <c:pt idx="5987" formatCode="General">
                  <c:v>-1.4947997259601199E-3</c:v>
                </c:pt>
                <c:pt idx="5988" formatCode="General">
                  <c:v>-1.50837084215947E-3</c:v>
                </c:pt>
                <c:pt idx="5989" formatCode="General">
                  <c:v>-1.4863941008116501E-3</c:v>
                </c:pt>
                <c:pt idx="5990" formatCode="General">
                  <c:v>-1.49409574159878E-3</c:v>
                </c:pt>
                <c:pt idx="5991" formatCode="General">
                  <c:v>-1.49016619288513E-3</c:v>
                </c:pt>
                <c:pt idx="5992" formatCode="General">
                  <c:v>-1.4859890638955599E-3</c:v>
                </c:pt>
                <c:pt idx="5993" formatCode="General">
                  <c:v>-1.4708913253465199E-3</c:v>
                </c:pt>
                <c:pt idx="5994" formatCode="General">
                  <c:v>-1.4543029500532099E-3</c:v>
                </c:pt>
                <c:pt idx="5995" formatCode="General">
                  <c:v>-1.49641159440364E-3</c:v>
                </c:pt>
                <c:pt idx="5996" formatCode="General">
                  <c:v>-1.4746738132310701E-3</c:v>
                </c:pt>
                <c:pt idx="5997" formatCode="General">
                  <c:v>-1.4982128677163099E-3</c:v>
                </c:pt>
                <c:pt idx="5998" formatCode="General">
                  <c:v>-1.49069566635971E-3</c:v>
                </c:pt>
                <c:pt idx="5999" formatCode="General">
                  <c:v>-1.4871415227307599E-3</c:v>
                </c:pt>
                <c:pt idx="6000" formatCode="General">
                  <c:v>-1.4941817691092199E-3</c:v>
                </c:pt>
                <c:pt idx="6001" formatCode="General">
                  <c:v>-1.47625959258221E-3</c:v>
                </c:pt>
                <c:pt idx="6002" formatCode="General">
                  <c:v>-1.47276684592873E-3</c:v>
                </c:pt>
                <c:pt idx="6003" formatCode="General">
                  <c:v>-1.4809651134804101E-3</c:v>
                </c:pt>
                <c:pt idx="6004" formatCode="General">
                  <c:v>-1.5089917938417099E-3</c:v>
                </c:pt>
                <c:pt idx="6005" formatCode="General">
                  <c:v>-1.48506005351774E-3</c:v>
                </c:pt>
                <c:pt idx="6006" formatCode="General">
                  <c:v>-1.5000964014988099E-3</c:v>
                </c:pt>
                <c:pt idx="6007" formatCode="General">
                  <c:v>-1.48356782833658E-3</c:v>
                </c:pt>
                <c:pt idx="6008" formatCode="General">
                  <c:v>-1.48805885538903E-3</c:v>
                </c:pt>
                <c:pt idx="6009" formatCode="General">
                  <c:v>-1.47594908943486E-3</c:v>
                </c:pt>
                <c:pt idx="6010" formatCode="General">
                  <c:v>-1.4709046606947299E-3</c:v>
                </c:pt>
                <c:pt idx="6011" formatCode="General">
                  <c:v>-1.4952985192109699E-3</c:v>
                </c:pt>
                <c:pt idx="6012" formatCode="General">
                  <c:v>-1.4988315152873199E-3</c:v>
                </c:pt>
                <c:pt idx="6013" formatCode="General">
                  <c:v>-1.4752643838324901E-3</c:v>
                </c:pt>
                <c:pt idx="6014" formatCode="General">
                  <c:v>-1.4957270877658301E-3</c:v>
                </c:pt>
                <c:pt idx="6015" formatCode="General">
                  <c:v>-1.4791632779521701E-3</c:v>
                </c:pt>
                <c:pt idx="6016" formatCode="General">
                  <c:v>-1.4834024683614199E-3</c:v>
                </c:pt>
                <c:pt idx="6017" formatCode="General">
                  <c:v>-1.49731451229613E-3</c:v>
                </c:pt>
                <c:pt idx="6018" formatCode="General">
                  <c:v>-1.4992767143040199E-3</c:v>
                </c:pt>
                <c:pt idx="6019" formatCode="General">
                  <c:v>-1.50121708066573E-3</c:v>
                </c:pt>
                <c:pt idx="6020" formatCode="General">
                  <c:v>-1.4684702487476301E-3</c:v>
                </c:pt>
                <c:pt idx="6021" formatCode="General">
                  <c:v>-1.4932696386555199E-3</c:v>
                </c:pt>
                <c:pt idx="6022" formatCode="General">
                  <c:v>-1.5220449449505999E-3</c:v>
                </c:pt>
                <c:pt idx="6023" formatCode="General">
                  <c:v>-1.47987768990364E-3</c:v>
                </c:pt>
                <c:pt idx="6024" formatCode="General">
                  <c:v>-1.50675664716144E-3</c:v>
                </c:pt>
                <c:pt idx="6025" formatCode="General">
                  <c:v>-1.4849471459963601E-3</c:v>
                </c:pt>
                <c:pt idx="6026" formatCode="General">
                  <c:v>-1.4862551145531501E-3</c:v>
                </c:pt>
                <c:pt idx="6027" formatCode="General">
                  <c:v>-1.48804665037629E-3</c:v>
                </c:pt>
                <c:pt idx="6028" formatCode="General">
                  <c:v>-1.4810458459295899E-3</c:v>
                </c:pt>
                <c:pt idx="6029" formatCode="General">
                  <c:v>-1.4888358526072799E-3</c:v>
                </c:pt>
                <c:pt idx="6030" formatCode="General">
                  <c:v>-1.4807118040368801E-3</c:v>
                </c:pt>
                <c:pt idx="6031" formatCode="General">
                  <c:v>-1.4468100913437301E-3</c:v>
                </c:pt>
                <c:pt idx="6032" formatCode="General">
                  <c:v>-1.49351047070985E-3</c:v>
                </c:pt>
                <c:pt idx="6033" formatCode="General">
                  <c:v>-1.4940320867641401E-3</c:v>
                </c:pt>
                <c:pt idx="6034" formatCode="General">
                  <c:v>-1.51424927020069E-3</c:v>
                </c:pt>
                <c:pt idx="6035" formatCode="General">
                  <c:v>-1.51668014399235E-3</c:v>
                </c:pt>
                <c:pt idx="6036" formatCode="General">
                  <c:v>-1.5168420217944701E-3</c:v>
                </c:pt>
                <c:pt idx="6037" formatCode="General">
                  <c:v>-1.51242134015287E-3</c:v>
                </c:pt>
                <c:pt idx="6038" formatCode="General">
                  <c:v>-1.4742191061608101E-3</c:v>
                </c:pt>
                <c:pt idx="6039" formatCode="General">
                  <c:v>-1.5122818774879099E-3</c:v>
                </c:pt>
                <c:pt idx="6040" formatCode="General">
                  <c:v>-1.51852203836285E-3</c:v>
                </c:pt>
                <c:pt idx="6041" formatCode="General">
                  <c:v>-1.4786849461822999E-3</c:v>
                </c:pt>
                <c:pt idx="6042" formatCode="General">
                  <c:v>-1.5038433704377299E-3</c:v>
                </c:pt>
                <c:pt idx="6043" formatCode="General">
                  <c:v>-1.5000956305523999E-3</c:v>
                </c:pt>
                <c:pt idx="6044" formatCode="General">
                  <c:v>-1.502531919508E-3</c:v>
                </c:pt>
                <c:pt idx="6045" formatCode="General">
                  <c:v>-1.49150400973723E-3</c:v>
                </c:pt>
                <c:pt idx="6046" formatCode="General">
                  <c:v>-1.47404499596047E-3</c:v>
                </c:pt>
                <c:pt idx="6047" formatCode="General">
                  <c:v>-1.4897362246044999E-3</c:v>
                </c:pt>
                <c:pt idx="6048" formatCode="General">
                  <c:v>-1.5095962747928801E-3</c:v>
                </c:pt>
                <c:pt idx="6049" formatCode="General">
                  <c:v>-1.5071159650838599E-3</c:v>
                </c:pt>
                <c:pt idx="6050" formatCode="General">
                  <c:v>-1.45304859009671E-3</c:v>
                </c:pt>
                <c:pt idx="6051" formatCode="General">
                  <c:v>-1.47376168700494E-3</c:v>
                </c:pt>
                <c:pt idx="6052" formatCode="General">
                  <c:v>-1.4768423952853599E-3</c:v>
                </c:pt>
                <c:pt idx="6053" formatCode="General">
                  <c:v>-1.49096524038236E-3</c:v>
                </c:pt>
                <c:pt idx="6054" formatCode="General">
                  <c:v>-1.49208442866682E-3</c:v>
                </c:pt>
                <c:pt idx="6055" formatCode="General">
                  <c:v>-1.4805933822111901E-3</c:v>
                </c:pt>
                <c:pt idx="6056" formatCode="General">
                  <c:v>-1.4901802328033599E-3</c:v>
                </c:pt>
                <c:pt idx="6057" formatCode="General">
                  <c:v>-1.47335888535137E-3</c:v>
                </c:pt>
                <c:pt idx="6058" formatCode="General">
                  <c:v>-1.51379868866185E-3</c:v>
                </c:pt>
                <c:pt idx="6059" formatCode="General">
                  <c:v>-1.4977101420632899E-3</c:v>
                </c:pt>
                <c:pt idx="6060" formatCode="General">
                  <c:v>-1.48536165308127E-3</c:v>
                </c:pt>
                <c:pt idx="6061" formatCode="General">
                  <c:v>-1.46743900281794E-3</c:v>
                </c:pt>
                <c:pt idx="6062" formatCode="General">
                  <c:v>-1.46993355152741E-3</c:v>
                </c:pt>
                <c:pt idx="6063" formatCode="General">
                  <c:v>-1.4740006389706601E-3</c:v>
                </c:pt>
                <c:pt idx="6064" formatCode="General">
                  <c:v>-1.4681262364398E-3</c:v>
                </c:pt>
                <c:pt idx="6065" formatCode="General">
                  <c:v>-1.47178792220255E-3</c:v>
                </c:pt>
                <c:pt idx="6066" formatCode="General">
                  <c:v>-1.4735230900182401E-3</c:v>
                </c:pt>
                <c:pt idx="6067" formatCode="General">
                  <c:v>-1.5041026213637001E-3</c:v>
                </c:pt>
                <c:pt idx="6068" formatCode="General">
                  <c:v>-1.49496621624008E-3</c:v>
                </c:pt>
                <c:pt idx="6069" formatCode="General">
                  <c:v>-1.47659396226923E-3</c:v>
                </c:pt>
                <c:pt idx="6070" formatCode="General">
                  <c:v>-1.4671461215912101E-3</c:v>
                </c:pt>
                <c:pt idx="6071" formatCode="General">
                  <c:v>-1.5103881910504199E-3</c:v>
                </c:pt>
                <c:pt idx="6072" formatCode="General">
                  <c:v>-1.5065515150084201E-3</c:v>
                </c:pt>
                <c:pt idx="6073" formatCode="General">
                  <c:v>-1.4860089971216899E-3</c:v>
                </c:pt>
                <c:pt idx="6074" formatCode="General">
                  <c:v>-1.4915432162351E-3</c:v>
                </c:pt>
                <c:pt idx="6075" formatCode="General">
                  <c:v>-1.5203113031487399E-3</c:v>
                </c:pt>
                <c:pt idx="6076" formatCode="General">
                  <c:v>-1.4804359430921801E-3</c:v>
                </c:pt>
                <c:pt idx="6077" formatCode="General">
                  <c:v>-1.50351233216012E-3</c:v>
                </c:pt>
                <c:pt idx="6078" formatCode="General">
                  <c:v>-1.4984038285522901E-3</c:v>
                </c:pt>
                <c:pt idx="6079" formatCode="General">
                  <c:v>-1.49768728458483E-3</c:v>
                </c:pt>
                <c:pt idx="6080" formatCode="General">
                  <c:v>-1.4892593366028601E-3</c:v>
                </c:pt>
                <c:pt idx="6081" formatCode="General">
                  <c:v>-1.48023030725166E-3</c:v>
                </c:pt>
                <c:pt idx="6082" formatCode="General">
                  <c:v>-1.5083671358166401E-3</c:v>
                </c:pt>
                <c:pt idx="6083" formatCode="General">
                  <c:v>-1.47098164370673E-3</c:v>
                </c:pt>
                <c:pt idx="6084" formatCode="General">
                  <c:v>-1.49260035294886E-3</c:v>
                </c:pt>
                <c:pt idx="6085" formatCode="General">
                  <c:v>-1.50498365318248E-3</c:v>
                </c:pt>
                <c:pt idx="6086" formatCode="General">
                  <c:v>-1.48590197275355E-3</c:v>
                </c:pt>
                <c:pt idx="6087" formatCode="General">
                  <c:v>-1.4401573691389699E-3</c:v>
                </c:pt>
                <c:pt idx="6088" formatCode="General">
                  <c:v>-1.4464686058231499E-3</c:v>
                </c:pt>
                <c:pt idx="6089" formatCode="General">
                  <c:v>-1.45108966116077E-3</c:v>
                </c:pt>
                <c:pt idx="6090" formatCode="General">
                  <c:v>-1.4274465956313101E-3</c:v>
                </c:pt>
                <c:pt idx="6091" formatCode="General">
                  <c:v>-1.4579962393802099E-3</c:v>
                </c:pt>
                <c:pt idx="6092" formatCode="General">
                  <c:v>-1.4177375571846E-3</c:v>
                </c:pt>
                <c:pt idx="6093" formatCode="General">
                  <c:v>-1.37401615682699E-3</c:v>
                </c:pt>
                <c:pt idx="6094" formatCode="General">
                  <c:v>-1.4565574573448001E-3</c:v>
                </c:pt>
                <c:pt idx="6095" formatCode="General">
                  <c:v>-1.47963287764119E-3</c:v>
                </c:pt>
                <c:pt idx="6096" formatCode="General">
                  <c:v>-1.4867240537531101E-3</c:v>
                </c:pt>
                <c:pt idx="6097" formatCode="General">
                  <c:v>-1.4595517557955101E-3</c:v>
                </c:pt>
                <c:pt idx="6098" formatCode="General">
                  <c:v>-1.4741373591700101E-3</c:v>
                </c:pt>
                <c:pt idx="6099" formatCode="General">
                  <c:v>-1.47731501292719E-3</c:v>
                </c:pt>
                <c:pt idx="6100" formatCode="General">
                  <c:v>-1.46034375952105E-3</c:v>
                </c:pt>
                <c:pt idx="6101" formatCode="General">
                  <c:v>-1.44836996536111E-3</c:v>
                </c:pt>
                <c:pt idx="6102" formatCode="General">
                  <c:v>-1.4302555169321801E-3</c:v>
                </c:pt>
                <c:pt idx="6103" formatCode="General">
                  <c:v>-1.4668298229808801E-3</c:v>
                </c:pt>
                <c:pt idx="6104" formatCode="General">
                  <c:v>-1.4531902619212599E-3</c:v>
                </c:pt>
                <c:pt idx="6105" formatCode="General">
                  <c:v>-1.4499082153459401E-3</c:v>
                </c:pt>
                <c:pt idx="6106" formatCode="General">
                  <c:v>-1.43540214769467E-3</c:v>
                </c:pt>
                <c:pt idx="6107" formatCode="General">
                  <c:v>-1.4250206186521099E-3</c:v>
                </c:pt>
                <c:pt idx="6108" formatCode="General">
                  <c:v>-1.4383046876791201E-3</c:v>
                </c:pt>
                <c:pt idx="6109" formatCode="General">
                  <c:v>-1.4299077284710201E-3</c:v>
                </c:pt>
                <c:pt idx="6110" formatCode="General">
                  <c:v>-1.4300702758146E-3</c:v>
                </c:pt>
                <c:pt idx="6111" formatCode="General">
                  <c:v>-1.4734554288221399E-3</c:v>
                </c:pt>
                <c:pt idx="6112" formatCode="General">
                  <c:v>-1.4460408215337601E-3</c:v>
                </c:pt>
                <c:pt idx="6113" formatCode="General">
                  <c:v>-1.4589939554435899E-3</c:v>
                </c:pt>
                <c:pt idx="6114" formatCode="General">
                  <c:v>-1.449478450213E-3</c:v>
                </c:pt>
                <c:pt idx="6115" formatCode="General">
                  <c:v>-1.4528648178527401E-3</c:v>
                </c:pt>
                <c:pt idx="6116" formatCode="General">
                  <c:v>-1.4722296191058901E-3</c:v>
                </c:pt>
                <c:pt idx="6117" formatCode="General">
                  <c:v>-1.47655283577495E-3</c:v>
                </c:pt>
                <c:pt idx="6118" formatCode="General">
                  <c:v>-1.4732899838783601E-3</c:v>
                </c:pt>
                <c:pt idx="6119" formatCode="General">
                  <c:v>-1.48339745194829E-3</c:v>
                </c:pt>
                <c:pt idx="6120" formatCode="General">
                  <c:v>-1.4580610863413901E-3</c:v>
                </c:pt>
                <c:pt idx="6121" formatCode="General">
                  <c:v>-1.4545222982584401E-3</c:v>
                </c:pt>
                <c:pt idx="6122" formatCode="General">
                  <c:v>-1.4843112685957601E-3</c:v>
                </c:pt>
                <c:pt idx="6123" formatCode="General">
                  <c:v>-1.47908883205351E-3</c:v>
                </c:pt>
                <c:pt idx="6124" formatCode="General">
                  <c:v>-1.4644808153478101E-3</c:v>
                </c:pt>
                <c:pt idx="6125" formatCode="General">
                  <c:v>-1.46950526374607E-3</c:v>
                </c:pt>
                <c:pt idx="6126" formatCode="General">
                  <c:v>-1.4607121104679901E-3</c:v>
                </c:pt>
                <c:pt idx="6127" formatCode="General">
                  <c:v>-1.48223427055231E-3</c:v>
                </c:pt>
                <c:pt idx="6128" formatCode="General">
                  <c:v>-1.46750757524974E-3</c:v>
                </c:pt>
                <c:pt idx="6129" formatCode="General">
                  <c:v>-1.48254441680891E-3</c:v>
                </c:pt>
                <c:pt idx="6130" formatCode="General">
                  <c:v>-1.4710505912317201E-3</c:v>
                </c:pt>
                <c:pt idx="6131" formatCode="General">
                  <c:v>-1.44758860505479E-3</c:v>
                </c:pt>
                <c:pt idx="6132" formatCode="General">
                  <c:v>-1.4639004677249501E-3</c:v>
                </c:pt>
                <c:pt idx="6133" formatCode="General">
                  <c:v>-1.4947142613015701E-3</c:v>
                </c:pt>
                <c:pt idx="6134" formatCode="General">
                  <c:v>-1.47089642313555E-3</c:v>
                </c:pt>
                <c:pt idx="6135" formatCode="General">
                  <c:v>-1.48095818915516E-3</c:v>
                </c:pt>
                <c:pt idx="6136" formatCode="General">
                  <c:v>-1.4660285451910599E-3</c:v>
                </c:pt>
                <c:pt idx="6137" formatCode="General">
                  <c:v>-1.4355067364784401E-3</c:v>
                </c:pt>
                <c:pt idx="6138" formatCode="General">
                  <c:v>-1.4743773986842E-3</c:v>
                </c:pt>
                <c:pt idx="6139" formatCode="General">
                  <c:v>-1.47623785833948E-3</c:v>
                </c:pt>
                <c:pt idx="6140" formatCode="General">
                  <c:v>-1.47799517347457E-3</c:v>
                </c:pt>
                <c:pt idx="6141" formatCode="General">
                  <c:v>-1.47450159087037E-3</c:v>
                </c:pt>
                <c:pt idx="6142" formatCode="General">
                  <c:v>-1.4830292016256501E-3</c:v>
                </c:pt>
                <c:pt idx="6143" formatCode="General">
                  <c:v>-1.4531970248606999E-3</c:v>
                </c:pt>
                <c:pt idx="6144" formatCode="General">
                  <c:v>-1.4680598978014099E-3</c:v>
                </c:pt>
                <c:pt idx="6145" formatCode="General">
                  <c:v>-1.47320368388175E-3</c:v>
                </c:pt>
                <c:pt idx="6146" formatCode="General">
                  <c:v>-1.4845547652484099E-3</c:v>
                </c:pt>
                <c:pt idx="6147" formatCode="General">
                  <c:v>-1.4792870969342099E-3</c:v>
                </c:pt>
                <c:pt idx="6148" formatCode="General">
                  <c:v>-1.46532636078356E-3</c:v>
                </c:pt>
                <c:pt idx="6149" formatCode="General">
                  <c:v>-1.4756886265204999E-3</c:v>
                </c:pt>
                <c:pt idx="6150" formatCode="General">
                  <c:v>-1.4649516556388201E-3</c:v>
                </c:pt>
                <c:pt idx="6151" formatCode="General">
                  <c:v>-1.48417824665016E-3</c:v>
                </c:pt>
                <c:pt idx="6152" formatCode="General">
                  <c:v>-1.4839059702965601E-3</c:v>
                </c:pt>
                <c:pt idx="6153" formatCode="General">
                  <c:v>-1.4896609285337101E-3</c:v>
                </c:pt>
                <c:pt idx="6154" formatCode="General">
                  <c:v>-1.46669210001266E-3</c:v>
                </c:pt>
                <c:pt idx="6155" formatCode="General">
                  <c:v>-1.4773808472176499E-3</c:v>
                </c:pt>
                <c:pt idx="6156" formatCode="General">
                  <c:v>-1.4707008095307199E-3</c:v>
                </c:pt>
                <c:pt idx="6157" formatCode="General">
                  <c:v>-1.48035851845648E-3</c:v>
                </c:pt>
                <c:pt idx="6158" formatCode="General">
                  <c:v>-1.48705695351504E-3</c:v>
                </c:pt>
                <c:pt idx="6159" formatCode="General">
                  <c:v>-1.48410068737915E-3</c:v>
                </c:pt>
                <c:pt idx="6160" formatCode="General">
                  <c:v>-1.5063207188881901E-3</c:v>
                </c:pt>
                <c:pt idx="6161" formatCode="General">
                  <c:v>-1.4942409259475599E-3</c:v>
                </c:pt>
                <c:pt idx="6162" formatCode="General">
                  <c:v>-1.46974623691544E-3</c:v>
                </c:pt>
                <c:pt idx="6163" formatCode="General">
                  <c:v>-1.4479194086907199E-3</c:v>
                </c:pt>
                <c:pt idx="6164" formatCode="General">
                  <c:v>-1.4735480934629599E-3</c:v>
                </c:pt>
                <c:pt idx="6165" formatCode="General">
                  <c:v>-1.4750921185217301E-3</c:v>
                </c:pt>
                <c:pt idx="6166" formatCode="General">
                  <c:v>-1.49339811948737E-3</c:v>
                </c:pt>
                <c:pt idx="6167" formatCode="General">
                  <c:v>-1.46936991664672E-3</c:v>
                </c:pt>
                <c:pt idx="6168" formatCode="General">
                  <c:v>-1.4784793161911199E-3</c:v>
                </c:pt>
                <c:pt idx="6169" formatCode="General">
                  <c:v>-1.46331413139414E-3</c:v>
                </c:pt>
                <c:pt idx="6170" formatCode="General">
                  <c:v>-1.4815053503247301E-3</c:v>
                </c:pt>
                <c:pt idx="6171" formatCode="General">
                  <c:v>-1.50715074377534E-3</c:v>
                </c:pt>
                <c:pt idx="6172" formatCode="General">
                  <c:v>-1.4983995249488E-3</c:v>
                </c:pt>
                <c:pt idx="6173" formatCode="General">
                  <c:v>-1.4769869446492299E-3</c:v>
                </c:pt>
                <c:pt idx="6174" formatCode="General">
                  <c:v>-1.52207525542511E-3</c:v>
                </c:pt>
                <c:pt idx="6175" formatCode="General">
                  <c:v>-1.4967724503999399E-3</c:v>
                </c:pt>
                <c:pt idx="6176" formatCode="General">
                  <c:v>-1.4730382950064399E-3</c:v>
                </c:pt>
                <c:pt idx="6177" formatCode="General">
                  <c:v>-1.47561507028227E-3</c:v>
                </c:pt>
                <c:pt idx="6178" formatCode="General">
                  <c:v>-1.4780521983133699E-3</c:v>
                </c:pt>
                <c:pt idx="6179" formatCode="General">
                  <c:v>-1.47548397672311E-3</c:v>
                </c:pt>
                <c:pt idx="6180" formatCode="General">
                  <c:v>-1.48570743207444E-3</c:v>
                </c:pt>
                <c:pt idx="6181" formatCode="General">
                  <c:v>-1.48068425435957E-3</c:v>
                </c:pt>
                <c:pt idx="6182" formatCode="General">
                  <c:v>-1.48650435416725E-3</c:v>
                </c:pt>
                <c:pt idx="6183" formatCode="General">
                  <c:v>-1.4790091122287401E-3</c:v>
                </c:pt>
                <c:pt idx="6184" formatCode="General">
                  <c:v>-1.4872750709069001E-3</c:v>
                </c:pt>
                <c:pt idx="6185" formatCode="General">
                  <c:v>-1.48988589097352E-3</c:v>
                </c:pt>
                <c:pt idx="6186" formatCode="General">
                  <c:v>-1.4869029759451099E-3</c:v>
                </c:pt>
                <c:pt idx="6187" formatCode="General">
                  <c:v>-1.50611245606378E-3</c:v>
                </c:pt>
                <c:pt idx="6188" formatCode="General">
                  <c:v>-1.49398180806064E-3</c:v>
                </c:pt>
                <c:pt idx="6189" formatCode="General">
                  <c:v>-1.49262744147879E-3</c:v>
                </c:pt>
                <c:pt idx="6190" formatCode="General">
                  <c:v>-1.5009512480873199E-3</c:v>
                </c:pt>
                <c:pt idx="6191" formatCode="General">
                  <c:v>-1.4588555731688401E-3</c:v>
                </c:pt>
                <c:pt idx="6192" formatCode="General">
                  <c:v>-1.4810349884468699E-3</c:v>
                </c:pt>
                <c:pt idx="6193" formatCode="General">
                  <c:v>-1.49260404158869E-3</c:v>
                </c:pt>
                <c:pt idx="6194" formatCode="General">
                  <c:v>-1.5063099183700601E-3</c:v>
                </c:pt>
                <c:pt idx="6195" formatCode="General">
                  <c:v>-1.4617688537517501E-3</c:v>
                </c:pt>
                <c:pt idx="6196" formatCode="General">
                  <c:v>-1.46024522052037E-3</c:v>
                </c:pt>
                <c:pt idx="6197" formatCode="General">
                  <c:v>-1.4833607948824101E-3</c:v>
                </c:pt>
                <c:pt idx="6198" formatCode="General">
                  <c:v>-1.4598540690408299E-3</c:v>
                </c:pt>
                <c:pt idx="6199" formatCode="General">
                  <c:v>-1.46537155437174E-3</c:v>
                </c:pt>
                <c:pt idx="6200" formatCode="General">
                  <c:v>-1.49367465838643E-3</c:v>
                </c:pt>
                <c:pt idx="6201" formatCode="General">
                  <c:v>-1.46139890696891E-3</c:v>
                </c:pt>
                <c:pt idx="6202" formatCode="General">
                  <c:v>-1.49452816619293E-3</c:v>
                </c:pt>
                <c:pt idx="6203" formatCode="General">
                  <c:v>-1.4914952507523601E-3</c:v>
                </c:pt>
                <c:pt idx="6204" formatCode="General">
                  <c:v>-1.52288297042153E-3</c:v>
                </c:pt>
                <c:pt idx="6205" formatCode="General">
                  <c:v>-1.4632696706968101E-3</c:v>
                </c:pt>
                <c:pt idx="6206" formatCode="General">
                  <c:v>-1.47150598821602E-3</c:v>
                </c:pt>
                <c:pt idx="6207" formatCode="General">
                  <c:v>-1.4928682641417699E-3</c:v>
                </c:pt>
                <c:pt idx="6208" formatCode="General">
                  <c:v>-1.4742635956766701E-3</c:v>
                </c:pt>
                <c:pt idx="6209" formatCode="General">
                  <c:v>-1.46579729839829E-3</c:v>
                </c:pt>
                <c:pt idx="6210" formatCode="General">
                  <c:v>-1.5033121380930901E-3</c:v>
                </c:pt>
                <c:pt idx="6211" formatCode="General">
                  <c:v>-1.4902767170681399E-3</c:v>
                </c:pt>
                <c:pt idx="6212" formatCode="General">
                  <c:v>-1.4994112773967E-3</c:v>
                </c:pt>
                <c:pt idx="6213" formatCode="General">
                  <c:v>-1.4707349915771099E-3</c:v>
                </c:pt>
                <c:pt idx="6214" formatCode="General">
                  <c:v>-1.4954468091378E-3</c:v>
                </c:pt>
                <c:pt idx="6215" formatCode="General">
                  <c:v>-1.48303060491542E-3</c:v>
                </c:pt>
                <c:pt idx="6216" formatCode="General">
                  <c:v>-1.4739952960307601E-3</c:v>
                </c:pt>
                <c:pt idx="6217" formatCode="General">
                  <c:v>-1.47870554731774E-3</c:v>
                </c:pt>
                <c:pt idx="6218" formatCode="General">
                  <c:v>-1.4624523086850299E-3</c:v>
                </c:pt>
                <c:pt idx="6219" formatCode="General">
                  <c:v>-1.4822849891307E-3</c:v>
                </c:pt>
                <c:pt idx="6220" formatCode="General">
                  <c:v>-1.4751302633200299E-3</c:v>
                </c:pt>
                <c:pt idx="6221" formatCode="General">
                  <c:v>-1.47027237865332E-3</c:v>
                </c:pt>
                <c:pt idx="6222" formatCode="General">
                  <c:v>-1.447435871058E-3</c:v>
                </c:pt>
                <c:pt idx="6223" formatCode="General">
                  <c:v>-1.4824979418470499E-3</c:v>
                </c:pt>
                <c:pt idx="6224" formatCode="General">
                  <c:v>-1.48551178661349E-3</c:v>
                </c:pt>
                <c:pt idx="6225" formatCode="General">
                  <c:v>-1.48298490806718E-3</c:v>
                </c:pt>
                <c:pt idx="6226" formatCode="General">
                  <c:v>-1.4666905032393201E-3</c:v>
                </c:pt>
                <c:pt idx="6227" formatCode="General">
                  <c:v>-1.4849024758420599E-3</c:v>
                </c:pt>
                <c:pt idx="6228" formatCode="General">
                  <c:v>-1.4795338213021399E-3</c:v>
                </c:pt>
                <c:pt idx="6229" formatCode="General">
                  <c:v>-1.4859616309546399E-3</c:v>
                </c:pt>
                <c:pt idx="6230" formatCode="General">
                  <c:v>-1.48047162595166E-3</c:v>
                </c:pt>
                <c:pt idx="6231" formatCode="General">
                  <c:v>-1.46125821214865E-3</c:v>
                </c:pt>
                <c:pt idx="6232" formatCode="General">
                  <c:v>-1.48003096176974E-3</c:v>
                </c:pt>
                <c:pt idx="6233" formatCode="General">
                  <c:v>-1.4791303071987399E-3</c:v>
                </c:pt>
                <c:pt idx="6234" formatCode="General">
                  <c:v>-1.47994587822756E-3</c:v>
                </c:pt>
                <c:pt idx="6235" formatCode="General">
                  <c:v>-1.47846596339288E-3</c:v>
                </c:pt>
                <c:pt idx="6236" formatCode="General">
                  <c:v>-1.47489971036273E-3</c:v>
                </c:pt>
                <c:pt idx="6237" formatCode="General">
                  <c:v>-1.44692519312024E-3</c:v>
                </c:pt>
                <c:pt idx="6238" formatCode="General">
                  <c:v>-1.4894160280502001E-3</c:v>
                </c:pt>
                <c:pt idx="6239" formatCode="General">
                  <c:v>-1.49734991738159E-3</c:v>
                </c:pt>
                <c:pt idx="6240" formatCode="General">
                  <c:v>-1.4780119647465899E-3</c:v>
                </c:pt>
                <c:pt idx="6241" formatCode="General">
                  <c:v>-1.484535176667E-3</c:v>
                </c:pt>
                <c:pt idx="6242" formatCode="General">
                  <c:v>-1.47787968634722E-3</c:v>
                </c:pt>
                <c:pt idx="6243" formatCode="General">
                  <c:v>-1.4671432140565899E-3</c:v>
                </c:pt>
                <c:pt idx="6244" formatCode="General">
                  <c:v>-1.49664757057098E-3</c:v>
                </c:pt>
                <c:pt idx="6245" formatCode="General">
                  <c:v>-1.49054019099055E-3</c:v>
                </c:pt>
                <c:pt idx="6246" formatCode="General">
                  <c:v>-1.4759918078536801E-3</c:v>
                </c:pt>
                <c:pt idx="6247" formatCode="General">
                  <c:v>-1.4796850594164001E-3</c:v>
                </c:pt>
                <c:pt idx="6248" formatCode="General">
                  <c:v>-1.4912578285641799E-3</c:v>
                </c:pt>
                <c:pt idx="6249" formatCode="General">
                  <c:v>-1.4751090312915599E-3</c:v>
                </c:pt>
                <c:pt idx="6250" formatCode="General">
                  <c:v>-1.4665952601802001E-3</c:v>
                </c:pt>
                <c:pt idx="6251" formatCode="General">
                  <c:v>-1.4974797198095101E-3</c:v>
                </c:pt>
                <c:pt idx="6252" formatCode="General">
                  <c:v>-1.4703216584071601E-3</c:v>
                </c:pt>
                <c:pt idx="6253" formatCode="General">
                  <c:v>-1.48506432767778E-3</c:v>
                </c:pt>
                <c:pt idx="6254" formatCode="General">
                  <c:v>-1.4763314204844799E-3</c:v>
                </c:pt>
                <c:pt idx="6255" formatCode="General">
                  <c:v>-1.4907618270729201E-3</c:v>
                </c:pt>
                <c:pt idx="6256" formatCode="General">
                  <c:v>-1.4956573200779701E-3</c:v>
                </c:pt>
                <c:pt idx="6257" formatCode="General">
                  <c:v>-1.4836299487380399E-3</c:v>
                </c:pt>
                <c:pt idx="6258" formatCode="General">
                  <c:v>-1.4888190339556399E-3</c:v>
                </c:pt>
                <c:pt idx="6259" formatCode="General">
                  <c:v>-1.4911483311332301E-3</c:v>
                </c:pt>
                <c:pt idx="6260" formatCode="General">
                  <c:v>-1.4724027834195699E-3</c:v>
                </c:pt>
                <c:pt idx="6261" formatCode="General">
                  <c:v>-1.48001709648287E-3</c:v>
                </c:pt>
                <c:pt idx="6262" formatCode="General">
                  <c:v>-1.4900072521863499E-3</c:v>
                </c:pt>
                <c:pt idx="6263" formatCode="General">
                  <c:v>-1.5134058197809001E-3</c:v>
                </c:pt>
                <c:pt idx="6264" formatCode="General">
                  <c:v>-1.49025477307902E-3</c:v>
                </c:pt>
                <c:pt idx="6265" formatCode="General">
                  <c:v>-1.4688182118229799E-3</c:v>
                </c:pt>
                <c:pt idx="6266" formatCode="General">
                  <c:v>-1.45230248426056E-3</c:v>
                </c:pt>
                <c:pt idx="6267" formatCode="General">
                  <c:v>-1.50080374133839E-3</c:v>
                </c:pt>
                <c:pt idx="6268" formatCode="General">
                  <c:v>-1.50272218422944E-3</c:v>
                </c:pt>
                <c:pt idx="6269" formatCode="General">
                  <c:v>-1.48576086485197E-3</c:v>
                </c:pt>
                <c:pt idx="6270" formatCode="General">
                  <c:v>-1.5042569378536301E-3</c:v>
                </c:pt>
                <c:pt idx="6271" formatCode="General">
                  <c:v>-1.50071581667375E-3</c:v>
                </c:pt>
                <c:pt idx="6272" formatCode="General">
                  <c:v>-1.50635644101461E-3</c:v>
                </c:pt>
                <c:pt idx="6273" formatCode="General">
                  <c:v>-1.4946486365899701E-3</c:v>
                </c:pt>
                <c:pt idx="6274" formatCode="General">
                  <c:v>-1.50082179567762E-3</c:v>
                </c:pt>
                <c:pt idx="6275" formatCode="General">
                  <c:v>-1.50162961336364E-3</c:v>
                </c:pt>
                <c:pt idx="6276" formatCode="General">
                  <c:v>-1.4889309167905301E-3</c:v>
                </c:pt>
                <c:pt idx="6277" formatCode="General">
                  <c:v>-1.49317670502042E-3</c:v>
                </c:pt>
                <c:pt idx="6278" formatCode="General">
                  <c:v>-1.4854827372007199E-3</c:v>
                </c:pt>
                <c:pt idx="6279" formatCode="General">
                  <c:v>-1.4782394443528101E-3</c:v>
                </c:pt>
                <c:pt idx="6280" formatCode="General">
                  <c:v>-1.4656193895591699E-3</c:v>
                </c:pt>
                <c:pt idx="6281" formatCode="General">
                  <c:v>-1.5065019144468101E-3</c:v>
                </c:pt>
                <c:pt idx="6282" formatCode="General">
                  <c:v>-1.4984576813062899E-3</c:v>
                </c:pt>
                <c:pt idx="6283" formatCode="General">
                  <c:v>-1.48335229300368E-3</c:v>
                </c:pt>
                <c:pt idx="6284" formatCode="General">
                  <c:v>-1.49417934111745E-3</c:v>
                </c:pt>
                <c:pt idx="6285" formatCode="General">
                  <c:v>-1.4844830770390301E-3</c:v>
                </c:pt>
                <c:pt idx="6286" formatCode="General">
                  <c:v>-1.48272464949354E-3</c:v>
                </c:pt>
                <c:pt idx="6287" formatCode="General">
                  <c:v>-1.4972899623226399E-3</c:v>
                </c:pt>
                <c:pt idx="6288" formatCode="General">
                  <c:v>-1.48389491545308E-3</c:v>
                </c:pt>
                <c:pt idx="6289" formatCode="General">
                  <c:v>-1.48799137363928E-3</c:v>
                </c:pt>
                <c:pt idx="6290" formatCode="General">
                  <c:v>-1.4867927776222899E-3</c:v>
                </c:pt>
                <c:pt idx="6291" formatCode="General">
                  <c:v>-1.4899149821778299E-3</c:v>
                </c:pt>
                <c:pt idx="6292" formatCode="General">
                  <c:v>-1.4970152121231101E-3</c:v>
                </c:pt>
                <c:pt idx="6293" formatCode="General">
                  <c:v>-1.46352271131296E-3</c:v>
                </c:pt>
                <c:pt idx="6294" formatCode="General">
                  <c:v>-1.4827614599996299E-3</c:v>
                </c:pt>
                <c:pt idx="6295" formatCode="General">
                  <c:v>-1.48841874366614E-3</c:v>
                </c:pt>
                <c:pt idx="6296" formatCode="General">
                  <c:v>-1.45146668756215E-3</c:v>
                </c:pt>
                <c:pt idx="6297" formatCode="General">
                  <c:v>-1.4945507455798601E-3</c:v>
                </c:pt>
                <c:pt idx="6298" formatCode="General">
                  <c:v>-1.47834410898293E-3</c:v>
                </c:pt>
                <c:pt idx="6299" formatCode="General">
                  <c:v>-1.50525520285772E-3</c:v>
                </c:pt>
                <c:pt idx="6300" formatCode="General">
                  <c:v>-1.49401042760084E-3</c:v>
                </c:pt>
                <c:pt idx="6301" formatCode="General">
                  <c:v>-1.4546011331434199E-3</c:v>
                </c:pt>
                <c:pt idx="6302" formatCode="General">
                  <c:v>-1.46091255702933E-3</c:v>
                </c:pt>
                <c:pt idx="6303" formatCode="General">
                  <c:v>-1.4431607081727301E-3</c:v>
                </c:pt>
                <c:pt idx="6304" formatCode="General">
                  <c:v>-1.4572451760135299E-3</c:v>
                </c:pt>
                <c:pt idx="6305" formatCode="General">
                  <c:v>-1.43828206554238E-3</c:v>
                </c:pt>
                <c:pt idx="6306" formatCode="General">
                  <c:v>-1.4747570056081499E-3</c:v>
                </c:pt>
                <c:pt idx="6307" formatCode="General">
                  <c:v>-1.42001325643137E-3</c:v>
                </c:pt>
                <c:pt idx="6308" formatCode="General">
                  <c:v>-1.41087369781722E-3</c:v>
                </c:pt>
                <c:pt idx="6309" formatCode="General">
                  <c:v>-1.4359882491486401E-3</c:v>
                </c:pt>
                <c:pt idx="6310" formatCode="General">
                  <c:v>-1.44466990977686E-3</c:v>
                </c:pt>
                <c:pt idx="6311" formatCode="General">
                  <c:v>-1.43058493719138E-3</c:v>
                </c:pt>
                <c:pt idx="6312" formatCode="General">
                  <c:v>-1.4278302815126001E-3</c:v>
                </c:pt>
                <c:pt idx="6313" formatCode="General">
                  <c:v>-1.4404028818156599E-3</c:v>
                </c:pt>
                <c:pt idx="6314" formatCode="General">
                  <c:v>-1.47797319320775E-3</c:v>
                </c:pt>
                <c:pt idx="6315" formatCode="General">
                  <c:v>-1.4428984633458901E-3</c:v>
                </c:pt>
                <c:pt idx="6316" formatCode="General">
                  <c:v>-1.46349132709735E-3</c:v>
                </c:pt>
                <c:pt idx="6317" formatCode="General">
                  <c:v>-1.4433475958381501E-3</c:v>
                </c:pt>
                <c:pt idx="6318" formatCode="General">
                  <c:v>-1.4639240423449901E-3</c:v>
                </c:pt>
                <c:pt idx="6319" formatCode="General">
                  <c:v>-1.46003899667116E-3</c:v>
                </c:pt>
                <c:pt idx="6320" formatCode="General">
                  <c:v>-1.4541399754763799E-3</c:v>
                </c:pt>
                <c:pt idx="6321" formatCode="General">
                  <c:v>-1.4811355126605401E-3</c:v>
                </c:pt>
                <c:pt idx="6322" formatCode="General">
                  <c:v>-1.4530816667700001E-3</c:v>
                </c:pt>
                <c:pt idx="6323" formatCode="General">
                  <c:v>-1.46983466068932E-3</c:v>
                </c:pt>
                <c:pt idx="6324" formatCode="General">
                  <c:v>-1.44251427269066E-3</c:v>
                </c:pt>
                <c:pt idx="6325" formatCode="General">
                  <c:v>-1.45026138493581E-3</c:v>
                </c:pt>
                <c:pt idx="6326" formatCode="General">
                  <c:v>-1.4696485108885099E-3</c:v>
                </c:pt>
                <c:pt idx="6327" formatCode="General">
                  <c:v>-1.45430983196795E-3</c:v>
                </c:pt>
                <c:pt idx="6328" formatCode="General">
                  <c:v>-1.4553408249301601E-3</c:v>
                </c:pt>
                <c:pt idx="6329" formatCode="General">
                  <c:v>-1.4667601797320399E-3</c:v>
                </c:pt>
                <c:pt idx="6330" formatCode="General">
                  <c:v>-1.44346396745933E-3</c:v>
                </c:pt>
                <c:pt idx="6331" formatCode="General">
                  <c:v>-1.4542622570885701E-3</c:v>
                </c:pt>
                <c:pt idx="6332" formatCode="General">
                  <c:v>-1.42975291103881E-3</c:v>
                </c:pt>
                <c:pt idx="6333" formatCode="General">
                  <c:v>-1.4288406254464401E-3</c:v>
                </c:pt>
                <c:pt idx="6334" formatCode="General">
                  <c:v>-1.4214049289977401E-3</c:v>
                </c:pt>
                <c:pt idx="6335" formatCode="General">
                  <c:v>-1.4113865151367099E-3</c:v>
                </c:pt>
                <c:pt idx="6336" formatCode="General">
                  <c:v>-1.4451240034876001E-3</c:v>
                </c:pt>
                <c:pt idx="6337" formatCode="General">
                  <c:v>-1.4273892883623501E-3</c:v>
                </c:pt>
                <c:pt idx="6338" formatCode="General">
                  <c:v>-1.42077137445812E-3</c:v>
                </c:pt>
                <c:pt idx="6339" formatCode="General">
                  <c:v>-1.3938866057547901E-3</c:v>
                </c:pt>
                <c:pt idx="6340" formatCode="General">
                  <c:v>-1.4138475302902099E-3</c:v>
                </c:pt>
                <c:pt idx="6341" formatCode="General">
                  <c:v>-1.43444578831749E-3</c:v>
                </c:pt>
                <c:pt idx="6342" formatCode="General">
                  <c:v>-1.3904862741615999E-3</c:v>
                </c:pt>
                <c:pt idx="6343" formatCode="General">
                  <c:v>-1.39539148125339E-3</c:v>
                </c:pt>
                <c:pt idx="6344" formatCode="General">
                  <c:v>-1.44432417848134E-3</c:v>
                </c:pt>
                <c:pt idx="6345" formatCode="General">
                  <c:v>-1.41342895919298E-3</c:v>
                </c:pt>
                <c:pt idx="6346" formatCode="General">
                  <c:v>-1.4164105489180099E-3</c:v>
                </c:pt>
                <c:pt idx="6347" formatCode="General">
                  <c:v>-1.4397037003300601E-3</c:v>
                </c:pt>
                <c:pt idx="6348" formatCode="General">
                  <c:v>-1.4098852161347601E-3</c:v>
                </c:pt>
                <c:pt idx="6349" formatCode="General">
                  <c:v>-1.4389516582375601E-3</c:v>
                </c:pt>
                <c:pt idx="6350" formatCode="General">
                  <c:v>-1.40200085042661E-3</c:v>
                </c:pt>
                <c:pt idx="6351" formatCode="General">
                  <c:v>-1.4140033782480499E-3</c:v>
                </c:pt>
                <c:pt idx="6352" formatCode="General">
                  <c:v>-1.42565556989027E-3</c:v>
                </c:pt>
                <c:pt idx="6353" formatCode="General">
                  <c:v>-1.4559041820733701E-3</c:v>
                </c:pt>
                <c:pt idx="6354" formatCode="General">
                  <c:v>-1.4468416848768301E-3</c:v>
                </c:pt>
                <c:pt idx="6355" formatCode="General">
                  <c:v>-1.42644649783964E-3</c:v>
                </c:pt>
                <c:pt idx="6356" formatCode="General">
                  <c:v>-1.45783588448329E-3</c:v>
                </c:pt>
                <c:pt idx="6357" formatCode="General">
                  <c:v>-1.43843991001686E-3</c:v>
                </c:pt>
                <c:pt idx="6358" formatCode="General">
                  <c:v>-1.4060870996000601E-3</c:v>
                </c:pt>
                <c:pt idx="6359" formatCode="General">
                  <c:v>-1.4621589370600999E-3</c:v>
                </c:pt>
                <c:pt idx="6360" formatCode="General">
                  <c:v>-1.48171457951605E-3</c:v>
                </c:pt>
                <c:pt idx="6361" formatCode="General">
                  <c:v>-1.45625610807639E-3</c:v>
                </c:pt>
                <c:pt idx="6362" formatCode="General">
                  <c:v>-1.44749301095667E-3</c:v>
                </c:pt>
                <c:pt idx="6363" formatCode="General">
                  <c:v>-1.4121425791206899E-3</c:v>
                </c:pt>
                <c:pt idx="6364" formatCode="General">
                  <c:v>-1.46741177838936E-3</c:v>
                </c:pt>
                <c:pt idx="6365" formatCode="General">
                  <c:v>-1.46480459421996E-3</c:v>
                </c:pt>
                <c:pt idx="6366" formatCode="General">
                  <c:v>-1.4557955169703001E-3</c:v>
                </c:pt>
                <c:pt idx="6367" formatCode="General">
                  <c:v>-1.47637960645315E-3</c:v>
                </c:pt>
                <c:pt idx="6368" formatCode="General">
                  <c:v>-1.4377755659016E-3</c:v>
                </c:pt>
                <c:pt idx="6369" formatCode="General">
                  <c:v>-1.48627574309296E-3</c:v>
                </c:pt>
                <c:pt idx="6370" formatCode="General">
                  <c:v>-1.4474539805856999E-3</c:v>
                </c:pt>
                <c:pt idx="6371" formatCode="General">
                  <c:v>-1.4581880620362999E-3</c:v>
                </c:pt>
                <c:pt idx="6372" formatCode="General">
                  <c:v>-1.4741415823267901E-3</c:v>
                </c:pt>
                <c:pt idx="6373" formatCode="General">
                  <c:v>-1.4487093172355801E-3</c:v>
                </c:pt>
                <c:pt idx="6374" formatCode="General">
                  <c:v>-1.4658158756215901E-3</c:v>
                </c:pt>
                <c:pt idx="6375" formatCode="General">
                  <c:v>-1.48914036289672E-3</c:v>
                </c:pt>
                <c:pt idx="6376" formatCode="General">
                  <c:v>-1.48074951905598E-3</c:v>
                </c:pt>
                <c:pt idx="6377" formatCode="General">
                  <c:v>-1.4599697469162699E-3</c:v>
                </c:pt>
                <c:pt idx="6378" formatCode="General">
                  <c:v>-1.46051287293051E-3</c:v>
                </c:pt>
                <c:pt idx="6379" formatCode="General">
                  <c:v>-1.4553299690304099E-3</c:v>
                </c:pt>
                <c:pt idx="6380" formatCode="General">
                  <c:v>-1.5017855766917901E-3</c:v>
                </c:pt>
                <c:pt idx="6381" formatCode="General">
                  <c:v>-1.4650120780826199E-3</c:v>
                </c:pt>
                <c:pt idx="6382" formatCode="General">
                  <c:v>-1.49079088021242E-3</c:v>
                </c:pt>
                <c:pt idx="6383" formatCode="General">
                  <c:v>-1.4439547830908601E-3</c:v>
                </c:pt>
                <c:pt idx="6384" formatCode="General">
                  <c:v>-1.45827652102405E-3</c:v>
                </c:pt>
                <c:pt idx="6385" formatCode="General">
                  <c:v>-1.48104397552595E-3</c:v>
                </c:pt>
                <c:pt idx="6386" formatCode="General">
                  <c:v>-1.4768940420836301E-3</c:v>
                </c:pt>
                <c:pt idx="6387" formatCode="General">
                  <c:v>-1.4557704419392299E-3</c:v>
                </c:pt>
                <c:pt idx="6388" formatCode="General">
                  <c:v>-1.47281883754887E-3</c:v>
                </c:pt>
                <c:pt idx="6389" formatCode="General">
                  <c:v>-1.4858515011789599E-3</c:v>
                </c:pt>
                <c:pt idx="6390" formatCode="General">
                  <c:v>-1.4847428754204499E-3</c:v>
                </c:pt>
                <c:pt idx="6391" formatCode="General">
                  <c:v>-1.47491652398169E-3</c:v>
                </c:pt>
                <c:pt idx="6392" formatCode="General">
                  <c:v>-1.4737104621466799E-3</c:v>
                </c:pt>
                <c:pt idx="6393" formatCode="General">
                  <c:v>-1.45712740206538E-3</c:v>
                </c:pt>
                <c:pt idx="6394" formatCode="General">
                  <c:v>-1.47127025018982E-3</c:v>
                </c:pt>
                <c:pt idx="6395" formatCode="General">
                  <c:v>-1.5149683401478699E-3</c:v>
                </c:pt>
                <c:pt idx="6396" formatCode="General">
                  <c:v>-1.46437930774623E-3</c:v>
                </c:pt>
                <c:pt idx="6397" formatCode="General">
                  <c:v>-1.46026841077629E-3</c:v>
                </c:pt>
                <c:pt idx="6398" formatCode="General">
                  <c:v>-1.47007739785731E-3</c:v>
                </c:pt>
                <c:pt idx="6399" formatCode="General">
                  <c:v>-1.48672515987669E-3</c:v>
                </c:pt>
                <c:pt idx="6400" formatCode="General">
                  <c:v>-1.46389150609783E-3</c:v>
                </c:pt>
                <c:pt idx="6401" formatCode="General">
                  <c:v>-1.45492586585106E-3</c:v>
                </c:pt>
                <c:pt idx="6402" formatCode="General">
                  <c:v>-1.4910244317944E-3</c:v>
                </c:pt>
                <c:pt idx="6403" formatCode="General">
                  <c:v>-1.4935005881624699E-3</c:v>
                </c:pt>
                <c:pt idx="6404" formatCode="General">
                  <c:v>-1.4815037212688501E-3</c:v>
                </c:pt>
                <c:pt idx="6405" formatCode="General">
                  <c:v>-1.4833738023378501E-3</c:v>
                </c:pt>
                <c:pt idx="6406" formatCode="General">
                  <c:v>-1.4984967657742201E-3</c:v>
                </c:pt>
                <c:pt idx="6407" formatCode="General">
                  <c:v>-1.47761540057536E-3</c:v>
                </c:pt>
                <c:pt idx="6408" formatCode="General">
                  <c:v>-1.4907155567435301E-3</c:v>
                </c:pt>
                <c:pt idx="6409" formatCode="General">
                  <c:v>-1.4725797851565399E-3</c:v>
                </c:pt>
                <c:pt idx="6410" formatCode="General">
                  <c:v>-1.46776618884399E-3</c:v>
                </c:pt>
                <c:pt idx="6411" formatCode="General">
                  <c:v>-1.48955446757728E-3</c:v>
                </c:pt>
                <c:pt idx="6412" formatCode="General">
                  <c:v>-1.4741263246639601E-3</c:v>
                </c:pt>
                <c:pt idx="6413" formatCode="General">
                  <c:v>-1.47799799743005E-3</c:v>
                </c:pt>
                <c:pt idx="6414" formatCode="General">
                  <c:v>-1.4825100650889299E-3</c:v>
                </c:pt>
                <c:pt idx="6415" formatCode="General">
                  <c:v>-1.4766614550818099E-3</c:v>
                </c:pt>
                <c:pt idx="6416" formatCode="General">
                  <c:v>-1.4959176047866899E-3</c:v>
                </c:pt>
                <c:pt idx="6417" formatCode="General">
                  <c:v>-1.4828688193664701E-3</c:v>
                </c:pt>
                <c:pt idx="6418" formatCode="General">
                  <c:v>-1.4459685246922399E-3</c:v>
                </c:pt>
                <c:pt idx="6419" formatCode="General">
                  <c:v>-1.46732590345877E-3</c:v>
                </c:pt>
                <c:pt idx="6420" formatCode="General">
                  <c:v>-1.4441480791590601E-3</c:v>
                </c:pt>
                <c:pt idx="6421" formatCode="General">
                  <c:v>-1.47108122186101E-3</c:v>
                </c:pt>
                <c:pt idx="6422" formatCode="General">
                  <c:v>-1.50628614402317E-3</c:v>
                </c:pt>
                <c:pt idx="6423" formatCode="General">
                  <c:v>-1.5006979944677699E-3</c:v>
                </c:pt>
                <c:pt idx="6424" formatCode="General">
                  <c:v>-1.4793928209709999E-3</c:v>
                </c:pt>
                <c:pt idx="6425" formatCode="General">
                  <c:v>-1.46484757663044E-3</c:v>
                </c:pt>
                <c:pt idx="6426" formatCode="General">
                  <c:v>-1.4763856272433499E-3</c:v>
                </c:pt>
                <c:pt idx="6427" formatCode="General">
                  <c:v>-1.50703059538864E-3</c:v>
                </c:pt>
                <c:pt idx="6428" formatCode="General">
                  <c:v>-1.48982331443778E-3</c:v>
                </c:pt>
                <c:pt idx="6429" formatCode="General">
                  <c:v>-1.4970044802613601E-3</c:v>
                </c:pt>
                <c:pt idx="6430" formatCode="General">
                  <c:v>-1.4664917251755801E-3</c:v>
                </c:pt>
                <c:pt idx="6431" formatCode="General">
                  <c:v>-1.49524622556562E-3</c:v>
                </c:pt>
                <c:pt idx="6432" formatCode="General">
                  <c:v>-1.48941001531009E-3</c:v>
                </c:pt>
                <c:pt idx="6433" formatCode="General">
                  <c:v>-1.48962901371969E-3</c:v>
                </c:pt>
                <c:pt idx="6434" formatCode="General">
                  <c:v>-1.4760263807307901E-3</c:v>
                </c:pt>
                <c:pt idx="6435" formatCode="General">
                  <c:v>-1.47673708407454E-3</c:v>
                </c:pt>
                <c:pt idx="6436" formatCode="General">
                  <c:v>-1.44461647778382E-3</c:v>
                </c:pt>
                <c:pt idx="6437" formatCode="General">
                  <c:v>-1.45526129903924E-3</c:v>
                </c:pt>
                <c:pt idx="6438" formatCode="General">
                  <c:v>-1.47127771589833E-3</c:v>
                </c:pt>
                <c:pt idx="6439" formatCode="General">
                  <c:v>-1.4865756854808699E-3</c:v>
                </c:pt>
                <c:pt idx="6440" formatCode="General">
                  <c:v>-1.4607654034504E-3</c:v>
                </c:pt>
                <c:pt idx="6441" formatCode="General">
                  <c:v>-1.4717405268003499E-3</c:v>
                </c:pt>
                <c:pt idx="6442" formatCode="General">
                  <c:v>-1.5060556589963101E-3</c:v>
                </c:pt>
                <c:pt idx="6443" formatCode="General">
                  <c:v>-1.49229724642913E-3</c:v>
                </c:pt>
                <c:pt idx="6444" formatCode="General">
                  <c:v>-1.46143988790189E-3</c:v>
                </c:pt>
                <c:pt idx="6445" formatCode="General">
                  <c:v>-1.46063254975044E-3</c:v>
                </c:pt>
                <c:pt idx="6446" formatCode="General">
                  <c:v>-1.50387024780615E-3</c:v>
                </c:pt>
                <c:pt idx="6447" formatCode="General">
                  <c:v>-1.48375761215096E-3</c:v>
                </c:pt>
                <c:pt idx="6448" formatCode="General">
                  <c:v>-1.4834398009390801E-3</c:v>
                </c:pt>
                <c:pt idx="6449" formatCode="General">
                  <c:v>-1.50667397720898E-3</c:v>
                </c:pt>
                <c:pt idx="6450" formatCode="General">
                  <c:v>-1.4862767480060999E-3</c:v>
                </c:pt>
                <c:pt idx="6451" formatCode="General">
                  <c:v>-1.45578255851181E-3</c:v>
                </c:pt>
                <c:pt idx="6452" formatCode="General">
                  <c:v>-1.45905726152738E-3</c:v>
                </c:pt>
                <c:pt idx="6453" formatCode="General">
                  <c:v>-1.4969310643932899E-3</c:v>
                </c:pt>
                <c:pt idx="6454" formatCode="General">
                  <c:v>-1.4872219009796699E-3</c:v>
                </c:pt>
                <c:pt idx="6455" formatCode="General">
                  <c:v>-1.46974253500703E-3</c:v>
                </c:pt>
                <c:pt idx="6456" formatCode="General">
                  <c:v>-1.5083057463434401E-3</c:v>
                </c:pt>
                <c:pt idx="6457" formatCode="General">
                  <c:v>-1.4791631574564001E-3</c:v>
                </c:pt>
                <c:pt idx="6458" formatCode="General">
                  <c:v>-1.48663780318197E-3</c:v>
                </c:pt>
                <c:pt idx="6459" formatCode="General">
                  <c:v>-1.46562371124013E-3</c:v>
                </c:pt>
                <c:pt idx="6460" formatCode="General">
                  <c:v>-1.4910652626514099E-3</c:v>
                </c:pt>
                <c:pt idx="6461" formatCode="General">
                  <c:v>-1.4926893936631901E-3</c:v>
                </c:pt>
                <c:pt idx="6462" formatCode="General">
                  <c:v>-1.4861932917418299E-3</c:v>
                </c:pt>
                <c:pt idx="6463" formatCode="General">
                  <c:v>-1.48533696647549E-3</c:v>
                </c:pt>
                <c:pt idx="6464" formatCode="General">
                  <c:v>-1.50831412822696E-3</c:v>
                </c:pt>
                <c:pt idx="6465" formatCode="General">
                  <c:v>-1.4993714682658499E-3</c:v>
                </c:pt>
                <c:pt idx="6466" formatCode="General">
                  <c:v>-1.4873540257067299E-3</c:v>
                </c:pt>
                <c:pt idx="6467" formatCode="General">
                  <c:v>-1.4978594272637201E-3</c:v>
                </c:pt>
                <c:pt idx="6468" formatCode="General">
                  <c:v>-1.4842065023352501E-3</c:v>
                </c:pt>
                <c:pt idx="6469" formatCode="General">
                  <c:v>-1.4818253055332499E-3</c:v>
                </c:pt>
                <c:pt idx="6470" formatCode="General">
                  <c:v>-1.4725743407444699E-3</c:v>
                </c:pt>
                <c:pt idx="6471" formatCode="General">
                  <c:v>-1.4476002837985301E-3</c:v>
                </c:pt>
                <c:pt idx="6472" formatCode="General">
                  <c:v>-1.4645005329024601E-3</c:v>
                </c:pt>
                <c:pt idx="6473" formatCode="General">
                  <c:v>-1.4873821483575101E-3</c:v>
                </c:pt>
                <c:pt idx="6474" formatCode="General">
                  <c:v>-1.49653479965846E-3</c:v>
                </c:pt>
                <c:pt idx="6475" formatCode="General">
                  <c:v>-1.5008878736216E-3</c:v>
                </c:pt>
                <c:pt idx="6476" formatCode="General">
                  <c:v>-1.48271485661827E-3</c:v>
                </c:pt>
                <c:pt idx="6477" formatCode="General">
                  <c:v>-1.49094564380356E-3</c:v>
                </c:pt>
                <c:pt idx="6478" formatCode="General">
                  <c:v>-1.4836869170314301E-3</c:v>
                </c:pt>
                <c:pt idx="6479" formatCode="General">
                  <c:v>-1.4723665177529099E-3</c:v>
                </c:pt>
                <c:pt idx="6480" formatCode="General">
                  <c:v>-1.4941195782283299E-3</c:v>
                </c:pt>
                <c:pt idx="6481" formatCode="General">
                  <c:v>-1.4703329167888501E-3</c:v>
                </c:pt>
                <c:pt idx="6482" formatCode="General">
                  <c:v>-1.5021674444109E-3</c:v>
                </c:pt>
                <c:pt idx="6483" formatCode="General">
                  <c:v>-1.4946227458622599E-3</c:v>
                </c:pt>
                <c:pt idx="6484" formatCode="General">
                  <c:v>-1.4977995940484801E-3</c:v>
                </c:pt>
                <c:pt idx="6485" formatCode="General">
                  <c:v>-1.4887946659310799E-3</c:v>
                </c:pt>
                <c:pt idx="6486" formatCode="General">
                  <c:v>-1.4654782035163601E-3</c:v>
                </c:pt>
                <c:pt idx="6487" formatCode="General">
                  <c:v>-1.50363312632339E-3</c:v>
                </c:pt>
                <c:pt idx="6488" formatCode="General">
                  <c:v>-1.4666407462969001E-3</c:v>
                </c:pt>
                <c:pt idx="6489" formatCode="General">
                  <c:v>-1.49050114090453E-3</c:v>
                </c:pt>
                <c:pt idx="6490" formatCode="General">
                  <c:v>-1.4947953787306999E-3</c:v>
                </c:pt>
                <c:pt idx="6491" formatCode="General">
                  <c:v>-1.48273523869516E-3</c:v>
                </c:pt>
                <c:pt idx="6492" formatCode="General">
                  <c:v>-1.46845600643381E-3</c:v>
                </c:pt>
                <c:pt idx="6493" formatCode="General">
                  <c:v>-1.46762878400659E-3</c:v>
                </c:pt>
                <c:pt idx="6494" formatCode="General">
                  <c:v>-1.4792880694987701E-3</c:v>
                </c:pt>
                <c:pt idx="6495" formatCode="General">
                  <c:v>-1.4952552795881001E-3</c:v>
                </c:pt>
                <c:pt idx="6496" formatCode="General">
                  <c:v>-1.49978227996971E-3</c:v>
                </c:pt>
                <c:pt idx="6497" formatCode="General">
                  <c:v>-1.4755232003772099E-3</c:v>
                </c:pt>
                <c:pt idx="6498" formatCode="General">
                  <c:v>-1.49550299751705E-3</c:v>
                </c:pt>
                <c:pt idx="6499" formatCode="General">
                  <c:v>-1.4784234752021101E-3</c:v>
                </c:pt>
                <c:pt idx="6500" formatCode="General">
                  <c:v>-1.47360240202353E-3</c:v>
                </c:pt>
                <c:pt idx="6501" formatCode="General">
                  <c:v>-1.4877434613951601E-3</c:v>
                </c:pt>
                <c:pt idx="6502" formatCode="General">
                  <c:v>-1.5095750320019701E-3</c:v>
                </c:pt>
                <c:pt idx="6503" formatCode="General">
                  <c:v>-1.4839646647472099E-3</c:v>
                </c:pt>
                <c:pt idx="6504" formatCode="General">
                  <c:v>-1.47968800683128E-3</c:v>
                </c:pt>
                <c:pt idx="6505" formatCode="General">
                  <c:v>-1.5108907509549299E-3</c:v>
                </c:pt>
                <c:pt idx="6506" formatCode="General">
                  <c:v>-1.4740599289123199E-3</c:v>
                </c:pt>
                <c:pt idx="6507" formatCode="General">
                  <c:v>-1.4648919243401501E-3</c:v>
                </c:pt>
                <c:pt idx="6508" formatCode="General">
                  <c:v>-1.4615986246713101E-3</c:v>
                </c:pt>
                <c:pt idx="6509" formatCode="General">
                  <c:v>-1.4648015433634E-3</c:v>
                </c:pt>
                <c:pt idx="6510" formatCode="General">
                  <c:v>-1.4835261723086699E-3</c:v>
                </c:pt>
                <c:pt idx="6511" formatCode="General">
                  <c:v>-1.4822865924876E-3</c:v>
                </c:pt>
                <c:pt idx="6512" formatCode="General">
                  <c:v>-1.4805018685926799E-3</c:v>
                </c:pt>
                <c:pt idx="6513" formatCode="General">
                  <c:v>-1.4918763704013301E-3</c:v>
                </c:pt>
                <c:pt idx="6514" formatCode="General">
                  <c:v>-1.4836263024626301E-3</c:v>
                </c:pt>
                <c:pt idx="6515" formatCode="General">
                  <c:v>-1.4814925768401801E-3</c:v>
                </c:pt>
                <c:pt idx="6516" formatCode="General">
                  <c:v>-1.4933793536272199E-3</c:v>
                </c:pt>
                <c:pt idx="6517" formatCode="General">
                  <c:v>-1.51000174125964E-3</c:v>
                </c:pt>
                <c:pt idx="6518" formatCode="General">
                  <c:v>-1.4529607488885799E-3</c:v>
                </c:pt>
                <c:pt idx="6519" formatCode="General">
                  <c:v>-1.46924338279473E-3</c:v>
                </c:pt>
                <c:pt idx="6520" formatCode="General">
                  <c:v>-1.4975009490026301E-3</c:v>
                </c:pt>
                <c:pt idx="6521" formatCode="General">
                  <c:v>-1.4777111834346701E-3</c:v>
                </c:pt>
                <c:pt idx="6522" formatCode="General">
                  <c:v>-1.46118477651408E-3</c:v>
                </c:pt>
                <c:pt idx="6523" formatCode="General">
                  <c:v>-1.5076222468619999E-3</c:v>
                </c:pt>
                <c:pt idx="6524" formatCode="General">
                  <c:v>-1.4998512960391699E-3</c:v>
                </c:pt>
                <c:pt idx="6525" formatCode="General">
                  <c:v>-1.46442697673019E-3</c:v>
                </c:pt>
                <c:pt idx="6526" formatCode="General">
                  <c:v>-1.51335944952997E-3</c:v>
                </c:pt>
                <c:pt idx="6527" formatCode="General">
                  <c:v>-1.4845213251825E-3</c:v>
                </c:pt>
                <c:pt idx="6528" formatCode="General">
                  <c:v>-1.48244896357845E-3</c:v>
                </c:pt>
                <c:pt idx="6529" formatCode="General">
                  <c:v>-1.4953690014488301E-3</c:v>
                </c:pt>
                <c:pt idx="6530" formatCode="General">
                  <c:v>-1.4720982346155601E-3</c:v>
                </c:pt>
                <c:pt idx="6531" formatCode="General">
                  <c:v>-1.4640460262207401E-3</c:v>
                </c:pt>
                <c:pt idx="6532" formatCode="General">
                  <c:v>-1.50245642403233E-3</c:v>
                </c:pt>
                <c:pt idx="6533" formatCode="General">
                  <c:v>-1.4608570273405899E-3</c:v>
                </c:pt>
                <c:pt idx="6534" formatCode="General">
                  <c:v>-1.4894498961275299E-3</c:v>
                </c:pt>
                <c:pt idx="6535" formatCode="General">
                  <c:v>-1.49208224534578E-3</c:v>
                </c:pt>
                <c:pt idx="6536" formatCode="General">
                  <c:v>-1.49635920535894E-3</c:v>
                </c:pt>
                <c:pt idx="6537" formatCode="General">
                  <c:v>-1.4837777619180999E-3</c:v>
                </c:pt>
                <c:pt idx="6538" formatCode="General">
                  <c:v>-1.4823438659247699E-3</c:v>
                </c:pt>
                <c:pt idx="6539" formatCode="General">
                  <c:v>-1.4820607705448199E-3</c:v>
                </c:pt>
                <c:pt idx="6540" formatCode="General">
                  <c:v>-1.47173700167504E-3</c:v>
                </c:pt>
                <c:pt idx="6541" formatCode="General">
                  <c:v>-1.4994285785199599E-3</c:v>
                </c:pt>
                <c:pt idx="6542" formatCode="General">
                  <c:v>-1.47870106610242E-3</c:v>
                </c:pt>
                <c:pt idx="6543" formatCode="General">
                  <c:v>-1.4976871899617899E-3</c:v>
                </c:pt>
                <c:pt idx="6544" formatCode="General">
                  <c:v>-1.4687862253182E-3</c:v>
                </c:pt>
                <c:pt idx="6545" formatCode="General">
                  <c:v>-1.4853118616966899E-3</c:v>
                </c:pt>
                <c:pt idx="6546" formatCode="General">
                  <c:v>-1.48609168424935E-3</c:v>
                </c:pt>
                <c:pt idx="6547" formatCode="General">
                  <c:v>-1.42937969474671E-3</c:v>
                </c:pt>
                <c:pt idx="6548" formatCode="General">
                  <c:v>-1.47949879909794E-3</c:v>
                </c:pt>
                <c:pt idx="6549" formatCode="General">
                  <c:v>-1.4834500686942899E-3</c:v>
                </c:pt>
                <c:pt idx="6550" formatCode="General">
                  <c:v>-1.4920139851651701E-3</c:v>
                </c:pt>
                <c:pt idx="6551" formatCode="General">
                  <c:v>-1.4739610801633701E-3</c:v>
                </c:pt>
                <c:pt idx="6552" formatCode="General">
                  <c:v>-1.49667022177941E-3</c:v>
                </c:pt>
                <c:pt idx="6553" formatCode="General">
                  <c:v>-1.49779961418924E-3</c:v>
                </c:pt>
                <c:pt idx="6554" formatCode="General">
                  <c:v>-1.46309357364293E-3</c:v>
                </c:pt>
                <c:pt idx="6555" formatCode="General">
                  <c:v>-1.48224522839665E-3</c:v>
                </c:pt>
                <c:pt idx="6556" formatCode="General">
                  <c:v>-1.49452926162198E-3</c:v>
                </c:pt>
                <c:pt idx="6557" formatCode="General">
                  <c:v>-1.4744896044731799E-3</c:v>
                </c:pt>
                <c:pt idx="6558" formatCode="General">
                  <c:v>-1.4454075824115501E-3</c:v>
                </c:pt>
                <c:pt idx="6559" formatCode="General">
                  <c:v>-1.4848567618401299E-3</c:v>
                </c:pt>
                <c:pt idx="6560" formatCode="General">
                  <c:v>-1.48668345051981E-3</c:v>
                </c:pt>
                <c:pt idx="6561" formatCode="General">
                  <c:v>-1.4880013799774101E-3</c:v>
                </c:pt>
                <c:pt idx="6562" formatCode="General">
                  <c:v>-1.4776031548686399E-3</c:v>
                </c:pt>
                <c:pt idx="6563" formatCode="General">
                  <c:v>-1.4884892453742699E-3</c:v>
                </c:pt>
                <c:pt idx="6564" formatCode="General">
                  <c:v>-1.4624184672007701E-3</c:v>
                </c:pt>
                <c:pt idx="6565" formatCode="General">
                  <c:v>-1.4931961510610699E-3</c:v>
                </c:pt>
                <c:pt idx="6566" formatCode="General">
                  <c:v>-1.48980942398825E-3</c:v>
                </c:pt>
                <c:pt idx="6567" formatCode="General">
                  <c:v>-1.4551114687352199E-3</c:v>
                </c:pt>
                <c:pt idx="6568" formatCode="General">
                  <c:v>-1.4821192349465701E-3</c:v>
                </c:pt>
                <c:pt idx="6569" formatCode="General">
                  <c:v>-1.4949392407188501E-3</c:v>
                </c:pt>
                <c:pt idx="6570" formatCode="General">
                  <c:v>-1.49491857529689E-3</c:v>
                </c:pt>
                <c:pt idx="6571" formatCode="General">
                  <c:v>-1.45769862400668E-3</c:v>
                </c:pt>
                <c:pt idx="6572" formatCode="General">
                  <c:v>-1.46303572055515E-3</c:v>
                </c:pt>
                <c:pt idx="6573" formatCode="General">
                  <c:v>-1.4583082722486201E-3</c:v>
                </c:pt>
                <c:pt idx="6574" formatCode="General">
                  <c:v>-1.48008550515835E-3</c:v>
                </c:pt>
                <c:pt idx="6575" formatCode="General">
                  <c:v>-1.4838513505388499E-3</c:v>
                </c:pt>
                <c:pt idx="6576" formatCode="General">
                  <c:v>-1.4820478805809699E-3</c:v>
                </c:pt>
                <c:pt idx="6577" formatCode="General">
                  <c:v>-1.4816704140915599E-3</c:v>
                </c:pt>
                <c:pt idx="6578" formatCode="General">
                  <c:v>-1.4743702478632399E-3</c:v>
                </c:pt>
                <c:pt idx="6579" formatCode="General">
                  <c:v>-1.4870018478769899E-3</c:v>
                </c:pt>
                <c:pt idx="6580" formatCode="General">
                  <c:v>-1.48430707612911E-3</c:v>
                </c:pt>
                <c:pt idx="6581" formatCode="General">
                  <c:v>-1.4752015490196199E-3</c:v>
                </c:pt>
                <c:pt idx="6582" formatCode="General">
                  <c:v>-1.4816769537823501E-3</c:v>
                </c:pt>
                <c:pt idx="6583" formatCode="General">
                  <c:v>-1.4754082580729301E-3</c:v>
                </c:pt>
                <c:pt idx="6584" formatCode="General">
                  <c:v>-1.4864223131600099E-3</c:v>
                </c:pt>
                <c:pt idx="6585" formatCode="General">
                  <c:v>-1.48051179416249E-3</c:v>
                </c:pt>
                <c:pt idx="6586" formatCode="General">
                  <c:v>-1.4839624469671401E-3</c:v>
                </c:pt>
                <c:pt idx="6587" formatCode="General">
                  <c:v>-1.4830203761231099E-3</c:v>
                </c:pt>
                <c:pt idx="6588" formatCode="General">
                  <c:v>-1.4834146486374399E-3</c:v>
                </c:pt>
                <c:pt idx="6589" formatCode="General">
                  <c:v>-1.4785886761189001E-3</c:v>
                </c:pt>
                <c:pt idx="6590" formatCode="General">
                  <c:v>-1.4924709945960499E-3</c:v>
                </c:pt>
                <c:pt idx="6591" formatCode="General">
                  <c:v>-1.4783656249779101E-3</c:v>
                </c:pt>
                <c:pt idx="6592" formatCode="General">
                  <c:v>-1.5009716263468999E-3</c:v>
                </c:pt>
                <c:pt idx="6593" formatCode="General">
                  <c:v>-1.4780541524693699E-3</c:v>
                </c:pt>
                <c:pt idx="6594" formatCode="General">
                  <c:v>-1.4929223173013001E-3</c:v>
                </c:pt>
                <c:pt idx="6595" formatCode="General">
                  <c:v>-1.44886989438341E-3</c:v>
                </c:pt>
                <c:pt idx="6596" formatCode="General">
                  <c:v>-1.4784295378689101E-3</c:v>
                </c:pt>
                <c:pt idx="6597" formatCode="General">
                  <c:v>-1.48823943480522E-3</c:v>
                </c:pt>
                <c:pt idx="6598" formatCode="General">
                  <c:v>-1.4834510071351701E-3</c:v>
                </c:pt>
                <c:pt idx="6599" formatCode="General">
                  <c:v>-1.467070974478E-3</c:v>
                </c:pt>
                <c:pt idx="6600" formatCode="General">
                  <c:v>-1.48824109225382E-3</c:v>
                </c:pt>
                <c:pt idx="6601" formatCode="General">
                  <c:v>-1.4970603742896901E-3</c:v>
                </c:pt>
                <c:pt idx="6602" formatCode="General">
                  <c:v>-1.4960851303637401E-3</c:v>
                </c:pt>
                <c:pt idx="6603" formatCode="General">
                  <c:v>-1.4732365980982801E-3</c:v>
                </c:pt>
                <c:pt idx="6604" formatCode="General">
                  <c:v>-1.49177364363148E-3</c:v>
                </c:pt>
                <c:pt idx="6605" formatCode="General">
                  <c:v>-1.4690562268941101E-3</c:v>
                </c:pt>
                <c:pt idx="6606" formatCode="General">
                  <c:v>-1.4787466181186001E-3</c:v>
                </c:pt>
                <c:pt idx="6607" formatCode="General">
                  <c:v>-1.48529527995506E-3</c:v>
                </c:pt>
                <c:pt idx="6608" formatCode="General">
                  <c:v>-1.4661791045697699E-3</c:v>
                </c:pt>
                <c:pt idx="6609" formatCode="General">
                  <c:v>-1.4381428561932299E-3</c:v>
                </c:pt>
                <c:pt idx="6610" formatCode="General">
                  <c:v>-1.4721910405629201E-3</c:v>
                </c:pt>
                <c:pt idx="6611" formatCode="General">
                  <c:v>-1.46440529843287E-3</c:v>
                </c:pt>
                <c:pt idx="6612" formatCode="General">
                  <c:v>-1.47961988449218E-3</c:v>
                </c:pt>
                <c:pt idx="6613" formatCode="General">
                  <c:v>-1.4743967623275899E-3</c:v>
                </c:pt>
                <c:pt idx="6614" formatCode="General">
                  <c:v>-1.47277099651817E-3</c:v>
                </c:pt>
                <c:pt idx="6615" formatCode="General">
                  <c:v>-1.4566278482229E-3</c:v>
                </c:pt>
                <c:pt idx="6616" formatCode="General">
                  <c:v>-1.4715625644735101E-3</c:v>
                </c:pt>
                <c:pt idx="6617" formatCode="General">
                  <c:v>-1.4733383379016401E-3</c:v>
                </c:pt>
                <c:pt idx="6618" formatCode="General">
                  <c:v>-1.4780085372670701E-3</c:v>
                </c:pt>
                <c:pt idx="6619" formatCode="General">
                  <c:v>-1.48502943662909E-3</c:v>
                </c:pt>
                <c:pt idx="6620" formatCode="General">
                  <c:v>-1.4756424505653601E-3</c:v>
                </c:pt>
                <c:pt idx="6621" formatCode="General">
                  <c:v>-1.4584966687367399E-3</c:v>
                </c:pt>
                <c:pt idx="6622" formatCode="General">
                  <c:v>-1.47640369315373E-3</c:v>
                </c:pt>
                <c:pt idx="6623" formatCode="General">
                  <c:v>-1.4498952565990099E-3</c:v>
                </c:pt>
                <c:pt idx="6624" formatCode="General">
                  <c:v>-1.47038878347095E-3</c:v>
                </c:pt>
                <c:pt idx="6625" formatCode="General">
                  <c:v>-1.45402814225838E-3</c:v>
                </c:pt>
                <c:pt idx="6626" formatCode="General">
                  <c:v>-1.4620835350390099E-3</c:v>
                </c:pt>
                <c:pt idx="6627" formatCode="General">
                  <c:v>-1.4833884216648001E-3</c:v>
                </c:pt>
                <c:pt idx="6628" formatCode="General">
                  <c:v>-1.48323836002347E-3</c:v>
                </c:pt>
                <c:pt idx="6629" formatCode="General">
                  <c:v>-1.44310850934423E-3</c:v>
                </c:pt>
                <c:pt idx="6630" formatCode="General">
                  <c:v>-1.4682561709015299E-3</c:v>
                </c:pt>
                <c:pt idx="6631" formatCode="General">
                  <c:v>-1.4880058033330801E-3</c:v>
                </c:pt>
                <c:pt idx="6632" formatCode="General">
                  <c:v>-1.4538963545298099E-3</c:v>
                </c:pt>
                <c:pt idx="6633" formatCode="General">
                  <c:v>-1.4779610980775199E-3</c:v>
                </c:pt>
                <c:pt idx="6634" formatCode="General">
                  <c:v>-1.47891781980786E-3</c:v>
                </c:pt>
                <c:pt idx="6635" formatCode="General">
                  <c:v>-1.4705555277430701E-3</c:v>
                </c:pt>
                <c:pt idx="6636" formatCode="General">
                  <c:v>-1.47889424353844E-3</c:v>
                </c:pt>
                <c:pt idx="6637" formatCode="General">
                  <c:v>-1.47348878638889E-3</c:v>
                </c:pt>
                <c:pt idx="6638" formatCode="General">
                  <c:v>-1.4750259869323399E-3</c:v>
                </c:pt>
                <c:pt idx="6639" formatCode="General">
                  <c:v>-1.47982611284454E-3</c:v>
                </c:pt>
                <c:pt idx="6640" formatCode="General">
                  <c:v>-1.4833896266942799E-3</c:v>
                </c:pt>
                <c:pt idx="6641" formatCode="General">
                  <c:v>-1.46446631186995E-3</c:v>
                </c:pt>
                <c:pt idx="6642" formatCode="General">
                  <c:v>-1.48712683201909E-3</c:v>
                </c:pt>
                <c:pt idx="6643" formatCode="General">
                  <c:v>-1.4592397620839599E-3</c:v>
                </c:pt>
                <c:pt idx="6644" formatCode="General">
                  <c:v>-1.4533009727340401E-3</c:v>
                </c:pt>
                <c:pt idx="6645" formatCode="General">
                  <c:v>-1.4712628414969499E-3</c:v>
                </c:pt>
                <c:pt idx="6646" formatCode="General">
                  <c:v>-1.48088431811341E-3</c:v>
                </c:pt>
                <c:pt idx="6647" formatCode="General">
                  <c:v>-1.4688175445951399E-3</c:v>
                </c:pt>
                <c:pt idx="6648" formatCode="General">
                  <c:v>-1.45822941957965E-3</c:v>
                </c:pt>
                <c:pt idx="6649" formatCode="General">
                  <c:v>-1.48154659095525E-3</c:v>
                </c:pt>
                <c:pt idx="6650" formatCode="General">
                  <c:v>-1.4591939719755199E-3</c:v>
                </c:pt>
                <c:pt idx="6651" formatCode="General">
                  <c:v>-1.4633319081952601E-3</c:v>
                </c:pt>
                <c:pt idx="6652" formatCode="General">
                  <c:v>-1.4662403165793E-3</c:v>
                </c:pt>
                <c:pt idx="6653" formatCode="General">
                  <c:v>-1.47253693225799E-3</c:v>
                </c:pt>
                <c:pt idx="6654" formatCode="General">
                  <c:v>-1.4555566488826501E-3</c:v>
                </c:pt>
                <c:pt idx="6655" formatCode="General">
                  <c:v>-1.44513269504751E-3</c:v>
                </c:pt>
                <c:pt idx="6656" formatCode="General">
                  <c:v>-1.45744074689131E-3</c:v>
                </c:pt>
                <c:pt idx="6657" formatCode="General">
                  <c:v>-1.47767961230683E-3</c:v>
                </c:pt>
                <c:pt idx="6658" formatCode="General">
                  <c:v>-1.4698724260259501E-3</c:v>
                </c:pt>
                <c:pt idx="6659" formatCode="General">
                  <c:v>-1.48751587381404E-3</c:v>
                </c:pt>
                <c:pt idx="6660" formatCode="General">
                  <c:v>-1.45612027635229E-3</c:v>
                </c:pt>
                <c:pt idx="6661" formatCode="General">
                  <c:v>-1.4653546279526099E-3</c:v>
                </c:pt>
                <c:pt idx="6662" formatCode="General">
                  <c:v>-1.4559635257668201E-3</c:v>
                </c:pt>
                <c:pt idx="6663" formatCode="General">
                  <c:v>-1.4940179213552599E-3</c:v>
                </c:pt>
                <c:pt idx="6664" formatCode="General">
                  <c:v>-1.4700249746849501E-3</c:v>
                </c:pt>
                <c:pt idx="6665" formatCode="General">
                  <c:v>-1.47510166570833E-3</c:v>
                </c:pt>
                <c:pt idx="6666" formatCode="General">
                  <c:v>-1.46083682146792E-3</c:v>
                </c:pt>
                <c:pt idx="6667" formatCode="General">
                  <c:v>-1.4814589646764899E-3</c:v>
                </c:pt>
                <c:pt idx="6668" formatCode="General">
                  <c:v>-1.4591602953438799E-3</c:v>
                </c:pt>
                <c:pt idx="6669" formatCode="General">
                  <c:v>-1.48251894473622E-3</c:v>
                </c:pt>
                <c:pt idx="6670" formatCode="General">
                  <c:v>-1.4785899987949901E-3</c:v>
                </c:pt>
                <c:pt idx="6671" formatCode="General">
                  <c:v>-1.4938101867181799E-3</c:v>
                </c:pt>
                <c:pt idx="6672" formatCode="General">
                  <c:v>-1.5010803067875601E-3</c:v>
                </c:pt>
                <c:pt idx="6673" formatCode="General">
                  <c:v>-1.47821344625178E-3</c:v>
                </c:pt>
                <c:pt idx="6674" formatCode="General">
                  <c:v>-1.4802242457126601E-3</c:v>
                </c:pt>
                <c:pt idx="6675" formatCode="General">
                  <c:v>-1.4768351583802799E-3</c:v>
                </c:pt>
                <c:pt idx="6676" formatCode="General">
                  <c:v>-1.4756302741811601E-3</c:v>
                </c:pt>
                <c:pt idx="6677" formatCode="General">
                  <c:v>-1.4682920637846099E-3</c:v>
                </c:pt>
                <c:pt idx="6678" formatCode="General">
                  <c:v>-1.4791580001272901E-3</c:v>
                </c:pt>
                <c:pt idx="6679" formatCode="General">
                  <c:v>-1.46911143721106E-3</c:v>
                </c:pt>
                <c:pt idx="6680" formatCode="General">
                  <c:v>-1.4470899854800499E-3</c:v>
                </c:pt>
                <c:pt idx="6681" formatCode="General">
                  <c:v>-1.4818052686561699E-3</c:v>
                </c:pt>
                <c:pt idx="6682" formatCode="General">
                  <c:v>-1.46285175513445E-3</c:v>
                </c:pt>
                <c:pt idx="6683" formatCode="General">
                  <c:v>-1.49153476588219E-3</c:v>
                </c:pt>
                <c:pt idx="6684" formatCode="General">
                  <c:v>-1.46928164016519E-3</c:v>
                </c:pt>
                <c:pt idx="6685" formatCode="General">
                  <c:v>-1.4738208835986201E-3</c:v>
                </c:pt>
                <c:pt idx="6686" formatCode="General">
                  <c:v>-1.4071076311658499E-3</c:v>
                </c:pt>
                <c:pt idx="6687" formatCode="General">
                  <c:v>-1.5006368063844699E-3</c:v>
                </c:pt>
                <c:pt idx="6688" formatCode="General">
                  <c:v>-1.46292697381071E-3</c:v>
                </c:pt>
                <c:pt idx="6689" formatCode="General">
                  <c:v>-1.4533163132561099E-3</c:v>
                </c:pt>
                <c:pt idx="6690" formatCode="General">
                  <c:v>-1.46991667551723E-3</c:v>
                </c:pt>
                <c:pt idx="6691" formatCode="General">
                  <c:v>-1.4686817335221099E-3</c:v>
                </c:pt>
                <c:pt idx="6692" formatCode="General">
                  <c:v>-1.4876990435601499E-3</c:v>
                </c:pt>
                <c:pt idx="6693" formatCode="General">
                  <c:v>-1.4670444132656201E-3</c:v>
                </c:pt>
                <c:pt idx="6694" formatCode="General">
                  <c:v>-1.4670155317453601E-3</c:v>
                </c:pt>
                <c:pt idx="6695" formatCode="General">
                  <c:v>-1.4736787222959301E-3</c:v>
                </c:pt>
                <c:pt idx="6696" formatCode="General">
                  <c:v>-1.4560621028904301E-3</c:v>
                </c:pt>
                <c:pt idx="6697" formatCode="General">
                  <c:v>-1.4755696778741599E-3</c:v>
                </c:pt>
                <c:pt idx="6698" formatCode="General">
                  <c:v>-1.45756492414983E-3</c:v>
                </c:pt>
                <c:pt idx="6699" formatCode="General">
                  <c:v>-1.4768670731902501E-3</c:v>
                </c:pt>
                <c:pt idx="6700" formatCode="General">
                  <c:v>-1.4721298194958199E-3</c:v>
                </c:pt>
                <c:pt idx="6701" formatCode="General">
                  <c:v>-1.4971314671884501E-3</c:v>
                </c:pt>
                <c:pt idx="6702" formatCode="General">
                  <c:v>-1.46081994896501E-3</c:v>
                </c:pt>
                <c:pt idx="6703" formatCode="General">
                  <c:v>-1.47516843831423E-3</c:v>
                </c:pt>
                <c:pt idx="6704" formatCode="General">
                  <c:v>-1.46423809834686E-3</c:v>
                </c:pt>
                <c:pt idx="6705" formatCode="General">
                  <c:v>-1.47211567194126E-3</c:v>
                </c:pt>
                <c:pt idx="6706" formatCode="General">
                  <c:v>-1.4829640972330699E-3</c:v>
                </c:pt>
                <c:pt idx="6707" formatCode="General">
                  <c:v>-1.4872883698499901E-3</c:v>
                </c:pt>
                <c:pt idx="6708" formatCode="General">
                  <c:v>-1.4735677624457401E-3</c:v>
                </c:pt>
                <c:pt idx="6709" formatCode="General">
                  <c:v>-1.45916486081501E-3</c:v>
                </c:pt>
                <c:pt idx="6710" formatCode="General">
                  <c:v>-1.4678221420545399E-3</c:v>
                </c:pt>
                <c:pt idx="6711" formatCode="General">
                  <c:v>-1.4922843888521501E-3</c:v>
                </c:pt>
                <c:pt idx="6712" formatCode="General">
                  <c:v>-1.4827848935247501E-3</c:v>
                </c:pt>
                <c:pt idx="6713" formatCode="General">
                  <c:v>-1.4846907698891001E-3</c:v>
                </c:pt>
                <c:pt idx="6714" formatCode="General">
                  <c:v>-1.4767733806475801E-3</c:v>
                </c:pt>
                <c:pt idx="6715" formatCode="General">
                  <c:v>-1.4780141661337599E-3</c:v>
                </c:pt>
                <c:pt idx="6716" formatCode="General">
                  <c:v>-1.4784896727867401E-3</c:v>
                </c:pt>
                <c:pt idx="6717" formatCode="General">
                  <c:v>-1.4606086071236499E-3</c:v>
                </c:pt>
                <c:pt idx="6718" formatCode="General">
                  <c:v>-1.4808688750229E-3</c:v>
                </c:pt>
                <c:pt idx="6719" formatCode="General">
                  <c:v>-1.4648979364712E-3</c:v>
                </c:pt>
                <c:pt idx="6720" formatCode="General">
                  <c:v>-1.4864425665277101E-3</c:v>
                </c:pt>
                <c:pt idx="6721" formatCode="General">
                  <c:v>-1.46385258931923E-3</c:v>
                </c:pt>
                <c:pt idx="6722" formatCode="General">
                  <c:v>-1.4749468811380399E-3</c:v>
                </c:pt>
                <c:pt idx="6723" formatCode="General">
                  <c:v>-1.45420963721855E-3</c:v>
                </c:pt>
                <c:pt idx="6724" formatCode="General">
                  <c:v>-1.4640148023887601E-3</c:v>
                </c:pt>
                <c:pt idx="6725" formatCode="General">
                  <c:v>-1.47030354892676E-3</c:v>
                </c:pt>
                <c:pt idx="6726" formatCode="General">
                  <c:v>-1.4610130159297199E-3</c:v>
                </c:pt>
                <c:pt idx="6727" formatCode="General">
                  <c:v>-1.47863739408466E-3</c:v>
                </c:pt>
                <c:pt idx="6728" formatCode="General">
                  <c:v>-1.4757652748629E-3</c:v>
                </c:pt>
                <c:pt idx="6729" formatCode="General">
                  <c:v>-1.46741601192776E-3</c:v>
                </c:pt>
                <c:pt idx="6730" formatCode="General">
                  <c:v>-1.48267919290273E-3</c:v>
                </c:pt>
                <c:pt idx="6731" formatCode="General">
                  <c:v>-1.50201706598879E-3</c:v>
                </c:pt>
                <c:pt idx="6732" formatCode="General">
                  <c:v>-1.5084657935029099E-3</c:v>
                </c:pt>
                <c:pt idx="6733" formatCode="General">
                  <c:v>-1.47979447600807E-3</c:v>
                </c:pt>
                <c:pt idx="6734" formatCode="General">
                  <c:v>-1.4595164792740099E-3</c:v>
                </c:pt>
                <c:pt idx="6735" formatCode="General">
                  <c:v>-1.4804218110661101E-3</c:v>
                </c:pt>
                <c:pt idx="6736" formatCode="General">
                  <c:v>-1.4875822442018201E-3</c:v>
                </c:pt>
                <c:pt idx="6737" formatCode="General">
                  <c:v>-1.4534264140273201E-3</c:v>
                </c:pt>
                <c:pt idx="6738" formatCode="General">
                  <c:v>-1.47134728936818E-3</c:v>
                </c:pt>
                <c:pt idx="6739" formatCode="General">
                  <c:v>-1.4907636811318499E-3</c:v>
                </c:pt>
                <c:pt idx="6740" formatCode="General">
                  <c:v>-1.47703076449898E-3</c:v>
                </c:pt>
                <c:pt idx="6741" formatCode="General">
                  <c:v>-1.4663007219490401E-3</c:v>
                </c:pt>
                <c:pt idx="6742" formatCode="General">
                  <c:v>-1.47715448023184E-3</c:v>
                </c:pt>
                <c:pt idx="6743" formatCode="General">
                  <c:v>-1.4678659570799999E-3</c:v>
                </c:pt>
                <c:pt idx="6744" formatCode="General">
                  <c:v>-1.4700847574305299E-3</c:v>
                </c:pt>
                <c:pt idx="6745" formatCode="General">
                  <c:v>-1.4542062246233999E-3</c:v>
                </c:pt>
                <c:pt idx="6746" formatCode="General">
                  <c:v>-1.4599356958291401E-3</c:v>
                </c:pt>
                <c:pt idx="6747" formatCode="General">
                  <c:v>-1.46269568043732E-3</c:v>
                </c:pt>
                <c:pt idx="6748" formatCode="General">
                  <c:v>-1.47360637559042E-3</c:v>
                </c:pt>
                <c:pt idx="6749" formatCode="General">
                  <c:v>-1.47871753018717E-3</c:v>
                </c:pt>
                <c:pt idx="6750" formatCode="General">
                  <c:v>-1.4810326211906399E-3</c:v>
                </c:pt>
                <c:pt idx="6751" formatCode="General">
                  <c:v>-1.4812686362568599E-3</c:v>
                </c:pt>
                <c:pt idx="6752" formatCode="General">
                  <c:v>-1.49611137233907E-3</c:v>
                </c:pt>
                <c:pt idx="6753" formatCode="General">
                  <c:v>-1.47781990199002E-3</c:v>
                </c:pt>
                <c:pt idx="6754" formatCode="General">
                  <c:v>-1.45059081814603E-3</c:v>
                </c:pt>
                <c:pt idx="6755" formatCode="General">
                  <c:v>-1.4660134239069999E-3</c:v>
                </c:pt>
                <c:pt idx="6756" formatCode="General">
                  <c:v>-1.5037198627172201E-3</c:v>
                </c:pt>
                <c:pt idx="6757" formatCode="General">
                  <c:v>-1.47112633618204E-3</c:v>
                </c:pt>
                <c:pt idx="6758" formatCode="General">
                  <c:v>-1.48173113808588E-3</c:v>
                </c:pt>
                <c:pt idx="6759" formatCode="General">
                  <c:v>-1.4574892340610899E-3</c:v>
                </c:pt>
                <c:pt idx="6760" formatCode="General">
                  <c:v>-1.4965709919365501E-3</c:v>
                </c:pt>
                <c:pt idx="6761" formatCode="General">
                  <c:v>-1.4634167001667199E-3</c:v>
                </c:pt>
                <c:pt idx="6762" formatCode="General">
                  <c:v>-1.4448868120004201E-3</c:v>
                </c:pt>
                <c:pt idx="6763" formatCode="General">
                  <c:v>-1.4755701666087999E-3</c:v>
                </c:pt>
                <c:pt idx="6764" formatCode="General">
                  <c:v>-1.4594343162087E-3</c:v>
                </c:pt>
                <c:pt idx="6765" formatCode="General">
                  <c:v>-1.4533325201011799E-3</c:v>
                </c:pt>
                <c:pt idx="6766" formatCode="General">
                  <c:v>-1.4529988437580799E-3</c:v>
                </c:pt>
                <c:pt idx="6767" formatCode="General">
                  <c:v>-1.46985353822461E-3</c:v>
                </c:pt>
                <c:pt idx="6768" formatCode="General">
                  <c:v>-1.45071191824831E-3</c:v>
                </c:pt>
                <c:pt idx="6769" formatCode="General">
                  <c:v>-1.4414626936472101E-3</c:v>
                </c:pt>
                <c:pt idx="6770" formatCode="General">
                  <c:v>-1.4813967593265899E-3</c:v>
                </c:pt>
                <c:pt idx="6771" formatCode="General">
                  <c:v>-1.4769656781945301E-3</c:v>
                </c:pt>
                <c:pt idx="6772" formatCode="General">
                  <c:v>-1.4608978082998501E-3</c:v>
                </c:pt>
                <c:pt idx="6773" formatCode="General">
                  <c:v>-1.46293116168277E-3</c:v>
                </c:pt>
                <c:pt idx="6774" formatCode="General">
                  <c:v>-1.4718865820415E-3</c:v>
                </c:pt>
                <c:pt idx="6775" formatCode="General">
                  <c:v>-1.43434598823216E-3</c:v>
                </c:pt>
                <c:pt idx="6776" formatCode="General">
                  <c:v>-1.46958714170425E-3</c:v>
                </c:pt>
                <c:pt idx="6777" formatCode="General">
                  <c:v>-1.45660303400872E-3</c:v>
                </c:pt>
                <c:pt idx="6778" formatCode="General">
                  <c:v>-1.4486064753006401E-3</c:v>
                </c:pt>
                <c:pt idx="6779" formatCode="General">
                  <c:v>-1.4743276916600501E-3</c:v>
                </c:pt>
                <c:pt idx="6780" formatCode="General">
                  <c:v>-1.46221821620262E-3</c:v>
                </c:pt>
                <c:pt idx="6781" formatCode="General">
                  <c:v>-1.4556676902329399E-3</c:v>
                </c:pt>
                <c:pt idx="6782" formatCode="General">
                  <c:v>-1.44638468857805E-3</c:v>
                </c:pt>
                <c:pt idx="6783" formatCode="General">
                  <c:v>-1.4687926078487501E-3</c:v>
                </c:pt>
                <c:pt idx="6784" formatCode="General">
                  <c:v>-1.46295939388411E-3</c:v>
                </c:pt>
                <c:pt idx="6785" formatCode="General">
                  <c:v>-1.4718577197730201E-3</c:v>
                </c:pt>
                <c:pt idx="6786" formatCode="General">
                  <c:v>-1.4663062330795599E-3</c:v>
                </c:pt>
                <c:pt idx="6787" formatCode="General">
                  <c:v>-1.4555254551617801E-3</c:v>
                </c:pt>
                <c:pt idx="6788" formatCode="General">
                  <c:v>-1.46585445168488E-3</c:v>
                </c:pt>
                <c:pt idx="6789" formatCode="General">
                  <c:v>-1.44140763173193E-3</c:v>
                </c:pt>
                <c:pt idx="6790" formatCode="General">
                  <c:v>-1.4835576935997099E-3</c:v>
                </c:pt>
                <c:pt idx="6791" formatCode="General">
                  <c:v>-1.4706272667062801E-3</c:v>
                </c:pt>
                <c:pt idx="6792" formatCode="General">
                  <c:v>-1.4729811853280801E-3</c:v>
                </c:pt>
                <c:pt idx="6793" formatCode="General">
                  <c:v>-1.48191589714334E-3</c:v>
                </c:pt>
                <c:pt idx="6794" formatCode="General">
                  <c:v>-1.4554784219131299E-3</c:v>
                </c:pt>
                <c:pt idx="6795" formatCode="General">
                  <c:v>-1.4490632831623E-3</c:v>
                </c:pt>
                <c:pt idx="6796" formatCode="General">
                  <c:v>-1.4464003673592999E-3</c:v>
                </c:pt>
                <c:pt idx="6797" formatCode="General">
                  <c:v>-1.47257509963661E-3</c:v>
                </c:pt>
                <c:pt idx="6798" formatCode="General">
                  <c:v>-1.4482314764304E-3</c:v>
                </c:pt>
                <c:pt idx="6799" formatCode="General">
                  <c:v>-1.4723059553564399E-3</c:v>
                </c:pt>
                <c:pt idx="6800" formatCode="General">
                  <c:v>-1.4732617607457899E-3</c:v>
                </c:pt>
                <c:pt idx="6801" formatCode="General">
                  <c:v>-1.44798924955464E-3</c:v>
                </c:pt>
                <c:pt idx="6802" formatCode="General">
                  <c:v>-1.46540765348603E-3</c:v>
                </c:pt>
                <c:pt idx="6803" formatCode="General">
                  <c:v>-1.4583189565779201E-3</c:v>
                </c:pt>
                <c:pt idx="6804" formatCode="General">
                  <c:v>-1.4573974078134701E-3</c:v>
                </c:pt>
                <c:pt idx="6805" formatCode="General">
                  <c:v>-1.46782882365686E-3</c:v>
                </c:pt>
                <c:pt idx="6806" formatCode="General">
                  <c:v>-1.4652990514364701E-3</c:v>
                </c:pt>
                <c:pt idx="6807" formatCode="General">
                  <c:v>-1.4669358716742299E-3</c:v>
                </c:pt>
                <c:pt idx="6808" formatCode="General">
                  <c:v>-1.4572402011029399E-3</c:v>
                </c:pt>
                <c:pt idx="6809" formatCode="General">
                  <c:v>-1.4533645524373901E-3</c:v>
                </c:pt>
                <c:pt idx="6810" formatCode="General">
                  <c:v>-1.47349256033543E-3</c:v>
                </c:pt>
                <c:pt idx="6811" formatCode="General">
                  <c:v>-1.4451508794922499E-3</c:v>
                </c:pt>
                <c:pt idx="6812" formatCode="General">
                  <c:v>-1.4535599961753101E-3</c:v>
                </c:pt>
                <c:pt idx="6813" formatCode="General">
                  <c:v>-1.45203413784782E-3</c:v>
                </c:pt>
                <c:pt idx="6814" formatCode="General">
                  <c:v>-1.4853673278825701E-3</c:v>
                </c:pt>
                <c:pt idx="6815" formatCode="General">
                  <c:v>-1.4357817999453E-3</c:v>
                </c:pt>
                <c:pt idx="6816" formatCode="General">
                  <c:v>-1.44924936579803E-3</c:v>
                </c:pt>
                <c:pt idx="6817" formatCode="General">
                  <c:v>-1.44723049348189E-3</c:v>
                </c:pt>
                <c:pt idx="6818" formatCode="General">
                  <c:v>-1.46835373613597E-3</c:v>
                </c:pt>
                <c:pt idx="6819" formatCode="General">
                  <c:v>-1.44688201813459E-3</c:v>
                </c:pt>
                <c:pt idx="6820" formatCode="General">
                  <c:v>-1.4751901548739101E-3</c:v>
                </c:pt>
                <c:pt idx="6821" formatCode="General">
                  <c:v>-1.4513219932621301E-3</c:v>
                </c:pt>
                <c:pt idx="6822" formatCode="General">
                  <c:v>-1.4533036522164399E-3</c:v>
                </c:pt>
                <c:pt idx="6823" formatCode="General">
                  <c:v>-1.4584586296842101E-3</c:v>
                </c:pt>
                <c:pt idx="6824" formatCode="General">
                  <c:v>-1.4590746225625799E-3</c:v>
                </c:pt>
                <c:pt idx="6825" formatCode="General">
                  <c:v>-1.4735865655687501E-3</c:v>
                </c:pt>
                <c:pt idx="6826" formatCode="General">
                  <c:v>-1.4648399227884801E-3</c:v>
                </c:pt>
                <c:pt idx="6827" formatCode="General">
                  <c:v>-1.4582766880779101E-3</c:v>
                </c:pt>
                <c:pt idx="6828" formatCode="General">
                  <c:v>-1.4479340835921401E-3</c:v>
                </c:pt>
                <c:pt idx="6829" formatCode="General">
                  <c:v>-1.43390057187427E-3</c:v>
                </c:pt>
                <c:pt idx="6830" formatCode="General">
                  <c:v>-1.4470399167717501E-3</c:v>
                </c:pt>
                <c:pt idx="6831" formatCode="General">
                  <c:v>-1.4743738912226399E-3</c:v>
                </c:pt>
                <c:pt idx="6832" formatCode="General">
                  <c:v>-1.43393154453885E-3</c:v>
                </c:pt>
                <c:pt idx="6833" formatCode="General">
                  <c:v>-1.4604805863397E-3</c:v>
                </c:pt>
                <c:pt idx="6834" formatCode="General">
                  <c:v>-1.4576313172004599E-3</c:v>
                </c:pt>
                <c:pt idx="6835" formatCode="General">
                  <c:v>-1.48472942101319E-3</c:v>
                </c:pt>
                <c:pt idx="6836" formatCode="General">
                  <c:v>-1.4625239286857601E-3</c:v>
                </c:pt>
                <c:pt idx="6837" formatCode="General">
                  <c:v>-1.43396381663524E-3</c:v>
                </c:pt>
                <c:pt idx="6838" formatCode="General">
                  <c:v>-1.4376214489422801E-3</c:v>
                </c:pt>
                <c:pt idx="6839" formatCode="General">
                  <c:v>-1.4907335154435699E-3</c:v>
                </c:pt>
                <c:pt idx="6840" formatCode="General">
                  <c:v>-1.47577967272475E-3</c:v>
                </c:pt>
                <c:pt idx="6841" formatCode="General">
                  <c:v>-1.4824372249482101E-3</c:v>
                </c:pt>
                <c:pt idx="6842" formatCode="General">
                  <c:v>-1.4670122480068899E-3</c:v>
                </c:pt>
                <c:pt idx="6843" formatCode="General">
                  <c:v>-1.4477612576743099E-3</c:v>
                </c:pt>
                <c:pt idx="6844" formatCode="General">
                  <c:v>-1.45724748033803E-3</c:v>
                </c:pt>
                <c:pt idx="6845" formatCode="General">
                  <c:v>-1.4769100013679701E-3</c:v>
                </c:pt>
                <c:pt idx="6846" formatCode="General">
                  <c:v>-1.4736260813264001E-3</c:v>
                </c:pt>
                <c:pt idx="6847" formatCode="General">
                  <c:v>-1.4711661284524699E-3</c:v>
                </c:pt>
                <c:pt idx="6848" formatCode="General">
                  <c:v>-1.4685162269311299E-3</c:v>
                </c:pt>
                <c:pt idx="6849" formatCode="General">
                  <c:v>-1.46773025209603E-3</c:v>
                </c:pt>
                <c:pt idx="6850" formatCode="General">
                  <c:v>-1.47005172156246E-3</c:v>
                </c:pt>
                <c:pt idx="6851" formatCode="General">
                  <c:v>-1.45699915035096E-3</c:v>
                </c:pt>
                <c:pt idx="6852" formatCode="General">
                  <c:v>-1.4524461954999899E-3</c:v>
                </c:pt>
                <c:pt idx="6853" formatCode="General">
                  <c:v>-1.4642056820021001E-3</c:v>
                </c:pt>
                <c:pt idx="6854" formatCode="General">
                  <c:v>-1.48149786684348E-3</c:v>
                </c:pt>
                <c:pt idx="6855" formatCode="General">
                  <c:v>-1.4279768490030301E-3</c:v>
                </c:pt>
                <c:pt idx="6856" formatCode="General">
                  <c:v>-1.4504967629425101E-3</c:v>
                </c:pt>
                <c:pt idx="6857" formatCode="General">
                  <c:v>-1.46749687781924E-3</c:v>
                </c:pt>
                <c:pt idx="6858" formatCode="General">
                  <c:v>-1.4594495249334899E-3</c:v>
                </c:pt>
                <c:pt idx="6859" formatCode="General">
                  <c:v>-1.46456938362673E-3</c:v>
                </c:pt>
                <c:pt idx="6860" formatCode="General">
                  <c:v>-1.45404339365311E-3</c:v>
                </c:pt>
                <c:pt idx="6861" formatCode="General">
                  <c:v>-1.47566727785246E-3</c:v>
                </c:pt>
                <c:pt idx="6862" formatCode="General">
                  <c:v>-1.45793007367798E-3</c:v>
                </c:pt>
                <c:pt idx="6863" formatCode="General">
                  <c:v>-1.4563808438882099E-3</c:v>
                </c:pt>
                <c:pt idx="6864" formatCode="General">
                  <c:v>-1.4724467579079401E-3</c:v>
                </c:pt>
                <c:pt idx="6865" formatCode="General">
                  <c:v>-1.45428042791917E-3</c:v>
                </c:pt>
                <c:pt idx="6866" formatCode="General">
                  <c:v>-1.4655578100090899E-3</c:v>
                </c:pt>
                <c:pt idx="6867" formatCode="General">
                  <c:v>-1.45202811459452E-3</c:v>
                </c:pt>
                <c:pt idx="6868" formatCode="General">
                  <c:v>-1.4504536169630199E-3</c:v>
                </c:pt>
                <c:pt idx="6869" formatCode="General">
                  <c:v>-1.45401810238589E-3</c:v>
                </c:pt>
                <c:pt idx="6870" formatCode="General">
                  <c:v>-1.46099216310137E-3</c:v>
                </c:pt>
                <c:pt idx="6871" formatCode="General">
                  <c:v>-1.4669767981164701E-3</c:v>
                </c:pt>
                <c:pt idx="6872" formatCode="General">
                  <c:v>-1.45538768411086E-3</c:v>
                </c:pt>
                <c:pt idx="6873" formatCode="General">
                  <c:v>-1.46882850977257E-3</c:v>
                </c:pt>
                <c:pt idx="6874" formatCode="General">
                  <c:v>-1.45872899899827E-3</c:v>
                </c:pt>
                <c:pt idx="6875" formatCode="General">
                  <c:v>-1.4711111739339E-3</c:v>
                </c:pt>
                <c:pt idx="6876" formatCode="General">
                  <c:v>-1.4494869448620101E-3</c:v>
                </c:pt>
                <c:pt idx="6877" formatCode="General">
                  <c:v>-1.4667719407990699E-3</c:v>
                </c:pt>
                <c:pt idx="6878" formatCode="General">
                  <c:v>-1.4519932236742601E-3</c:v>
                </c:pt>
                <c:pt idx="6879" formatCode="General">
                  <c:v>-1.46160014883211E-3</c:v>
                </c:pt>
                <c:pt idx="6880" formatCode="General">
                  <c:v>-1.44697608756695E-3</c:v>
                </c:pt>
                <c:pt idx="6881" formatCode="General">
                  <c:v>-1.4464644968472001E-3</c:v>
                </c:pt>
                <c:pt idx="6882" formatCode="General">
                  <c:v>-1.4787510681252001E-3</c:v>
                </c:pt>
                <c:pt idx="6883" formatCode="General">
                  <c:v>-1.46590035095462E-3</c:v>
                </c:pt>
                <c:pt idx="6884" formatCode="General">
                  <c:v>-1.40666575362642E-3</c:v>
                </c:pt>
                <c:pt idx="6885" formatCode="General">
                  <c:v>-1.46505658256751E-3</c:v>
                </c:pt>
                <c:pt idx="6886" formatCode="General">
                  <c:v>-1.4621620676603E-3</c:v>
                </c:pt>
                <c:pt idx="6887" formatCode="General">
                  <c:v>-1.44714253257003E-3</c:v>
                </c:pt>
                <c:pt idx="6888" formatCode="General">
                  <c:v>-1.45764077299865E-3</c:v>
                </c:pt>
                <c:pt idx="6889" formatCode="General">
                  <c:v>-1.47325926044549E-3</c:v>
                </c:pt>
                <c:pt idx="6890" formatCode="General">
                  <c:v>-1.4433691346531401E-3</c:v>
                </c:pt>
                <c:pt idx="6891" formatCode="General">
                  <c:v>-1.47878190370524E-3</c:v>
                </c:pt>
                <c:pt idx="6892" formatCode="General">
                  <c:v>-1.46587405275904E-3</c:v>
                </c:pt>
                <c:pt idx="6893" formatCode="General">
                  <c:v>-1.4738265536017401E-3</c:v>
                </c:pt>
                <c:pt idx="6894" formatCode="General">
                  <c:v>-1.45329282171216E-3</c:v>
                </c:pt>
                <c:pt idx="6895" formatCode="General">
                  <c:v>-1.4625924211261101E-3</c:v>
                </c:pt>
                <c:pt idx="6896" formatCode="General">
                  <c:v>-1.47317829062314E-3</c:v>
                </c:pt>
                <c:pt idx="6897" formatCode="General">
                  <c:v>-1.47779663049644E-3</c:v>
                </c:pt>
                <c:pt idx="6898" formatCode="General">
                  <c:v>-1.4308916338554301E-3</c:v>
                </c:pt>
                <c:pt idx="6899" formatCode="General">
                  <c:v>-1.46943494710372E-3</c:v>
                </c:pt>
                <c:pt idx="6900" formatCode="General">
                  <c:v>-1.467060339102E-3</c:v>
                </c:pt>
                <c:pt idx="6901" formatCode="General">
                  <c:v>-1.47839384626099E-3</c:v>
                </c:pt>
                <c:pt idx="6902" formatCode="General">
                  <c:v>-1.4697096598897501E-3</c:v>
                </c:pt>
                <c:pt idx="6903" formatCode="General">
                  <c:v>-1.4644874397480099E-3</c:v>
                </c:pt>
                <c:pt idx="6904" formatCode="General">
                  <c:v>-1.46772638538503E-3</c:v>
                </c:pt>
                <c:pt idx="6905" formatCode="General">
                  <c:v>-1.45925663187958E-3</c:v>
                </c:pt>
                <c:pt idx="6906" formatCode="General">
                  <c:v>-1.4765605910445E-3</c:v>
                </c:pt>
                <c:pt idx="6907" formatCode="General">
                  <c:v>-1.4678740745941001E-3</c:v>
                </c:pt>
                <c:pt idx="6908" formatCode="General">
                  <c:v>-1.4714014781777301E-3</c:v>
                </c:pt>
                <c:pt idx="6909" formatCode="General">
                  <c:v>-1.4841545400552699E-3</c:v>
                </c:pt>
                <c:pt idx="6910" formatCode="General">
                  <c:v>-1.4710065252843501E-3</c:v>
                </c:pt>
                <c:pt idx="6911" formatCode="General">
                  <c:v>-1.43850490488772E-3</c:v>
                </c:pt>
                <c:pt idx="6912" formatCode="General">
                  <c:v>-1.48229630436196E-3</c:v>
                </c:pt>
                <c:pt idx="6913" formatCode="General">
                  <c:v>-1.46083424568644E-3</c:v>
                </c:pt>
                <c:pt idx="6914" formatCode="General">
                  <c:v>-1.4714190256022201E-3</c:v>
                </c:pt>
                <c:pt idx="6915" formatCode="General">
                  <c:v>-1.4310788231006199E-3</c:v>
                </c:pt>
                <c:pt idx="6916" formatCode="General">
                  <c:v>-1.4445548393608901E-3</c:v>
                </c:pt>
                <c:pt idx="6917" formatCode="General">
                  <c:v>-1.4187480226029599E-3</c:v>
                </c:pt>
                <c:pt idx="6918" formatCode="General">
                  <c:v>-1.4799841623673101E-3</c:v>
                </c:pt>
                <c:pt idx="6919" formatCode="General">
                  <c:v>-1.46963468886724E-3</c:v>
                </c:pt>
                <c:pt idx="6920" formatCode="General">
                  <c:v>-1.4700618772473201E-3</c:v>
                </c:pt>
                <c:pt idx="6921" formatCode="General">
                  <c:v>-1.44817741846507E-3</c:v>
                </c:pt>
                <c:pt idx="6922" formatCode="General">
                  <c:v>-1.4581008775349099E-3</c:v>
                </c:pt>
                <c:pt idx="6923" formatCode="General">
                  <c:v>-1.45106554582975E-3</c:v>
                </c:pt>
                <c:pt idx="6924" formatCode="General">
                  <c:v>-1.4692434095868001E-3</c:v>
                </c:pt>
                <c:pt idx="6925" formatCode="General">
                  <c:v>-1.4580828468996399E-3</c:v>
                </c:pt>
                <c:pt idx="6926" formatCode="General">
                  <c:v>-1.4768360149199199E-3</c:v>
                </c:pt>
                <c:pt idx="6927" formatCode="General">
                  <c:v>-1.42030210785084E-3</c:v>
                </c:pt>
                <c:pt idx="6928" formatCode="General">
                  <c:v>-1.4680738686909201E-3</c:v>
                </c:pt>
                <c:pt idx="6929" formatCode="General">
                  <c:v>-1.48835868426428E-3</c:v>
                </c:pt>
                <c:pt idx="6930" formatCode="General">
                  <c:v>-1.4788940984752899E-3</c:v>
                </c:pt>
                <c:pt idx="6931" formatCode="General">
                  <c:v>-1.46706620799008E-3</c:v>
                </c:pt>
                <c:pt idx="6932" formatCode="General">
                  <c:v>-1.4716145040051299E-3</c:v>
                </c:pt>
                <c:pt idx="6933" formatCode="General">
                  <c:v>-1.4683367707627E-3</c:v>
                </c:pt>
                <c:pt idx="6934" formatCode="General">
                  <c:v>-1.4623244271952699E-3</c:v>
                </c:pt>
                <c:pt idx="6935" formatCode="General">
                  <c:v>-1.46206647946141E-3</c:v>
                </c:pt>
                <c:pt idx="6936" formatCode="General">
                  <c:v>-1.45227863934248E-3</c:v>
                </c:pt>
                <c:pt idx="6937" formatCode="General">
                  <c:v>-1.4704757391913799E-3</c:v>
                </c:pt>
                <c:pt idx="6938" formatCode="General">
                  <c:v>-1.47974792051599E-3</c:v>
                </c:pt>
                <c:pt idx="6939" formatCode="General">
                  <c:v>-1.44009562670163E-3</c:v>
                </c:pt>
                <c:pt idx="6940" formatCode="General">
                  <c:v>-1.4549399166307699E-3</c:v>
                </c:pt>
                <c:pt idx="6941" formatCode="General">
                  <c:v>-1.49126599104572E-3</c:v>
                </c:pt>
                <c:pt idx="6942" formatCode="General">
                  <c:v>-1.4433720301734101E-3</c:v>
                </c:pt>
                <c:pt idx="6943" formatCode="General">
                  <c:v>-1.45088707390007E-3</c:v>
                </c:pt>
                <c:pt idx="6944" formatCode="General">
                  <c:v>-1.4605129199354199E-3</c:v>
                </c:pt>
                <c:pt idx="6945" formatCode="General">
                  <c:v>-1.4595355793403601E-3</c:v>
                </c:pt>
                <c:pt idx="6946" formatCode="General">
                  <c:v>-1.45604947829586E-3</c:v>
                </c:pt>
                <c:pt idx="6947" formatCode="General">
                  <c:v>-1.47194324202806E-3</c:v>
                </c:pt>
                <c:pt idx="6948" formatCode="General">
                  <c:v>-1.4705239982679499E-3</c:v>
                </c:pt>
                <c:pt idx="6949" formatCode="General">
                  <c:v>-1.49276933208723E-3</c:v>
                </c:pt>
                <c:pt idx="6950" formatCode="General">
                  <c:v>-1.4804960236256301E-3</c:v>
                </c:pt>
                <c:pt idx="6951" formatCode="General">
                  <c:v>-1.4821188798569401E-3</c:v>
                </c:pt>
                <c:pt idx="6952" formatCode="General">
                  <c:v>-1.4621132315290101E-3</c:v>
                </c:pt>
                <c:pt idx="6953" formatCode="General">
                  <c:v>-1.4397497387364699E-3</c:v>
                </c:pt>
                <c:pt idx="6954" formatCode="General">
                  <c:v>-1.4504199823484299E-3</c:v>
                </c:pt>
                <c:pt idx="6955" formatCode="General">
                  <c:v>-1.44807095478304E-3</c:v>
                </c:pt>
                <c:pt idx="6956" formatCode="General">
                  <c:v>-1.45863996607345E-3</c:v>
                </c:pt>
                <c:pt idx="6957" formatCode="General">
                  <c:v>-1.4828644858802401E-3</c:v>
                </c:pt>
                <c:pt idx="6958" formatCode="General">
                  <c:v>-1.4576438334359099E-3</c:v>
                </c:pt>
                <c:pt idx="6959" formatCode="General">
                  <c:v>-1.4452608431272599E-3</c:v>
                </c:pt>
                <c:pt idx="6960" formatCode="General">
                  <c:v>-1.47223258162512E-3</c:v>
                </c:pt>
                <c:pt idx="6961" formatCode="General">
                  <c:v>-1.46578035493976E-3</c:v>
                </c:pt>
                <c:pt idx="6962" formatCode="General">
                  <c:v>-1.4665982059191901E-3</c:v>
                </c:pt>
                <c:pt idx="6963" formatCode="General">
                  <c:v>-1.4429897302524E-3</c:v>
                </c:pt>
                <c:pt idx="6964" formatCode="General">
                  <c:v>-1.4456825015997201E-3</c:v>
                </c:pt>
                <c:pt idx="6965" formatCode="General">
                  <c:v>-1.4532472247495E-3</c:v>
                </c:pt>
                <c:pt idx="6966" formatCode="General">
                  <c:v>-1.4230313354648299E-3</c:v>
                </c:pt>
                <c:pt idx="6967" formatCode="General">
                  <c:v>-1.44789141726512E-3</c:v>
                </c:pt>
                <c:pt idx="6968" formatCode="General">
                  <c:v>-1.47088119242647E-3</c:v>
                </c:pt>
                <c:pt idx="6969" formatCode="General">
                  <c:v>-1.4658749572798199E-3</c:v>
                </c:pt>
                <c:pt idx="6970" formatCode="General">
                  <c:v>-1.4640670086495001E-3</c:v>
                </c:pt>
                <c:pt idx="6971" formatCode="General">
                  <c:v>-1.4429015870517101E-3</c:v>
                </c:pt>
                <c:pt idx="6972" formatCode="General">
                  <c:v>-1.4791587619317299E-3</c:v>
                </c:pt>
                <c:pt idx="6973" formatCode="General">
                  <c:v>-1.4629232160096701E-3</c:v>
                </c:pt>
                <c:pt idx="6974" formatCode="General">
                  <c:v>-1.46280119515574E-3</c:v>
                </c:pt>
                <c:pt idx="6975" formatCode="General">
                  <c:v>-1.46173648050349E-3</c:v>
                </c:pt>
                <c:pt idx="6976" formatCode="General">
                  <c:v>-1.4669973654034801E-3</c:v>
                </c:pt>
                <c:pt idx="6977" formatCode="General">
                  <c:v>-1.4719920964901599E-3</c:v>
                </c:pt>
                <c:pt idx="6978" formatCode="General">
                  <c:v>-1.45734127139424E-3</c:v>
                </c:pt>
                <c:pt idx="6979" formatCode="General">
                  <c:v>-1.4434507731433399E-3</c:v>
                </c:pt>
                <c:pt idx="6980" formatCode="General">
                  <c:v>-1.4405944730203899E-3</c:v>
                </c:pt>
                <c:pt idx="6981" formatCode="General">
                  <c:v>-1.45347379601281E-3</c:v>
                </c:pt>
                <c:pt idx="6982" formatCode="General">
                  <c:v>-1.43665880497725E-3</c:v>
                </c:pt>
                <c:pt idx="6983" formatCode="General">
                  <c:v>-1.43948083082316E-3</c:v>
                </c:pt>
                <c:pt idx="6984" formatCode="General">
                  <c:v>-1.45357436800815E-3</c:v>
                </c:pt>
                <c:pt idx="6985" formatCode="General">
                  <c:v>-1.4394603695406501E-3</c:v>
                </c:pt>
                <c:pt idx="6986" formatCode="General">
                  <c:v>-1.4634659182232901E-3</c:v>
                </c:pt>
                <c:pt idx="6987" formatCode="General">
                  <c:v>-1.4752519425485001E-3</c:v>
                </c:pt>
                <c:pt idx="6988" formatCode="General">
                  <c:v>-1.4672059821175499E-3</c:v>
                </c:pt>
                <c:pt idx="6989" formatCode="General">
                  <c:v>-1.47403067578118E-3</c:v>
                </c:pt>
                <c:pt idx="6990" formatCode="General">
                  <c:v>-1.4890335689998E-3</c:v>
                </c:pt>
                <c:pt idx="6991" formatCode="General">
                  <c:v>-1.4181667148870801E-3</c:v>
                </c:pt>
                <c:pt idx="6992" formatCode="General">
                  <c:v>-1.4435165730639801E-3</c:v>
                </c:pt>
                <c:pt idx="6993" formatCode="General">
                  <c:v>-1.4636528293806299E-3</c:v>
                </c:pt>
                <c:pt idx="6994" formatCode="General">
                  <c:v>-1.4747280706415801E-3</c:v>
                </c:pt>
                <c:pt idx="6995" formatCode="General">
                  <c:v>-1.4557866886295799E-3</c:v>
                </c:pt>
                <c:pt idx="6996" formatCode="General">
                  <c:v>-1.4407564236747199E-3</c:v>
                </c:pt>
                <c:pt idx="6997" formatCode="General">
                  <c:v>-1.4778156650938901E-3</c:v>
                </c:pt>
                <c:pt idx="6998" formatCode="General">
                  <c:v>-1.4517963260314399E-3</c:v>
                </c:pt>
                <c:pt idx="6999" formatCode="General">
                  <c:v>-1.45150463197418E-3</c:v>
                </c:pt>
                <c:pt idx="7000" formatCode="General">
                  <c:v>-1.45060674032176E-3</c:v>
                </c:pt>
                <c:pt idx="7001" formatCode="General">
                  <c:v>-1.45927386901861E-3</c:v>
                </c:pt>
                <c:pt idx="7002" formatCode="General">
                  <c:v>-1.45519534450821E-3</c:v>
                </c:pt>
                <c:pt idx="7003" formatCode="General">
                  <c:v>-1.4515159773853001E-3</c:v>
                </c:pt>
                <c:pt idx="7004" formatCode="General">
                  <c:v>-1.4547872103084899E-3</c:v>
                </c:pt>
                <c:pt idx="7005" formatCode="General">
                  <c:v>-1.47198616917577E-3</c:v>
                </c:pt>
                <c:pt idx="7006" formatCode="General">
                  <c:v>-1.4263232582451401E-3</c:v>
                </c:pt>
                <c:pt idx="7007" formatCode="General">
                  <c:v>-1.4713566901998301E-3</c:v>
                </c:pt>
                <c:pt idx="7008" formatCode="General">
                  <c:v>-1.4675806613064801E-3</c:v>
                </c:pt>
                <c:pt idx="7009" formatCode="General">
                  <c:v>-1.4804049764268301E-3</c:v>
                </c:pt>
                <c:pt idx="7010" formatCode="General">
                  <c:v>-1.44848789137623E-3</c:v>
                </c:pt>
                <c:pt idx="7011" formatCode="General">
                  <c:v>-1.43602047448364E-3</c:v>
                </c:pt>
                <c:pt idx="7012" formatCode="General">
                  <c:v>-1.4458987048980799E-3</c:v>
                </c:pt>
                <c:pt idx="7013" formatCode="General">
                  <c:v>-1.46789390790782E-3</c:v>
                </c:pt>
                <c:pt idx="7014" formatCode="General">
                  <c:v>-1.46640166199287E-3</c:v>
                </c:pt>
                <c:pt idx="7015" formatCode="General">
                  <c:v>-1.46345000704288E-3</c:v>
                </c:pt>
                <c:pt idx="7016" formatCode="General">
                  <c:v>-1.4223027104368199E-3</c:v>
                </c:pt>
                <c:pt idx="7017" formatCode="General">
                  <c:v>-1.4410050982170599E-3</c:v>
                </c:pt>
                <c:pt idx="7018" formatCode="General">
                  <c:v>-1.4507667851252799E-3</c:v>
                </c:pt>
                <c:pt idx="7019" formatCode="General">
                  <c:v>-1.4696886074650199E-3</c:v>
                </c:pt>
                <c:pt idx="7020" formatCode="General">
                  <c:v>-1.42755807580128E-3</c:v>
                </c:pt>
                <c:pt idx="7021" formatCode="General">
                  <c:v>-1.3986651264070299E-3</c:v>
                </c:pt>
                <c:pt idx="7022" formatCode="General">
                  <c:v>-1.4301476982263501E-3</c:v>
                </c:pt>
                <c:pt idx="7023" formatCode="General">
                  <c:v>-1.4561628197558301E-3</c:v>
                </c:pt>
                <c:pt idx="7024" formatCode="General">
                  <c:v>-1.4453627578633701E-3</c:v>
                </c:pt>
                <c:pt idx="7025" formatCode="General">
                  <c:v>-1.4375598674848499E-3</c:v>
                </c:pt>
                <c:pt idx="7026" formatCode="General">
                  <c:v>-1.4170272133368399E-3</c:v>
                </c:pt>
                <c:pt idx="7027" formatCode="General">
                  <c:v>-1.4120891201198501E-3</c:v>
                </c:pt>
                <c:pt idx="7028" formatCode="General">
                  <c:v>-1.39531420494649E-3</c:v>
                </c:pt>
                <c:pt idx="7029" formatCode="General">
                  <c:v>-1.3866052569580199E-3</c:v>
                </c:pt>
                <c:pt idx="7030" formatCode="General">
                  <c:v>-1.37425692831453E-3</c:v>
                </c:pt>
                <c:pt idx="7031" formatCode="General">
                  <c:v>-1.3699800390259999E-3</c:v>
                </c:pt>
                <c:pt idx="7032" formatCode="General">
                  <c:v>-1.3716331148473199E-3</c:v>
                </c:pt>
                <c:pt idx="7033" formatCode="General">
                  <c:v>-1.3686338599826901E-3</c:v>
                </c:pt>
                <c:pt idx="7034" formatCode="General">
                  <c:v>-1.38474939093812E-3</c:v>
                </c:pt>
                <c:pt idx="7035" formatCode="General">
                  <c:v>-1.4089512426252E-3</c:v>
                </c:pt>
                <c:pt idx="7036" formatCode="General">
                  <c:v>-1.4088970403958001E-3</c:v>
                </c:pt>
                <c:pt idx="7037" formatCode="General">
                  <c:v>-1.4118371491432401E-3</c:v>
                </c:pt>
                <c:pt idx="7038" formatCode="General">
                  <c:v>-1.3657179370513701E-3</c:v>
                </c:pt>
                <c:pt idx="7039" formatCode="General">
                  <c:v>-1.4259245920946E-3</c:v>
                </c:pt>
                <c:pt idx="7040" formatCode="General">
                  <c:v>-1.39363663865927E-3</c:v>
                </c:pt>
                <c:pt idx="7041" formatCode="General">
                  <c:v>-1.4041695006564001E-3</c:v>
                </c:pt>
                <c:pt idx="7042" formatCode="General">
                  <c:v>-1.4492711168958799E-3</c:v>
                </c:pt>
                <c:pt idx="7043" formatCode="General">
                  <c:v>-1.44165527072411E-3</c:v>
                </c:pt>
                <c:pt idx="7044" formatCode="General">
                  <c:v>-1.4171561220680899E-3</c:v>
                </c:pt>
                <c:pt idx="7045" formatCode="General">
                  <c:v>-1.40090075176907E-3</c:v>
                </c:pt>
                <c:pt idx="7046" formatCode="General">
                  <c:v>-1.4506656336177801E-3</c:v>
                </c:pt>
                <c:pt idx="7047" formatCode="General">
                  <c:v>-1.4090960492221399E-3</c:v>
                </c:pt>
                <c:pt idx="7048" formatCode="General">
                  <c:v>-1.4257922261754401E-3</c:v>
                </c:pt>
                <c:pt idx="7049" formatCode="General">
                  <c:v>-1.41971612478565E-3</c:v>
                </c:pt>
                <c:pt idx="7050" formatCode="General">
                  <c:v>-1.4102349870509299E-3</c:v>
                </c:pt>
                <c:pt idx="7051" formatCode="General">
                  <c:v>-1.41205209272655E-3</c:v>
                </c:pt>
                <c:pt idx="7052" formatCode="General">
                  <c:v>-1.41929094123502E-3</c:v>
                </c:pt>
                <c:pt idx="7053" formatCode="General">
                  <c:v>-1.38943135523177E-3</c:v>
                </c:pt>
                <c:pt idx="7054" formatCode="General">
                  <c:v>-1.4049207255555801E-3</c:v>
                </c:pt>
                <c:pt idx="7055" formatCode="General">
                  <c:v>-1.40595331505554E-3</c:v>
                </c:pt>
                <c:pt idx="7056" formatCode="General">
                  <c:v>-1.3798604245380201E-3</c:v>
                </c:pt>
                <c:pt idx="7057" formatCode="General">
                  <c:v>-1.3778204929002799E-3</c:v>
                </c:pt>
                <c:pt idx="7058" formatCode="General">
                  <c:v>-1.4206568492997299E-3</c:v>
                </c:pt>
                <c:pt idx="7059" formatCode="General">
                  <c:v>-1.3956861790354301E-3</c:v>
                </c:pt>
                <c:pt idx="7060" formatCode="General">
                  <c:v>-1.4027700143888599E-3</c:v>
                </c:pt>
                <c:pt idx="7061" formatCode="General">
                  <c:v>-1.4011711282578001E-3</c:v>
                </c:pt>
                <c:pt idx="7062" formatCode="General">
                  <c:v>-1.3800373467797199E-3</c:v>
                </c:pt>
                <c:pt idx="7063" formatCode="General">
                  <c:v>-1.35825401926854E-3</c:v>
                </c:pt>
                <c:pt idx="7064" formatCode="General">
                  <c:v>-1.3797587154488701E-3</c:v>
                </c:pt>
                <c:pt idx="7065" formatCode="General">
                  <c:v>-1.3844684507446699E-3</c:v>
                </c:pt>
                <c:pt idx="7066" formatCode="General">
                  <c:v>-1.4216492031880201E-3</c:v>
                </c:pt>
                <c:pt idx="7067" formatCode="General">
                  <c:v>-1.3745646327795601E-3</c:v>
                </c:pt>
                <c:pt idx="7068" formatCode="General">
                  <c:v>-1.36523001291453E-3</c:v>
                </c:pt>
                <c:pt idx="7069" formatCode="General">
                  <c:v>-1.37758692303913E-3</c:v>
                </c:pt>
                <c:pt idx="7070" formatCode="General">
                  <c:v>-1.39719531469554E-3</c:v>
                </c:pt>
                <c:pt idx="7071" formatCode="General">
                  <c:v>-1.40566846215736E-3</c:v>
                </c:pt>
                <c:pt idx="7072" formatCode="General">
                  <c:v>-1.3720453328863499E-3</c:v>
                </c:pt>
                <c:pt idx="7073" formatCode="General">
                  <c:v>-1.4212818761768699E-3</c:v>
                </c:pt>
                <c:pt idx="7074" formatCode="General">
                  <c:v>-1.38378904090533E-3</c:v>
                </c:pt>
                <c:pt idx="7075" formatCode="General">
                  <c:v>-1.3837893663944301E-3</c:v>
                </c:pt>
                <c:pt idx="7076" formatCode="General">
                  <c:v>-1.35590908321209E-3</c:v>
                </c:pt>
                <c:pt idx="7077" formatCode="General">
                  <c:v>-1.39318318106857E-3</c:v>
                </c:pt>
                <c:pt idx="7078" formatCode="General">
                  <c:v>-1.3769342947372401E-3</c:v>
                </c:pt>
                <c:pt idx="7079" formatCode="General">
                  <c:v>-1.36134007965379E-3</c:v>
                </c:pt>
                <c:pt idx="7080" formatCode="General">
                  <c:v>-1.3832786822387999E-3</c:v>
                </c:pt>
                <c:pt idx="7081" formatCode="General">
                  <c:v>-1.3851666516667999E-3</c:v>
                </c:pt>
                <c:pt idx="7082" formatCode="General">
                  <c:v>-1.3857720453997601E-3</c:v>
                </c:pt>
                <c:pt idx="7083" formatCode="General">
                  <c:v>-1.3911174799337001E-3</c:v>
                </c:pt>
                <c:pt idx="7084" formatCode="General">
                  <c:v>-1.35722496751139E-3</c:v>
                </c:pt>
                <c:pt idx="7085" formatCode="General">
                  <c:v>-1.38597762806011E-3</c:v>
                </c:pt>
                <c:pt idx="7086" formatCode="General">
                  <c:v>-1.35931826343069E-3</c:v>
                </c:pt>
                <c:pt idx="7087" formatCode="General">
                  <c:v>-1.3517492605627901E-3</c:v>
                </c:pt>
                <c:pt idx="7088" formatCode="General">
                  <c:v>-1.38194300449396E-3</c:v>
                </c:pt>
                <c:pt idx="7089" formatCode="General">
                  <c:v>-1.3817634780889101E-3</c:v>
                </c:pt>
                <c:pt idx="7090" formatCode="General">
                  <c:v>-1.3697591217675801E-3</c:v>
                </c:pt>
                <c:pt idx="7091" formatCode="General">
                  <c:v>-1.3797449702473001E-3</c:v>
                </c:pt>
                <c:pt idx="7092" formatCode="General">
                  <c:v>-1.37462574547425E-3</c:v>
                </c:pt>
                <c:pt idx="7093" formatCode="General">
                  <c:v>-1.42983101719956E-3</c:v>
                </c:pt>
                <c:pt idx="7094" formatCode="General">
                  <c:v>-1.3583589534457E-3</c:v>
                </c:pt>
                <c:pt idx="7095" formatCode="General">
                  <c:v>-1.42057808038085E-3</c:v>
                </c:pt>
                <c:pt idx="7096" formatCode="General">
                  <c:v>-1.3904744842179501E-3</c:v>
                </c:pt>
                <c:pt idx="7097" formatCode="General">
                  <c:v>-1.3915682883017899E-3</c:v>
                </c:pt>
                <c:pt idx="7098" formatCode="General">
                  <c:v>-1.4157097861639599E-3</c:v>
                </c:pt>
                <c:pt idx="7099" formatCode="General">
                  <c:v>-1.39391743864648E-3</c:v>
                </c:pt>
                <c:pt idx="7100" formatCode="General">
                  <c:v>-1.43589516753978E-3</c:v>
                </c:pt>
                <c:pt idx="7101" formatCode="General">
                  <c:v>-1.35652635303658E-3</c:v>
                </c:pt>
                <c:pt idx="7102" formatCode="General">
                  <c:v>-1.3836179692496499E-3</c:v>
                </c:pt>
                <c:pt idx="7103" formatCode="General">
                  <c:v>-1.4375921327483201E-3</c:v>
                </c:pt>
                <c:pt idx="7104" formatCode="General">
                  <c:v>-1.3984371361543901E-3</c:v>
                </c:pt>
                <c:pt idx="7105" formatCode="General">
                  <c:v>-1.4394538902612901E-3</c:v>
                </c:pt>
                <c:pt idx="7106" formatCode="General">
                  <c:v>-1.4528586579176E-3</c:v>
                </c:pt>
                <c:pt idx="7107" formatCode="General">
                  <c:v>-1.40442094506027E-3</c:v>
                </c:pt>
                <c:pt idx="7108" formatCode="General">
                  <c:v>-1.4374296687930401E-3</c:v>
                </c:pt>
                <c:pt idx="7109" formatCode="General">
                  <c:v>-1.4357443763839499E-3</c:v>
                </c:pt>
                <c:pt idx="7110" formatCode="General">
                  <c:v>-1.4308491067526201E-3</c:v>
                </c:pt>
                <c:pt idx="7111" formatCode="General">
                  <c:v>-1.4514845972647E-3</c:v>
                </c:pt>
                <c:pt idx="7112" formatCode="General">
                  <c:v>-1.4317565202637099E-3</c:v>
                </c:pt>
                <c:pt idx="7113" formatCode="General">
                  <c:v>-1.44707112594514E-3</c:v>
                </c:pt>
                <c:pt idx="7114" formatCode="General">
                  <c:v>-1.3846614188188901E-3</c:v>
                </c:pt>
                <c:pt idx="7115" formatCode="General">
                  <c:v>-1.4199376717342099E-3</c:v>
                </c:pt>
                <c:pt idx="7116" formatCode="General">
                  <c:v>-1.3789040515316E-3</c:v>
                </c:pt>
                <c:pt idx="7117" formatCode="General">
                  <c:v>-1.4122320428823899E-3</c:v>
                </c:pt>
                <c:pt idx="7118" formatCode="General">
                  <c:v>-1.3634247522731401E-3</c:v>
                </c:pt>
                <c:pt idx="7119" formatCode="General">
                  <c:v>-1.41197179971058E-3</c:v>
                </c:pt>
                <c:pt idx="7120" formatCode="General">
                  <c:v>-1.4201302123232401E-3</c:v>
                </c:pt>
                <c:pt idx="7121" formatCode="General">
                  <c:v>-1.38945931598429E-3</c:v>
                </c:pt>
                <c:pt idx="7122" formatCode="General">
                  <c:v>-1.4197300662052001E-3</c:v>
                </c:pt>
                <c:pt idx="7123" formatCode="General">
                  <c:v>-1.4264280771699E-3</c:v>
                </c:pt>
                <c:pt idx="7124" formatCode="General">
                  <c:v>-1.39513595469978E-3</c:v>
                </c:pt>
                <c:pt idx="7125" formatCode="General">
                  <c:v>-1.42651745985842E-3</c:v>
                </c:pt>
                <c:pt idx="7126" formatCode="General">
                  <c:v>-1.39754088609824E-3</c:v>
                </c:pt>
                <c:pt idx="7127" formatCode="General">
                  <c:v>-1.44614559905752E-3</c:v>
                </c:pt>
                <c:pt idx="7128" formatCode="General">
                  <c:v>-1.40149108315781E-3</c:v>
                </c:pt>
                <c:pt idx="7129" formatCode="General">
                  <c:v>-1.43645633125799E-3</c:v>
                </c:pt>
                <c:pt idx="7130" formatCode="General">
                  <c:v>-1.42933393424397E-3</c:v>
                </c:pt>
                <c:pt idx="7131" formatCode="General">
                  <c:v>-1.4116020493782199E-3</c:v>
                </c:pt>
                <c:pt idx="7132" formatCode="General">
                  <c:v>-1.39302196737027E-3</c:v>
                </c:pt>
                <c:pt idx="7133" formatCode="General">
                  <c:v>-1.42508533929777E-3</c:v>
                </c:pt>
                <c:pt idx="7134" formatCode="General">
                  <c:v>-1.3895481435425999E-3</c:v>
                </c:pt>
                <c:pt idx="7135" formatCode="General">
                  <c:v>-1.3911276471209101E-3</c:v>
                </c:pt>
                <c:pt idx="7136" formatCode="General">
                  <c:v>-1.4105352728086701E-3</c:v>
                </c:pt>
                <c:pt idx="7137" formatCode="General">
                  <c:v>-1.4227182136077501E-3</c:v>
                </c:pt>
                <c:pt idx="7138" formatCode="General">
                  <c:v>-1.46895736378436E-3</c:v>
                </c:pt>
                <c:pt idx="7139" formatCode="General">
                  <c:v>-1.4273841478047E-3</c:v>
                </c:pt>
                <c:pt idx="7140" formatCode="General">
                  <c:v>-1.4327622559746299E-3</c:v>
                </c:pt>
                <c:pt idx="7141" formatCode="General">
                  <c:v>-1.4535406296154001E-3</c:v>
                </c:pt>
                <c:pt idx="7142" formatCode="General">
                  <c:v>-1.4332171402371601E-3</c:v>
                </c:pt>
                <c:pt idx="7143" formatCode="General">
                  <c:v>-1.3813395642705401E-3</c:v>
                </c:pt>
                <c:pt idx="7144" formatCode="General">
                  <c:v>-1.3941523654364401E-3</c:v>
                </c:pt>
                <c:pt idx="7145" formatCode="General">
                  <c:v>-1.43742847212236E-3</c:v>
                </c:pt>
                <c:pt idx="7146" formatCode="General">
                  <c:v>-1.3964202525314801E-3</c:v>
                </c:pt>
                <c:pt idx="7147" formatCode="General">
                  <c:v>-1.43921657013416E-3</c:v>
                </c:pt>
                <c:pt idx="7148" formatCode="General">
                  <c:v>-1.43848853622426E-3</c:v>
                </c:pt>
                <c:pt idx="7149" formatCode="General">
                  <c:v>-1.42783338134924E-3</c:v>
                </c:pt>
                <c:pt idx="7150" formatCode="General">
                  <c:v>-1.41782949646062E-3</c:v>
                </c:pt>
                <c:pt idx="7151" formatCode="General">
                  <c:v>-1.43949869112315E-3</c:v>
                </c:pt>
                <c:pt idx="7152" formatCode="General">
                  <c:v>-1.4309295026558499E-3</c:v>
                </c:pt>
                <c:pt idx="7153" formatCode="General">
                  <c:v>-1.4440326951590901E-3</c:v>
                </c:pt>
                <c:pt idx="7154" formatCode="General">
                  <c:v>-1.40681273686171E-3</c:v>
                </c:pt>
                <c:pt idx="7155" formatCode="General">
                  <c:v>-1.4246390152976101E-3</c:v>
                </c:pt>
                <c:pt idx="7156" formatCode="General">
                  <c:v>-1.4213055464602101E-3</c:v>
                </c:pt>
                <c:pt idx="7157" formatCode="General">
                  <c:v>-1.42091162873003E-3</c:v>
                </c:pt>
                <c:pt idx="7158" formatCode="General">
                  <c:v>-1.45375314730735E-3</c:v>
                </c:pt>
                <c:pt idx="7159" formatCode="General">
                  <c:v>-1.4631334117535201E-3</c:v>
                </c:pt>
                <c:pt idx="7160" formatCode="General">
                  <c:v>-1.45914441698063E-3</c:v>
                </c:pt>
                <c:pt idx="7161" formatCode="General">
                  <c:v>-1.4310727524369899E-3</c:v>
                </c:pt>
                <c:pt idx="7162" formatCode="General">
                  <c:v>-1.47478468152846E-3</c:v>
                </c:pt>
                <c:pt idx="7163" formatCode="General">
                  <c:v>-1.45616720539046E-3</c:v>
                </c:pt>
                <c:pt idx="7164" formatCode="General">
                  <c:v>-1.39897903925343E-3</c:v>
                </c:pt>
                <c:pt idx="7165" formatCode="General">
                  <c:v>-1.45295328976452E-3</c:v>
                </c:pt>
                <c:pt idx="7166" formatCode="General">
                  <c:v>-1.4561634469884199E-3</c:v>
                </c:pt>
                <c:pt idx="7167" formatCode="General">
                  <c:v>-1.4490441036448501E-3</c:v>
                </c:pt>
                <c:pt idx="7168" formatCode="General">
                  <c:v>-1.4469420407799501E-3</c:v>
                </c:pt>
                <c:pt idx="7169" formatCode="General">
                  <c:v>-1.4645453996275099E-3</c:v>
                </c:pt>
                <c:pt idx="7170" formatCode="General">
                  <c:v>-1.42410777334826E-3</c:v>
                </c:pt>
                <c:pt idx="7171" formatCode="General">
                  <c:v>-1.4642803852524401E-3</c:v>
                </c:pt>
                <c:pt idx="7172" formatCode="General">
                  <c:v>-1.4479544509497201E-3</c:v>
                </c:pt>
                <c:pt idx="7173" formatCode="General">
                  <c:v>-1.4671720191240399E-3</c:v>
                </c:pt>
                <c:pt idx="7174" formatCode="General">
                  <c:v>-1.4697236697556999E-3</c:v>
                </c:pt>
                <c:pt idx="7175" formatCode="General">
                  <c:v>-1.46691528202415E-3</c:v>
                </c:pt>
                <c:pt idx="7176" formatCode="General">
                  <c:v>-1.4615199764764801E-3</c:v>
                </c:pt>
                <c:pt idx="7177" formatCode="General">
                  <c:v>-1.39827700522088E-3</c:v>
                </c:pt>
                <c:pt idx="7178" formatCode="General">
                  <c:v>-1.4552308992516699E-3</c:v>
                </c:pt>
                <c:pt idx="7179" formatCode="General">
                  <c:v>-1.46681498915671E-3</c:v>
                </c:pt>
                <c:pt idx="7180" formatCode="General">
                  <c:v>-1.4482795191481199E-3</c:v>
                </c:pt>
                <c:pt idx="7181" formatCode="General">
                  <c:v>-1.4843939512716199E-3</c:v>
                </c:pt>
                <c:pt idx="7182" formatCode="General">
                  <c:v>-1.4699011072310899E-3</c:v>
                </c:pt>
                <c:pt idx="7183" formatCode="General">
                  <c:v>-1.4682119147733401E-3</c:v>
                </c:pt>
                <c:pt idx="7184" formatCode="General">
                  <c:v>-1.4470738476501199E-3</c:v>
                </c:pt>
                <c:pt idx="7185" formatCode="General">
                  <c:v>-1.4414437745015401E-3</c:v>
                </c:pt>
                <c:pt idx="7186" formatCode="General">
                  <c:v>-1.44616639235682E-3</c:v>
                </c:pt>
                <c:pt idx="7187" formatCode="General">
                  <c:v>-1.46372373746857E-3</c:v>
                </c:pt>
                <c:pt idx="7188" formatCode="General">
                  <c:v>-1.45346345457369E-3</c:v>
                </c:pt>
                <c:pt idx="7189" formatCode="General">
                  <c:v>-1.42721585408129E-3</c:v>
                </c:pt>
                <c:pt idx="7190" formatCode="General">
                  <c:v>-1.4653516640307301E-3</c:v>
                </c:pt>
                <c:pt idx="7191" formatCode="General">
                  <c:v>-1.4262334698439199E-3</c:v>
                </c:pt>
                <c:pt idx="7192" formatCode="General">
                  <c:v>-1.4318002491524101E-3</c:v>
                </c:pt>
                <c:pt idx="7193" formatCode="General">
                  <c:v>-1.45623790336012E-3</c:v>
                </c:pt>
                <c:pt idx="7194" formatCode="General">
                  <c:v>-1.4617070978975E-3</c:v>
                </c:pt>
                <c:pt idx="7195" formatCode="General">
                  <c:v>-1.4527374105366901E-3</c:v>
                </c:pt>
                <c:pt idx="7196" formatCode="General">
                  <c:v>-1.4711323344864999E-3</c:v>
                </c:pt>
                <c:pt idx="7197" formatCode="General">
                  <c:v>-1.45033721350878E-3</c:v>
                </c:pt>
                <c:pt idx="7198" formatCode="General">
                  <c:v>-1.4550530464421899E-3</c:v>
                </c:pt>
                <c:pt idx="7199" formatCode="General">
                  <c:v>-1.4695184721377E-3</c:v>
                </c:pt>
                <c:pt idx="7200" formatCode="General">
                  <c:v>-1.47872867841598E-3</c:v>
                </c:pt>
                <c:pt idx="7201" formatCode="General">
                  <c:v>-1.4617901137594399E-3</c:v>
                </c:pt>
                <c:pt idx="7202" formatCode="General">
                  <c:v>-1.45886708718281E-3</c:v>
                </c:pt>
                <c:pt idx="7203" formatCode="General">
                  <c:v>-1.4824892515501601E-3</c:v>
                </c:pt>
                <c:pt idx="7204" formatCode="General">
                  <c:v>-1.4787130313170299E-3</c:v>
                </c:pt>
                <c:pt idx="7205" formatCode="General">
                  <c:v>-1.46002385837582E-3</c:v>
                </c:pt>
                <c:pt idx="7206" formatCode="General">
                  <c:v>-1.4589139827210799E-3</c:v>
                </c:pt>
                <c:pt idx="7207" formatCode="General">
                  <c:v>-1.44021708916338E-3</c:v>
                </c:pt>
                <c:pt idx="7208" formatCode="General">
                  <c:v>-1.4529354027334399E-3</c:v>
                </c:pt>
                <c:pt idx="7209" formatCode="General">
                  <c:v>-1.4528418976318201E-3</c:v>
                </c:pt>
                <c:pt idx="7210" formatCode="General">
                  <c:v>-1.4850325067392799E-3</c:v>
                </c:pt>
                <c:pt idx="7211" formatCode="General">
                  <c:v>-1.47560945078782E-3</c:v>
                </c:pt>
                <c:pt idx="7212" formatCode="General">
                  <c:v>-1.47534513963921E-3</c:v>
                </c:pt>
                <c:pt idx="7213" formatCode="General">
                  <c:v>-1.45692761375394E-3</c:v>
                </c:pt>
                <c:pt idx="7214" formatCode="General">
                  <c:v>-1.4745016699789801E-3</c:v>
                </c:pt>
                <c:pt idx="7215" formatCode="General">
                  <c:v>-1.4601575804973901E-3</c:v>
                </c:pt>
                <c:pt idx="7216" formatCode="General">
                  <c:v>-1.45212944552809E-3</c:v>
                </c:pt>
                <c:pt idx="7217" formatCode="General">
                  <c:v>-1.46758079448114E-3</c:v>
                </c:pt>
                <c:pt idx="7218" formatCode="General">
                  <c:v>-1.4553927676588499E-3</c:v>
                </c:pt>
                <c:pt idx="7219" formatCode="General">
                  <c:v>-1.48013622089345E-3</c:v>
                </c:pt>
                <c:pt idx="7220" formatCode="General">
                  <c:v>-1.4582538378579001E-3</c:v>
                </c:pt>
                <c:pt idx="7221" formatCode="General">
                  <c:v>-1.4683380167364399E-3</c:v>
                </c:pt>
                <c:pt idx="7222" formatCode="General">
                  <c:v>-1.45587563655433E-3</c:v>
                </c:pt>
                <c:pt idx="7223" formatCode="General">
                  <c:v>-1.4753702120104001E-3</c:v>
                </c:pt>
                <c:pt idx="7224" formatCode="General">
                  <c:v>-1.4697882010819301E-3</c:v>
                </c:pt>
                <c:pt idx="7225" formatCode="General">
                  <c:v>-1.4636759666320201E-3</c:v>
                </c:pt>
                <c:pt idx="7226" formatCode="General">
                  <c:v>-1.4582976098375801E-3</c:v>
                </c:pt>
                <c:pt idx="7227" formatCode="General">
                  <c:v>-1.4404693096139399E-3</c:v>
                </c:pt>
                <c:pt idx="7228" formatCode="General">
                  <c:v>-1.4569001427882501E-3</c:v>
                </c:pt>
                <c:pt idx="7229" formatCode="General">
                  <c:v>-1.4737466525792801E-3</c:v>
                </c:pt>
                <c:pt idx="7230" formatCode="General">
                  <c:v>-1.44704903832425E-3</c:v>
                </c:pt>
                <c:pt idx="7231" formatCode="General">
                  <c:v>-1.45901922734116E-3</c:v>
                </c:pt>
                <c:pt idx="7232" formatCode="General">
                  <c:v>-1.47068281240737E-3</c:v>
                </c:pt>
                <c:pt idx="7233" formatCode="General">
                  <c:v>-1.4664472455427099E-3</c:v>
                </c:pt>
                <c:pt idx="7234" formatCode="General">
                  <c:v>-1.47292518824844E-3</c:v>
                </c:pt>
                <c:pt idx="7235" formatCode="General">
                  <c:v>-1.4470312670429801E-3</c:v>
                </c:pt>
                <c:pt idx="7236" formatCode="General">
                  <c:v>-1.4825915727647799E-3</c:v>
                </c:pt>
                <c:pt idx="7237" formatCode="General">
                  <c:v>-1.4386972843777701E-3</c:v>
                </c:pt>
                <c:pt idx="7238" formatCode="General">
                  <c:v>-1.4647326584700999E-3</c:v>
                </c:pt>
                <c:pt idx="7239" formatCode="General">
                  <c:v>-1.47044545686541E-3</c:v>
                </c:pt>
                <c:pt idx="7240" formatCode="General">
                  <c:v>-1.4625709382403501E-3</c:v>
                </c:pt>
                <c:pt idx="7241" formatCode="General">
                  <c:v>-1.45406571997219E-3</c:v>
                </c:pt>
                <c:pt idx="7242" formatCode="General">
                  <c:v>-1.46946661645155E-3</c:v>
                </c:pt>
                <c:pt idx="7243" formatCode="General">
                  <c:v>-1.46475153272048E-3</c:v>
                </c:pt>
                <c:pt idx="7244" formatCode="General">
                  <c:v>-1.4136958334981999E-3</c:v>
                </c:pt>
                <c:pt idx="7245" formatCode="General">
                  <c:v>-1.45958211564077E-3</c:v>
                </c:pt>
                <c:pt idx="7246" formatCode="General">
                  <c:v>-1.42477137047854E-3</c:v>
                </c:pt>
                <c:pt idx="7247" formatCode="General">
                  <c:v>-1.48163894126677E-3</c:v>
                </c:pt>
                <c:pt idx="7248" formatCode="General">
                  <c:v>-1.45442802241935E-3</c:v>
                </c:pt>
                <c:pt idx="7249" formatCode="General">
                  <c:v>-1.46326510015953E-3</c:v>
                </c:pt>
                <c:pt idx="7250" formatCode="General">
                  <c:v>-1.48455542805257E-3</c:v>
                </c:pt>
                <c:pt idx="7251" formatCode="General">
                  <c:v>-1.4684434320958301E-3</c:v>
                </c:pt>
                <c:pt idx="7252" formatCode="General">
                  <c:v>-1.4353140385401199E-3</c:v>
                </c:pt>
                <c:pt idx="7253" formatCode="General">
                  <c:v>-1.42293328425959E-3</c:v>
                </c:pt>
                <c:pt idx="7254" formatCode="General">
                  <c:v>-1.4641120253808999E-3</c:v>
                </c:pt>
                <c:pt idx="7255" formatCode="General">
                  <c:v>-1.4383933228173901E-3</c:v>
                </c:pt>
                <c:pt idx="7256" formatCode="General">
                  <c:v>-1.4673967156258001E-3</c:v>
                </c:pt>
                <c:pt idx="7257" formatCode="General">
                  <c:v>-1.44169467699871E-3</c:v>
                </c:pt>
                <c:pt idx="7258" formatCode="General">
                  <c:v>-1.4583396372247501E-3</c:v>
                </c:pt>
                <c:pt idx="7259" formatCode="General">
                  <c:v>-1.41481643979349E-3</c:v>
                </c:pt>
                <c:pt idx="7260" formatCode="General">
                  <c:v>-1.46685890290176E-3</c:v>
                </c:pt>
                <c:pt idx="7261" formatCode="General">
                  <c:v>-1.41025491989512E-3</c:v>
                </c:pt>
                <c:pt idx="7262" formatCode="General">
                  <c:v>-1.4463133719826E-3</c:v>
                </c:pt>
                <c:pt idx="7263" formatCode="General">
                  <c:v>-1.4667876911725101E-3</c:v>
                </c:pt>
                <c:pt idx="7264" formatCode="General">
                  <c:v>-1.4800883581262199E-3</c:v>
                </c:pt>
                <c:pt idx="7265" formatCode="General">
                  <c:v>-1.4650994551697E-3</c:v>
                </c:pt>
                <c:pt idx="7266" formatCode="General">
                  <c:v>-1.42312798419763E-3</c:v>
                </c:pt>
                <c:pt idx="7267" formatCode="General">
                  <c:v>-1.4392819952202299E-3</c:v>
                </c:pt>
                <c:pt idx="7268" formatCode="General">
                  <c:v>-1.4699988277097501E-3</c:v>
                </c:pt>
                <c:pt idx="7269" formatCode="General">
                  <c:v>-1.4394286615894299E-3</c:v>
                </c:pt>
                <c:pt idx="7270" formatCode="General">
                  <c:v>-1.4536087375629E-3</c:v>
                </c:pt>
                <c:pt idx="7271" formatCode="General">
                  <c:v>-1.4398541459838001E-3</c:v>
                </c:pt>
                <c:pt idx="7272" formatCode="General">
                  <c:v>-1.4339108535781199E-3</c:v>
                </c:pt>
                <c:pt idx="7273" formatCode="General">
                  <c:v>-1.4390077122825001E-3</c:v>
                </c:pt>
                <c:pt idx="7274" formatCode="General">
                  <c:v>-1.40448409181678E-3</c:v>
                </c:pt>
                <c:pt idx="7275" formatCode="General">
                  <c:v>-1.42648348627873E-3</c:v>
                </c:pt>
                <c:pt idx="7276" formatCode="General">
                  <c:v>-1.4210629677943701E-3</c:v>
                </c:pt>
                <c:pt idx="7277" formatCode="General">
                  <c:v>-1.41260164182079E-3</c:v>
                </c:pt>
                <c:pt idx="7278" formatCode="General">
                  <c:v>-1.48120421826367E-3</c:v>
                </c:pt>
                <c:pt idx="7279" formatCode="General">
                  <c:v>-1.4643403634236401E-3</c:v>
                </c:pt>
                <c:pt idx="7280" formatCode="General">
                  <c:v>-1.4725330281099801E-3</c:v>
                </c:pt>
                <c:pt idx="7281" formatCode="General">
                  <c:v>-1.44208623507177E-3</c:v>
                </c:pt>
                <c:pt idx="7282" formatCode="General">
                  <c:v>-1.4716026827574799E-3</c:v>
                </c:pt>
                <c:pt idx="7283" formatCode="General">
                  <c:v>-1.4677007975824E-3</c:v>
                </c:pt>
                <c:pt idx="7284" formatCode="General">
                  <c:v>-1.44594139327264E-3</c:v>
                </c:pt>
                <c:pt idx="7285" formatCode="General">
                  <c:v>-1.4599841619393299E-3</c:v>
                </c:pt>
                <c:pt idx="7286" formatCode="General">
                  <c:v>-1.4569684991939101E-3</c:v>
                </c:pt>
                <c:pt idx="7287" formatCode="General">
                  <c:v>-1.46068000254888E-3</c:v>
                </c:pt>
                <c:pt idx="7288" formatCode="General">
                  <c:v>-1.44534671659512E-3</c:v>
                </c:pt>
                <c:pt idx="7289" formatCode="General">
                  <c:v>-1.45647555608233E-3</c:v>
                </c:pt>
                <c:pt idx="7290" formatCode="General">
                  <c:v>-1.48132956800183E-3</c:v>
                </c:pt>
                <c:pt idx="7291" formatCode="General">
                  <c:v>-1.4332841545749799E-3</c:v>
                </c:pt>
                <c:pt idx="7292" formatCode="General">
                  <c:v>-1.43004746433951E-3</c:v>
                </c:pt>
                <c:pt idx="7293" formatCode="General">
                  <c:v>-1.4343179526761301E-3</c:v>
                </c:pt>
                <c:pt idx="7294" formatCode="General">
                  <c:v>-1.45458651484676E-3</c:v>
                </c:pt>
                <c:pt idx="7295" formatCode="General">
                  <c:v>-1.4436702459521701E-3</c:v>
                </c:pt>
                <c:pt idx="7296" formatCode="General">
                  <c:v>-1.4485075233222099E-3</c:v>
                </c:pt>
                <c:pt idx="7297" formatCode="General">
                  <c:v>-1.4445890691647399E-3</c:v>
                </c:pt>
                <c:pt idx="7298" formatCode="General">
                  <c:v>-1.4411484515248301E-3</c:v>
                </c:pt>
                <c:pt idx="7299" formatCode="General">
                  <c:v>-1.4548806760751899E-3</c:v>
                </c:pt>
                <c:pt idx="7300" formatCode="General">
                  <c:v>-1.4506917972956499E-3</c:v>
                </c:pt>
                <c:pt idx="7301" formatCode="General">
                  <c:v>-1.4708910926998599E-3</c:v>
                </c:pt>
                <c:pt idx="7302" formatCode="General">
                  <c:v>-1.4368376786992999E-3</c:v>
                </c:pt>
                <c:pt idx="7303" formatCode="General">
                  <c:v>-1.4270883907683801E-3</c:v>
                </c:pt>
                <c:pt idx="7304" formatCode="General">
                  <c:v>-1.4171237822439E-3</c:v>
                </c:pt>
                <c:pt idx="7305" formatCode="General">
                  <c:v>-1.4361208963940299E-3</c:v>
                </c:pt>
                <c:pt idx="7306" formatCode="General">
                  <c:v>-1.44033342934215E-3</c:v>
                </c:pt>
                <c:pt idx="7307" formatCode="General">
                  <c:v>-1.45726018794192E-3</c:v>
                </c:pt>
                <c:pt idx="7308" formatCode="General">
                  <c:v>-1.4250861935518101E-3</c:v>
                </c:pt>
                <c:pt idx="7309" formatCode="General">
                  <c:v>-1.4506973630185099E-3</c:v>
                </c:pt>
                <c:pt idx="7310" formatCode="General">
                  <c:v>-1.4524807404782999E-3</c:v>
                </c:pt>
                <c:pt idx="7311" formatCode="General">
                  <c:v>-1.4490211875125801E-3</c:v>
                </c:pt>
                <c:pt idx="7312" formatCode="General">
                  <c:v>-1.40975146635657E-3</c:v>
                </c:pt>
                <c:pt idx="7313" formatCode="General">
                  <c:v>-1.46051581166094E-3</c:v>
                </c:pt>
                <c:pt idx="7314" formatCode="General">
                  <c:v>-1.43491535826793E-3</c:v>
                </c:pt>
                <c:pt idx="7315" formatCode="General">
                  <c:v>-1.4565857924727201E-3</c:v>
                </c:pt>
                <c:pt idx="7316" formatCode="General">
                  <c:v>-1.42275633903784E-3</c:v>
                </c:pt>
                <c:pt idx="7317" formatCode="General">
                  <c:v>-1.41217507001678E-3</c:v>
                </c:pt>
                <c:pt idx="7318" formatCode="General">
                  <c:v>-1.4278892547068E-3</c:v>
                </c:pt>
                <c:pt idx="7319" formatCode="General">
                  <c:v>-1.4006660688434701E-3</c:v>
                </c:pt>
                <c:pt idx="7320" formatCode="General">
                  <c:v>-1.46554670205926E-3</c:v>
                </c:pt>
                <c:pt idx="7321" formatCode="General">
                  <c:v>-1.42951301116098E-3</c:v>
                </c:pt>
                <c:pt idx="7322" formatCode="General">
                  <c:v>-1.4100251102832199E-3</c:v>
                </c:pt>
                <c:pt idx="7323" formatCode="General">
                  <c:v>-1.45083409466534E-3</c:v>
                </c:pt>
                <c:pt idx="7324" formatCode="General">
                  <c:v>-1.4401162975641499E-3</c:v>
                </c:pt>
                <c:pt idx="7325" formatCode="General">
                  <c:v>-1.3687359028289299E-3</c:v>
                </c:pt>
                <c:pt idx="7326" formatCode="General">
                  <c:v>-1.37323070088971E-3</c:v>
                </c:pt>
                <c:pt idx="7327" formatCode="General">
                  <c:v>-1.39827737348206E-3</c:v>
                </c:pt>
                <c:pt idx="7328" formatCode="General">
                  <c:v>-1.44672441833458E-3</c:v>
                </c:pt>
                <c:pt idx="7329" formatCode="General">
                  <c:v>-1.4253770930155599E-3</c:v>
                </c:pt>
                <c:pt idx="7330" formatCode="General">
                  <c:v>-1.41163215117393E-3</c:v>
                </c:pt>
                <c:pt idx="7331" formatCode="General">
                  <c:v>-1.4353111546798599E-3</c:v>
                </c:pt>
                <c:pt idx="7332" formatCode="General">
                  <c:v>-1.3547541230426599E-3</c:v>
                </c:pt>
                <c:pt idx="7333" formatCode="General">
                  <c:v>-1.4386093160812601E-3</c:v>
                </c:pt>
                <c:pt idx="7334" formatCode="General">
                  <c:v>-1.41571989436441E-3</c:v>
                </c:pt>
                <c:pt idx="7335" formatCode="General">
                  <c:v>-1.4220052820918599E-3</c:v>
                </c:pt>
                <c:pt idx="7336" formatCode="General">
                  <c:v>-1.45603678368831E-3</c:v>
                </c:pt>
                <c:pt idx="7337" formatCode="General">
                  <c:v>-1.3970289091290299E-3</c:v>
                </c:pt>
                <c:pt idx="7338" formatCode="General">
                  <c:v>-1.3863777461489699E-3</c:v>
                </c:pt>
                <c:pt idx="7339" formatCode="General">
                  <c:v>-1.35754831192004E-3</c:v>
                </c:pt>
                <c:pt idx="7340" formatCode="General">
                  <c:v>-1.4063534486737101E-3</c:v>
                </c:pt>
                <c:pt idx="7341" formatCode="General">
                  <c:v>-1.4610235396894499E-3</c:v>
                </c:pt>
                <c:pt idx="7342" formatCode="General">
                  <c:v>-1.4222924032305201E-3</c:v>
                </c:pt>
                <c:pt idx="7343" formatCode="General">
                  <c:v>-1.42426394827083E-3</c:v>
                </c:pt>
                <c:pt idx="7344" formatCode="General">
                  <c:v>-1.38301705615259E-3</c:v>
                </c:pt>
                <c:pt idx="7345" formatCode="General">
                  <c:v>-1.43532821162068E-3</c:v>
                </c:pt>
                <c:pt idx="7346" formatCode="General">
                  <c:v>-1.4222574236033799E-3</c:v>
                </c:pt>
                <c:pt idx="7347" formatCode="General">
                  <c:v>-1.41313131909722E-3</c:v>
                </c:pt>
                <c:pt idx="7348" formatCode="General">
                  <c:v>-1.4328994865155801E-3</c:v>
                </c:pt>
                <c:pt idx="7349" formatCode="General">
                  <c:v>-1.4446851249712801E-3</c:v>
                </c:pt>
                <c:pt idx="7350" formatCode="General">
                  <c:v>-1.41708511862741E-3</c:v>
                </c:pt>
                <c:pt idx="7351" formatCode="General">
                  <c:v>-1.4098469865727499E-3</c:v>
                </c:pt>
                <c:pt idx="7352" formatCode="General">
                  <c:v>-1.4134627514100801E-3</c:v>
                </c:pt>
                <c:pt idx="7353" formatCode="General">
                  <c:v>-1.4126514750723599E-3</c:v>
                </c:pt>
                <c:pt idx="7354" formatCode="General">
                  <c:v>-1.44769174564132E-3</c:v>
                </c:pt>
                <c:pt idx="7355" formatCode="General">
                  <c:v>-1.44231903895898E-3</c:v>
                </c:pt>
                <c:pt idx="7356" formatCode="General">
                  <c:v>-1.4223116416935699E-3</c:v>
                </c:pt>
                <c:pt idx="7357" formatCode="General">
                  <c:v>-1.43101675617708E-3</c:v>
                </c:pt>
                <c:pt idx="7358" formatCode="General">
                  <c:v>-1.4230064972551E-3</c:v>
                </c:pt>
                <c:pt idx="7359" formatCode="General">
                  <c:v>-1.4472505752656101E-3</c:v>
                </c:pt>
                <c:pt idx="7360" formatCode="General">
                  <c:v>-1.42777211860744E-3</c:v>
                </c:pt>
                <c:pt idx="7361" formatCode="General">
                  <c:v>-1.4393239028883001E-3</c:v>
                </c:pt>
                <c:pt idx="7362" formatCode="General">
                  <c:v>-1.4336512627511301E-3</c:v>
                </c:pt>
                <c:pt idx="7363" formatCode="General">
                  <c:v>-1.4331063803413001E-3</c:v>
                </c:pt>
                <c:pt idx="7364" formatCode="General">
                  <c:v>-1.4111835275069399E-3</c:v>
                </c:pt>
                <c:pt idx="7365" formatCode="General">
                  <c:v>-1.43839217587622E-3</c:v>
                </c:pt>
                <c:pt idx="7366" formatCode="General">
                  <c:v>-1.4193557856670301E-3</c:v>
                </c:pt>
                <c:pt idx="7367" formatCode="General">
                  <c:v>-1.4488022736492601E-3</c:v>
                </c:pt>
                <c:pt idx="7368" formatCode="General">
                  <c:v>-1.4588126979055501E-3</c:v>
                </c:pt>
                <c:pt idx="7369" formatCode="General">
                  <c:v>-1.44467880177138E-3</c:v>
                </c:pt>
                <c:pt idx="7370" formatCode="General">
                  <c:v>-1.4324495965250201E-3</c:v>
                </c:pt>
                <c:pt idx="7371" formatCode="General">
                  <c:v>-1.3844361860573999E-3</c:v>
                </c:pt>
                <c:pt idx="7372" formatCode="General">
                  <c:v>-1.41357020762653E-3</c:v>
                </c:pt>
                <c:pt idx="7373" formatCode="General">
                  <c:v>-1.45031358081091E-3</c:v>
                </c:pt>
                <c:pt idx="7374" formatCode="General">
                  <c:v>-1.44867254158466E-3</c:v>
                </c:pt>
                <c:pt idx="7375" formatCode="General">
                  <c:v>-1.4751700520195699E-3</c:v>
                </c:pt>
                <c:pt idx="7376" formatCode="General">
                  <c:v>-1.4198249174527599E-3</c:v>
                </c:pt>
                <c:pt idx="7377" formatCode="General">
                  <c:v>-1.4515924152782001E-3</c:v>
                </c:pt>
                <c:pt idx="7378" formatCode="General">
                  <c:v>-1.43652516454703E-3</c:v>
                </c:pt>
                <c:pt idx="7379" formatCode="General">
                  <c:v>-1.43224230735456E-3</c:v>
                </c:pt>
                <c:pt idx="7380" formatCode="General">
                  <c:v>-1.4029167798291101E-3</c:v>
                </c:pt>
                <c:pt idx="7381" formatCode="General">
                  <c:v>-1.4491838659265899E-3</c:v>
                </c:pt>
                <c:pt idx="7382" formatCode="General">
                  <c:v>-1.4077680203695201E-3</c:v>
                </c:pt>
                <c:pt idx="7383" formatCode="General">
                  <c:v>-1.4345500588414601E-3</c:v>
                </c:pt>
                <c:pt idx="7384" formatCode="General">
                  <c:v>-1.3942669102226201E-3</c:v>
                </c:pt>
                <c:pt idx="7385" formatCode="General">
                  <c:v>-1.43342361967815E-3</c:v>
                </c:pt>
                <c:pt idx="7386" formatCode="General">
                  <c:v>-1.44571440972717E-3</c:v>
                </c:pt>
                <c:pt idx="7387" formatCode="General">
                  <c:v>-1.4231904501030401E-3</c:v>
                </c:pt>
                <c:pt idx="7388" formatCode="General">
                  <c:v>-1.4393861940939E-3</c:v>
                </c:pt>
                <c:pt idx="7389" formatCode="General">
                  <c:v>-1.42288121988489E-3</c:v>
                </c:pt>
                <c:pt idx="7390" formatCode="General">
                  <c:v>-1.4401485939957101E-3</c:v>
                </c:pt>
                <c:pt idx="7391" formatCode="General">
                  <c:v>-1.43961253981529E-3</c:v>
                </c:pt>
                <c:pt idx="7392" formatCode="General">
                  <c:v>-1.4303891458864E-3</c:v>
                </c:pt>
                <c:pt idx="7393" formatCode="General">
                  <c:v>-1.4360226404187501E-3</c:v>
                </c:pt>
                <c:pt idx="7394" formatCode="General">
                  <c:v>-1.4278211392279199E-3</c:v>
                </c:pt>
                <c:pt idx="7395" formatCode="General">
                  <c:v>-1.4449981315668001E-3</c:v>
                </c:pt>
                <c:pt idx="7396" formatCode="General">
                  <c:v>-1.41026359449784E-3</c:v>
                </c:pt>
                <c:pt idx="7397" formatCode="General">
                  <c:v>-1.43191005605329E-3</c:v>
                </c:pt>
                <c:pt idx="7398" formatCode="General">
                  <c:v>-1.3928866483051E-3</c:v>
                </c:pt>
                <c:pt idx="7399" formatCode="General">
                  <c:v>-1.39300003337882E-3</c:v>
                </c:pt>
                <c:pt idx="7400" formatCode="General">
                  <c:v>-1.44641926232714E-3</c:v>
                </c:pt>
                <c:pt idx="7401" formatCode="General">
                  <c:v>-1.4348145797369899E-3</c:v>
                </c:pt>
                <c:pt idx="7402" formatCode="General">
                  <c:v>-1.4369494397958699E-3</c:v>
                </c:pt>
                <c:pt idx="7403" formatCode="General">
                  <c:v>-1.42279921971693E-3</c:v>
                </c:pt>
                <c:pt idx="7404" formatCode="General">
                  <c:v>-1.42506651320133E-3</c:v>
                </c:pt>
                <c:pt idx="7405" formatCode="General">
                  <c:v>-1.4067153989324201E-3</c:v>
                </c:pt>
                <c:pt idx="7406" formatCode="General">
                  <c:v>-1.42137246605461E-3</c:v>
                </c:pt>
                <c:pt idx="7407" formatCode="General">
                  <c:v>-1.40078449339189E-3</c:v>
                </c:pt>
                <c:pt idx="7408" formatCode="General">
                  <c:v>-1.39848653513426E-3</c:v>
                </c:pt>
                <c:pt idx="7409" formatCode="General">
                  <c:v>-1.4124027467735799E-3</c:v>
                </c:pt>
                <c:pt idx="7410" formatCode="General">
                  <c:v>-1.396559940416E-3</c:v>
                </c:pt>
                <c:pt idx="7411" formatCode="General">
                  <c:v>-1.4279550669041099E-3</c:v>
                </c:pt>
                <c:pt idx="7412" formatCode="General">
                  <c:v>-1.3973894196306E-3</c:v>
                </c:pt>
                <c:pt idx="7413" formatCode="General">
                  <c:v>-1.40966046116361E-3</c:v>
                </c:pt>
                <c:pt idx="7414" formatCode="General">
                  <c:v>-1.43981369818462E-3</c:v>
                </c:pt>
                <c:pt idx="7415" formatCode="General">
                  <c:v>-1.4536344509325999E-3</c:v>
                </c:pt>
                <c:pt idx="7416" formatCode="General">
                  <c:v>-1.4113206852534399E-3</c:v>
                </c:pt>
                <c:pt idx="7417" formatCode="General">
                  <c:v>-1.43911689073027E-3</c:v>
                </c:pt>
                <c:pt idx="7418" formatCode="General">
                  <c:v>-1.4500648488416899E-3</c:v>
                </c:pt>
                <c:pt idx="7419" formatCode="General">
                  <c:v>-1.4274267320369099E-3</c:v>
                </c:pt>
                <c:pt idx="7420" formatCode="General">
                  <c:v>-1.3921417550544701E-3</c:v>
                </c:pt>
                <c:pt idx="7421" formatCode="General">
                  <c:v>-1.3958000707843699E-3</c:v>
                </c:pt>
                <c:pt idx="7422" formatCode="General">
                  <c:v>-1.41146387395583E-3</c:v>
                </c:pt>
                <c:pt idx="7423" formatCode="General">
                  <c:v>-1.4206261550075601E-3</c:v>
                </c:pt>
                <c:pt idx="7424" formatCode="General">
                  <c:v>-1.43212765458739E-3</c:v>
                </c:pt>
                <c:pt idx="7425" formatCode="General">
                  <c:v>-1.4067971303978999E-3</c:v>
                </c:pt>
                <c:pt idx="7426" formatCode="General">
                  <c:v>-1.42402574278138E-3</c:v>
                </c:pt>
                <c:pt idx="7427" formatCode="General">
                  <c:v>-1.3844812698519701E-3</c:v>
                </c:pt>
                <c:pt idx="7428" formatCode="General">
                  <c:v>-1.4157705501979801E-3</c:v>
                </c:pt>
                <c:pt idx="7429" formatCode="General">
                  <c:v>-1.4284069527707799E-3</c:v>
                </c:pt>
                <c:pt idx="7430" formatCode="General">
                  <c:v>-1.4235904850574E-3</c:v>
                </c:pt>
                <c:pt idx="7431" formatCode="General">
                  <c:v>-1.40558991467929E-3</c:v>
                </c:pt>
                <c:pt idx="7432" formatCode="General">
                  <c:v>-1.3973971870099499E-3</c:v>
                </c:pt>
                <c:pt idx="7433" formatCode="General">
                  <c:v>-1.4505351908667601E-3</c:v>
                </c:pt>
                <c:pt idx="7434" formatCode="General">
                  <c:v>-1.4589707124959799E-3</c:v>
                </c:pt>
                <c:pt idx="7435" formatCode="General">
                  <c:v>-1.4091097396911E-3</c:v>
                </c:pt>
                <c:pt idx="7436" formatCode="General">
                  <c:v>-1.4320367719848799E-3</c:v>
                </c:pt>
                <c:pt idx="7437" formatCode="General">
                  <c:v>-1.4295626668627301E-3</c:v>
                </c:pt>
                <c:pt idx="7438" formatCode="General">
                  <c:v>-1.42309482595848E-3</c:v>
                </c:pt>
                <c:pt idx="7439" formatCode="General">
                  <c:v>-1.43406572566223E-3</c:v>
                </c:pt>
                <c:pt idx="7440" formatCode="General">
                  <c:v>-1.4347968388641599E-3</c:v>
                </c:pt>
                <c:pt idx="7441" formatCode="General">
                  <c:v>-1.42384265992632E-3</c:v>
                </c:pt>
                <c:pt idx="7442" formatCode="General">
                  <c:v>-1.4454947149799E-3</c:v>
                </c:pt>
                <c:pt idx="7443" formatCode="General">
                  <c:v>-1.37607678804897E-3</c:v>
                </c:pt>
                <c:pt idx="7444" formatCode="General">
                  <c:v>-1.4278756620442099E-3</c:v>
                </c:pt>
                <c:pt idx="7445" formatCode="General">
                  <c:v>-1.3739411987935999E-3</c:v>
                </c:pt>
                <c:pt idx="7446" formatCode="General">
                  <c:v>-1.44371831144725E-3</c:v>
                </c:pt>
                <c:pt idx="7447" formatCode="General">
                  <c:v>-1.39290781122055E-3</c:v>
                </c:pt>
                <c:pt idx="7448" formatCode="General">
                  <c:v>-1.3840174414511801E-3</c:v>
                </c:pt>
                <c:pt idx="7449" formatCode="General">
                  <c:v>-1.4452833125690599E-3</c:v>
                </c:pt>
                <c:pt idx="7450" formatCode="General">
                  <c:v>-1.4037872580193499E-3</c:v>
                </c:pt>
                <c:pt idx="7451" formatCode="General">
                  <c:v>-1.4093193495739601E-3</c:v>
                </c:pt>
                <c:pt idx="7452" formatCode="General">
                  <c:v>-1.4370543875285801E-3</c:v>
                </c:pt>
                <c:pt idx="7453" formatCode="General">
                  <c:v>-1.4035454072580499E-3</c:v>
                </c:pt>
                <c:pt idx="7454" formatCode="General">
                  <c:v>-1.40895856701599E-3</c:v>
                </c:pt>
                <c:pt idx="7455" formatCode="General">
                  <c:v>-1.41273980327329E-3</c:v>
                </c:pt>
                <c:pt idx="7456" formatCode="General">
                  <c:v>-1.4409247396804099E-3</c:v>
                </c:pt>
                <c:pt idx="7457" formatCode="General">
                  <c:v>-1.4542123254013199E-3</c:v>
                </c:pt>
                <c:pt idx="7458" formatCode="General">
                  <c:v>-1.4455985575443199E-3</c:v>
                </c:pt>
                <c:pt idx="7459" formatCode="General">
                  <c:v>-1.4428330763450799E-3</c:v>
                </c:pt>
                <c:pt idx="7460" formatCode="General">
                  <c:v>-1.4310369254846101E-3</c:v>
                </c:pt>
                <c:pt idx="7461" formatCode="General">
                  <c:v>-1.4421146658148401E-3</c:v>
                </c:pt>
                <c:pt idx="7462" formatCode="General">
                  <c:v>-1.4524044249517301E-3</c:v>
                </c:pt>
                <c:pt idx="7463" formatCode="General">
                  <c:v>-1.42360532202248E-3</c:v>
                </c:pt>
                <c:pt idx="7464" formatCode="General">
                  <c:v>-1.42947982995845E-3</c:v>
                </c:pt>
                <c:pt idx="7465" formatCode="General">
                  <c:v>-1.4407001847645199E-3</c:v>
                </c:pt>
                <c:pt idx="7466" formatCode="General">
                  <c:v>-1.4382425845779099E-3</c:v>
                </c:pt>
                <c:pt idx="7467" formatCode="General">
                  <c:v>-1.4363874658292299E-3</c:v>
                </c:pt>
                <c:pt idx="7468" formatCode="General">
                  <c:v>-1.3914461025942E-3</c:v>
                </c:pt>
                <c:pt idx="7469" formatCode="General">
                  <c:v>-1.4070156407720699E-3</c:v>
                </c:pt>
                <c:pt idx="7470" formatCode="General">
                  <c:v>-1.3994062240800199E-3</c:v>
                </c:pt>
                <c:pt idx="7471" formatCode="General">
                  <c:v>-1.4220790732838999E-3</c:v>
                </c:pt>
                <c:pt idx="7472" formatCode="General">
                  <c:v>-1.43586503839286E-3</c:v>
                </c:pt>
                <c:pt idx="7473" formatCode="General">
                  <c:v>-1.4156293848125599E-3</c:v>
                </c:pt>
                <c:pt idx="7474" formatCode="General">
                  <c:v>-1.42864445515989E-3</c:v>
                </c:pt>
                <c:pt idx="7475" formatCode="General">
                  <c:v>-1.38910397967201E-3</c:v>
                </c:pt>
                <c:pt idx="7476" formatCode="General">
                  <c:v>-1.3761716401562501E-3</c:v>
                </c:pt>
                <c:pt idx="7477" formatCode="General">
                  <c:v>-1.4332006414586899E-3</c:v>
                </c:pt>
                <c:pt idx="7478" formatCode="General">
                  <c:v>-1.42637823296826E-3</c:v>
                </c:pt>
                <c:pt idx="7479" formatCode="General">
                  <c:v>-1.3834525602390701E-3</c:v>
                </c:pt>
                <c:pt idx="7480" formatCode="General">
                  <c:v>-1.43637625882794E-3</c:v>
                </c:pt>
                <c:pt idx="7481" formatCode="General">
                  <c:v>-1.44107408474363E-3</c:v>
                </c:pt>
                <c:pt idx="7482" formatCode="General">
                  <c:v>-1.4071477175835699E-3</c:v>
                </c:pt>
                <c:pt idx="7483" formatCode="General">
                  <c:v>-1.42774245846464E-3</c:v>
                </c:pt>
                <c:pt idx="7484" formatCode="General">
                  <c:v>-1.4594780915947599E-3</c:v>
                </c:pt>
                <c:pt idx="7485" formatCode="General">
                  <c:v>-1.4129243268536801E-3</c:v>
                </c:pt>
                <c:pt idx="7486" formatCode="General">
                  <c:v>-1.4140012680919499E-3</c:v>
                </c:pt>
                <c:pt idx="7487" formatCode="General">
                  <c:v>-1.4130323440229599E-3</c:v>
                </c:pt>
                <c:pt idx="7488" formatCode="General">
                  <c:v>-1.4429207665814299E-3</c:v>
                </c:pt>
                <c:pt idx="7489" formatCode="General">
                  <c:v>-1.4084669520127401E-3</c:v>
                </c:pt>
                <c:pt idx="7490" formatCode="General">
                  <c:v>-1.4136890519747399E-3</c:v>
                </c:pt>
                <c:pt idx="7491" formatCode="General">
                  <c:v>-1.42091709866708E-3</c:v>
                </c:pt>
                <c:pt idx="7492" formatCode="General">
                  <c:v>-1.42814020636782E-3</c:v>
                </c:pt>
                <c:pt idx="7493" formatCode="General">
                  <c:v>-1.41537325226757E-3</c:v>
                </c:pt>
                <c:pt idx="7494" formatCode="General">
                  <c:v>-1.4485325428579201E-3</c:v>
                </c:pt>
                <c:pt idx="7495" formatCode="General">
                  <c:v>-1.4251648665100599E-3</c:v>
                </c:pt>
                <c:pt idx="7496" formatCode="General">
                  <c:v>-1.4485065276659099E-3</c:v>
                </c:pt>
                <c:pt idx="7497" formatCode="General">
                  <c:v>-1.4466652789000599E-3</c:v>
                </c:pt>
                <c:pt idx="7498" formatCode="General">
                  <c:v>-1.4355758393359199E-3</c:v>
                </c:pt>
                <c:pt idx="7499" formatCode="General">
                  <c:v>-1.4237106419122099E-3</c:v>
                </c:pt>
                <c:pt idx="7500" formatCode="General">
                  <c:v>-1.4289335337970999E-3</c:v>
                </c:pt>
                <c:pt idx="7501" formatCode="General">
                  <c:v>-1.4098073949299101E-3</c:v>
                </c:pt>
                <c:pt idx="7502" formatCode="General">
                  <c:v>-1.41393538835299E-3</c:v>
                </c:pt>
                <c:pt idx="7503" formatCode="General">
                  <c:v>-1.43562164133801E-3</c:v>
                </c:pt>
                <c:pt idx="7504" formatCode="General">
                  <c:v>-1.4074604074402401E-3</c:v>
                </c:pt>
                <c:pt idx="7505" formatCode="General">
                  <c:v>-1.40578770847388E-3</c:v>
                </c:pt>
                <c:pt idx="7506" formatCode="General">
                  <c:v>-1.4060131544004399E-3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835-4473-8E61-1337B4DEA5B0}"/>
            </c:ext>
          </c:extLst>
        </c:ser>
        <c:ser>
          <c:idx val="0"/>
          <c:order val="4"/>
          <c:tx>
            <c:v>down(Sapp) Parallel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data_Loop!$CB$13:$CB$1941</c:f>
              <c:numCache>
                <c:formatCode>General</c:formatCode>
                <c:ptCount val="1929"/>
                <c:pt idx="0">
                  <c:v>14999.9248046875</c:v>
                </c:pt>
                <c:pt idx="1">
                  <c:v>14996.258300781299</c:v>
                </c:pt>
                <c:pt idx="2">
                  <c:v>14991.151855468701</c:v>
                </c:pt>
                <c:pt idx="3">
                  <c:v>14980.815917968701</c:v>
                </c:pt>
                <c:pt idx="4">
                  <c:v>14968.41796875</c:v>
                </c:pt>
                <c:pt idx="5">
                  <c:v>14954.914550781299</c:v>
                </c:pt>
                <c:pt idx="6">
                  <c:v>14940.474609375</c:v>
                </c:pt>
                <c:pt idx="7">
                  <c:v>14925.138671875</c:v>
                </c:pt>
                <c:pt idx="8">
                  <c:v>14910.2880859375</c:v>
                </c:pt>
                <c:pt idx="9">
                  <c:v>14895.525390625</c:v>
                </c:pt>
                <c:pt idx="10">
                  <c:v>14880.3359375</c:v>
                </c:pt>
                <c:pt idx="11">
                  <c:v>14865.473144531299</c:v>
                </c:pt>
                <c:pt idx="12">
                  <c:v>14850.1826171875</c:v>
                </c:pt>
                <c:pt idx="13">
                  <c:v>14833.9873046875</c:v>
                </c:pt>
                <c:pt idx="14">
                  <c:v>14819.8037109375</c:v>
                </c:pt>
                <c:pt idx="15">
                  <c:v>14806.047363281201</c:v>
                </c:pt>
                <c:pt idx="16">
                  <c:v>14791.12109375</c:v>
                </c:pt>
                <c:pt idx="17">
                  <c:v>14775.931152343799</c:v>
                </c:pt>
                <c:pt idx="18">
                  <c:v>14760.603515625</c:v>
                </c:pt>
                <c:pt idx="19">
                  <c:v>14745.803222656201</c:v>
                </c:pt>
                <c:pt idx="20">
                  <c:v>14731.052734375</c:v>
                </c:pt>
                <c:pt idx="21">
                  <c:v>14716.265136718799</c:v>
                </c:pt>
                <c:pt idx="22">
                  <c:v>14700.37109375</c:v>
                </c:pt>
                <c:pt idx="23">
                  <c:v>14685.5458984375</c:v>
                </c:pt>
                <c:pt idx="24">
                  <c:v>14671.022949218701</c:v>
                </c:pt>
                <c:pt idx="25">
                  <c:v>14655.078613281201</c:v>
                </c:pt>
                <c:pt idx="26">
                  <c:v>14640.291503906201</c:v>
                </c:pt>
                <c:pt idx="27">
                  <c:v>14626.070800781299</c:v>
                </c:pt>
                <c:pt idx="28">
                  <c:v>14611.396484375</c:v>
                </c:pt>
                <c:pt idx="29">
                  <c:v>14596.62109375</c:v>
                </c:pt>
                <c:pt idx="30">
                  <c:v>14581.833984375</c:v>
                </c:pt>
                <c:pt idx="31">
                  <c:v>14566.707519531299</c:v>
                </c:pt>
                <c:pt idx="32">
                  <c:v>14551.441894531299</c:v>
                </c:pt>
                <c:pt idx="33">
                  <c:v>14536.490234375</c:v>
                </c:pt>
                <c:pt idx="34">
                  <c:v>14521.426269531299</c:v>
                </c:pt>
                <c:pt idx="35">
                  <c:v>14505.607910156201</c:v>
                </c:pt>
                <c:pt idx="36">
                  <c:v>14490.543457031299</c:v>
                </c:pt>
                <c:pt idx="37">
                  <c:v>14476.1962890625</c:v>
                </c:pt>
                <c:pt idx="38">
                  <c:v>14461.056640625</c:v>
                </c:pt>
                <c:pt idx="39">
                  <c:v>14446.2060546875</c:v>
                </c:pt>
                <c:pt idx="40">
                  <c:v>14431.7578125</c:v>
                </c:pt>
                <c:pt idx="41">
                  <c:v>14416.83203125</c:v>
                </c:pt>
                <c:pt idx="42">
                  <c:v>14401.8564453125</c:v>
                </c:pt>
                <c:pt idx="43">
                  <c:v>14386.91796875</c:v>
                </c:pt>
                <c:pt idx="44">
                  <c:v>14371.325683593799</c:v>
                </c:pt>
                <c:pt idx="45">
                  <c:v>14356.010253906201</c:v>
                </c:pt>
                <c:pt idx="46">
                  <c:v>14341.901855468701</c:v>
                </c:pt>
                <c:pt idx="47">
                  <c:v>14327.580078125</c:v>
                </c:pt>
                <c:pt idx="48">
                  <c:v>14312.063964843799</c:v>
                </c:pt>
                <c:pt idx="49">
                  <c:v>14297.1630859375</c:v>
                </c:pt>
                <c:pt idx="50">
                  <c:v>14282.739746093799</c:v>
                </c:pt>
                <c:pt idx="51">
                  <c:v>14267.4365234375</c:v>
                </c:pt>
                <c:pt idx="52">
                  <c:v>14252.1962890625</c:v>
                </c:pt>
                <c:pt idx="53">
                  <c:v>14237.673339843799</c:v>
                </c:pt>
                <c:pt idx="54">
                  <c:v>14222.697265625</c:v>
                </c:pt>
                <c:pt idx="55">
                  <c:v>14207.293457031201</c:v>
                </c:pt>
                <c:pt idx="56">
                  <c:v>14192.568847656299</c:v>
                </c:pt>
                <c:pt idx="57">
                  <c:v>14177.65625</c:v>
                </c:pt>
                <c:pt idx="58">
                  <c:v>14162.416503906201</c:v>
                </c:pt>
                <c:pt idx="59">
                  <c:v>14147.6787109375</c:v>
                </c:pt>
                <c:pt idx="60">
                  <c:v>14133.1923828125</c:v>
                </c:pt>
                <c:pt idx="61">
                  <c:v>14118.3798828125</c:v>
                </c:pt>
                <c:pt idx="62">
                  <c:v>14103.08984375</c:v>
                </c:pt>
                <c:pt idx="63">
                  <c:v>14088.025390625</c:v>
                </c:pt>
                <c:pt idx="64">
                  <c:v>14073.087402343701</c:v>
                </c:pt>
                <c:pt idx="65">
                  <c:v>14058.262207031201</c:v>
                </c:pt>
                <c:pt idx="66">
                  <c:v>14043.323730468701</c:v>
                </c:pt>
                <c:pt idx="67">
                  <c:v>14027.8701171875</c:v>
                </c:pt>
                <c:pt idx="68">
                  <c:v>14012.44140625</c:v>
                </c:pt>
                <c:pt idx="69">
                  <c:v>13997.641113281201</c:v>
                </c:pt>
                <c:pt idx="70">
                  <c:v>13983.017089843799</c:v>
                </c:pt>
                <c:pt idx="71">
                  <c:v>13967.475097656299</c:v>
                </c:pt>
                <c:pt idx="72">
                  <c:v>13952.8505859375</c:v>
                </c:pt>
                <c:pt idx="73">
                  <c:v>13938.592285156201</c:v>
                </c:pt>
                <c:pt idx="74">
                  <c:v>13922.874511718799</c:v>
                </c:pt>
                <c:pt idx="75">
                  <c:v>13908.1494140625</c:v>
                </c:pt>
                <c:pt idx="76">
                  <c:v>13893.9404296875</c:v>
                </c:pt>
                <c:pt idx="77">
                  <c:v>13878.675292968799</c:v>
                </c:pt>
                <c:pt idx="78">
                  <c:v>13863.460449218701</c:v>
                </c:pt>
                <c:pt idx="79">
                  <c:v>13848.823730468701</c:v>
                </c:pt>
                <c:pt idx="80">
                  <c:v>13833.897949218701</c:v>
                </c:pt>
                <c:pt idx="81">
                  <c:v>13818.507324218701</c:v>
                </c:pt>
                <c:pt idx="82">
                  <c:v>13803.8583984375</c:v>
                </c:pt>
                <c:pt idx="83">
                  <c:v>13789.1962890625</c:v>
                </c:pt>
                <c:pt idx="84">
                  <c:v>13773.830078125</c:v>
                </c:pt>
                <c:pt idx="85">
                  <c:v>13759.029785156201</c:v>
                </c:pt>
                <c:pt idx="86">
                  <c:v>13743.689453125</c:v>
                </c:pt>
                <c:pt idx="87">
                  <c:v>13727.921875</c:v>
                </c:pt>
                <c:pt idx="88">
                  <c:v>13713.3857421875</c:v>
                </c:pt>
                <c:pt idx="89">
                  <c:v>13699.1513671875</c:v>
                </c:pt>
                <c:pt idx="90">
                  <c:v>13684.17578125</c:v>
                </c:pt>
                <c:pt idx="91">
                  <c:v>13669.187011718799</c:v>
                </c:pt>
                <c:pt idx="92">
                  <c:v>13654.4365234375</c:v>
                </c:pt>
                <c:pt idx="93">
                  <c:v>13639.2216796875</c:v>
                </c:pt>
                <c:pt idx="94">
                  <c:v>13623.969238281201</c:v>
                </c:pt>
                <c:pt idx="95">
                  <c:v>13609.307128906201</c:v>
                </c:pt>
                <c:pt idx="96">
                  <c:v>13594.834472656299</c:v>
                </c:pt>
                <c:pt idx="97">
                  <c:v>13579.8583984375</c:v>
                </c:pt>
                <c:pt idx="98">
                  <c:v>13564.668457031201</c:v>
                </c:pt>
                <c:pt idx="99">
                  <c:v>13549.1142578125</c:v>
                </c:pt>
                <c:pt idx="100">
                  <c:v>13534.050292968799</c:v>
                </c:pt>
                <c:pt idx="101">
                  <c:v>13519.916503906201</c:v>
                </c:pt>
                <c:pt idx="102">
                  <c:v>13505.354980468701</c:v>
                </c:pt>
                <c:pt idx="103">
                  <c:v>13489.876464843799</c:v>
                </c:pt>
                <c:pt idx="104">
                  <c:v>13474.7373046875</c:v>
                </c:pt>
                <c:pt idx="105">
                  <c:v>13459.6728515625</c:v>
                </c:pt>
                <c:pt idx="106">
                  <c:v>13444.5078125</c:v>
                </c:pt>
                <c:pt idx="107">
                  <c:v>13429.946777343701</c:v>
                </c:pt>
                <c:pt idx="108">
                  <c:v>13415.3232421875</c:v>
                </c:pt>
                <c:pt idx="109">
                  <c:v>13399.83203125</c:v>
                </c:pt>
                <c:pt idx="110">
                  <c:v>13384.90625</c:v>
                </c:pt>
                <c:pt idx="111">
                  <c:v>13370.470703125</c:v>
                </c:pt>
                <c:pt idx="112">
                  <c:v>13355.431640625</c:v>
                </c:pt>
                <c:pt idx="113">
                  <c:v>13340.4306640625</c:v>
                </c:pt>
                <c:pt idx="114">
                  <c:v>13325.441894531299</c:v>
                </c:pt>
                <c:pt idx="115">
                  <c:v>13310.4404296875</c:v>
                </c:pt>
                <c:pt idx="116">
                  <c:v>13295.715332031201</c:v>
                </c:pt>
                <c:pt idx="117">
                  <c:v>13280.9404296875</c:v>
                </c:pt>
                <c:pt idx="118">
                  <c:v>13265.7763671875</c:v>
                </c:pt>
                <c:pt idx="119">
                  <c:v>13250.725097656299</c:v>
                </c:pt>
                <c:pt idx="120">
                  <c:v>13235.6982421875</c:v>
                </c:pt>
                <c:pt idx="121">
                  <c:v>13220.684082031201</c:v>
                </c:pt>
                <c:pt idx="122">
                  <c:v>13205.947265625</c:v>
                </c:pt>
                <c:pt idx="123">
                  <c:v>13190.682128906201</c:v>
                </c:pt>
                <c:pt idx="124">
                  <c:v>13175.60546875</c:v>
                </c:pt>
                <c:pt idx="125">
                  <c:v>13161.044433593799</c:v>
                </c:pt>
                <c:pt idx="126">
                  <c:v>13146.156738281201</c:v>
                </c:pt>
                <c:pt idx="127">
                  <c:v>13129.8603515625</c:v>
                </c:pt>
                <c:pt idx="128">
                  <c:v>13113.463378906201</c:v>
                </c:pt>
                <c:pt idx="129">
                  <c:v>13099.631347656299</c:v>
                </c:pt>
                <c:pt idx="130">
                  <c:v>13085.371582031201</c:v>
                </c:pt>
                <c:pt idx="131">
                  <c:v>13070.370605468701</c:v>
                </c:pt>
                <c:pt idx="132">
                  <c:v>13055.960449218701</c:v>
                </c:pt>
                <c:pt idx="133">
                  <c:v>13040.833496093799</c:v>
                </c:pt>
                <c:pt idx="134">
                  <c:v>13025.8701171875</c:v>
                </c:pt>
                <c:pt idx="135">
                  <c:v>13011.6357421875</c:v>
                </c:pt>
                <c:pt idx="136">
                  <c:v>12996.244628906201</c:v>
                </c:pt>
                <c:pt idx="137">
                  <c:v>12980.929199218701</c:v>
                </c:pt>
                <c:pt idx="138">
                  <c:v>12966.606933593799</c:v>
                </c:pt>
                <c:pt idx="139">
                  <c:v>12951.756347656299</c:v>
                </c:pt>
                <c:pt idx="140">
                  <c:v>12936.8310546875</c:v>
                </c:pt>
                <c:pt idx="141">
                  <c:v>12921.943359375</c:v>
                </c:pt>
                <c:pt idx="142">
                  <c:v>12906.526855468701</c:v>
                </c:pt>
                <c:pt idx="143">
                  <c:v>12891.123046875</c:v>
                </c:pt>
                <c:pt idx="144">
                  <c:v>12876.562011718799</c:v>
                </c:pt>
                <c:pt idx="145">
                  <c:v>12862.0888671875</c:v>
                </c:pt>
                <c:pt idx="146">
                  <c:v>12846.748046875</c:v>
                </c:pt>
                <c:pt idx="147">
                  <c:v>12831.62109375</c:v>
                </c:pt>
                <c:pt idx="148">
                  <c:v>12816.7578125</c:v>
                </c:pt>
                <c:pt idx="149">
                  <c:v>12801.48046875</c:v>
                </c:pt>
                <c:pt idx="150">
                  <c:v>12786.31640625</c:v>
                </c:pt>
                <c:pt idx="151">
                  <c:v>12771.893066406201</c:v>
                </c:pt>
                <c:pt idx="152">
                  <c:v>12757.243652343701</c:v>
                </c:pt>
                <c:pt idx="153">
                  <c:v>12742.1669921875</c:v>
                </c:pt>
                <c:pt idx="154">
                  <c:v>12727.228515625</c:v>
                </c:pt>
                <c:pt idx="155">
                  <c:v>12712.001464843799</c:v>
                </c:pt>
                <c:pt idx="156">
                  <c:v>12697.000488281201</c:v>
                </c:pt>
                <c:pt idx="157">
                  <c:v>12682.564941406201</c:v>
                </c:pt>
                <c:pt idx="158">
                  <c:v>12667.840332031201</c:v>
                </c:pt>
                <c:pt idx="159">
                  <c:v>12652.7509765625</c:v>
                </c:pt>
                <c:pt idx="160">
                  <c:v>12637.4482421875</c:v>
                </c:pt>
                <c:pt idx="161">
                  <c:v>12621.151855468701</c:v>
                </c:pt>
                <c:pt idx="162">
                  <c:v>12605.7607421875</c:v>
                </c:pt>
                <c:pt idx="163">
                  <c:v>12592.10546875</c:v>
                </c:pt>
                <c:pt idx="164">
                  <c:v>12577.64453125</c:v>
                </c:pt>
                <c:pt idx="165">
                  <c:v>12562.567871093799</c:v>
                </c:pt>
                <c:pt idx="166">
                  <c:v>12547.6044921875</c:v>
                </c:pt>
                <c:pt idx="167">
                  <c:v>12532.779296875</c:v>
                </c:pt>
                <c:pt idx="168">
                  <c:v>12517.8916015625</c:v>
                </c:pt>
                <c:pt idx="169">
                  <c:v>12502.927246093799</c:v>
                </c:pt>
                <c:pt idx="170">
                  <c:v>12488.102050781299</c:v>
                </c:pt>
                <c:pt idx="171">
                  <c:v>12472.610839843799</c:v>
                </c:pt>
                <c:pt idx="172">
                  <c:v>12457.873535156201</c:v>
                </c:pt>
                <c:pt idx="173">
                  <c:v>12443.3505859375</c:v>
                </c:pt>
                <c:pt idx="174">
                  <c:v>12428.475097656299</c:v>
                </c:pt>
                <c:pt idx="175">
                  <c:v>12413.234375</c:v>
                </c:pt>
                <c:pt idx="176">
                  <c:v>12397.8056640625</c:v>
                </c:pt>
                <c:pt idx="177">
                  <c:v>12383.231933593799</c:v>
                </c:pt>
                <c:pt idx="178">
                  <c:v>12368.2431640625</c:v>
                </c:pt>
                <c:pt idx="179">
                  <c:v>12352.827636718799</c:v>
                </c:pt>
                <c:pt idx="180">
                  <c:v>12338.3046875</c:v>
                </c:pt>
                <c:pt idx="181">
                  <c:v>12323.906738281201</c:v>
                </c:pt>
                <c:pt idx="182">
                  <c:v>12308.553222656299</c:v>
                </c:pt>
                <c:pt idx="183">
                  <c:v>12292.797363281201</c:v>
                </c:pt>
                <c:pt idx="184">
                  <c:v>12278.0859375</c:v>
                </c:pt>
                <c:pt idx="185">
                  <c:v>12263.7392578125</c:v>
                </c:pt>
                <c:pt idx="186">
                  <c:v>12248.662597656299</c:v>
                </c:pt>
                <c:pt idx="187">
                  <c:v>12233.8115234375</c:v>
                </c:pt>
                <c:pt idx="188">
                  <c:v>12218.5458984375</c:v>
                </c:pt>
                <c:pt idx="189">
                  <c:v>12203.419433593799</c:v>
                </c:pt>
                <c:pt idx="190">
                  <c:v>12189.0595703125</c:v>
                </c:pt>
                <c:pt idx="191">
                  <c:v>12173.78125</c:v>
                </c:pt>
                <c:pt idx="192">
                  <c:v>12158.439941406201</c:v>
                </c:pt>
                <c:pt idx="193">
                  <c:v>12144.244140625</c:v>
                </c:pt>
                <c:pt idx="194">
                  <c:v>12129.066894531299</c:v>
                </c:pt>
                <c:pt idx="195">
                  <c:v>12113.486816406201</c:v>
                </c:pt>
                <c:pt idx="196">
                  <c:v>12098.9384765625</c:v>
                </c:pt>
                <c:pt idx="197">
                  <c:v>12084.013183593799</c:v>
                </c:pt>
                <c:pt idx="198">
                  <c:v>12069.0498046875</c:v>
                </c:pt>
                <c:pt idx="199">
                  <c:v>12054.5009765625</c:v>
                </c:pt>
                <c:pt idx="200">
                  <c:v>12039.587890625</c:v>
                </c:pt>
                <c:pt idx="201">
                  <c:v>12023.8828125</c:v>
                </c:pt>
                <c:pt idx="202">
                  <c:v>12008.9443359375</c:v>
                </c:pt>
                <c:pt idx="203">
                  <c:v>11994.546386718799</c:v>
                </c:pt>
                <c:pt idx="204">
                  <c:v>11979.595214843799</c:v>
                </c:pt>
                <c:pt idx="205">
                  <c:v>11964.908691406201</c:v>
                </c:pt>
                <c:pt idx="206">
                  <c:v>11949.684082031201</c:v>
                </c:pt>
                <c:pt idx="207">
                  <c:v>11933.075683593799</c:v>
                </c:pt>
                <c:pt idx="208">
                  <c:v>11918.150390625</c:v>
                </c:pt>
                <c:pt idx="209">
                  <c:v>11904.1298828125</c:v>
                </c:pt>
                <c:pt idx="210">
                  <c:v>11888.1728515625</c:v>
                </c:pt>
                <c:pt idx="211">
                  <c:v>11873.838378906201</c:v>
                </c:pt>
                <c:pt idx="212">
                  <c:v>11859.817871093799</c:v>
                </c:pt>
                <c:pt idx="213">
                  <c:v>11844.036621093799</c:v>
                </c:pt>
                <c:pt idx="214">
                  <c:v>11829.400390625</c:v>
                </c:pt>
                <c:pt idx="215">
                  <c:v>11815.0283203125</c:v>
                </c:pt>
                <c:pt idx="216">
                  <c:v>11800.127441406201</c:v>
                </c:pt>
                <c:pt idx="217">
                  <c:v>11785.251953125</c:v>
                </c:pt>
                <c:pt idx="218">
                  <c:v>11770.263183593799</c:v>
                </c:pt>
                <c:pt idx="219">
                  <c:v>11755.148925781299</c:v>
                </c:pt>
                <c:pt idx="220">
                  <c:v>11739.896484375</c:v>
                </c:pt>
                <c:pt idx="221">
                  <c:v>11724.907714843799</c:v>
                </c:pt>
                <c:pt idx="222">
                  <c:v>11709.8056640625</c:v>
                </c:pt>
                <c:pt idx="223">
                  <c:v>11694.3642578125</c:v>
                </c:pt>
                <c:pt idx="224">
                  <c:v>11679.3505859375</c:v>
                </c:pt>
                <c:pt idx="225">
                  <c:v>11664.802246093799</c:v>
                </c:pt>
                <c:pt idx="226">
                  <c:v>11649.9013671875</c:v>
                </c:pt>
                <c:pt idx="227">
                  <c:v>11634.82421875</c:v>
                </c:pt>
                <c:pt idx="228">
                  <c:v>11620.0625</c:v>
                </c:pt>
                <c:pt idx="229">
                  <c:v>11605.099121093799</c:v>
                </c:pt>
                <c:pt idx="230">
                  <c:v>11590.135253906201</c:v>
                </c:pt>
                <c:pt idx="231">
                  <c:v>11575.0966796875</c:v>
                </c:pt>
                <c:pt idx="232">
                  <c:v>11560.1455078125</c:v>
                </c:pt>
                <c:pt idx="233">
                  <c:v>11545.49609375</c:v>
                </c:pt>
                <c:pt idx="234">
                  <c:v>11530.545410156201</c:v>
                </c:pt>
                <c:pt idx="235">
                  <c:v>11515.242675781299</c:v>
                </c:pt>
                <c:pt idx="236">
                  <c:v>11500.1533203125</c:v>
                </c:pt>
                <c:pt idx="237">
                  <c:v>11485.290527343799</c:v>
                </c:pt>
                <c:pt idx="238">
                  <c:v>11470.3017578125</c:v>
                </c:pt>
                <c:pt idx="239">
                  <c:v>11455.451171875</c:v>
                </c:pt>
                <c:pt idx="240">
                  <c:v>11440.4755859375</c:v>
                </c:pt>
                <c:pt idx="241">
                  <c:v>11425.398925781299</c:v>
                </c:pt>
                <c:pt idx="242">
                  <c:v>11410.359863281299</c:v>
                </c:pt>
                <c:pt idx="243">
                  <c:v>11394.994140625</c:v>
                </c:pt>
                <c:pt idx="244">
                  <c:v>11379.892089843799</c:v>
                </c:pt>
                <c:pt idx="245">
                  <c:v>11364.9912109375</c:v>
                </c:pt>
                <c:pt idx="246">
                  <c:v>11349.67578125</c:v>
                </c:pt>
                <c:pt idx="247">
                  <c:v>11335.15234375</c:v>
                </c:pt>
                <c:pt idx="248">
                  <c:v>11320.604003906201</c:v>
                </c:pt>
                <c:pt idx="249">
                  <c:v>11305.4521484375</c:v>
                </c:pt>
                <c:pt idx="250">
                  <c:v>11290.236816406201</c:v>
                </c:pt>
                <c:pt idx="251">
                  <c:v>11274.883300781299</c:v>
                </c:pt>
                <c:pt idx="252">
                  <c:v>11259.693847656201</c:v>
                </c:pt>
                <c:pt idx="253">
                  <c:v>11244.9443359375</c:v>
                </c:pt>
                <c:pt idx="254">
                  <c:v>11230.43359375</c:v>
                </c:pt>
                <c:pt idx="255">
                  <c:v>11215.395019531201</c:v>
                </c:pt>
                <c:pt idx="256">
                  <c:v>11200.330566406201</c:v>
                </c:pt>
                <c:pt idx="257">
                  <c:v>11185.580566406201</c:v>
                </c:pt>
                <c:pt idx="258">
                  <c:v>11170.843261718701</c:v>
                </c:pt>
                <c:pt idx="259">
                  <c:v>11155.112792968799</c:v>
                </c:pt>
                <c:pt idx="260">
                  <c:v>11139.4326171875</c:v>
                </c:pt>
                <c:pt idx="261">
                  <c:v>11124.9970703125</c:v>
                </c:pt>
                <c:pt idx="262">
                  <c:v>11110.373535156201</c:v>
                </c:pt>
                <c:pt idx="263">
                  <c:v>11095.334472656201</c:v>
                </c:pt>
                <c:pt idx="264">
                  <c:v>11080.383300781299</c:v>
                </c:pt>
                <c:pt idx="265">
                  <c:v>11065.168457031201</c:v>
                </c:pt>
                <c:pt idx="266">
                  <c:v>11049.400390625</c:v>
                </c:pt>
                <c:pt idx="267">
                  <c:v>11034.751464843799</c:v>
                </c:pt>
                <c:pt idx="268">
                  <c:v>11020.215332031201</c:v>
                </c:pt>
                <c:pt idx="269">
                  <c:v>11004.912109375</c:v>
                </c:pt>
                <c:pt idx="270">
                  <c:v>10990.4140625</c:v>
                </c:pt>
                <c:pt idx="271">
                  <c:v>10975.7021484375</c:v>
                </c:pt>
                <c:pt idx="272">
                  <c:v>10960.034667968799</c:v>
                </c:pt>
                <c:pt idx="273">
                  <c:v>10945.020996093799</c:v>
                </c:pt>
                <c:pt idx="274">
                  <c:v>10930.6484375</c:v>
                </c:pt>
                <c:pt idx="275">
                  <c:v>10915.810546875</c:v>
                </c:pt>
                <c:pt idx="276">
                  <c:v>10900.180175781299</c:v>
                </c:pt>
                <c:pt idx="277">
                  <c:v>10885.4052734375</c:v>
                </c:pt>
                <c:pt idx="278">
                  <c:v>10871.033203125</c:v>
                </c:pt>
                <c:pt idx="279">
                  <c:v>10855.830566406201</c:v>
                </c:pt>
                <c:pt idx="280">
                  <c:v>10840.678222656201</c:v>
                </c:pt>
                <c:pt idx="281">
                  <c:v>10825.71484375</c:v>
                </c:pt>
                <c:pt idx="282">
                  <c:v>10810.5</c:v>
                </c:pt>
                <c:pt idx="283">
                  <c:v>10794.2919921875</c:v>
                </c:pt>
                <c:pt idx="284">
                  <c:v>10779.466796875</c:v>
                </c:pt>
                <c:pt idx="285">
                  <c:v>10765.37109375</c:v>
                </c:pt>
                <c:pt idx="286">
                  <c:v>10750.15625</c:v>
                </c:pt>
                <c:pt idx="287">
                  <c:v>10735.4814453125</c:v>
                </c:pt>
                <c:pt idx="288">
                  <c:v>10721.0458984375</c:v>
                </c:pt>
                <c:pt idx="289">
                  <c:v>10706.0322265625</c:v>
                </c:pt>
                <c:pt idx="290">
                  <c:v>10690.716796875</c:v>
                </c:pt>
                <c:pt idx="291">
                  <c:v>10675.552246093799</c:v>
                </c:pt>
                <c:pt idx="292">
                  <c:v>10660.613769531201</c:v>
                </c:pt>
                <c:pt idx="293">
                  <c:v>10646.002441406201</c:v>
                </c:pt>
                <c:pt idx="294">
                  <c:v>10630.951171875</c:v>
                </c:pt>
                <c:pt idx="295">
                  <c:v>10615.8994140625</c:v>
                </c:pt>
                <c:pt idx="296">
                  <c:v>10601.036621093799</c:v>
                </c:pt>
                <c:pt idx="297">
                  <c:v>10586.0107421875</c:v>
                </c:pt>
                <c:pt idx="298">
                  <c:v>10571.235839843799</c:v>
                </c:pt>
                <c:pt idx="299">
                  <c:v>10555.630859375</c:v>
                </c:pt>
                <c:pt idx="300">
                  <c:v>10540.27734375</c:v>
                </c:pt>
                <c:pt idx="301">
                  <c:v>10525.791503906201</c:v>
                </c:pt>
                <c:pt idx="302">
                  <c:v>10510.803222656201</c:v>
                </c:pt>
                <c:pt idx="303">
                  <c:v>10495.312011718701</c:v>
                </c:pt>
                <c:pt idx="304">
                  <c:v>10480.185058593799</c:v>
                </c:pt>
                <c:pt idx="305">
                  <c:v>10464.982421875</c:v>
                </c:pt>
                <c:pt idx="306">
                  <c:v>10450.383300781299</c:v>
                </c:pt>
                <c:pt idx="307">
                  <c:v>10436.1240234375</c:v>
                </c:pt>
                <c:pt idx="308">
                  <c:v>10421.2734375</c:v>
                </c:pt>
                <c:pt idx="309">
                  <c:v>10406.271972656201</c:v>
                </c:pt>
                <c:pt idx="310">
                  <c:v>10391.145019531201</c:v>
                </c:pt>
                <c:pt idx="311">
                  <c:v>10376.15625</c:v>
                </c:pt>
                <c:pt idx="312">
                  <c:v>10359.960449218701</c:v>
                </c:pt>
                <c:pt idx="313">
                  <c:v>10343.9033203125</c:v>
                </c:pt>
                <c:pt idx="314">
                  <c:v>10329.782714843799</c:v>
                </c:pt>
                <c:pt idx="315">
                  <c:v>10315.070800781299</c:v>
                </c:pt>
                <c:pt idx="316">
                  <c:v>10300.031738281299</c:v>
                </c:pt>
                <c:pt idx="317">
                  <c:v>10285.935546875</c:v>
                </c:pt>
                <c:pt idx="318">
                  <c:v>10270.896972656201</c:v>
                </c:pt>
                <c:pt idx="319">
                  <c:v>10255.669921875</c:v>
                </c:pt>
                <c:pt idx="320">
                  <c:v>10240.957519531201</c:v>
                </c:pt>
                <c:pt idx="321">
                  <c:v>10226.1826171875</c:v>
                </c:pt>
                <c:pt idx="322">
                  <c:v>10211.2314453125</c:v>
                </c:pt>
                <c:pt idx="323">
                  <c:v>10196.142089843799</c:v>
                </c:pt>
                <c:pt idx="324">
                  <c:v>10181.19140625</c:v>
                </c:pt>
                <c:pt idx="325">
                  <c:v>10166.353515625</c:v>
                </c:pt>
                <c:pt idx="326">
                  <c:v>10151.503417968799</c:v>
                </c:pt>
                <c:pt idx="327">
                  <c:v>10136.313964843799</c:v>
                </c:pt>
                <c:pt idx="328">
                  <c:v>10120.684082031201</c:v>
                </c:pt>
                <c:pt idx="329">
                  <c:v>10105.6572265625</c:v>
                </c:pt>
                <c:pt idx="330">
                  <c:v>10091.171386718701</c:v>
                </c:pt>
                <c:pt idx="331">
                  <c:v>10075.742675781299</c:v>
                </c:pt>
                <c:pt idx="332">
                  <c:v>10060.9423828125</c:v>
                </c:pt>
                <c:pt idx="333">
                  <c:v>10045.966308593799</c:v>
                </c:pt>
                <c:pt idx="334">
                  <c:v>10029.670410156201</c:v>
                </c:pt>
                <c:pt idx="335">
                  <c:v>10015.260253906201</c:v>
                </c:pt>
                <c:pt idx="336">
                  <c:v>10001.629394531201</c:v>
                </c:pt>
                <c:pt idx="337">
                  <c:v>9986.42724609375</c:v>
                </c:pt>
                <c:pt idx="338">
                  <c:v>9971.21240234375</c:v>
                </c:pt>
                <c:pt idx="339">
                  <c:v>9956.4375</c:v>
                </c:pt>
                <c:pt idx="340">
                  <c:v>9941.03369140625</c:v>
                </c:pt>
                <c:pt idx="341">
                  <c:v>9925.59228515625</c:v>
                </c:pt>
                <c:pt idx="342">
                  <c:v>9911.19482421875</c:v>
                </c:pt>
                <c:pt idx="343">
                  <c:v>9896.79736328125</c:v>
                </c:pt>
                <c:pt idx="344">
                  <c:v>9881.45654296875</c:v>
                </c:pt>
                <c:pt idx="345">
                  <c:v>9866.19140625</c:v>
                </c:pt>
                <c:pt idx="346">
                  <c:v>9850.93896484375</c:v>
                </c:pt>
                <c:pt idx="347">
                  <c:v>9836.07568359375</c:v>
                </c:pt>
                <c:pt idx="348">
                  <c:v>9821.57763671875</c:v>
                </c:pt>
                <c:pt idx="349">
                  <c:v>9806.7021484375</c:v>
                </c:pt>
                <c:pt idx="350">
                  <c:v>9791.67529296875</c:v>
                </c:pt>
                <c:pt idx="351">
                  <c:v>9776.67431640625</c:v>
                </c:pt>
                <c:pt idx="352">
                  <c:v>9762.03759765625</c:v>
                </c:pt>
                <c:pt idx="353">
                  <c:v>9746.822265625</c:v>
                </c:pt>
                <c:pt idx="354">
                  <c:v>9731.35595703125</c:v>
                </c:pt>
                <c:pt idx="355">
                  <c:v>9716.5185546875</c:v>
                </c:pt>
                <c:pt idx="356">
                  <c:v>9701.806640625</c:v>
                </c:pt>
                <c:pt idx="357">
                  <c:v>9686.6796875</c:v>
                </c:pt>
                <c:pt idx="358">
                  <c:v>9670.94921875</c:v>
                </c:pt>
                <c:pt idx="359">
                  <c:v>9655.77197265625</c:v>
                </c:pt>
                <c:pt idx="360">
                  <c:v>9641.5126953125</c:v>
                </c:pt>
                <c:pt idx="361">
                  <c:v>9626.9765625</c:v>
                </c:pt>
                <c:pt idx="362">
                  <c:v>9611.4599609375</c:v>
                </c:pt>
                <c:pt idx="363">
                  <c:v>9596.47119140625</c:v>
                </c:pt>
                <c:pt idx="364">
                  <c:v>9581.34423828125</c:v>
                </c:pt>
                <c:pt idx="365">
                  <c:v>9565.92822265625</c:v>
                </c:pt>
                <c:pt idx="366">
                  <c:v>9551.25390625</c:v>
                </c:pt>
                <c:pt idx="367">
                  <c:v>9536.68017578125</c:v>
                </c:pt>
                <c:pt idx="368">
                  <c:v>9521.93017578125</c:v>
                </c:pt>
                <c:pt idx="369">
                  <c:v>9506.21240234375</c:v>
                </c:pt>
                <c:pt idx="370">
                  <c:v>9491.26171875</c:v>
                </c:pt>
                <c:pt idx="371">
                  <c:v>9476.96484375</c:v>
                </c:pt>
                <c:pt idx="372">
                  <c:v>9461.8505859375</c:v>
                </c:pt>
                <c:pt idx="373">
                  <c:v>9446.58544921875</c:v>
                </c:pt>
                <c:pt idx="374">
                  <c:v>9431.53369140625</c:v>
                </c:pt>
                <c:pt idx="375">
                  <c:v>9416.544921875</c:v>
                </c:pt>
                <c:pt idx="376">
                  <c:v>9401.68212890625</c:v>
                </c:pt>
                <c:pt idx="377">
                  <c:v>9386.22802734375</c:v>
                </c:pt>
                <c:pt idx="378">
                  <c:v>9369.95654296875</c:v>
                </c:pt>
                <c:pt idx="379">
                  <c:v>9355.15673828125</c:v>
                </c:pt>
                <c:pt idx="380">
                  <c:v>9341.30029296875</c:v>
                </c:pt>
                <c:pt idx="381">
                  <c:v>9326.3994140625</c:v>
                </c:pt>
                <c:pt idx="382">
                  <c:v>9311.73779296875</c:v>
                </c:pt>
                <c:pt idx="383">
                  <c:v>9296.8623046875</c:v>
                </c:pt>
                <c:pt idx="384">
                  <c:v>9281.67236328125</c:v>
                </c:pt>
                <c:pt idx="385">
                  <c:v>9266.998046875</c:v>
                </c:pt>
                <c:pt idx="386">
                  <c:v>9251.88330078125</c:v>
                </c:pt>
                <c:pt idx="387">
                  <c:v>9236.84423828125</c:v>
                </c:pt>
                <c:pt idx="388">
                  <c:v>9221.96875</c:v>
                </c:pt>
                <c:pt idx="389">
                  <c:v>9206.69091796875</c:v>
                </c:pt>
                <c:pt idx="390">
                  <c:v>9190.77197265625</c:v>
                </c:pt>
                <c:pt idx="391">
                  <c:v>9175.45654296875</c:v>
                </c:pt>
                <c:pt idx="392">
                  <c:v>9161.1845703125</c:v>
                </c:pt>
                <c:pt idx="393">
                  <c:v>9146.12060546875</c:v>
                </c:pt>
                <c:pt idx="394">
                  <c:v>9131.40869140625</c:v>
                </c:pt>
                <c:pt idx="395">
                  <c:v>9117.26220703125</c:v>
                </c:pt>
                <c:pt idx="396">
                  <c:v>9101.54443359375</c:v>
                </c:pt>
                <c:pt idx="397">
                  <c:v>9085.43701171875</c:v>
                </c:pt>
                <c:pt idx="398">
                  <c:v>9071.39111328125</c:v>
                </c:pt>
                <c:pt idx="399">
                  <c:v>9057.39599609375</c:v>
                </c:pt>
                <c:pt idx="400">
                  <c:v>9042.20654296875</c:v>
                </c:pt>
                <c:pt idx="401">
                  <c:v>9027.28076171875</c:v>
                </c:pt>
                <c:pt idx="402">
                  <c:v>9011.876953125</c:v>
                </c:pt>
                <c:pt idx="403">
                  <c:v>8996.3349609375</c:v>
                </c:pt>
                <c:pt idx="404">
                  <c:v>8981.8994140625</c:v>
                </c:pt>
                <c:pt idx="405">
                  <c:v>8966.98583984375</c:v>
                </c:pt>
                <c:pt idx="406">
                  <c:v>8952.060546875</c:v>
                </c:pt>
                <c:pt idx="407">
                  <c:v>8936.845703125</c:v>
                </c:pt>
                <c:pt idx="408">
                  <c:v>8920.86328125</c:v>
                </c:pt>
                <c:pt idx="409">
                  <c:v>8905.38427734375</c:v>
                </c:pt>
                <c:pt idx="410">
                  <c:v>8889.79248046875</c:v>
                </c:pt>
                <c:pt idx="411">
                  <c:v>8875.97314453125</c:v>
                </c:pt>
                <c:pt idx="412">
                  <c:v>8862.16650390625</c:v>
                </c:pt>
                <c:pt idx="413">
                  <c:v>8846.86376953125</c:v>
                </c:pt>
                <c:pt idx="414">
                  <c:v>8832.05078125</c:v>
                </c:pt>
                <c:pt idx="415">
                  <c:v>8817.5146484375</c:v>
                </c:pt>
                <c:pt idx="416">
                  <c:v>8802.6015625</c:v>
                </c:pt>
                <c:pt idx="417">
                  <c:v>8787.26123046875</c:v>
                </c:pt>
                <c:pt idx="418">
                  <c:v>8771.95849609375</c:v>
                </c:pt>
                <c:pt idx="419">
                  <c:v>8757.1708984375</c:v>
                </c:pt>
                <c:pt idx="420">
                  <c:v>8742.0810546875</c:v>
                </c:pt>
                <c:pt idx="421">
                  <c:v>8726.94140625</c:v>
                </c:pt>
                <c:pt idx="422">
                  <c:v>8712.10400390625</c:v>
                </c:pt>
                <c:pt idx="423">
                  <c:v>8697.29150390625</c:v>
                </c:pt>
                <c:pt idx="424">
                  <c:v>8682.6044921875</c:v>
                </c:pt>
                <c:pt idx="425">
                  <c:v>8666.74853515625</c:v>
                </c:pt>
                <c:pt idx="426">
                  <c:v>8651.55908203125</c:v>
                </c:pt>
                <c:pt idx="427">
                  <c:v>8637.48828125</c:v>
                </c:pt>
                <c:pt idx="428">
                  <c:v>8622.8515625</c:v>
                </c:pt>
                <c:pt idx="429">
                  <c:v>8607.724609375</c:v>
                </c:pt>
                <c:pt idx="430">
                  <c:v>8592.15771484375</c:v>
                </c:pt>
                <c:pt idx="431">
                  <c:v>8577.15625</c:v>
                </c:pt>
                <c:pt idx="432">
                  <c:v>8562.35595703125</c:v>
                </c:pt>
                <c:pt idx="433">
                  <c:v>8547.35498046875</c:v>
                </c:pt>
                <c:pt idx="434">
                  <c:v>8532.10205078125</c:v>
                </c:pt>
                <c:pt idx="435">
                  <c:v>8516.0068359375</c:v>
                </c:pt>
                <c:pt idx="436">
                  <c:v>8501.19482421875</c:v>
                </c:pt>
                <c:pt idx="437">
                  <c:v>8486.84716796875</c:v>
                </c:pt>
                <c:pt idx="438">
                  <c:v>8471.984375</c:v>
                </c:pt>
                <c:pt idx="439">
                  <c:v>8457.53662109375</c:v>
                </c:pt>
                <c:pt idx="440">
                  <c:v>8442.86181640625</c:v>
                </c:pt>
                <c:pt idx="441">
                  <c:v>8427.357421875</c:v>
                </c:pt>
                <c:pt idx="442">
                  <c:v>8411.7783203125</c:v>
                </c:pt>
                <c:pt idx="443">
                  <c:v>8396.70166015625</c:v>
                </c:pt>
                <c:pt idx="444">
                  <c:v>8381.9140625</c:v>
                </c:pt>
                <c:pt idx="445">
                  <c:v>8367.17724609375</c:v>
                </c:pt>
                <c:pt idx="446">
                  <c:v>8352.46484375</c:v>
                </c:pt>
                <c:pt idx="447">
                  <c:v>8337.5390625</c:v>
                </c:pt>
                <c:pt idx="448">
                  <c:v>8321.35595703125</c:v>
                </c:pt>
                <c:pt idx="449">
                  <c:v>8306.0400390625</c:v>
                </c:pt>
                <c:pt idx="450">
                  <c:v>8291.40380859375</c:v>
                </c:pt>
                <c:pt idx="451">
                  <c:v>8276.57861328125</c:v>
                </c:pt>
                <c:pt idx="452">
                  <c:v>8261.58984375</c:v>
                </c:pt>
                <c:pt idx="453">
                  <c:v>8246.2998046875</c:v>
                </c:pt>
                <c:pt idx="454">
                  <c:v>8231.85205078125</c:v>
                </c:pt>
                <c:pt idx="455">
                  <c:v>8217.51708984375</c:v>
                </c:pt>
                <c:pt idx="456">
                  <c:v>8202.4404296875</c:v>
                </c:pt>
                <c:pt idx="457">
                  <c:v>8187.1376953125</c:v>
                </c:pt>
                <c:pt idx="458">
                  <c:v>8172.7145996093705</c:v>
                </c:pt>
                <c:pt idx="459">
                  <c:v>8158.2160644531295</c:v>
                </c:pt>
                <c:pt idx="460">
                  <c:v>8142.5234375</c:v>
                </c:pt>
                <c:pt idx="461">
                  <c:v>8127.53515625</c:v>
                </c:pt>
                <c:pt idx="462">
                  <c:v>8112.9113769531295</c:v>
                </c:pt>
                <c:pt idx="463">
                  <c:v>8097.68359375</c:v>
                </c:pt>
                <c:pt idx="464">
                  <c:v>8082.58154296875</c:v>
                </c:pt>
                <c:pt idx="465">
                  <c:v>8067.4421386718705</c:v>
                </c:pt>
                <c:pt idx="466">
                  <c:v>8052.2648925781205</c:v>
                </c:pt>
                <c:pt idx="467">
                  <c:v>8037.41455078125</c:v>
                </c:pt>
                <c:pt idx="468">
                  <c:v>8022.8410644531295</c:v>
                </c:pt>
                <c:pt idx="469">
                  <c:v>8007.5759277343705</c:v>
                </c:pt>
                <c:pt idx="470">
                  <c:v>7992.5241699218795</c:v>
                </c:pt>
                <c:pt idx="471">
                  <c:v>7977.49755859375</c:v>
                </c:pt>
                <c:pt idx="472">
                  <c:v>7962.5341796875</c:v>
                </c:pt>
                <c:pt idx="473">
                  <c:v>7947.6086425781205</c:v>
                </c:pt>
                <c:pt idx="474">
                  <c:v>7932.6828613281295</c:v>
                </c:pt>
                <c:pt idx="475">
                  <c:v>7918.0715332031205</c:v>
                </c:pt>
                <c:pt idx="476">
                  <c:v>7903.0705566406205</c:v>
                </c:pt>
                <c:pt idx="477">
                  <c:v>7887.8049316406205</c:v>
                </c:pt>
                <c:pt idx="478">
                  <c:v>7872.71533203125</c:v>
                </c:pt>
                <c:pt idx="479">
                  <c:v>7857.91552734375</c:v>
                </c:pt>
                <c:pt idx="480">
                  <c:v>7843.0275878906295</c:v>
                </c:pt>
                <c:pt idx="481">
                  <c:v>7827.6491699218795</c:v>
                </c:pt>
                <c:pt idx="482">
                  <c:v>7812.6857910156205</c:v>
                </c:pt>
                <c:pt idx="483">
                  <c:v>7798.01171875</c:v>
                </c:pt>
                <c:pt idx="484">
                  <c:v>7782.884765625</c:v>
                </c:pt>
                <c:pt idx="485">
                  <c:v>7767.9084472656295</c:v>
                </c:pt>
                <c:pt idx="486">
                  <c:v>7752.982421875</c:v>
                </c:pt>
                <c:pt idx="487">
                  <c:v>7737.8176269531295</c:v>
                </c:pt>
                <c:pt idx="488">
                  <c:v>7722.7663574218795</c:v>
                </c:pt>
                <c:pt idx="489">
                  <c:v>7708.0546875</c:v>
                </c:pt>
                <c:pt idx="490">
                  <c:v>7692.6887207031205</c:v>
                </c:pt>
                <c:pt idx="491">
                  <c:v>7677.6999511718705</c:v>
                </c:pt>
                <c:pt idx="492">
                  <c:v>7663.3400878906295</c:v>
                </c:pt>
                <c:pt idx="493">
                  <c:v>7648.17529296875</c:v>
                </c:pt>
                <c:pt idx="494">
                  <c:v>7633.111328125</c:v>
                </c:pt>
                <c:pt idx="495">
                  <c:v>7618.1103515625</c:v>
                </c:pt>
                <c:pt idx="496">
                  <c:v>7603.32275390625</c:v>
                </c:pt>
                <c:pt idx="497">
                  <c:v>7588.6481933593795</c:v>
                </c:pt>
                <c:pt idx="498">
                  <c:v>7573.3955078125</c:v>
                </c:pt>
                <c:pt idx="499">
                  <c:v>7557.6904296875</c:v>
                </c:pt>
                <c:pt idx="500">
                  <c:v>7542.12353515625</c:v>
                </c:pt>
                <c:pt idx="501">
                  <c:v>7526.7451171875</c:v>
                </c:pt>
                <c:pt idx="502">
                  <c:v>7512.41015625</c:v>
                </c:pt>
                <c:pt idx="503">
                  <c:v>7498.3142089843795</c:v>
                </c:pt>
                <c:pt idx="504">
                  <c:v>7483.23779296875</c:v>
                </c:pt>
                <c:pt idx="505">
                  <c:v>7467.7585449218795</c:v>
                </c:pt>
                <c:pt idx="506">
                  <c:v>7452.3547363281295</c:v>
                </c:pt>
                <c:pt idx="507">
                  <c:v>7437.2531738281295</c:v>
                </c:pt>
                <c:pt idx="508">
                  <c:v>7422.5412597656295</c:v>
                </c:pt>
                <c:pt idx="509">
                  <c:v>7408.4453125</c:v>
                </c:pt>
                <c:pt idx="510">
                  <c:v>7393.7331542968795</c:v>
                </c:pt>
                <c:pt idx="511">
                  <c:v>7377.68798828125</c:v>
                </c:pt>
                <c:pt idx="512">
                  <c:v>7361.7939453125</c:v>
                </c:pt>
                <c:pt idx="513">
                  <c:v>7346.9816894531295</c:v>
                </c:pt>
                <c:pt idx="514">
                  <c:v>7332.6218261718705</c:v>
                </c:pt>
                <c:pt idx="515">
                  <c:v>7318.4504394531295</c:v>
                </c:pt>
                <c:pt idx="516">
                  <c:v>7303.2734375</c:v>
                </c:pt>
                <c:pt idx="517">
                  <c:v>7287.7314453125</c:v>
                </c:pt>
                <c:pt idx="518">
                  <c:v>7272.8308105468705</c:v>
                </c:pt>
                <c:pt idx="519">
                  <c:v>7257.8420410156205</c:v>
                </c:pt>
                <c:pt idx="520">
                  <c:v>7242.3000488281295</c:v>
                </c:pt>
                <c:pt idx="521">
                  <c:v>7227.83984375</c:v>
                </c:pt>
                <c:pt idx="522">
                  <c:v>7213.7189941406205</c:v>
                </c:pt>
                <c:pt idx="523">
                  <c:v>7198.7805175781205</c:v>
                </c:pt>
                <c:pt idx="524">
                  <c:v>7183.1252441406205</c:v>
                </c:pt>
                <c:pt idx="525">
                  <c:v>7167.9228515625</c:v>
                </c:pt>
                <c:pt idx="526">
                  <c:v>7152.80859375</c:v>
                </c:pt>
                <c:pt idx="527">
                  <c:v>7137.84521484375</c:v>
                </c:pt>
                <c:pt idx="528">
                  <c:v>7123.447265625</c:v>
                </c:pt>
                <c:pt idx="529">
                  <c:v>7108.5593261718705</c:v>
                </c:pt>
                <c:pt idx="530">
                  <c:v>7093.2438964843795</c:v>
                </c:pt>
                <c:pt idx="531">
                  <c:v>7077.9406738281295</c:v>
                </c:pt>
                <c:pt idx="532">
                  <c:v>7063.00244140625</c:v>
                </c:pt>
                <c:pt idx="533">
                  <c:v>7047.87548828125</c:v>
                </c:pt>
                <c:pt idx="534">
                  <c:v>7032.74853515625</c:v>
                </c:pt>
                <c:pt idx="535">
                  <c:v>7017.43310546875</c:v>
                </c:pt>
                <c:pt idx="536">
                  <c:v>7003.1486816406205</c:v>
                </c:pt>
                <c:pt idx="537">
                  <c:v>6988.7634277343705</c:v>
                </c:pt>
                <c:pt idx="538">
                  <c:v>6973.6364746093705</c:v>
                </c:pt>
                <c:pt idx="539">
                  <c:v>6958.84912109375</c:v>
                </c:pt>
                <c:pt idx="540">
                  <c:v>6943.6721191406205</c:v>
                </c:pt>
                <c:pt idx="541">
                  <c:v>6928.4572753906295</c:v>
                </c:pt>
                <c:pt idx="542">
                  <c:v>6913.4934082031205</c:v>
                </c:pt>
                <c:pt idx="543">
                  <c:v>6898.5300292968795</c:v>
                </c:pt>
                <c:pt idx="544">
                  <c:v>6883.4912109375</c:v>
                </c:pt>
                <c:pt idx="545">
                  <c:v>6868.439453125</c:v>
                </c:pt>
                <c:pt idx="546">
                  <c:v>6853.35009765625</c:v>
                </c:pt>
                <c:pt idx="547">
                  <c:v>6838.7009277343705</c:v>
                </c:pt>
                <c:pt idx="548">
                  <c:v>6823.5866699218795</c:v>
                </c:pt>
                <c:pt idx="549">
                  <c:v>6808.5729980468705</c:v>
                </c:pt>
                <c:pt idx="550">
                  <c:v>6793.77294921875</c:v>
                </c:pt>
                <c:pt idx="551">
                  <c:v>6778.7966308593795</c:v>
                </c:pt>
                <c:pt idx="552">
                  <c:v>6763.69482421875</c:v>
                </c:pt>
                <c:pt idx="553">
                  <c:v>6748.3542480468705</c:v>
                </c:pt>
                <c:pt idx="554">
                  <c:v>6733.6298828125</c:v>
                </c:pt>
                <c:pt idx="555">
                  <c:v>6719.1442871093705</c:v>
                </c:pt>
                <c:pt idx="556">
                  <c:v>6704.14306640625</c:v>
                </c:pt>
                <c:pt idx="557">
                  <c:v>6688.2365722656295</c:v>
                </c:pt>
                <c:pt idx="558">
                  <c:v>6672.732421875</c:v>
                </c:pt>
                <c:pt idx="559">
                  <c:v>6657.44189453125</c:v>
                </c:pt>
                <c:pt idx="560">
                  <c:v>6642.17626953125</c:v>
                </c:pt>
                <c:pt idx="561">
                  <c:v>6628.2062988281295</c:v>
                </c:pt>
                <c:pt idx="562">
                  <c:v>6613.5446777343705</c:v>
                </c:pt>
                <c:pt idx="563">
                  <c:v>6598.3798828125</c:v>
                </c:pt>
                <c:pt idx="564">
                  <c:v>6583.90673828125</c:v>
                </c:pt>
                <c:pt idx="565">
                  <c:v>6568.7673339843795</c:v>
                </c:pt>
                <c:pt idx="566">
                  <c:v>6553.6533203125</c:v>
                </c:pt>
                <c:pt idx="567">
                  <c:v>6538.9665527343705</c:v>
                </c:pt>
                <c:pt idx="568">
                  <c:v>6524.3173828125</c:v>
                </c:pt>
                <c:pt idx="569">
                  <c:v>6509.0771484375</c:v>
                </c:pt>
                <c:pt idx="570">
                  <c:v>6493.15771484375</c:v>
                </c:pt>
                <c:pt idx="571">
                  <c:v>6478.1062011718705</c:v>
                </c:pt>
                <c:pt idx="572">
                  <c:v>6463.0927734375</c:v>
                </c:pt>
                <c:pt idx="573">
                  <c:v>6447.4250488281295</c:v>
                </c:pt>
                <c:pt idx="574">
                  <c:v>6432.7883300781205</c:v>
                </c:pt>
                <c:pt idx="575">
                  <c:v>6418.88134765625</c:v>
                </c:pt>
                <c:pt idx="576">
                  <c:v>6404.2951660156205</c:v>
                </c:pt>
                <c:pt idx="577">
                  <c:v>6389.2937011718705</c:v>
                </c:pt>
                <c:pt idx="578">
                  <c:v>6373.9904785156205</c:v>
                </c:pt>
                <c:pt idx="579">
                  <c:v>6358.28515625</c:v>
                </c:pt>
                <c:pt idx="580">
                  <c:v>6343.4226074218795</c:v>
                </c:pt>
                <c:pt idx="581">
                  <c:v>6328.73583984375</c:v>
                </c:pt>
                <c:pt idx="582">
                  <c:v>6313.8728027343705</c:v>
                </c:pt>
                <c:pt idx="583">
                  <c:v>6298.921875</c:v>
                </c:pt>
                <c:pt idx="584">
                  <c:v>6283.5056152343705</c:v>
                </c:pt>
                <c:pt idx="585">
                  <c:v>6267.37255859375</c:v>
                </c:pt>
                <c:pt idx="586">
                  <c:v>6252.8366699218795</c:v>
                </c:pt>
                <c:pt idx="587">
                  <c:v>6239.0803222656295</c:v>
                </c:pt>
                <c:pt idx="588">
                  <c:v>6223.4250488281295</c:v>
                </c:pt>
                <c:pt idx="589">
                  <c:v>6208.2353515625</c:v>
                </c:pt>
                <c:pt idx="590">
                  <c:v>6194.00146484375</c:v>
                </c:pt>
                <c:pt idx="591">
                  <c:v>6179.17626953125</c:v>
                </c:pt>
                <c:pt idx="592">
                  <c:v>6164.23779296875</c:v>
                </c:pt>
                <c:pt idx="593">
                  <c:v>6149.5007324218795</c:v>
                </c:pt>
                <c:pt idx="594">
                  <c:v>6134.38623046875</c:v>
                </c:pt>
                <c:pt idx="595">
                  <c:v>6118.9699707031205</c:v>
                </c:pt>
                <c:pt idx="596">
                  <c:v>6103.72998046875</c:v>
                </c:pt>
                <c:pt idx="597">
                  <c:v>6088.6787109375</c:v>
                </c:pt>
                <c:pt idx="598">
                  <c:v>6073.51416015625</c:v>
                </c:pt>
                <c:pt idx="599">
                  <c:v>6058.9150390625</c:v>
                </c:pt>
                <c:pt idx="600">
                  <c:v>6044.2155761718705</c:v>
                </c:pt>
                <c:pt idx="601">
                  <c:v>6029.1140136718705</c:v>
                </c:pt>
                <c:pt idx="602">
                  <c:v>6014.60302734375</c:v>
                </c:pt>
                <c:pt idx="603">
                  <c:v>5999.8908691406205</c:v>
                </c:pt>
                <c:pt idx="604">
                  <c:v>5984.5451660156205</c:v>
                </c:pt>
                <c:pt idx="605">
                  <c:v>5968.86474609375</c:v>
                </c:pt>
                <c:pt idx="606">
                  <c:v>5954.0822753906295</c:v>
                </c:pt>
                <c:pt idx="607">
                  <c:v>5939.7978515625</c:v>
                </c:pt>
                <c:pt idx="608">
                  <c:v>5924.771484375</c:v>
                </c:pt>
                <c:pt idx="609">
                  <c:v>5909.6320800781205</c:v>
                </c:pt>
                <c:pt idx="610">
                  <c:v>5894.47998046875</c:v>
                </c:pt>
                <c:pt idx="611">
                  <c:v>5879.44091796875</c:v>
                </c:pt>
                <c:pt idx="612">
                  <c:v>5864.1882324218795</c:v>
                </c:pt>
                <c:pt idx="613">
                  <c:v>5849.3630371093705</c:v>
                </c:pt>
                <c:pt idx="614">
                  <c:v>5834.76416015625</c:v>
                </c:pt>
                <c:pt idx="615">
                  <c:v>5819.44873046875</c:v>
                </c:pt>
                <c:pt idx="616">
                  <c:v>5804.47265625</c:v>
                </c:pt>
                <c:pt idx="617">
                  <c:v>5789.8486328125</c:v>
                </c:pt>
                <c:pt idx="618">
                  <c:v>5774.419921875</c:v>
                </c:pt>
                <c:pt idx="619">
                  <c:v>5759.0539550781205</c:v>
                </c:pt>
                <c:pt idx="620">
                  <c:v>5744.6689453125</c:v>
                </c:pt>
                <c:pt idx="621">
                  <c:v>5729.89404296875</c:v>
                </c:pt>
                <c:pt idx="622">
                  <c:v>5714.8425292968705</c:v>
                </c:pt>
                <c:pt idx="623">
                  <c:v>5699.53955078125</c:v>
                </c:pt>
                <c:pt idx="624">
                  <c:v>5684.3874511718795</c:v>
                </c:pt>
                <c:pt idx="625">
                  <c:v>5669.7634277343795</c:v>
                </c:pt>
                <c:pt idx="626">
                  <c:v>5655.1015625</c:v>
                </c:pt>
                <c:pt idx="627">
                  <c:v>5639.8615722656205</c:v>
                </c:pt>
                <c:pt idx="628">
                  <c:v>5624.3952636718795</c:v>
                </c:pt>
                <c:pt idx="629">
                  <c:v>5609.7839355468705</c:v>
                </c:pt>
                <c:pt idx="630">
                  <c:v>5595.0593261718795</c:v>
                </c:pt>
                <c:pt idx="631">
                  <c:v>5579.94482421875</c:v>
                </c:pt>
                <c:pt idx="632">
                  <c:v>5564.7800292968705</c:v>
                </c:pt>
                <c:pt idx="633">
                  <c:v>5550.08056640625</c:v>
                </c:pt>
                <c:pt idx="634">
                  <c:v>5534.96630859375</c:v>
                </c:pt>
                <c:pt idx="635">
                  <c:v>5519.8896484375</c:v>
                </c:pt>
                <c:pt idx="636">
                  <c:v>5504.7502441406295</c:v>
                </c:pt>
                <c:pt idx="637">
                  <c:v>5489.5856933593705</c:v>
                </c:pt>
                <c:pt idx="638">
                  <c:v>5474.55908203125</c:v>
                </c:pt>
                <c:pt idx="639">
                  <c:v>5459.5705566406295</c:v>
                </c:pt>
                <c:pt idx="640">
                  <c:v>5444.84619140625</c:v>
                </c:pt>
                <c:pt idx="641">
                  <c:v>5429.4299316406295</c:v>
                </c:pt>
                <c:pt idx="642">
                  <c:v>5414.4287109375</c:v>
                </c:pt>
                <c:pt idx="643">
                  <c:v>5399.6413574218795</c:v>
                </c:pt>
                <c:pt idx="644">
                  <c:v>5384.2629394531295</c:v>
                </c:pt>
                <c:pt idx="645">
                  <c:v>5369.55078125</c:v>
                </c:pt>
                <c:pt idx="646">
                  <c:v>5354.7001953125</c:v>
                </c:pt>
                <c:pt idx="647">
                  <c:v>5338.78125</c:v>
                </c:pt>
                <c:pt idx="648">
                  <c:v>5324.1826171875</c:v>
                </c:pt>
                <c:pt idx="649">
                  <c:v>5310.09912109375</c:v>
                </c:pt>
                <c:pt idx="650">
                  <c:v>5294.9343261718795</c:v>
                </c:pt>
                <c:pt idx="651">
                  <c:v>5279.279296875</c:v>
                </c:pt>
                <c:pt idx="652">
                  <c:v>5263.59912109375</c:v>
                </c:pt>
                <c:pt idx="653">
                  <c:v>5248.7990722656205</c:v>
                </c:pt>
                <c:pt idx="654">
                  <c:v>5234.4140625</c:v>
                </c:pt>
                <c:pt idx="655">
                  <c:v>5219.85302734375</c:v>
                </c:pt>
                <c:pt idx="656">
                  <c:v>5205.14111328125</c:v>
                </c:pt>
                <c:pt idx="657">
                  <c:v>5190.1901855468705</c:v>
                </c:pt>
                <c:pt idx="658">
                  <c:v>5175.07568359375</c:v>
                </c:pt>
                <c:pt idx="659">
                  <c:v>5160.2253417968705</c:v>
                </c:pt>
                <c:pt idx="660">
                  <c:v>5145.2744140625</c:v>
                </c:pt>
                <c:pt idx="661">
                  <c:v>5130.0090332031295</c:v>
                </c:pt>
                <c:pt idx="662">
                  <c:v>5114.1025390625</c:v>
                </c:pt>
                <c:pt idx="663">
                  <c:v>5099.2272949218795</c:v>
                </c:pt>
                <c:pt idx="664">
                  <c:v>5085.1691894531295</c:v>
                </c:pt>
                <c:pt idx="665">
                  <c:v>5069.4133300781205</c:v>
                </c:pt>
                <c:pt idx="666">
                  <c:v>5054.6005859375</c:v>
                </c:pt>
                <c:pt idx="667">
                  <c:v>5040.1904296875</c:v>
                </c:pt>
                <c:pt idx="668">
                  <c:v>5024.72412109375</c:v>
                </c:pt>
                <c:pt idx="669">
                  <c:v>5009.5595703125</c:v>
                </c:pt>
                <c:pt idx="670">
                  <c:v>4994.8349609375</c:v>
                </c:pt>
                <c:pt idx="671">
                  <c:v>4980.3115234375</c:v>
                </c:pt>
                <c:pt idx="672">
                  <c:v>4965.6750488281205</c:v>
                </c:pt>
                <c:pt idx="673">
                  <c:v>4950.82470703125</c:v>
                </c:pt>
                <c:pt idx="674">
                  <c:v>4935.1569824218795</c:v>
                </c:pt>
                <c:pt idx="675">
                  <c:v>4919.3635253906295</c:v>
                </c:pt>
                <c:pt idx="676">
                  <c:v>4904.2365722656205</c:v>
                </c:pt>
                <c:pt idx="677">
                  <c:v>4889.90185546875</c:v>
                </c:pt>
                <c:pt idx="678">
                  <c:v>4875.6174316406295</c:v>
                </c:pt>
                <c:pt idx="679">
                  <c:v>4859.9372558593705</c:v>
                </c:pt>
                <c:pt idx="680">
                  <c:v>4844.4958496093705</c:v>
                </c:pt>
                <c:pt idx="681">
                  <c:v>4829.5324707031295</c:v>
                </c:pt>
                <c:pt idx="682">
                  <c:v>4814.5563964843795</c:v>
                </c:pt>
                <c:pt idx="683">
                  <c:v>4799.8566894531295</c:v>
                </c:pt>
                <c:pt idx="684">
                  <c:v>4784.71728515625</c:v>
                </c:pt>
                <c:pt idx="685">
                  <c:v>4770.1689453125</c:v>
                </c:pt>
                <c:pt idx="686">
                  <c:v>4755.5070800781205</c:v>
                </c:pt>
                <c:pt idx="687">
                  <c:v>4740.5310058593705</c:v>
                </c:pt>
                <c:pt idx="688">
                  <c:v>4725.806640625</c:v>
                </c:pt>
                <c:pt idx="689">
                  <c:v>4710.3400878906295</c:v>
                </c:pt>
                <c:pt idx="690">
                  <c:v>4695.17529296875</c:v>
                </c:pt>
                <c:pt idx="691">
                  <c:v>4680.3249511718795</c:v>
                </c:pt>
                <c:pt idx="692">
                  <c:v>4665.02197265625</c:v>
                </c:pt>
                <c:pt idx="693">
                  <c:v>4650.3479003906295</c:v>
                </c:pt>
                <c:pt idx="694">
                  <c:v>4635.91259765625</c:v>
                </c:pt>
                <c:pt idx="695">
                  <c:v>4620.67236328125</c:v>
                </c:pt>
                <c:pt idx="696">
                  <c:v>4605.73388671875</c:v>
                </c:pt>
                <c:pt idx="697">
                  <c:v>4591.00927734375</c:v>
                </c:pt>
                <c:pt idx="698">
                  <c:v>4575.99560546875</c:v>
                </c:pt>
                <c:pt idx="699">
                  <c:v>4560.6171875</c:v>
                </c:pt>
                <c:pt idx="700">
                  <c:v>4544.59765625</c:v>
                </c:pt>
                <c:pt idx="701">
                  <c:v>4529.63427734375</c:v>
                </c:pt>
                <c:pt idx="702">
                  <c:v>4515.3369140625</c:v>
                </c:pt>
                <c:pt idx="703">
                  <c:v>4500.7883300781205</c:v>
                </c:pt>
                <c:pt idx="704">
                  <c:v>4485.44775390625</c:v>
                </c:pt>
                <c:pt idx="705">
                  <c:v>4470.13232421875</c:v>
                </c:pt>
                <c:pt idx="706">
                  <c:v>4455.00537109375</c:v>
                </c:pt>
                <c:pt idx="707">
                  <c:v>4440.3435058593705</c:v>
                </c:pt>
                <c:pt idx="708">
                  <c:v>4425.55615234375</c:v>
                </c:pt>
                <c:pt idx="709">
                  <c:v>4409.5993652343795</c:v>
                </c:pt>
                <c:pt idx="710">
                  <c:v>4394.8620605468705</c:v>
                </c:pt>
                <c:pt idx="711">
                  <c:v>4380.46435546875</c:v>
                </c:pt>
                <c:pt idx="712">
                  <c:v>4364.3063964843795</c:v>
                </c:pt>
                <c:pt idx="713">
                  <c:v>4348.4123535156205</c:v>
                </c:pt>
                <c:pt idx="714">
                  <c:v>4334.4169921875</c:v>
                </c:pt>
                <c:pt idx="715">
                  <c:v>4320.3464355468705</c:v>
                </c:pt>
                <c:pt idx="716">
                  <c:v>4304.1130371093705</c:v>
                </c:pt>
                <c:pt idx="717">
                  <c:v>4289.30029296875</c:v>
                </c:pt>
                <c:pt idx="718">
                  <c:v>4275.732421875</c:v>
                </c:pt>
                <c:pt idx="719">
                  <c:v>4260.517578125</c:v>
                </c:pt>
                <c:pt idx="720">
                  <c:v>4245.5166015625</c:v>
                </c:pt>
                <c:pt idx="721">
                  <c:v>4230.69140625</c:v>
                </c:pt>
                <c:pt idx="722">
                  <c:v>4215.50146484375</c:v>
                </c:pt>
                <c:pt idx="723">
                  <c:v>4200.5126953125</c:v>
                </c:pt>
                <c:pt idx="724">
                  <c:v>4185.8132324218795</c:v>
                </c:pt>
                <c:pt idx="725">
                  <c:v>4170.6989746093705</c:v>
                </c:pt>
                <c:pt idx="726">
                  <c:v>4155.39599609375</c:v>
                </c:pt>
                <c:pt idx="727">
                  <c:v>4140.7971191406295</c:v>
                </c:pt>
                <c:pt idx="728">
                  <c:v>4126.06005859375</c:v>
                </c:pt>
                <c:pt idx="729">
                  <c:v>4110.76953125</c:v>
                </c:pt>
                <c:pt idx="730">
                  <c:v>4096.1456298828098</c:v>
                </c:pt>
                <c:pt idx="731">
                  <c:v>4081.4462890625</c:v>
                </c:pt>
                <c:pt idx="732">
                  <c:v>4065.9923095703102</c:v>
                </c:pt>
                <c:pt idx="733">
                  <c:v>4050.5133056640602</c:v>
                </c:pt>
                <c:pt idx="734">
                  <c:v>4035.90185546875</c:v>
                </c:pt>
                <c:pt idx="735">
                  <c:v>4021.1019287109398</c:v>
                </c:pt>
                <c:pt idx="736">
                  <c:v>4005.96240234375</c:v>
                </c:pt>
                <c:pt idx="737">
                  <c:v>3991.2376708984398</c:v>
                </c:pt>
                <c:pt idx="738">
                  <c:v>3976.1234130859398</c:v>
                </c:pt>
                <c:pt idx="739">
                  <c:v>3960.4307861328102</c:v>
                </c:pt>
                <c:pt idx="740">
                  <c:v>3945.69360351562</c:v>
                </c:pt>
                <c:pt idx="741">
                  <c:v>3931.2330322265602</c:v>
                </c:pt>
                <c:pt idx="742">
                  <c:v>3915.8294677734398</c:v>
                </c:pt>
                <c:pt idx="743">
                  <c:v>3901.142578125</c:v>
                </c:pt>
                <c:pt idx="744">
                  <c:v>3885.8143310546898</c:v>
                </c:pt>
                <c:pt idx="745">
                  <c:v>3870.51147460937</c:v>
                </c:pt>
                <c:pt idx="746">
                  <c:v>3856.27734375</c:v>
                </c:pt>
                <c:pt idx="747">
                  <c:v>3841.42700195313</c:v>
                </c:pt>
                <c:pt idx="748">
                  <c:v>3825.9857177734398</c:v>
                </c:pt>
                <c:pt idx="749">
                  <c:v>3810.2677001953102</c:v>
                </c:pt>
                <c:pt idx="750">
                  <c:v>3795.7569580078102</c:v>
                </c:pt>
                <c:pt idx="751">
                  <c:v>3781.4473876953102</c:v>
                </c:pt>
                <c:pt idx="752">
                  <c:v>3766.54663085937</c:v>
                </c:pt>
                <c:pt idx="753">
                  <c:v>3751.14306640625</c:v>
                </c:pt>
                <c:pt idx="754">
                  <c:v>3735.7017822265602</c:v>
                </c:pt>
                <c:pt idx="755">
                  <c:v>3721.140625</c:v>
                </c:pt>
                <c:pt idx="756">
                  <c:v>3706.59204101562</c:v>
                </c:pt>
                <c:pt idx="757">
                  <c:v>3691.5279541015602</c:v>
                </c:pt>
                <c:pt idx="758">
                  <c:v>3676.69018554687</c:v>
                </c:pt>
                <c:pt idx="759">
                  <c:v>3661.75170898438</c:v>
                </c:pt>
                <c:pt idx="760">
                  <c:v>3645.56860351562</c:v>
                </c:pt>
                <c:pt idx="761">
                  <c:v>3630.5423583984398</c:v>
                </c:pt>
                <c:pt idx="762">
                  <c:v>3615.7801513671898</c:v>
                </c:pt>
                <c:pt idx="763">
                  <c:v>3600.8419189453102</c:v>
                </c:pt>
                <c:pt idx="764">
                  <c:v>3586.5196533203102</c:v>
                </c:pt>
                <c:pt idx="765">
                  <c:v>3571.19140625</c:v>
                </c:pt>
                <c:pt idx="766">
                  <c:v>3555.71240234375</c:v>
                </c:pt>
                <c:pt idx="767">
                  <c:v>3541.0003662109398</c:v>
                </c:pt>
                <c:pt idx="768">
                  <c:v>3526.60278320313</c:v>
                </c:pt>
                <c:pt idx="769">
                  <c:v>3511.2872314453102</c:v>
                </c:pt>
                <c:pt idx="770">
                  <c:v>3495.2421875</c:v>
                </c:pt>
                <c:pt idx="771">
                  <c:v>3480.70629882812</c:v>
                </c:pt>
                <c:pt idx="772">
                  <c:v>3466.29614257812</c:v>
                </c:pt>
                <c:pt idx="773">
                  <c:v>3451.01831054687</c:v>
                </c:pt>
                <c:pt idx="774">
                  <c:v>3436.50756835937</c:v>
                </c:pt>
                <c:pt idx="775">
                  <c:v>3421.33032226562</c:v>
                </c:pt>
                <c:pt idx="776">
                  <c:v>3406.45483398438</c:v>
                </c:pt>
                <c:pt idx="777">
                  <c:v>3391.9189453125</c:v>
                </c:pt>
                <c:pt idx="778">
                  <c:v>3376.61596679687</c:v>
                </c:pt>
                <c:pt idx="779">
                  <c:v>3361.18701171875</c:v>
                </c:pt>
                <c:pt idx="780">
                  <c:v>3346.1732177734398</c:v>
                </c:pt>
                <c:pt idx="781">
                  <c:v>3330.26684570313</c:v>
                </c:pt>
                <c:pt idx="782">
                  <c:v>3314.2344970703102</c:v>
                </c:pt>
                <c:pt idx="783">
                  <c:v>3300.67919921875</c:v>
                </c:pt>
                <c:pt idx="784">
                  <c:v>3286.54565429687</c:v>
                </c:pt>
                <c:pt idx="785">
                  <c:v>3271.14208984375</c:v>
                </c:pt>
                <c:pt idx="786">
                  <c:v>3256.0025634765602</c:v>
                </c:pt>
                <c:pt idx="787">
                  <c:v>3240.86303710937</c:v>
                </c:pt>
                <c:pt idx="788">
                  <c:v>3226.05053710937</c:v>
                </c:pt>
                <c:pt idx="789">
                  <c:v>3211.33862304687</c:v>
                </c:pt>
                <c:pt idx="790">
                  <c:v>3196.4630126953102</c:v>
                </c:pt>
                <c:pt idx="791">
                  <c:v>3181.62524414063</c:v>
                </c:pt>
                <c:pt idx="792">
                  <c:v>3166.837890625</c:v>
                </c:pt>
                <c:pt idx="793">
                  <c:v>3152.0126953125</c:v>
                </c:pt>
                <c:pt idx="794">
                  <c:v>3136.8101806640602</c:v>
                </c:pt>
                <c:pt idx="795">
                  <c:v>3121.7586669921898</c:v>
                </c:pt>
                <c:pt idx="796">
                  <c:v>3106.6318359375</c:v>
                </c:pt>
                <c:pt idx="797">
                  <c:v>3091.2158203125</c:v>
                </c:pt>
                <c:pt idx="798">
                  <c:v>3076.64208984375</c:v>
                </c:pt>
                <c:pt idx="799">
                  <c:v>3062.2568359375</c:v>
                </c:pt>
                <c:pt idx="800">
                  <c:v>3046.9664306640602</c:v>
                </c:pt>
                <c:pt idx="801">
                  <c:v>3031.06005859375</c:v>
                </c:pt>
                <c:pt idx="802">
                  <c:v>3016.23486328125</c:v>
                </c:pt>
                <c:pt idx="803">
                  <c:v>3001.4976806640602</c:v>
                </c:pt>
                <c:pt idx="804">
                  <c:v>2985.88037109375</c:v>
                </c:pt>
                <c:pt idx="805">
                  <c:v>2971.5203857421898</c:v>
                </c:pt>
                <c:pt idx="806">
                  <c:v>2957.2611083984398</c:v>
                </c:pt>
                <c:pt idx="807">
                  <c:v>2941.970703125</c:v>
                </c:pt>
                <c:pt idx="808">
                  <c:v>2927.0072021484398</c:v>
                </c:pt>
                <c:pt idx="809">
                  <c:v>2912.14428710937</c:v>
                </c:pt>
                <c:pt idx="810">
                  <c:v>2896.9796142578102</c:v>
                </c:pt>
                <c:pt idx="811">
                  <c:v>2882.1292724609398</c:v>
                </c:pt>
                <c:pt idx="812">
                  <c:v>2866.8011474609398</c:v>
                </c:pt>
                <c:pt idx="813">
                  <c:v>2851.6490478515602</c:v>
                </c:pt>
                <c:pt idx="814">
                  <c:v>2837.1507568359398</c:v>
                </c:pt>
                <c:pt idx="815">
                  <c:v>2822.1243896484398</c:v>
                </c:pt>
                <c:pt idx="816">
                  <c:v>2807.0728759765602</c:v>
                </c:pt>
                <c:pt idx="817">
                  <c:v>2792.109375</c:v>
                </c:pt>
                <c:pt idx="818">
                  <c:v>2776.80639648438</c:v>
                </c:pt>
                <c:pt idx="819">
                  <c:v>2761.94360351562</c:v>
                </c:pt>
                <c:pt idx="820">
                  <c:v>2747.30712890625</c:v>
                </c:pt>
                <c:pt idx="821">
                  <c:v>2732.28076171875</c:v>
                </c:pt>
                <c:pt idx="822">
                  <c:v>2717.0782470703102</c:v>
                </c:pt>
                <c:pt idx="823">
                  <c:v>2701.9261474609398</c:v>
                </c:pt>
                <c:pt idx="824">
                  <c:v>2687.0506591796898</c:v>
                </c:pt>
                <c:pt idx="825">
                  <c:v>2672.06201171875</c:v>
                </c:pt>
                <c:pt idx="826">
                  <c:v>2657.24951171875</c:v>
                </c:pt>
                <c:pt idx="827">
                  <c:v>2642.0848388671898</c:v>
                </c:pt>
                <c:pt idx="828">
                  <c:v>2626.9327392578102</c:v>
                </c:pt>
                <c:pt idx="829">
                  <c:v>2612.39672851562</c:v>
                </c:pt>
                <c:pt idx="830">
                  <c:v>2596.95532226562</c:v>
                </c:pt>
                <c:pt idx="831">
                  <c:v>2581.6776123046898</c:v>
                </c:pt>
                <c:pt idx="832">
                  <c:v>2567.43090820313</c:v>
                </c:pt>
                <c:pt idx="833">
                  <c:v>2552.2786865234398</c:v>
                </c:pt>
                <c:pt idx="834">
                  <c:v>2537.1265869140602</c:v>
                </c:pt>
                <c:pt idx="835">
                  <c:v>2522.1002197265602</c:v>
                </c:pt>
                <c:pt idx="836">
                  <c:v>2506.50805664062</c:v>
                </c:pt>
                <c:pt idx="837">
                  <c:v>2491.6829833984398</c:v>
                </c:pt>
                <c:pt idx="838">
                  <c:v>2477.4110107421898</c:v>
                </c:pt>
                <c:pt idx="839">
                  <c:v>2462.42236328125</c:v>
                </c:pt>
                <c:pt idx="840">
                  <c:v>2446.99365234375</c:v>
                </c:pt>
                <c:pt idx="841">
                  <c:v>2431.9798583984398</c:v>
                </c:pt>
                <c:pt idx="842">
                  <c:v>2417.3056640625</c:v>
                </c:pt>
                <c:pt idx="843">
                  <c:v>2402.02783203125</c:v>
                </c:pt>
                <c:pt idx="844">
                  <c:v>2387.0140380859398</c:v>
                </c:pt>
                <c:pt idx="845">
                  <c:v>2372.4654541015602</c:v>
                </c:pt>
                <c:pt idx="846">
                  <c:v>2357.01147460938</c:v>
                </c:pt>
                <c:pt idx="847">
                  <c:v>2341.4193115234398</c:v>
                </c:pt>
                <c:pt idx="848">
                  <c:v>2326.8582763671898</c:v>
                </c:pt>
                <c:pt idx="849">
                  <c:v>2312.1336669921898</c:v>
                </c:pt>
                <c:pt idx="850">
                  <c:v>2297.11987304687</c:v>
                </c:pt>
                <c:pt idx="851">
                  <c:v>2282.45825195313</c:v>
                </c:pt>
                <c:pt idx="852">
                  <c:v>2266.4259033203102</c:v>
                </c:pt>
                <c:pt idx="853">
                  <c:v>2250.6575927734398</c:v>
                </c:pt>
                <c:pt idx="854">
                  <c:v>2236.87622070313</c:v>
                </c:pt>
                <c:pt idx="855">
                  <c:v>2222.6043701171898</c:v>
                </c:pt>
                <c:pt idx="856">
                  <c:v>2207.4647216796898</c:v>
                </c:pt>
                <c:pt idx="857">
                  <c:v>2192.5892333984398</c:v>
                </c:pt>
                <c:pt idx="858">
                  <c:v>2177.6007080078102</c:v>
                </c:pt>
                <c:pt idx="859">
                  <c:v>2162.6497802734398</c:v>
                </c:pt>
                <c:pt idx="860">
                  <c:v>2147.91259765625</c:v>
                </c:pt>
                <c:pt idx="861">
                  <c:v>2132.7730712890602</c:v>
                </c:pt>
                <c:pt idx="862">
                  <c:v>2117.4825439453102</c:v>
                </c:pt>
                <c:pt idx="863">
                  <c:v>2102.49389648438</c:v>
                </c:pt>
                <c:pt idx="864">
                  <c:v>2039.6473999023401</c:v>
                </c:pt>
                <c:pt idx="865">
                  <c:v>1986.6591186523401</c:v>
                </c:pt>
                <c:pt idx="866">
                  <c:v>1978.8755493164099</c:v>
                </c:pt>
                <c:pt idx="867">
                  <c:v>1965.6975708007801</c:v>
                </c:pt>
                <c:pt idx="868">
                  <c:v>1952.2178344726599</c:v>
                </c:pt>
                <c:pt idx="869">
                  <c:v>1937.7951049804699</c:v>
                </c:pt>
                <c:pt idx="870">
                  <c:v>1922.4669799804699</c:v>
                </c:pt>
                <c:pt idx="871">
                  <c:v>1907.8052368164099</c:v>
                </c:pt>
                <c:pt idx="872">
                  <c:v>1892.91723632813</c:v>
                </c:pt>
                <c:pt idx="873">
                  <c:v>1877.8532104492199</c:v>
                </c:pt>
                <c:pt idx="874">
                  <c:v>1862.57531738281</c:v>
                </c:pt>
                <c:pt idx="875">
                  <c:v>1847.5866088867199</c:v>
                </c:pt>
                <c:pt idx="876">
                  <c:v>1833.0380859375</c:v>
                </c:pt>
                <c:pt idx="877">
                  <c:v>1818.0620727539099</c:v>
                </c:pt>
                <c:pt idx="878">
                  <c:v>1802.77160644531</c:v>
                </c:pt>
                <c:pt idx="879">
                  <c:v>1787.6195678710901</c:v>
                </c:pt>
                <c:pt idx="880">
                  <c:v>1773.08361816406</c:v>
                </c:pt>
                <c:pt idx="881">
                  <c:v>1758.1074829101599</c:v>
                </c:pt>
                <c:pt idx="882">
                  <c:v>1742.20092773438</c:v>
                </c:pt>
                <c:pt idx="883">
                  <c:v>1727.0614624023401</c:v>
                </c:pt>
                <c:pt idx="884">
                  <c:v>1712.8524780273401</c:v>
                </c:pt>
                <c:pt idx="885">
                  <c:v>1698.15307617187</c:v>
                </c:pt>
                <c:pt idx="886">
                  <c:v>1683.13928222656</c:v>
                </c:pt>
                <c:pt idx="887">
                  <c:v>1667.9871215820301</c:v>
                </c:pt>
                <c:pt idx="888">
                  <c:v>1652.62121582031</c:v>
                </c:pt>
                <c:pt idx="889">
                  <c:v>1637.9218139648401</c:v>
                </c:pt>
                <c:pt idx="890">
                  <c:v>1623.00866699219</c:v>
                </c:pt>
                <c:pt idx="891">
                  <c:v>1607.10205078125</c:v>
                </c:pt>
                <c:pt idx="892">
                  <c:v>1592.5032348632801</c:v>
                </c:pt>
                <c:pt idx="893">
                  <c:v>1577.96728515625</c:v>
                </c:pt>
                <c:pt idx="894">
                  <c:v>1562.5007934570301</c:v>
                </c:pt>
                <c:pt idx="895">
                  <c:v>1547.78881835938</c:v>
                </c:pt>
                <c:pt idx="896">
                  <c:v>1532.9636840820301</c:v>
                </c:pt>
                <c:pt idx="897">
                  <c:v>1517.8115844726599</c:v>
                </c:pt>
                <c:pt idx="898">
                  <c:v>1502.97387695313</c:v>
                </c:pt>
                <c:pt idx="899">
                  <c:v>1487.53259277344</c:v>
                </c:pt>
                <c:pt idx="900">
                  <c:v>1471.9026489257801</c:v>
                </c:pt>
                <c:pt idx="901">
                  <c:v>1457.50500488281</c:v>
                </c:pt>
                <c:pt idx="902">
                  <c:v>1443.1073608398401</c:v>
                </c:pt>
                <c:pt idx="903">
                  <c:v>1427.9301147460901</c:v>
                </c:pt>
                <c:pt idx="904">
                  <c:v>1412.9288940429699</c:v>
                </c:pt>
                <c:pt idx="905">
                  <c:v>1397.9528198242199</c:v>
                </c:pt>
                <c:pt idx="906">
                  <c:v>1382.2097778320301</c:v>
                </c:pt>
                <c:pt idx="907">
                  <c:v>1366.60498046875</c:v>
                </c:pt>
                <c:pt idx="908">
                  <c:v>1352.6599731445301</c:v>
                </c:pt>
                <c:pt idx="909">
                  <c:v>1338.4258422851599</c:v>
                </c:pt>
                <c:pt idx="910">
                  <c:v>1323.3114624023401</c:v>
                </c:pt>
                <c:pt idx="911">
                  <c:v>1307.9581909179699</c:v>
                </c:pt>
                <c:pt idx="912">
                  <c:v>1292.94445800781</c:v>
                </c:pt>
                <c:pt idx="913">
                  <c:v>1277.830078125</c:v>
                </c:pt>
                <c:pt idx="914">
                  <c:v>1262.8162231445301</c:v>
                </c:pt>
                <c:pt idx="915">
                  <c:v>1248.4185180664099</c:v>
                </c:pt>
                <c:pt idx="916">
                  <c:v>1233.1533203125</c:v>
                </c:pt>
                <c:pt idx="917">
                  <c:v>1217.58630371094</c:v>
                </c:pt>
                <c:pt idx="918">
                  <c:v>1202.84912109375</c:v>
                </c:pt>
                <c:pt idx="919">
                  <c:v>1187.671875</c:v>
                </c:pt>
                <c:pt idx="920">
                  <c:v>1172.39404296875</c:v>
                </c:pt>
                <c:pt idx="921">
                  <c:v>1158.1598510742199</c:v>
                </c:pt>
                <c:pt idx="922">
                  <c:v>1142.42932128906</c:v>
                </c:pt>
                <c:pt idx="923">
                  <c:v>1127.10119628906</c:v>
                </c:pt>
                <c:pt idx="924">
                  <c:v>1113.11853027344</c:v>
                </c:pt>
                <c:pt idx="925">
                  <c:v>1098.4317016601599</c:v>
                </c:pt>
                <c:pt idx="926">
                  <c:v>1083.5813598632801</c:v>
                </c:pt>
                <c:pt idx="927">
                  <c:v>1068.7310180664099</c:v>
                </c:pt>
                <c:pt idx="928">
                  <c:v>1052.86218261719</c:v>
                </c:pt>
                <c:pt idx="929">
                  <c:v>1037.40832519531</c:v>
                </c:pt>
                <c:pt idx="930">
                  <c:v>1023.45080566406</c:v>
                </c:pt>
                <c:pt idx="931">
                  <c:v>1008.7010803222699</c:v>
                </c:pt>
                <c:pt idx="932">
                  <c:v>993.536376953125</c:v>
                </c:pt>
                <c:pt idx="933">
                  <c:v>978.58544921875</c:v>
                </c:pt>
                <c:pt idx="934">
                  <c:v>963.3076171875</c:v>
                </c:pt>
                <c:pt idx="935">
                  <c:v>948.45730590820301</c:v>
                </c:pt>
                <c:pt idx="936">
                  <c:v>933.58184814453102</c:v>
                </c:pt>
                <c:pt idx="937">
                  <c:v>918.58065795898403</c:v>
                </c:pt>
                <c:pt idx="938">
                  <c:v>903.7177734375</c:v>
                </c:pt>
                <c:pt idx="939">
                  <c:v>888.43991088867199</c:v>
                </c:pt>
                <c:pt idx="940">
                  <c:v>873.28778076171898</c:v>
                </c:pt>
                <c:pt idx="941">
                  <c:v>858.75183105468705</c:v>
                </c:pt>
                <c:pt idx="942">
                  <c:v>844.05245971679699</c:v>
                </c:pt>
                <c:pt idx="943">
                  <c:v>828.87521362304699</c:v>
                </c:pt>
                <c:pt idx="944">
                  <c:v>813.82366943359398</c:v>
                </c:pt>
                <c:pt idx="945">
                  <c:v>798.83502197265602</c:v>
                </c:pt>
                <c:pt idx="946">
                  <c:v>783.90927124023403</c:v>
                </c:pt>
                <c:pt idx="947">
                  <c:v>768.90808105468705</c:v>
                </c:pt>
                <c:pt idx="948">
                  <c:v>753.91946411132801</c:v>
                </c:pt>
                <c:pt idx="949">
                  <c:v>739.05657958984398</c:v>
                </c:pt>
                <c:pt idx="950">
                  <c:v>723.85418701171898</c:v>
                </c:pt>
                <c:pt idx="951">
                  <c:v>708.89068603515602</c:v>
                </c:pt>
                <c:pt idx="952">
                  <c:v>693.92718505859398</c:v>
                </c:pt>
                <c:pt idx="953">
                  <c:v>678.90084838867199</c:v>
                </c:pt>
                <c:pt idx="954">
                  <c:v>663.57272338867199</c:v>
                </c:pt>
                <c:pt idx="955">
                  <c:v>648.06854248046898</c:v>
                </c:pt>
                <c:pt idx="956">
                  <c:v>633.19308471679699</c:v>
                </c:pt>
                <c:pt idx="957">
                  <c:v>618.5439453125</c:v>
                </c:pt>
                <c:pt idx="958">
                  <c:v>603.56787109375</c:v>
                </c:pt>
                <c:pt idx="959">
                  <c:v>588.40319824218795</c:v>
                </c:pt>
                <c:pt idx="960">
                  <c:v>573.70376586914097</c:v>
                </c:pt>
                <c:pt idx="961">
                  <c:v>558.82830810546898</c:v>
                </c:pt>
                <c:pt idx="962">
                  <c:v>543.48760986328102</c:v>
                </c:pt>
                <c:pt idx="963">
                  <c:v>528.66244506835903</c:v>
                </c:pt>
                <c:pt idx="964">
                  <c:v>514.13905334472702</c:v>
                </c:pt>
                <c:pt idx="965">
                  <c:v>498.823486328125</c:v>
                </c:pt>
                <c:pt idx="966">
                  <c:v>483.39476013183599</c:v>
                </c:pt>
                <c:pt idx="967">
                  <c:v>468.87138366699202</c:v>
                </c:pt>
                <c:pt idx="968">
                  <c:v>453.89530944824202</c:v>
                </c:pt>
                <c:pt idx="969">
                  <c:v>438.265380859375</c:v>
                </c:pt>
                <c:pt idx="970">
                  <c:v>423.22645568847702</c:v>
                </c:pt>
                <c:pt idx="971">
                  <c:v>407.64682006835898</c:v>
                </c:pt>
                <c:pt idx="972">
                  <c:v>392.82167053222702</c:v>
                </c:pt>
                <c:pt idx="973">
                  <c:v>379.00245666503901</c:v>
                </c:pt>
                <c:pt idx="974">
                  <c:v>363.96351623535202</c:v>
                </c:pt>
                <c:pt idx="975">
                  <c:v>348.6982421875</c:v>
                </c:pt>
                <c:pt idx="976">
                  <c:v>334.01139831542997</c:v>
                </c:pt>
                <c:pt idx="977">
                  <c:v>317.92880249023398</c:v>
                </c:pt>
                <c:pt idx="978">
                  <c:v>301.25520324707003</c:v>
                </c:pt>
                <c:pt idx="979">
                  <c:v>286.81985473632801</c:v>
                </c:pt>
                <c:pt idx="980">
                  <c:v>272.58567810058599</c:v>
                </c:pt>
                <c:pt idx="981">
                  <c:v>257.18208312988298</c:v>
                </c:pt>
                <c:pt idx="982">
                  <c:v>243.09880065918</c:v>
                </c:pt>
                <c:pt idx="983">
                  <c:v>228.826904296875</c:v>
                </c:pt>
                <c:pt idx="984">
                  <c:v>213.52391815185501</c:v>
                </c:pt>
                <c:pt idx="985">
                  <c:v>198.98796081543</c:v>
                </c:pt>
                <c:pt idx="986">
                  <c:v>184.137886047363</c:v>
                </c:pt>
                <c:pt idx="987">
                  <c:v>168.83513641357399</c:v>
                </c:pt>
                <c:pt idx="988">
                  <c:v>153.519569396973</c:v>
                </c:pt>
                <c:pt idx="989">
                  <c:v>138.757270812988</c:v>
                </c:pt>
                <c:pt idx="990">
                  <c:v>124.221313476563</c:v>
                </c:pt>
                <c:pt idx="991">
                  <c:v>109.006343841553</c:v>
                </c:pt>
                <c:pt idx="992">
                  <c:v>94.005252838134794</c:v>
                </c:pt>
                <c:pt idx="993">
                  <c:v>78.677230834960895</c:v>
                </c:pt>
                <c:pt idx="994">
                  <c:v>63.097721099853501</c:v>
                </c:pt>
                <c:pt idx="995">
                  <c:v>48.712715148925803</c:v>
                </c:pt>
                <c:pt idx="996">
                  <c:v>33.698874473571799</c:v>
                </c:pt>
                <c:pt idx="997">
                  <c:v>18.270168304443398</c:v>
                </c:pt>
                <c:pt idx="998">
                  <c:v>3.72166800498962</c:v>
                </c:pt>
                <c:pt idx="999">
                  <c:v>-11.128617525100699</c:v>
                </c:pt>
                <c:pt idx="1000">
                  <c:v>-26.268114089965799</c:v>
                </c:pt>
                <c:pt idx="1001">
                  <c:v>-40.917238235473597</c:v>
                </c:pt>
                <c:pt idx="1002">
                  <c:v>-55.503492355346701</c:v>
                </c:pt>
                <c:pt idx="1003">
                  <c:v>-70.567571640014606</c:v>
                </c:pt>
                <c:pt idx="1004">
                  <c:v>-85.883140563964801</c:v>
                </c:pt>
                <c:pt idx="1005">
                  <c:v>-100.733455657959</c:v>
                </c:pt>
                <c:pt idx="1006">
                  <c:v>-115.395153045654</c:v>
                </c:pt>
                <c:pt idx="1007">
                  <c:v>-130.66041946411099</c:v>
                </c:pt>
                <c:pt idx="1008">
                  <c:v>-146.25262451171901</c:v>
                </c:pt>
                <c:pt idx="1009">
                  <c:v>-160.68798828125</c:v>
                </c:pt>
                <c:pt idx="1010">
                  <c:v>-216.995964050293</c:v>
                </c:pt>
                <c:pt idx="1011">
                  <c:v>-271.09083557128901</c:v>
                </c:pt>
                <c:pt idx="1012">
                  <c:v>-280.08149719238298</c:v>
                </c:pt>
                <c:pt idx="1013">
                  <c:v>-296.13894653320301</c:v>
                </c:pt>
                <c:pt idx="1014">
                  <c:v>-310.92639160156199</c:v>
                </c:pt>
                <c:pt idx="1015">
                  <c:v>-325.60067749023398</c:v>
                </c:pt>
                <c:pt idx="1016">
                  <c:v>-340.58930969238298</c:v>
                </c:pt>
                <c:pt idx="1017">
                  <c:v>-355.12477111816401</c:v>
                </c:pt>
                <c:pt idx="1018">
                  <c:v>-370.30155944824202</c:v>
                </c:pt>
                <c:pt idx="1019">
                  <c:v>-385.46626281738298</c:v>
                </c:pt>
                <c:pt idx="1020">
                  <c:v>-400.17826843261702</c:v>
                </c:pt>
                <c:pt idx="1021">
                  <c:v>-415.30520629882801</c:v>
                </c:pt>
                <c:pt idx="1022">
                  <c:v>-431.04829406738298</c:v>
                </c:pt>
                <c:pt idx="1023">
                  <c:v>-445.76029968261702</c:v>
                </c:pt>
                <c:pt idx="1024">
                  <c:v>-460.77409362792997</c:v>
                </c:pt>
                <c:pt idx="1025">
                  <c:v>-476.26570129394503</c:v>
                </c:pt>
                <c:pt idx="1026">
                  <c:v>-490.663330078125</c:v>
                </c:pt>
                <c:pt idx="1027">
                  <c:v>-505.31245422363298</c:v>
                </c:pt>
                <c:pt idx="1028">
                  <c:v>-520.17532348632801</c:v>
                </c:pt>
                <c:pt idx="1029">
                  <c:v>-535.50347900390602</c:v>
                </c:pt>
                <c:pt idx="1030">
                  <c:v>-550.66815185546898</c:v>
                </c:pt>
                <c:pt idx="1031">
                  <c:v>-565.229248046875</c:v>
                </c:pt>
                <c:pt idx="1032">
                  <c:v>-580.21789550781205</c:v>
                </c:pt>
                <c:pt idx="1033">
                  <c:v>-595.64660644531295</c:v>
                </c:pt>
                <c:pt idx="1034">
                  <c:v>-612.14416503906295</c:v>
                </c:pt>
                <c:pt idx="1035">
                  <c:v>-627.42202758789097</c:v>
                </c:pt>
                <c:pt idx="1036">
                  <c:v>-641.37954711914097</c:v>
                </c:pt>
                <c:pt idx="1037">
                  <c:v>-655.92807006835903</c:v>
                </c:pt>
                <c:pt idx="1038">
                  <c:v>-670.31314086914097</c:v>
                </c:pt>
                <c:pt idx="1039">
                  <c:v>-684.924560546875</c:v>
                </c:pt>
                <c:pt idx="1040">
                  <c:v>-700.35330200195301</c:v>
                </c:pt>
                <c:pt idx="1041">
                  <c:v>-716.09637451171898</c:v>
                </c:pt>
                <c:pt idx="1042">
                  <c:v>-731.53765869140602</c:v>
                </c:pt>
                <c:pt idx="1043">
                  <c:v>-746.29904174804699</c:v>
                </c:pt>
                <c:pt idx="1044">
                  <c:v>-760.51971435546898</c:v>
                </c:pt>
                <c:pt idx="1045">
                  <c:v>-775.181396484375</c:v>
                </c:pt>
                <c:pt idx="1046">
                  <c:v>-790.10714721679699</c:v>
                </c:pt>
                <c:pt idx="1047">
                  <c:v>-805.27182006835903</c:v>
                </c:pt>
                <c:pt idx="1048">
                  <c:v>-820.24792480468705</c:v>
                </c:pt>
                <c:pt idx="1049">
                  <c:v>-835.37487792968795</c:v>
                </c:pt>
                <c:pt idx="1050">
                  <c:v>-850.50180053710903</c:v>
                </c:pt>
                <c:pt idx="1051">
                  <c:v>-865.30181884765602</c:v>
                </c:pt>
                <c:pt idx="1052">
                  <c:v>-880.17727661132801</c:v>
                </c:pt>
                <c:pt idx="1053">
                  <c:v>-895.29162597656295</c:v>
                </c:pt>
                <c:pt idx="1054">
                  <c:v>-910.16708374023403</c:v>
                </c:pt>
                <c:pt idx="1055">
                  <c:v>-925.09286499023403</c:v>
                </c:pt>
                <c:pt idx="1056">
                  <c:v>-940.64733886718705</c:v>
                </c:pt>
                <c:pt idx="1057">
                  <c:v>-955.76174926757801</c:v>
                </c:pt>
                <c:pt idx="1058">
                  <c:v>-970.22229003906295</c:v>
                </c:pt>
                <c:pt idx="1059">
                  <c:v>-984.75823974609398</c:v>
                </c:pt>
                <c:pt idx="1060">
                  <c:v>-999.58340454101597</c:v>
                </c:pt>
                <c:pt idx="1061">
                  <c:v>-1014.7983703613299</c:v>
                </c:pt>
                <c:pt idx="1062">
                  <c:v>-1030.1390991210901</c:v>
                </c:pt>
                <c:pt idx="1063">
                  <c:v>-1044.97680664062</c:v>
                </c:pt>
                <c:pt idx="1064">
                  <c:v>-1059.7642211914099</c:v>
                </c:pt>
                <c:pt idx="1065">
                  <c:v>-1075.0546264648401</c:v>
                </c:pt>
                <c:pt idx="1066">
                  <c:v>-1089.93005371094</c:v>
                </c:pt>
                <c:pt idx="1067">
                  <c:v>-1105.2330932617199</c:v>
                </c:pt>
                <c:pt idx="1068">
                  <c:v>-1120.85046386719</c:v>
                </c:pt>
                <c:pt idx="1069">
                  <c:v>-1135.22290039062</c:v>
                </c:pt>
                <c:pt idx="1070">
                  <c:v>-1150.22412109375</c:v>
                </c:pt>
                <c:pt idx="1071">
                  <c:v>-1165.7031860351599</c:v>
                </c:pt>
                <c:pt idx="1072">
                  <c:v>-1180.1259765625</c:v>
                </c:pt>
                <c:pt idx="1073">
                  <c:v>-1195.26550292969</c:v>
                </c:pt>
                <c:pt idx="1074">
                  <c:v>-1210.81994628906</c:v>
                </c:pt>
                <c:pt idx="1075">
                  <c:v>-1225.1044311523401</c:v>
                </c:pt>
                <c:pt idx="1076">
                  <c:v>-1239.7158813476599</c:v>
                </c:pt>
                <c:pt idx="1077">
                  <c:v>-1254.7045288085901</c:v>
                </c:pt>
                <c:pt idx="1078">
                  <c:v>-1269.6680297851599</c:v>
                </c:pt>
                <c:pt idx="1079">
                  <c:v>-1284.6943359375</c:v>
                </c:pt>
                <c:pt idx="1080">
                  <c:v>-1300.7894897460901</c:v>
                </c:pt>
                <c:pt idx="1081">
                  <c:v>-1316.38171386719</c:v>
                </c:pt>
                <c:pt idx="1082">
                  <c:v>-1330.45239257812</c:v>
                </c:pt>
                <c:pt idx="1083">
                  <c:v>-1345.0386352539099</c:v>
                </c:pt>
                <c:pt idx="1084">
                  <c:v>-1360.3291015625</c:v>
                </c:pt>
                <c:pt idx="1085">
                  <c:v>-1375.7578735351599</c:v>
                </c:pt>
                <c:pt idx="1086">
                  <c:v>-1390.77160644531</c:v>
                </c:pt>
                <c:pt idx="1087">
                  <c:v>-1405.2698364257801</c:v>
                </c:pt>
                <c:pt idx="1088">
                  <c:v>-1419.9692993164099</c:v>
                </c:pt>
                <c:pt idx="1089">
                  <c:v>-1435.5111694335901</c:v>
                </c:pt>
                <c:pt idx="1090">
                  <c:v>-1450.8015747070301</c:v>
                </c:pt>
                <c:pt idx="1091">
                  <c:v>-1465.03576660156</c:v>
                </c:pt>
                <c:pt idx="1092">
                  <c:v>-1479.6220092773401</c:v>
                </c:pt>
                <c:pt idx="1093">
                  <c:v>-1494.7470703125</c:v>
                </c:pt>
                <c:pt idx="1094">
                  <c:v>-1509.5829467773401</c:v>
                </c:pt>
                <c:pt idx="1095">
                  <c:v>-1525.77868652344</c:v>
                </c:pt>
                <c:pt idx="1096">
                  <c:v>-1542.8798217773401</c:v>
                </c:pt>
                <c:pt idx="1097">
                  <c:v>-1557.27746582031</c:v>
                </c:pt>
                <c:pt idx="1098">
                  <c:v>-1570.8325805664099</c:v>
                </c:pt>
                <c:pt idx="1099">
                  <c:v>-1586.16076660156</c:v>
                </c:pt>
                <c:pt idx="1100">
                  <c:v>-1601.13684082031</c:v>
                </c:pt>
                <c:pt idx="1101">
                  <c:v>-1616.4397583007801</c:v>
                </c:pt>
                <c:pt idx="1102">
                  <c:v>-1631.7301635742199</c:v>
                </c:pt>
                <c:pt idx="1103">
                  <c:v>-1645.4110717773401</c:v>
                </c:pt>
                <c:pt idx="1104">
                  <c:v>-1659.6327514648401</c:v>
                </c:pt>
                <c:pt idx="1105">
                  <c:v>-1674.62145996094</c:v>
                </c:pt>
                <c:pt idx="1106">
                  <c:v>-1689.5220336914099</c:v>
                </c:pt>
                <c:pt idx="1107">
                  <c:v>-1704.7118530273401</c:v>
                </c:pt>
                <c:pt idx="1108">
                  <c:v>-1719.7382202148401</c:v>
                </c:pt>
                <c:pt idx="1109">
                  <c:v>-1734.57592773438</c:v>
                </c:pt>
                <c:pt idx="1110">
                  <c:v>-1749.7153930664099</c:v>
                </c:pt>
                <c:pt idx="1111">
                  <c:v>-1765.9237670898401</c:v>
                </c:pt>
                <c:pt idx="1112">
                  <c:v>-1780.78674316406</c:v>
                </c:pt>
                <c:pt idx="1113">
                  <c:v>-1794.6687622070301</c:v>
                </c:pt>
                <c:pt idx="1114">
                  <c:v>-1809.669921875</c:v>
                </c:pt>
                <c:pt idx="1115">
                  <c:v>-1825.3375854492199</c:v>
                </c:pt>
                <c:pt idx="1116">
                  <c:v>-1840.16271972656</c:v>
                </c:pt>
                <c:pt idx="1117">
                  <c:v>-1854.73645019531</c:v>
                </c:pt>
                <c:pt idx="1118">
                  <c:v>-1869.82568359375</c:v>
                </c:pt>
                <c:pt idx="1119">
                  <c:v>-1884.8771362304699</c:v>
                </c:pt>
                <c:pt idx="1120">
                  <c:v>-1899.7400512695301</c:v>
                </c:pt>
                <c:pt idx="1121">
                  <c:v>-1914.4017944335901</c:v>
                </c:pt>
                <c:pt idx="1122">
                  <c:v>-1929.5413208007801</c:v>
                </c:pt>
                <c:pt idx="1123">
                  <c:v>-1944.5551147460901</c:v>
                </c:pt>
                <c:pt idx="1124">
                  <c:v>-1959.5437622070301</c:v>
                </c:pt>
                <c:pt idx="1125">
                  <c:v>-1974.5198364257801</c:v>
                </c:pt>
                <c:pt idx="1126">
                  <c:v>-1989.8479614257801</c:v>
                </c:pt>
                <c:pt idx="1127">
                  <c:v>-2005.03771972656</c:v>
                </c:pt>
                <c:pt idx="1128">
                  <c:v>-2020.47900390625</c:v>
                </c:pt>
                <c:pt idx="1129">
                  <c:v>-2035.7568969726599</c:v>
                </c:pt>
                <c:pt idx="1130">
                  <c:v>-2049.90307617187</c:v>
                </c:pt>
                <c:pt idx="1131">
                  <c:v>-2064.3509521484398</c:v>
                </c:pt>
                <c:pt idx="1132">
                  <c:v>-2079.59106445313</c:v>
                </c:pt>
                <c:pt idx="1133">
                  <c:v>-2094.81860351562</c:v>
                </c:pt>
                <c:pt idx="1134">
                  <c:v>-2157.36352539062</c:v>
                </c:pt>
                <c:pt idx="1135">
                  <c:v>-2208.8302001953102</c:v>
                </c:pt>
                <c:pt idx="1136">
                  <c:v>-2217.7454833984398</c:v>
                </c:pt>
                <c:pt idx="1137">
                  <c:v>-2234.3939208984398</c:v>
                </c:pt>
                <c:pt idx="1138">
                  <c:v>-2249.0682373046898</c:v>
                </c:pt>
                <c:pt idx="1139">
                  <c:v>-2262.48510742187</c:v>
                </c:pt>
                <c:pt idx="1140">
                  <c:v>-2277.66235351562</c:v>
                </c:pt>
                <c:pt idx="1141">
                  <c:v>-2292.0977783203102</c:v>
                </c:pt>
                <c:pt idx="1142">
                  <c:v>-2306.6336669921898</c:v>
                </c:pt>
                <c:pt idx="1143">
                  <c:v>-2321.2198486328102</c:v>
                </c:pt>
                <c:pt idx="1144">
                  <c:v>-2334.9761962890602</c:v>
                </c:pt>
                <c:pt idx="1145">
                  <c:v>-2349.361328125</c:v>
                </c:pt>
                <c:pt idx="1146">
                  <c:v>-2364.5889892578102</c:v>
                </c:pt>
                <c:pt idx="1147">
                  <c:v>-2379.80395507813</c:v>
                </c:pt>
                <c:pt idx="1148">
                  <c:v>-2394.943359375</c:v>
                </c:pt>
                <c:pt idx="1149">
                  <c:v>-2409.88159179687</c:v>
                </c:pt>
                <c:pt idx="1150">
                  <c:v>-2424.4427490234398</c:v>
                </c:pt>
                <c:pt idx="1151">
                  <c:v>-2439.607421875</c:v>
                </c:pt>
                <c:pt idx="1152">
                  <c:v>-2500.29125976562</c:v>
                </c:pt>
                <c:pt idx="1153">
                  <c:v>-2554.3736572265602</c:v>
                </c:pt>
                <c:pt idx="1154">
                  <c:v>-2563.21337890625</c:v>
                </c:pt>
                <c:pt idx="1155">
                  <c:v>-2577.1583251953102</c:v>
                </c:pt>
                <c:pt idx="1156">
                  <c:v>-2592.1343994140602</c:v>
                </c:pt>
                <c:pt idx="1157">
                  <c:v>-2607.89013671875</c:v>
                </c:pt>
                <c:pt idx="1158">
                  <c:v>-2621.2315673828102</c:v>
                </c:pt>
                <c:pt idx="1159">
                  <c:v>-2634.71118164062</c:v>
                </c:pt>
                <c:pt idx="1160">
                  <c:v>-2649.5992431640602</c:v>
                </c:pt>
                <c:pt idx="1161">
                  <c:v>-2664.7764892578102</c:v>
                </c:pt>
                <c:pt idx="1162">
                  <c:v>-2680.04174804687</c:v>
                </c:pt>
                <c:pt idx="1163">
                  <c:v>-2695.3448486328102</c:v>
                </c:pt>
                <c:pt idx="1164">
                  <c:v>-2710.5472412109398</c:v>
                </c:pt>
                <c:pt idx="1165">
                  <c:v>-2725.1082763671898</c:v>
                </c:pt>
                <c:pt idx="1166">
                  <c:v>-2739.84545898438</c:v>
                </c:pt>
                <c:pt idx="1167">
                  <c:v>-2755.1358642578102</c:v>
                </c:pt>
                <c:pt idx="1168">
                  <c:v>-2769.7974853515602</c:v>
                </c:pt>
                <c:pt idx="1169">
                  <c:v>-2784.33349609375</c:v>
                </c:pt>
                <c:pt idx="1170">
                  <c:v>-2799.38500976562</c:v>
                </c:pt>
                <c:pt idx="1171">
                  <c:v>-2814.58740234375</c:v>
                </c:pt>
                <c:pt idx="1172">
                  <c:v>-2829.5634765625</c:v>
                </c:pt>
                <c:pt idx="1173">
                  <c:v>-2844.4263916015602</c:v>
                </c:pt>
                <c:pt idx="1174">
                  <c:v>-2859.54077148438</c:v>
                </c:pt>
                <c:pt idx="1175">
                  <c:v>-2874.529296875</c:v>
                </c:pt>
                <c:pt idx="1176">
                  <c:v>-2889.3040771484398</c:v>
                </c:pt>
                <c:pt idx="1177">
                  <c:v>-2904.4561767578102</c:v>
                </c:pt>
                <c:pt idx="1178">
                  <c:v>-2919.53295898438</c:v>
                </c:pt>
                <c:pt idx="1179">
                  <c:v>-2934.3958740234398</c:v>
                </c:pt>
                <c:pt idx="1180">
                  <c:v>-2949.6611328125</c:v>
                </c:pt>
                <c:pt idx="1181">
                  <c:v>-2964.5240478515602</c:v>
                </c:pt>
                <c:pt idx="1182">
                  <c:v>-2979.2196044921898</c:v>
                </c:pt>
                <c:pt idx="1183">
                  <c:v>-2994.50634765625</c:v>
                </c:pt>
                <c:pt idx="1184">
                  <c:v>-3009.6082763671898</c:v>
                </c:pt>
                <c:pt idx="1185">
                  <c:v>-3024.35791015625</c:v>
                </c:pt>
                <c:pt idx="1186">
                  <c:v>-3039.8746337890602</c:v>
                </c:pt>
                <c:pt idx="1187">
                  <c:v>-3055.03930664063</c:v>
                </c:pt>
                <c:pt idx="1188">
                  <c:v>-3069.5626220703102</c:v>
                </c:pt>
                <c:pt idx="1189">
                  <c:v>-3084.24951171875</c:v>
                </c:pt>
                <c:pt idx="1190">
                  <c:v>-3099.52734375</c:v>
                </c:pt>
                <c:pt idx="1191">
                  <c:v>-3114.8177490234398</c:v>
                </c:pt>
                <c:pt idx="1192">
                  <c:v>-3130.02026367188</c:v>
                </c:pt>
                <c:pt idx="1193">
                  <c:v>-3145.5242919921898</c:v>
                </c:pt>
                <c:pt idx="1194">
                  <c:v>-3159.97216796875</c:v>
                </c:pt>
                <c:pt idx="1195">
                  <c:v>-3174.3951416015602</c:v>
                </c:pt>
                <c:pt idx="1196">
                  <c:v>-3189.67309570313</c:v>
                </c:pt>
                <c:pt idx="1197">
                  <c:v>-3205.3155517578102</c:v>
                </c:pt>
                <c:pt idx="1198">
                  <c:v>-3220.78198242188</c:v>
                </c:pt>
                <c:pt idx="1199">
                  <c:v>-3235.7957763671898</c:v>
                </c:pt>
                <c:pt idx="1200">
                  <c:v>-3250.04248046875</c:v>
                </c:pt>
                <c:pt idx="1201">
                  <c:v>-3264.40234375</c:v>
                </c:pt>
                <c:pt idx="1202">
                  <c:v>-3279.7808837890602</c:v>
                </c:pt>
                <c:pt idx="1203">
                  <c:v>-3294.7066650390602</c:v>
                </c:pt>
                <c:pt idx="1204">
                  <c:v>-3309.8837890625</c:v>
                </c:pt>
                <c:pt idx="1205">
                  <c:v>-3325.7022705078102</c:v>
                </c:pt>
                <c:pt idx="1206">
                  <c:v>-3340.57763671875</c:v>
                </c:pt>
                <c:pt idx="1207">
                  <c:v>-3354.77416992188</c:v>
                </c:pt>
                <c:pt idx="1208">
                  <c:v>-3369.73779296875</c:v>
                </c:pt>
                <c:pt idx="1209">
                  <c:v>-3385.6695556640602</c:v>
                </c:pt>
                <c:pt idx="1210">
                  <c:v>-3401.23657226562</c:v>
                </c:pt>
                <c:pt idx="1211">
                  <c:v>-3416.4892578125</c:v>
                </c:pt>
                <c:pt idx="1212">
                  <c:v>-3431.5533447265602</c:v>
                </c:pt>
                <c:pt idx="1213">
                  <c:v>-3446.3406982421898</c:v>
                </c:pt>
                <c:pt idx="1214">
                  <c:v>-3461.4676513671898</c:v>
                </c:pt>
                <c:pt idx="1215">
                  <c:v>-3475.8653564453102</c:v>
                </c:pt>
                <c:pt idx="1216">
                  <c:v>-3489.8731689453102</c:v>
                </c:pt>
                <c:pt idx="1217">
                  <c:v>-3505.16357421875</c:v>
                </c:pt>
                <c:pt idx="1218">
                  <c:v>-3520.0516357421898</c:v>
                </c:pt>
                <c:pt idx="1219">
                  <c:v>-3534.60009765625</c:v>
                </c:pt>
                <c:pt idx="1220">
                  <c:v>-3549.8779296875</c:v>
                </c:pt>
                <c:pt idx="1221">
                  <c:v>-3564.9671630859398</c:v>
                </c:pt>
                <c:pt idx="1222">
                  <c:v>-3580.0438232421898</c:v>
                </c:pt>
                <c:pt idx="1223">
                  <c:v>-3595.47265625</c:v>
                </c:pt>
                <c:pt idx="1224">
                  <c:v>-3611.05224609375</c:v>
                </c:pt>
                <c:pt idx="1225">
                  <c:v>-3625.3492431640602</c:v>
                </c:pt>
                <c:pt idx="1226">
                  <c:v>-3639.44506835937</c:v>
                </c:pt>
                <c:pt idx="1227">
                  <c:v>-3654.8988037109398</c:v>
                </c:pt>
                <c:pt idx="1228">
                  <c:v>-3669.92529296875</c:v>
                </c:pt>
                <c:pt idx="1229">
                  <c:v>-3685.2662353515602</c:v>
                </c:pt>
                <c:pt idx="1230">
                  <c:v>-3700.7451171875</c:v>
                </c:pt>
                <c:pt idx="1231">
                  <c:v>-3715.1427001953102</c:v>
                </c:pt>
                <c:pt idx="1232">
                  <c:v>-3729.71630859375</c:v>
                </c:pt>
                <c:pt idx="1233">
                  <c:v>-3744.7677001953102</c:v>
                </c:pt>
                <c:pt idx="1234">
                  <c:v>-3759.7816162109398</c:v>
                </c:pt>
                <c:pt idx="1235">
                  <c:v>-3774.5943603515602</c:v>
                </c:pt>
                <c:pt idx="1236">
                  <c:v>-3790.46313476562</c:v>
                </c:pt>
                <c:pt idx="1237">
                  <c:v>-3806.2564697265602</c:v>
                </c:pt>
                <c:pt idx="1238">
                  <c:v>-3820.25170898438</c:v>
                </c:pt>
                <c:pt idx="1239">
                  <c:v>-3834.8128662109398</c:v>
                </c:pt>
                <c:pt idx="1240">
                  <c:v>-3850.3421630859398</c:v>
                </c:pt>
                <c:pt idx="1241">
                  <c:v>-3865.0289306640602</c:v>
                </c:pt>
                <c:pt idx="1242">
                  <c:v>-3879.8416748046898</c:v>
                </c:pt>
                <c:pt idx="1243">
                  <c:v>-3894.8931884765602</c:v>
                </c:pt>
                <c:pt idx="1244">
                  <c:v>-3909.78125</c:v>
                </c:pt>
                <c:pt idx="1245">
                  <c:v>-3924.908203125</c:v>
                </c:pt>
                <c:pt idx="1246">
                  <c:v>-3939.9093017578102</c:v>
                </c:pt>
                <c:pt idx="1247">
                  <c:v>-3954.79736328125</c:v>
                </c:pt>
                <c:pt idx="1248">
                  <c:v>-3969.64770507812</c:v>
                </c:pt>
                <c:pt idx="1249">
                  <c:v>-3984.6488037109398</c:v>
                </c:pt>
                <c:pt idx="1250">
                  <c:v>-4000.55541992188</c:v>
                </c:pt>
                <c:pt idx="1251">
                  <c:v>-4016.2105712890602</c:v>
                </c:pt>
                <c:pt idx="1252">
                  <c:v>-4030.53271484375</c:v>
                </c:pt>
                <c:pt idx="1253">
                  <c:v>-4045.0687255859398</c:v>
                </c:pt>
                <c:pt idx="1254">
                  <c:v>-4060.3466796875</c:v>
                </c:pt>
                <c:pt idx="1255">
                  <c:v>-4075.19702148438</c:v>
                </c:pt>
                <c:pt idx="1256">
                  <c:v>-4089.8084716796898</c:v>
                </c:pt>
                <c:pt idx="1257">
                  <c:v>-4106.0920410156205</c:v>
                </c:pt>
                <c:pt idx="1258">
                  <c:v>-4121.38232421875</c:v>
                </c:pt>
                <c:pt idx="1259">
                  <c:v>-4135.2646484375</c:v>
                </c:pt>
                <c:pt idx="1260">
                  <c:v>-4194.037109375</c:v>
                </c:pt>
                <c:pt idx="1261">
                  <c:v>-4249.5026855468705</c:v>
                </c:pt>
                <c:pt idx="1262">
                  <c:v>-4258.6945800781205</c:v>
                </c:pt>
                <c:pt idx="1263">
                  <c:v>-4273.1171875</c:v>
                </c:pt>
                <c:pt idx="1264">
                  <c:v>-4286.9111328125</c:v>
                </c:pt>
                <c:pt idx="1265">
                  <c:v>-4348.6765136718795</c:v>
                </c:pt>
                <c:pt idx="1266">
                  <c:v>-4402.4318847656205</c:v>
                </c:pt>
                <c:pt idx="1267">
                  <c:v>-4410.4543457031295</c:v>
                </c:pt>
                <c:pt idx="1268">
                  <c:v>-4424.33642578125</c:v>
                </c:pt>
                <c:pt idx="1269">
                  <c:v>-4436.9736328125</c:v>
                </c:pt>
                <c:pt idx="1270">
                  <c:v>-4450.32763671875</c:v>
                </c:pt>
                <c:pt idx="1271">
                  <c:v>-4465.5300292968705</c:v>
                </c:pt>
                <c:pt idx="1272">
                  <c:v>-4480.5061035156205</c:v>
                </c:pt>
                <c:pt idx="1273">
                  <c:v>-4495.3564453125</c:v>
                </c:pt>
                <c:pt idx="1274">
                  <c:v>-4510.3828125</c:v>
                </c:pt>
                <c:pt idx="1275">
                  <c:v>-4522.755859375</c:v>
                </c:pt>
                <c:pt idx="1276">
                  <c:v>-4587.828125</c:v>
                </c:pt>
                <c:pt idx="1277">
                  <c:v>-4641.7346191406295</c:v>
                </c:pt>
                <c:pt idx="1278">
                  <c:v>-4649.8701171875</c:v>
                </c:pt>
                <c:pt idx="1279">
                  <c:v>-4664.6953125</c:v>
                </c:pt>
                <c:pt idx="1280">
                  <c:v>-4678.5900878906295</c:v>
                </c:pt>
                <c:pt idx="1281">
                  <c:v>-4691.9816894531295</c:v>
                </c:pt>
                <c:pt idx="1282">
                  <c:v>-4706.88232421875</c:v>
                </c:pt>
                <c:pt idx="1283">
                  <c:v>-4721.2673339843795</c:v>
                </c:pt>
                <c:pt idx="1284">
                  <c:v>-4735.6774902343795</c:v>
                </c:pt>
                <c:pt idx="1285">
                  <c:v>-4750.3894042968705</c:v>
                </c:pt>
                <c:pt idx="1286">
                  <c:v>-4765.3151855468705</c:v>
                </c:pt>
                <c:pt idx="1287">
                  <c:v>-4780.115234375</c:v>
                </c:pt>
                <c:pt idx="1288">
                  <c:v>-4794.90283203125</c:v>
                </c:pt>
                <c:pt idx="1289">
                  <c:v>-4809.82861328125</c:v>
                </c:pt>
                <c:pt idx="1290">
                  <c:v>-4825.34521484375</c:v>
                </c:pt>
                <c:pt idx="1291">
                  <c:v>-4840.3967285156205</c:v>
                </c:pt>
                <c:pt idx="1292">
                  <c:v>-4854.7692871093705</c:v>
                </c:pt>
                <c:pt idx="1293">
                  <c:v>-4870.0471191406295</c:v>
                </c:pt>
                <c:pt idx="1294">
                  <c:v>-4885.3876953125</c:v>
                </c:pt>
                <c:pt idx="1295">
                  <c:v>-4900.7912597656205</c:v>
                </c:pt>
                <c:pt idx="1296">
                  <c:v>-4916.1696777343795</c:v>
                </c:pt>
                <c:pt idx="1297">
                  <c:v>-4930.50439453125</c:v>
                </c:pt>
                <c:pt idx="1298">
                  <c:v>-4944.82666015625</c:v>
                </c:pt>
                <c:pt idx="1299">
                  <c:v>-4960.36865234375</c:v>
                </c:pt>
                <c:pt idx="1300">
                  <c:v>-4975.5710449218795</c:v>
                </c:pt>
                <c:pt idx="1301">
                  <c:v>-5038.02783203125</c:v>
                </c:pt>
                <c:pt idx="1302">
                  <c:v>-5091.33056640625</c:v>
                </c:pt>
                <c:pt idx="1303">
                  <c:v>-5097.9951171875</c:v>
                </c:pt>
                <c:pt idx="1304">
                  <c:v>-5111.9777832031295</c:v>
                </c:pt>
                <c:pt idx="1305">
                  <c:v>-5127.56982421875</c:v>
                </c:pt>
                <c:pt idx="1306">
                  <c:v>-5141.38916015625</c:v>
                </c:pt>
                <c:pt idx="1307">
                  <c:v>-5155.3845214843795</c:v>
                </c:pt>
                <c:pt idx="1308">
                  <c:v>-5170.71240234375</c:v>
                </c:pt>
                <c:pt idx="1309">
                  <c:v>-5185.72607421875</c:v>
                </c:pt>
                <c:pt idx="1310">
                  <c:v>-5200.4382324218795</c:v>
                </c:pt>
                <c:pt idx="1311">
                  <c:v>-5216.2316894531295</c:v>
                </c:pt>
                <c:pt idx="1312">
                  <c:v>-5230.9060058593705</c:v>
                </c:pt>
                <c:pt idx="1313">
                  <c:v>-5246.095703125</c:v>
                </c:pt>
                <c:pt idx="1314">
                  <c:v>-5262.17822265625</c:v>
                </c:pt>
                <c:pt idx="1315">
                  <c:v>-5276.41259765625</c:v>
                </c:pt>
                <c:pt idx="1316">
                  <c:v>-5290.8103027343795</c:v>
                </c:pt>
                <c:pt idx="1317">
                  <c:v>-5306.5910644531295</c:v>
                </c:pt>
                <c:pt idx="1318">
                  <c:v>-5321.642578125</c:v>
                </c:pt>
                <c:pt idx="1319">
                  <c:v>-5335.7761230468705</c:v>
                </c:pt>
                <c:pt idx="1320">
                  <c:v>-5350.5007324218795</c:v>
                </c:pt>
                <c:pt idx="1321">
                  <c:v>-5365.2126464843795</c:v>
                </c:pt>
                <c:pt idx="1322">
                  <c:v>-5380.0754394531295</c:v>
                </c:pt>
                <c:pt idx="1323">
                  <c:v>-5395.4162597656205</c:v>
                </c:pt>
                <c:pt idx="1324">
                  <c:v>-5410.7946777343795</c:v>
                </c:pt>
                <c:pt idx="1325">
                  <c:v>-5425.607421875</c:v>
                </c:pt>
                <c:pt idx="1326">
                  <c:v>-5441.0234375</c:v>
                </c:pt>
                <c:pt idx="1327">
                  <c:v>-5456.23828125</c:v>
                </c:pt>
                <c:pt idx="1328">
                  <c:v>-5470.875</c:v>
                </c:pt>
                <c:pt idx="1329">
                  <c:v>-5485.85107421875</c:v>
                </c:pt>
                <c:pt idx="1330">
                  <c:v>-5500.9528808593705</c:v>
                </c:pt>
                <c:pt idx="1331">
                  <c:v>-5515.97900390625</c:v>
                </c:pt>
                <c:pt idx="1332">
                  <c:v>-5530.9299316406295</c:v>
                </c:pt>
                <c:pt idx="1333">
                  <c:v>-5545.74267578125</c:v>
                </c:pt>
                <c:pt idx="1334">
                  <c:v>-5560.31640625</c:v>
                </c:pt>
                <c:pt idx="1335">
                  <c:v>-5575.8708496093705</c:v>
                </c:pt>
                <c:pt idx="1336">
                  <c:v>-5590.9475097656205</c:v>
                </c:pt>
                <c:pt idx="1337">
                  <c:v>-5605.5715332031295</c:v>
                </c:pt>
                <c:pt idx="1338">
                  <c:v>-5620.57275390625</c:v>
                </c:pt>
                <c:pt idx="1339">
                  <c:v>-5635.19677734375</c:v>
                </c:pt>
                <c:pt idx="1340">
                  <c:v>-5650.51220703125</c:v>
                </c:pt>
                <c:pt idx="1341">
                  <c:v>-5665.63916015625</c:v>
                </c:pt>
                <c:pt idx="1342">
                  <c:v>-5680.2507324218795</c:v>
                </c:pt>
                <c:pt idx="1343">
                  <c:v>-5695.4658203125</c:v>
                </c:pt>
                <c:pt idx="1344">
                  <c:v>-5711.1711425781205</c:v>
                </c:pt>
                <c:pt idx="1345">
                  <c:v>-5726.0212402343795</c:v>
                </c:pt>
                <c:pt idx="1346">
                  <c:v>-5740.6452636718795</c:v>
                </c:pt>
                <c:pt idx="1347">
                  <c:v>-5755.5207519531295</c:v>
                </c:pt>
                <c:pt idx="1348">
                  <c:v>-5770.3583984375</c:v>
                </c:pt>
                <c:pt idx="1349">
                  <c:v>-5785.5607910156205</c:v>
                </c:pt>
                <c:pt idx="1350">
                  <c:v>-5800.7380371093705</c:v>
                </c:pt>
                <c:pt idx="1351">
                  <c:v>-5815.9279785156205</c:v>
                </c:pt>
                <c:pt idx="1352">
                  <c:v>-5830.9167480468705</c:v>
                </c:pt>
                <c:pt idx="1353">
                  <c:v>-5845.7292480468705</c:v>
                </c:pt>
                <c:pt idx="1354">
                  <c:v>-5860.4660644531295</c:v>
                </c:pt>
                <c:pt idx="1355">
                  <c:v>-5875.75634765625</c:v>
                </c:pt>
                <c:pt idx="1356">
                  <c:v>-5891.19775390625</c:v>
                </c:pt>
                <c:pt idx="1357">
                  <c:v>-5906.32470703125</c:v>
                </c:pt>
                <c:pt idx="1358">
                  <c:v>-5921.4013671875</c:v>
                </c:pt>
                <c:pt idx="1359">
                  <c:v>-5936.0380859375</c:v>
                </c:pt>
                <c:pt idx="1360">
                  <c:v>-5951.42919921875</c:v>
                </c:pt>
                <c:pt idx="1361">
                  <c:v>-5966.7119140625</c:v>
                </c:pt>
                <c:pt idx="1362">
                  <c:v>-5981.1520996093705</c:v>
                </c:pt>
                <c:pt idx="1363">
                  <c:v>-5995.939453125</c:v>
                </c:pt>
                <c:pt idx="1364">
                  <c:v>-6010.71435546875</c:v>
                </c:pt>
                <c:pt idx="1365">
                  <c:v>-6025.9167480468705</c:v>
                </c:pt>
                <c:pt idx="1366">
                  <c:v>-6040.892578125</c:v>
                </c:pt>
                <c:pt idx="1367">
                  <c:v>-6055.7556152343705</c:v>
                </c:pt>
                <c:pt idx="1368">
                  <c:v>-6071.00830078125</c:v>
                </c:pt>
                <c:pt idx="1369">
                  <c:v>-6085.9089355468705</c:v>
                </c:pt>
                <c:pt idx="1370">
                  <c:v>-6100.8977050781205</c:v>
                </c:pt>
                <c:pt idx="1371">
                  <c:v>-6116.2258300781205</c:v>
                </c:pt>
                <c:pt idx="1372">
                  <c:v>-6131.31494140625</c:v>
                </c:pt>
                <c:pt idx="1373">
                  <c:v>-6146.2658691406205</c:v>
                </c:pt>
                <c:pt idx="1374">
                  <c:v>-6161.3176269531295</c:v>
                </c:pt>
                <c:pt idx="1375">
                  <c:v>-6176.11767578125</c:v>
                </c:pt>
                <c:pt idx="1376">
                  <c:v>-6190.892578125</c:v>
                </c:pt>
                <c:pt idx="1377">
                  <c:v>-6248.2189941406205</c:v>
                </c:pt>
                <c:pt idx="1378">
                  <c:v>-6306.3251953125</c:v>
                </c:pt>
                <c:pt idx="1379">
                  <c:v>-6313.7814941406205</c:v>
                </c:pt>
                <c:pt idx="1380">
                  <c:v>-6327.2360839843795</c:v>
                </c:pt>
                <c:pt idx="1381">
                  <c:v>-6341.4831542968795</c:v>
                </c:pt>
                <c:pt idx="1382">
                  <c:v>-6356.7233886718705</c:v>
                </c:pt>
                <c:pt idx="1383">
                  <c:v>-6371.3850097656295</c:v>
                </c:pt>
                <c:pt idx="1384">
                  <c:v>-6386.7255859375</c:v>
                </c:pt>
                <c:pt idx="1385">
                  <c:v>-6402.7829589843795</c:v>
                </c:pt>
                <c:pt idx="1386">
                  <c:v>-6417.1428222656295</c:v>
                </c:pt>
                <c:pt idx="1387">
                  <c:v>-6431.6286621093705</c:v>
                </c:pt>
                <c:pt idx="1388">
                  <c:v>-6446.7810058593795</c:v>
                </c:pt>
                <c:pt idx="1389">
                  <c:v>-6461.5305175781205</c:v>
                </c:pt>
                <c:pt idx="1390">
                  <c:v>-6476.4182128906295</c:v>
                </c:pt>
                <c:pt idx="1391">
                  <c:v>-6491.2685546875</c:v>
                </c:pt>
                <c:pt idx="1392">
                  <c:v>-6506.9990234375</c:v>
                </c:pt>
                <c:pt idx="1393">
                  <c:v>-6522.4904785156205</c:v>
                </c:pt>
                <c:pt idx="1394">
                  <c:v>-6536.951171875</c:v>
                </c:pt>
                <c:pt idx="1395">
                  <c:v>-6551.5500488281295</c:v>
                </c:pt>
                <c:pt idx="1396">
                  <c:v>-6566.4001464843795</c:v>
                </c:pt>
                <c:pt idx="1397">
                  <c:v>-6581.53955078125</c:v>
                </c:pt>
                <c:pt idx="1398">
                  <c:v>-6596.71728515625</c:v>
                </c:pt>
                <c:pt idx="1399">
                  <c:v>-6611.46728515625</c:v>
                </c:pt>
                <c:pt idx="1400">
                  <c:v>-6626.4931640625</c:v>
                </c:pt>
                <c:pt idx="1401">
                  <c:v>-6641.94677734375</c:v>
                </c:pt>
                <c:pt idx="1402">
                  <c:v>-6656.8601074218795</c:v>
                </c:pt>
                <c:pt idx="1403">
                  <c:v>-6671.83642578125</c:v>
                </c:pt>
                <c:pt idx="1404">
                  <c:v>-6686.8752441406205</c:v>
                </c:pt>
                <c:pt idx="1405">
                  <c:v>-6701.6374511718705</c:v>
                </c:pt>
                <c:pt idx="1406">
                  <c:v>-6716.953125</c:v>
                </c:pt>
                <c:pt idx="1407">
                  <c:v>-6732.306640625</c:v>
                </c:pt>
                <c:pt idx="1408">
                  <c:v>-6747.3708496093705</c:v>
                </c:pt>
                <c:pt idx="1409">
                  <c:v>-6762.3967285156205</c:v>
                </c:pt>
                <c:pt idx="1410">
                  <c:v>-6777.5485839843795</c:v>
                </c:pt>
                <c:pt idx="1411">
                  <c:v>-6792.2609863281295</c:v>
                </c:pt>
                <c:pt idx="1412">
                  <c:v>-6807.1240234375</c:v>
                </c:pt>
                <c:pt idx="1413">
                  <c:v>-6822.6784667968795</c:v>
                </c:pt>
                <c:pt idx="1414">
                  <c:v>-6837.44091796875</c:v>
                </c:pt>
                <c:pt idx="1415">
                  <c:v>-6852.1525878906295</c:v>
                </c:pt>
                <c:pt idx="1416">
                  <c:v>-6867.45556640625</c:v>
                </c:pt>
                <c:pt idx="1417">
                  <c:v>-6882.74609375</c:v>
                </c:pt>
                <c:pt idx="1418">
                  <c:v>-6897.5334472656295</c:v>
                </c:pt>
                <c:pt idx="1419">
                  <c:v>-6912.1950683593795</c:v>
                </c:pt>
                <c:pt idx="1420">
                  <c:v>-6927.0078125</c:v>
                </c:pt>
                <c:pt idx="1421">
                  <c:v>-6942.5498046875</c:v>
                </c:pt>
                <c:pt idx="1422">
                  <c:v>-6958.4436035156205</c:v>
                </c:pt>
                <c:pt idx="1423">
                  <c:v>-6973.2060546875</c:v>
                </c:pt>
                <c:pt idx="1424">
                  <c:v>-6987.716796875</c:v>
                </c:pt>
                <c:pt idx="1425">
                  <c:v>-7002.6047363281295</c:v>
                </c:pt>
                <c:pt idx="1426">
                  <c:v>-7017.71923828125</c:v>
                </c:pt>
                <c:pt idx="1427">
                  <c:v>-7032.63232421875</c:v>
                </c:pt>
                <c:pt idx="1428">
                  <c:v>-7047.57080078125</c:v>
                </c:pt>
                <c:pt idx="1429">
                  <c:v>-7062.6728515625</c:v>
                </c:pt>
                <c:pt idx="1430">
                  <c:v>-7078.2272949218795</c:v>
                </c:pt>
                <c:pt idx="1431">
                  <c:v>-7093.341796875</c:v>
                </c:pt>
                <c:pt idx="1432">
                  <c:v>-7108.0534667968795</c:v>
                </c:pt>
                <c:pt idx="1433">
                  <c:v>-7122.7902832031205</c:v>
                </c:pt>
                <c:pt idx="1434">
                  <c:v>-7137.30126953125</c:v>
                </c:pt>
                <c:pt idx="1435">
                  <c:v>-7152.54150390625</c:v>
                </c:pt>
                <c:pt idx="1436">
                  <c:v>-7167.7687988281295</c:v>
                </c:pt>
                <c:pt idx="1437">
                  <c:v>-7182.66943359375</c:v>
                </c:pt>
                <c:pt idx="1438">
                  <c:v>-7197.8720703125</c:v>
                </c:pt>
                <c:pt idx="1439">
                  <c:v>-7212.7097167968795</c:v>
                </c:pt>
                <c:pt idx="1440">
                  <c:v>-7227.5224609375</c:v>
                </c:pt>
                <c:pt idx="1441">
                  <c:v>-7242.8884277343705</c:v>
                </c:pt>
                <c:pt idx="1442">
                  <c:v>-7258.41748046875</c:v>
                </c:pt>
                <c:pt idx="1443">
                  <c:v>-7273.7580566406205</c:v>
                </c:pt>
                <c:pt idx="1444">
                  <c:v>-7288.6716308593795</c:v>
                </c:pt>
                <c:pt idx="1445">
                  <c:v>-7303.2204589843795</c:v>
                </c:pt>
                <c:pt idx="1446">
                  <c:v>-7317.5673828125</c:v>
                </c:pt>
                <c:pt idx="1447">
                  <c:v>-7332.7443847656295</c:v>
                </c:pt>
                <c:pt idx="1448">
                  <c:v>-7348.525390625</c:v>
                </c:pt>
                <c:pt idx="1449">
                  <c:v>-7363.2502441406205</c:v>
                </c:pt>
                <c:pt idx="1450">
                  <c:v>-7378.2390136718705</c:v>
                </c:pt>
                <c:pt idx="1451">
                  <c:v>-7393.328125</c:v>
                </c:pt>
                <c:pt idx="1452">
                  <c:v>-7407.712890625</c:v>
                </c:pt>
                <c:pt idx="1453">
                  <c:v>-7422.76416015625</c:v>
                </c:pt>
                <c:pt idx="1454">
                  <c:v>-7437.9289550781205</c:v>
                </c:pt>
                <c:pt idx="1455">
                  <c:v>-7452.8173828125</c:v>
                </c:pt>
                <c:pt idx="1456">
                  <c:v>-7468.7744140625</c:v>
                </c:pt>
                <c:pt idx="1457">
                  <c:v>-7483.8884277343705</c:v>
                </c:pt>
                <c:pt idx="1458">
                  <c:v>-7498.2985839843795</c:v>
                </c:pt>
                <c:pt idx="1459">
                  <c:v>-7513.1364746093705</c:v>
                </c:pt>
                <c:pt idx="1460">
                  <c:v>-7528.0495605468705</c:v>
                </c:pt>
                <c:pt idx="1461">
                  <c:v>-7543.30224609375</c:v>
                </c:pt>
                <c:pt idx="1462">
                  <c:v>-7558.1525878906295</c:v>
                </c:pt>
                <c:pt idx="1463">
                  <c:v>-7573.2165527343705</c:v>
                </c:pt>
                <c:pt idx="1464">
                  <c:v>-7588.3056640625</c:v>
                </c:pt>
                <c:pt idx="1465">
                  <c:v>-7603.47021484375</c:v>
                </c:pt>
                <c:pt idx="1466">
                  <c:v>-7618.345703125</c:v>
                </c:pt>
                <c:pt idx="1467">
                  <c:v>-7633.2341308593795</c:v>
                </c:pt>
                <c:pt idx="1468">
                  <c:v>-7648.4489746093705</c:v>
                </c:pt>
                <c:pt idx="1469">
                  <c:v>-7663.5126953125</c:v>
                </c:pt>
                <c:pt idx="1470">
                  <c:v>-7678.5393066406205</c:v>
                </c:pt>
                <c:pt idx="1471">
                  <c:v>-7693.3898925781205</c:v>
                </c:pt>
                <c:pt idx="1472">
                  <c:v>-7708.15234375</c:v>
                </c:pt>
                <c:pt idx="1473">
                  <c:v>-7723.71923828125</c:v>
                </c:pt>
                <c:pt idx="1474">
                  <c:v>-7739.03466796875</c:v>
                </c:pt>
                <c:pt idx="1475">
                  <c:v>-7753.6335449218795</c:v>
                </c:pt>
                <c:pt idx="1476">
                  <c:v>-7768.39599609375</c:v>
                </c:pt>
                <c:pt idx="1477">
                  <c:v>-7783.7365722656295</c:v>
                </c:pt>
                <c:pt idx="1478">
                  <c:v>-7798.662109375</c:v>
                </c:pt>
                <c:pt idx="1479">
                  <c:v>-7813.185546875</c:v>
                </c:pt>
                <c:pt idx="1480">
                  <c:v>-7828.8278808593795</c:v>
                </c:pt>
                <c:pt idx="1481">
                  <c:v>-7844.0051269531295</c:v>
                </c:pt>
                <c:pt idx="1482">
                  <c:v>-7858.654296875</c:v>
                </c:pt>
                <c:pt idx="1483">
                  <c:v>-7873.5549316406205</c:v>
                </c:pt>
                <c:pt idx="1484">
                  <c:v>-7888.908203125</c:v>
                </c:pt>
                <c:pt idx="1485">
                  <c:v>-7904.0476074218795</c:v>
                </c:pt>
                <c:pt idx="1486">
                  <c:v>-7918.759765625</c:v>
                </c:pt>
                <c:pt idx="1487">
                  <c:v>-7934</c:v>
                </c:pt>
                <c:pt idx="1488">
                  <c:v>-7948.8251953125</c:v>
                </c:pt>
                <c:pt idx="1489">
                  <c:v>-7963.96484375</c:v>
                </c:pt>
                <c:pt idx="1490">
                  <c:v>-7979.80859375</c:v>
                </c:pt>
                <c:pt idx="1491">
                  <c:v>-7994.33203125</c:v>
                </c:pt>
                <c:pt idx="1492">
                  <c:v>-8008.5158691406205</c:v>
                </c:pt>
                <c:pt idx="1493">
                  <c:v>-8024.33447265625</c:v>
                </c:pt>
                <c:pt idx="1494">
                  <c:v>-8040.2409667968795</c:v>
                </c:pt>
                <c:pt idx="1495">
                  <c:v>-8054.5251464843795</c:v>
                </c:pt>
                <c:pt idx="1496">
                  <c:v>-8069.2497558593795</c:v>
                </c:pt>
                <c:pt idx="1497">
                  <c:v>-8084.4775390625</c:v>
                </c:pt>
                <c:pt idx="1498">
                  <c:v>-8099.62939453125</c:v>
                </c:pt>
                <c:pt idx="1499">
                  <c:v>-8114.7941894531295</c:v>
                </c:pt>
                <c:pt idx="1500">
                  <c:v>-8129.5314941406205</c:v>
                </c:pt>
                <c:pt idx="1501">
                  <c:v>-8144.2810058593795</c:v>
                </c:pt>
                <c:pt idx="1502">
                  <c:v>-8159.09375</c:v>
                </c:pt>
                <c:pt idx="1503">
                  <c:v>-8174.4091796875</c:v>
                </c:pt>
                <c:pt idx="1504">
                  <c:v>-8189.5612792968795</c:v>
                </c:pt>
                <c:pt idx="1505">
                  <c:v>-8204.60009765625</c:v>
                </c:pt>
                <c:pt idx="1506">
                  <c:v>-8219.90283203125</c:v>
                </c:pt>
                <c:pt idx="1507">
                  <c:v>-8234.4638671875</c:v>
                </c:pt>
                <c:pt idx="1508">
                  <c:v>-8249.05029296875</c:v>
                </c:pt>
                <c:pt idx="1509">
                  <c:v>-8264.70556640625</c:v>
                </c:pt>
                <c:pt idx="1510">
                  <c:v>-8280.28515625</c:v>
                </c:pt>
                <c:pt idx="1511">
                  <c:v>-8295.46240234375</c:v>
                </c:pt>
                <c:pt idx="1512">
                  <c:v>-8310.16162109375</c:v>
                </c:pt>
                <c:pt idx="1513">
                  <c:v>-8324.48388671875</c:v>
                </c:pt>
                <c:pt idx="1514">
                  <c:v>-8339.64892578125</c:v>
                </c:pt>
                <c:pt idx="1515">
                  <c:v>-8354.80126953125</c:v>
                </c:pt>
                <c:pt idx="1516">
                  <c:v>-8369.462890625</c:v>
                </c:pt>
                <c:pt idx="1517">
                  <c:v>-8384.32568359375</c:v>
                </c:pt>
                <c:pt idx="1518">
                  <c:v>-8399.69140625</c:v>
                </c:pt>
                <c:pt idx="1519">
                  <c:v>-8415.43408203125</c:v>
                </c:pt>
                <c:pt idx="1520">
                  <c:v>-8430.498046875</c:v>
                </c:pt>
                <c:pt idx="1521">
                  <c:v>-8446.078125</c:v>
                </c:pt>
                <c:pt idx="1522">
                  <c:v>-8461.88427734375</c:v>
                </c:pt>
                <c:pt idx="1523">
                  <c:v>-8476.4580078125</c:v>
                </c:pt>
                <c:pt idx="1524">
                  <c:v>-8491.59765625</c:v>
                </c:pt>
                <c:pt idx="1525">
                  <c:v>-8506.82470703125</c:v>
                </c:pt>
                <c:pt idx="1526">
                  <c:v>-8520.43017578125</c:v>
                </c:pt>
                <c:pt idx="1527">
                  <c:v>-8535.15478515625</c:v>
                </c:pt>
                <c:pt idx="1528">
                  <c:v>-8550.48291015625</c:v>
                </c:pt>
                <c:pt idx="1529">
                  <c:v>-8565.10693359375</c:v>
                </c:pt>
                <c:pt idx="1530">
                  <c:v>-8579.9697265625</c:v>
                </c:pt>
                <c:pt idx="1531">
                  <c:v>-8594.59375</c:v>
                </c:pt>
                <c:pt idx="1532">
                  <c:v>-8609.74609375</c:v>
                </c:pt>
                <c:pt idx="1533">
                  <c:v>-8625.25048828125</c:v>
                </c:pt>
                <c:pt idx="1534">
                  <c:v>-8640.2138671875</c:v>
                </c:pt>
                <c:pt idx="1535">
                  <c:v>-8654.9384765625</c:v>
                </c:pt>
                <c:pt idx="1536">
                  <c:v>-8670.19091796875</c:v>
                </c:pt>
                <c:pt idx="1537">
                  <c:v>-8685.0791015625</c:v>
                </c:pt>
                <c:pt idx="1538">
                  <c:v>-8699.615234375</c:v>
                </c:pt>
                <c:pt idx="1539">
                  <c:v>-8714.8046875</c:v>
                </c:pt>
                <c:pt idx="1540">
                  <c:v>-8730.1953125</c:v>
                </c:pt>
                <c:pt idx="1541">
                  <c:v>-8745.09619140625</c:v>
                </c:pt>
                <c:pt idx="1542">
                  <c:v>-8760.0224609375</c:v>
                </c:pt>
                <c:pt idx="1543">
                  <c:v>-8775.18701171875</c:v>
                </c:pt>
                <c:pt idx="1544">
                  <c:v>-8789.9990234375</c:v>
                </c:pt>
                <c:pt idx="1545">
                  <c:v>-8805.17626953125</c:v>
                </c:pt>
                <c:pt idx="1546">
                  <c:v>-8820.466796875</c:v>
                </c:pt>
                <c:pt idx="1547">
                  <c:v>-8835.31689453125</c:v>
                </c:pt>
                <c:pt idx="1548">
                  <c:v>-8850.45654296875</c:v>
                </c:pt>
                <c:pt idx="1549">
                  <c:v>-8865.306640625</c:v>
                </c:pt>
                <c:pt idx="1550">
                  <c:v>-8880.08154296875</c:v>
                </c:pt>
                <c:pt idx="1551">
                  <c:v>-8895.69921875</c:v>
                </c:pt>
                <c:pt idx="1552">
                  <c:v>-8911.29150390625</c:v>
                </c:pt>
                <c:pt idx="1553">
                  <c:v>-8926.1923828125</c:v>
                </c:pt>
                <c:pt idx="1554">
                  <c:v>-8941.1806640625</c:v>
                </c:pt>
                <c:pt idx="1555">
                  <c:v>-8955.90478515625</c:v>
                </c:pt>
                <c:pt idx="1556">
                  <c:v>-8970.47900390625</c:v>
                </c:pt>
                <c:pt idx="1557">
                  <c:v>-8986.64990234375</c:v>
                </c:pt>
                <c:pt idx="1558">
                  <c:v>-9001.7138671875</c:v>
                </c:pt>
                <c:pt idx="1559">
                  <c:v>-9015.58349609375</c:v>
                </c:pt>
                <c:pt idx="1560">
                  <c:v>-9030.89892578125</c:v>
                </c:pt>
                <c:pt idx="1561">
                  <c:v>-9046.189453125</c:v>
                </c:pt>
                <c:pt idx="1562">
                  <c:v>-9061.19091796875</c:v>
                </c:pt>
                <c:pt idx="1563">
                  <c:v>-9076.041015625</c:v>
                </c:pt>
                <c:pt idx="1564">
                  <c:v>-9091.142578125</c:v>
                </c:pt>
                <c:pt idx="1565">
                  <c:v>-9106.10595703125</c:v>
                </c:pt>
                <c:pt idx="1566">
                  <c:v>-9121.056640625</c:v>
                </c:pt>
                <c:pt idx="1567">
                  <c:v>-9136.560546875</c:v>
                </c:pt>
                <c:pt idx="1568">
                  <c:v>-9151.109375</c:v>
                </c:pt>
                <c:pt idx="1569">
                  <c:v>-9166.09814453125</c:v>
                </c:pt>
                <c:pt idx="1570">
                  <c:v>-9181.84130859375</c:v>
                </c:pt>
                <c:pt idx="1571">
                  <c:v>-9196.28955078125</c:v>
                </c:pt>
                <c:pt idx="1572">
                  <c:v>-9210.91357421875</c:v>
                </c:pt>
                <c:pt idx="1573">
                  <c:v>-9226.078125</c:v>
                </c:pt>
                <c:pt idx="1574">
                  <c:v>-9241.05419921875</c:v>
                </c:pt>
                <c:pt idx="1575">
                  <c:v>-9255.96728515625</c:v>
                </c:pt>
                <c:pt idx="1576">
                  <c:v>-9271.5341796875</c:v>
                </c:pt>
                <c:pt idx="1577">
                  <c:v>-9286.73681640625</c:v>
                </c:pt>
                <c:pt idx="1578">
                  <c:v>-9300.908203125</c:v>
                </c:pt>
                <c:pt idx="1579">
                  <c:v>-9316.0224609375</c:v>
                </c:pt>
                <c:pt idx="1580">
                  <c:v>-9331.42626953125</c:v>
                </c:pt>
                <c:pt idx="1581">
                  <c:v>-9346.23876953125</c:v>
                </c:pt>
                <c:pt idx="1582">
                  <c:v>-9361.390625</c:v>
                </c:pt>
                <c:pt idx="1583">
                  <c:v>-9376.46728515625</c:v>
                </c:pt>
                <c:pt idx="1584">
                  <c:v>-9391.0537109375</c:v>
                </c:pt>
                <c:pt idx="1585">
                  <c:v>-9406.080078125</c:v>
                </c:pt>
                <c:pt idx="1586">
                  <c:v>-9422.17529296875</c:v>
                </c:pt>
                <c:pt idx="1587">
                  <c:v>-9437.13916015625</c:v>
                </c:pt>
                <c:pt idx="1588">
                  <c:v>-9451.1591796875</c:v>
                </c:pt>
                <c:pt idx="1589">
                  <c:v>-9466.3486328125</c:v>
                </c:pt>
                <c:pt idx="1590">
                  <c:v>-9481.35009765625</c:v>
                </c:pt>
                <c:pt idx="1591">
                  <c:v>-9496.1376953125</c:v>
                </c:pt>
                <c:pt idx="1592">
                  <c:v>-9511.2265625</c:v>
                </c:pt>
                <c:pt idx="1593">
                  <c:v>-9526.328125</c:v>
                </c:pt>
                <c:pt idx="1594">
                  <c:v>-9541.7822265625</c:v>
                </c:pt>
                <c:pt idx="1595">
                  <c:v>-9557.06005859375</c:v>
                </c:pt>
                <c:pt idx="1596">
                  <c:v>-9571.67138671875</c:v>
                </c:pt>
                <c:pt idx="1597">
                  <c:v>-9586.50927734375</c:v>
                </c:pt>
                <c:pt idx="1598">
                  <c:v>-9601.76220703125</c:v>
                </c:pt>
                <c:pt idx="1599">
                  <c:v>-9616.60009765625</c:v>
                </c:pt>
                <c:pt idx="1600">
                  <c:v>-9631.462890625</c:v>
                </c:pt>
                <c:pt idx="1601">
                  <c:v>-9646.853515625</c:v>
                </c:pt>
                <c:pt idx="1602">
                  <c:v>-9661.6533203125</c:v>
                </c:pt>
                <c:pt idx="1603">
                  <c:v>-9676.7177734375</c:v>
                </c:pt>
                <c:pt idx="1604">
                  <c:v>-9692.083984375</c:v>
                </c:pt>
                <c:pt idx="1605">
                  <c:v>-9706.896484375</c:v>
                </c:pt>
                <c:pt idx="1606">
                  <c:v>-9721.8974609375</c:v>
                </c:pt>
                <c:pt idx="1607">
                  <c:v>-9736.7978515625</c:v>
                </c:pt>
                <c:pt idx="1608">
                  <c:v>-9752.00048828125</c:v>
                </c:pt>
                <c:pt idx="1609">
                  <c:v>-9767.6181640625</c:v>
                </c:pt>
                <c:pt idx="1610">
                  <c:v>-9782.09130859375</c:v>
                </c:pt>
                <c:pt idx="1611">
                  <c:v>-9796.8408203125</c:v>
                </c:pt>
                <c:pt idx="1612">
                  <c:v>-9812.13134765625</c:v>
                </c:pt>
                <c:pt idx="1613">
                  <c:v>-9826.705078125</c:v>
                </c:pt>
                <c:pt idx="1614">
                  <c:v>-9841.51708984375</c:v>
                </c:pt>
                <c:pt idx="1615">
                  <c:v>-9857.486328125</c:v>
                </c:pt>
                <c:pt idx="1616">
                  <c:v>-9872.8779296875</c:v>
                </c:pt>
                <c:pt idx="1617">
                  <c:v>-9887.58984375</c:v>
                </c:pt>
                <c:pt idx="1618">
                  <c:v>-9903.3955078125</c:v>
                </c:pt>
                <c:pt idx="1619">
                  <c:v>-9918.1328125</c:v>
                </c:pt>
                <c:pt idx="1620">
                  <c:v>-9932.0400390625</c:v>
                </c:pt>
                <c:pt idx="1621">
                  <c:v>-9947.154296875</c:v>
                </c:pt>
                <c:pt idx="1622">
                  <c:v>-9962.1552734375</c:v>
                </c:pt>
                <c:pt idx="1623">
                  <c:v>-9977.09375</c:v>
                </c:pt>
                <c:pt idx="1624">
                  <c:v>-9992.28369140625</c:v>
                </c:pt>
                <c:pt idx="1625">
                  <c:v>-10007.523925781299</c:v>
                </c:pt>
                <c:pt idx="1626">
                  <c:v>-10022.638671875</c:v>
                </c:pt>
                <c:pt idx="1627">
                  <c:v>-10037.65234375</c:v>
                </c:pt>
                <c:pt idx="1628">
                  <c:v>-10053.332519531201</c:v>
                </c:pt>
                <c:pt idx="1629">
                  <c:v>-10068.396972656201</c:v>
                </c:pt>
                <c:pt idx="1630">
                  <c:v>-10082.970703125</c:v>
                </c:pt>
                <c:pt idx="1631">
                  <c:v>-10097.7451171875</c:v>
                </c:pt>
                <c:pt idx="1632">
                  <c:v>-10112.557128906201</c:v>
                </c:pt>
                <c:pt idx="1633">
                  <c:v>-10127.495605468799</c:v>
                </c:pt>
                <c:pt idx="1634">
                  <c:v>-10142.560058593799</c:v>
                </c:pt>
                <c:pt idx="1635">
                  <c:v>-10157.3974609375</c:v>
                </c:pt>
                <c:pt idx="1636">
                  <c:v>-10172.348144531201</c:v>
                </c:pt>
                <c:pt idx="1637">
                  <c:v>-10187.2744140625</c:v>
                </c:pt>
                <c:pt idx="1638">
                  <c:v>-10201.8984375</c:v>
                </c:pt>
                <c:pt idx="1639">
                  <c:v>-10217.2392578125</c:v>
                </c:pt>
                <c:pt idx="1640">
                  <c:v>-10232.604980468799</c:v>
                </c:pt>
                <c:pt idx="1641">
                  <c:v>-10248.108886718701</c:v>
                </c:pt>
                <c:pt idx="1642">
                  <c:v>-10263.072265625</c:v>
                </c:pt>
                <c:pt idx="1643">
                  <c:v>-10277.633300781299</c:v>
                </c:pt>
                <c:pt idx="1644">
                  <c:v>-10293.100097656201</c:v>
                </c:pt>
                <c:pt idx="1645">
                  <c:v>-10308.4033203125</c:v>
                </c:pt>
                <c:pt idx="1646">
                  <c:v>-10323.7060546875</c:v>
                </c:pt>
                <c:pt idx="1647">
                  <c:v>-10338.64453125</c:v>
                </c:pt>
                <c:pt idx="1648">
                  <c:v>-10353.0048828125</c:v>
                </c:pt>
                <c:pt idx="1649">
                  <c:v>-10367.754394531201</c:v>
                </c:pt>
                <c:pt idx="1650">
                  <c:v>-10382.667480468799</c:v>
                </c:pt>
                <c:pt idx="1651">
                  <c:v>-10397.794433593799</c:v>
                </c:pt>
                <c:pt idx="1652">
                  <c:v>-10412.6318359375</c:v>
                </c:pt>
                <c:pt idx="1653">
                  <c:v>-10427.469238281299</c:v>
                </c:pt>
                <c:pt idx="1654">
                  <c:v>-10443.1748046875</c:v>
                </c:pt>
                <c:pt idx="1655">
                  <c:v>-10458.289550781299</c:v>
                </c:pt>
                <c:pt idx="1656">
                  <c:v>-10472.712402343799</c:v>
                </c:pt>
                <c:pt idx="1657">
                  <c:v>-10487.7763671875</c:v>
                </c:pt>
                <c:pt idx="1658">
                  <c:v>-10503.268066406201</c:v>
                </c:pt>
                <c:pt idx="1659">
                  <c:v>-10518.168457031201</c:v>
                </c:pt>
                <c:pt idx="1660">
                  <c:v>-10532.7294921875</c:v>
                </c:pt>
                <c:pt idx="1661">
                  <c:v>-10547.9697265625</c:v>
                </c:pt>
                <c:pt idx="1662">
                  <c:v>-10563.310546875</c:v>
                </c:pt>
                <c:pt idx="1663">
                  <c:v>-10579.016113281299</c:v>
                </c:pt>
                <c:pt idx="1664">
                  <c:v>-10594.331542968799</c:v>
                </c:pt>
                <c:pt idx="1665">
                  <c:v>-10608.767089843799</c:v>
                </c:pt>
                <c:pt idx="1666">
                  <c:v>-10623.0888671875</c:v>
                </c:pt>
                <c:pt idx="1667">
                  <c:v>-10637.812988281299</c:v>
                </c:pt>
                <c:pt idx="1668">
                  <c:v>-10653.12890625</c:v>
                </c:pt>
                <c:pt idx="1669">
                  <c:v>-10668.507324218701</c:v>
                </c:pt>
                <c:pt idx="1670">
                  <c:v>-10683.722167968799</c:v>
                </c:pt>
                <c:pt idx="1671">
                  <c:v>-10699.150878906201</c:v>
                </c:pt>
                <c:pt idx="1672">
                  <c:v>-10714.177246093799</c:v>
                </c:pt>
                <c:pt idx="1673">
                  <c:v>-10728.550292968799</c:v>
                </c:pt>
                <c:pt idx="1674">
                  <c:v>-10743.563964843799</c:v>
                </c:pt>
                <c:pt idx="1675">
                  <c:v>-10759.2939453125</c:v>
                </c:pt>
                <c:pt idx="1676">
                  <c:v>-10774.5595703125</c:v>
                </c:pt>
                <c:pt idx="1677">
                  <c:v>-10788.9697265625</c:v>
                </c:pt>
                <c:pt idx="1678">
                  <c:v>-10804.423339843799</c:v>
                </c:pt>
                <c:pt idx="1679">
                  <c:v>-10819.61328125</c:v>
                </c:pt>
                <c:pt idx="1680">
                  <c:v>-10833.9482421875</c:v>
                </c:pt>
                <c:pt idx="1681">
                  <c:v>-10848.66015625</c:v>
                </c:pt>
                <c:pt idx="1682">
                  <c:v>-10863.76171875</c:v>
                </c:pt>
                <c:pt idx="1683">
                  <c:v>-10879.077636718701</c:v>
                </c:pt>
                <c:pt idx="1684">
                  <c:v>-10894.00390625</c:v>
                </c:pt>
                <c:pt idx="1685">
                  <c:v>-10908.954589843799</c:v>
                </c:pt>
                <c:pt idx="1686">
                  <c:v>-10924.03125</c:v>
                </c:pt>
                <c:pt idx="1687">
                  <c:v>-10939.510253906201</c:v>
                </c:pt>
                <c:pt idx="1688">
                  <c:v>-10955.064453125</c:v>
                </c:pt>
                <c:pt idx="1689">
                  <c:v>-10969.7763671875</c:v>
                </c:pt>
                <c:pt idx="1690">
                  <c:v>-10985.431152343799</c:v>
                </c:pt>
                <c:pt idx="1691">
                  <c:v>-11000.419921875</c:v>
                </c:pt>
                <c:pt idx="1692">
                  <c:v>-11014.302246093799</c:v>
                </c:pt>
                <c:pt idx="1693">
                  <c:v>-11028.913574218701</c:v>
                </c:pt>
                <c:pt idx="1694">
                  <c:v>-11044.48046875</c:v>
                </c:pt>
                <c:pt idx="1695">
                  <c:v>-11059.8212890625</c:v>
                </c:pt>
                <c:pt idx="1696">
                  <c:v>-11073.778808593799</c:v>
                </c:pt>
                <c:pt idx="1697">
                  <c:v>-11088.591308593799</c:v>
                </c:pt>
                <c:pt idx="1698">
                  <c:v>-11104.18359375</c:v>
                </c:pt>
                <c:pt idx="1699">
                  <c:v>-11118.9833984375</c:v>
                </c:pt>
                <c:pt idx="1700">
                  <c:v>-11133.833984375</c:v>
                </c:pt>
                <c:pt idx="1701">
                  <c:v>-11150.0302734375</c:v>
                </c:pt>
                <c:pt idx="1702">
                  <c:v>-11165.005859375</c:v>
                </c:pt>
                <c:pt idx="1703">
                  <c:v>-11179.491699218701</c:v>
                </c:pt>
                <c:pt idx="1704">
                  <c:v>-11194.945800781299</c:v>
                </c:pt>
                <c:pt idx="1705">
                  <c:v>-11457.296875</c:v>
                </c:pt>
                <c:pt idx="1706">
                  <c:v>-11654.1103515625</c:v>
                </c:pt>
                <c:pt idx="1707">
                  <c:v>-11661.6298828125</c:v>
                </c:pt>
                <c:pt idx="1708">
                  <c:v>-11675.964355468701</c:v>
                </c:pt>
                <c:pt idx="1709">
                  <c:v>-11691.443847656299</c:v>
                </c:pt>
                <c:pt idx="1710">
                  <c:v>-11706.21875</c:v>
                </c:pt>
                <c:pt idx="1711">
                  <c:v>-11720.7421875</c:v>
                </c:pt>
                <c:pt idx="1712">
                  <c:v>-11735.4169921875</c:v>
                </c:pt>
                <c:pt idx="1713">
                  <c:v>-11749.9150390625</c:v>
                </c:pt>
                <c:pt idx="1714">
                  <c:v>-11765.142089843799</c:v>
                </c:pt>
                <c:pt idx="1715">
                  <c:v>-11780.3193359375</c:v>
                </c:pt>
                <c:pt idx="1716">
                  <c:v>-11794.931152343701</c:v>
                </c:pt>
                <c:pt idx="1717">
                  <c:v>-11809.869628906201</c:v>
                </c:pt>
                <c:pt idx="1718">
                  <c:v>-11825.109375</c:v>
                </c:pt>
                <c:pt idx="1719">
                  <c:v>-11840.387207031201</c:v>
                </c:pt>
                <c:pt idx="1720">
                  <c:v>-11855.640136718799</c:v>
                </c:pt>
                <c:pt idx="1721">
                  <c:v>-11871.20703125</c:v>
                </c:pt>
                <c:pt idx="1722">
                  <c:v>-11886.9375</c:v>
                </c:pt>
                <c:pt idx="1723">
                  <c:v>-11901.385253906201</c:v>
                </c:pt>
                <c:pt idx="1724">
                  <c:v>-11915.116699218701</c:v>
                </c:pt>
                <c:pt idx="1725">
                  <c:v>-11929.728027343701</c:v>
                </c:pt>
                <c:pt idx="1726">
                  <c:v>-11945.056152343701</c:v>
                </c:pt>
                <c:pt idx="1727">
                  <c:v>-11960.473144531299</c:v>
                </c:pt>
                <c:pt idx="1728">
                  <c:v>-11975.8017578125</c:v>
                </c:pt>
                <c:pt idx="1729">
                  <c:v>-11991.066894531299</c:v>
                </c:pt>
                <c:pt idx="1730">
                  <c:v>-12005.892089843799</c:v>
                </c:pt>
                <c:pt idx="1731">
                  <c:v>-12020.956542968799</c:v>
                </c:pt>
                <c:pt idx="1732">
                  <c:v>-12035.693359375</c:v>
                </c:pt>
                <c:pt idx="1733">
                  <c:v>-12050.530761718799</c:v>
                </c:pt>
                <c:pt idx="1734">
                  <c:v>-12065.645019531299</c:v>
                </c:pt>
                <c:pt idx="1735">
                  <c:v>-12080.7841796875</c:v>
                </c:pt>
                <c:pt idx="1736">
                  <c:v>-12095.848144531299</c:v>
                </c:pt>
                <c:pt idx="1737">
                  <c:v>-12110.4345703125</c:v>
                </c:pt>
                <c:pt idx="1738">
                  <c:v>-12125.335449218701</c:v>
                </c:pt>
                <c:pt idx="1739">
                  <c:v>-12141.4052734375</c:v>
                </c:pt>
                <c:pt idx="1740">
                  <c:v>-12157.890625</c:v>
                </c:pt>
                <c:pt idx="1741">
                  <c:v>-12171.785644531299</c:v>
                </c:pt>
                <c:pt idx="1742">
                  <c:v>-12185.3154296875</c:v>
                </c:pt>
                <c:pt idx="1743">
                  <c:v>-12200.354003906201</c:v>
                </c:pt>
                <c:pt idx="1744">
                  <c:v>-12215.568847656299</c:v>
                </c:pt>
                <c:pt idx="1745">
                  <c:v>-12230.8095703125</c:v>
                </c:pt>
                <c:pt idx="1746">
                  <c:v>-12245.948730468701</c:v>
                </c:pt>
                <c:pt idx="1747">
                  <c:v>-12261.603027343701</c:v>
                </c:pt>
                <c:pt idx="1748">
                  <c:v>-12276.365722656299</c:v>
                </c:pt>
                <c:pt idx="1749">
                  <c:v>-12290.587402343701</c:v>
                </c:pt>
                <c:pt idx="1750">
                  <c:v>-12305.575683593799</c:v>
                </c:pt>
                <c:pt idx="1751">
                  <c:v>-12321.0302734375</c:v>
                </c:pt>
                <c:pt idx="1752">
                  <c:v>-12336.0693359375</c:v>
                </c:pt>
                <c:pt idx="1753">
                  <c:v>-12351.032714843799</c:v>
                </c:pt>
                <c:pt idx="1754">
                  <c:v>-12366.247558593799</c:v>
                </c:pt>
                <c:pt idx="1755">
                  <c:v>-12381.1103515625</c:v>
                </c:pt>
                <c:pt idx="1756">
                  <c:v>-12396.6650390625</c:v>
                </c:pt>
                <c:pt idx="1757">
                  <c:v>-12411.829589843799</c:v>
                </c:pt>
                <c:pt idx="1758">
                  <c:v>-12426.5791015625</c:v>
                </c:pt>
                <c:pt idx="1759">
                  <c:v>-12442.045410156201</c:v>
                </c:pt>
                <c:pt idx="1760">
                  <c:v>-12458.052734375</c:v>
                </c:pt>
                <c:pt idx="1761">
                  <c:v>-12472.752441406201</c:v>
                </c:pt>
                <c:pt idx="1762">
                  <c:v>-12486.609375</c:v>
                </c:pt>
                <c:pt idx="1763">
                  <c:v>-12501.1201171875</c:v>
                </c:pt>
                <c:pt idx="1764">
                  <c:v>-12516.3349609375</c:v>
                </c:pt>
                <c:pt idx="1765">
                  <c:v>-12531.5244140625</c:v>
                </c:pt>
                <c:pt idx="1766">
                  <c:v>-12546.990722656299</c:v>
                </c:pt>
                <c:pt idx="1767">
                  <c:v>-12562.307128906201</c:v>
                </c:pt>
                <c:pt idx="1768">
                  <c:v>-12576.9814453125</c:v>
                </c:pt>
                <c:pt idx="1769">
                  <c:v>-12592.786621093799</c:v>
                </c:pt>
                <c:pt idx="1770">
                  <c:v>-12607.537109375</c:v>
                </c:pt>
                <c:pt idx="1771">
                  <c:v>-12621.3564453125</c:v>
                </c:pt>
                <c:pt idx="1772">
                  <c:v>-12637.0615234375</c:v>
                </c:pt>
                <c:pt idx="1773">
                  <c:v>-12652.5537109375</c:v>
                </c:pt>
                <c:pt idx="1774">
                  <c:v>-12666.611328125</c:v>
                </c:pt>
                <c:pt idx="1775">
                  <c:v>-12682.08984375</c:v>
                </c:pt>
                <c:pt idx="1776">
                  <c:v>-12697.5693359375</c:v>
                </c:pt>
                <c:pt idx="1777">
                  <c:v>-12711.841308593799</c:v>
                </c:pt>
                <c:pt idx="1778">
                  <c:v>-12726.7041015625</c:v>
                </c:pt>
                <c:pt idx="1779">
                  <c:v>-12741.830566406201</c:v>
                </c:pt>
                <c:pt idx="1780">
                  <c:v>-12756.718261718799</c:v>
                </c:pt>
                <c:pt idx="1781">
                  <c:v>-12772.260253906201</c:v>
                </c:pt>
                <c:pt idx="1782">
                  <c:v>-12788.242675781299</c:v>
                </c:pt>
                <c:pt idx="1783">
                  <c:v>-12803.168457031201</c:v>
                </c:pt>
                <c:pt idx="1784">
                  <c:v>-12818.043457031201</c:v>
                </c:pt>
                <c:pt idx="1785">
                  <c:v>-12833.484863281201</c:v>
                </c:pt>
                <c:pt idx="1786">
                  <c:v>-12847.59375</c:v>
                </c:pt>
                <c:pt idx="1787">
                  <c:v>-12862.029296875</c:v>
                </c:pt>
                <c:pt idx="1788">
                  <c:v>-12877.646484375</c:v>
                </c:pt>
                <c:pt idx="1789">
                  <c:v>-12892.6357421875</c:v>
                </c:pt>
                <c:pt idx="1790">
                  <c:v>-12907.5361328125</c:v>
                </c:pt>
                <c:pt idx="1791">
                  <c:v>-12922.763183593799</c:v>
                </c:pt>
                <c:pt idx="1792">
                  <c:v>-12937.7265625</c:v>
                </c:pt>
                <c:pt idx="1793">
                  <c:v>-12953.0673828125</c:v>
                </c:pt>
                <c:pt idx="1794">
                  <c:v>-12968.509277343701</c:v>
                </c:pt>
                <c:pt idx="1795">
                  <c:v>-12982.9189453125</c:v>
                </c:pt>
                <c:pt idx="1796">
                  <c:v>-12997.354003906201</c:v>
                </c:pt>
                <c:pt idx="1797">
                  <c:v>-13012.6572265625</c:v>
                </c:pt>
                <c:pt idx="1798">
                  <c:v>-13027.6962890625</c:v>
                </c:pt>
                <c:pt idx="1799">
                  <c:v>-13042.659667968799</c:v>
                </c:pt>
                <c:pt idx="1800">
                  <c:v>-13057.823730468701</c:v>
                </c:pt>
                <c:pt idx="1801">
                  <c:v>-13072.2841796875</c:v>
                </c:pt>
                <c:pt idx="1802">
                  <c:v>-13086.732421875</c:v>
                </c:pt>
                <c:pt idx="1803">
                  <c:v>-13101.973144531299</c:v>
                </c:pt>
                <c:pt idx="1804">
                  <c:v>-13117.401855468701</c:v>
                </c:pt>
                <c:pt idx="1805">
                  <c:v>-13132.1513671875</c:v>
                </c:pt>
                <c:pt idx="1806">
                  <c:v>-13147.165527343701</c:v>
                </c:pt>
                <c:pt idx="1807">
                  <c:v>-13162.493652343701</c:v>
                </c:pt>
                <c:pt idx="1808">
                  <c:v>-13177.4697265625</c:v>
                </c:pt>
                <c:pt idx="1809">
                  <c:v>-13192.533691406201</c:v>
                </c:pt>
                <c:pt idx="1810">
                  <c:v>-13207.346191406201</c:v>
                </c:pt>
                <c:pt idx="1811">
                  <c:v>-13222.083496093799</c:v>
                </c:pt>
                <c:pt idx="1812">
                  <c:v>-13237.3740234375</c:v>
                </c:pt>
                <c:pt idx="1813">
                  <c:v>-13252.576171875</c:v>
                </c:pt>
                <c:pt idx="1814">
                  <c:v>-13267.225097656299</c:v>
                </c:pt>
                <c:pt idx="1815">
                  <c:v>-13282.037597656299</c:v>
                </c:pt>
                <c:pt idx="1816">
                  <c:v>-13297.843261718799</c:v>
                </c:pt>
                <c:pt idx="1817">
                  <c:v>-13312.945800781299</c:v>
                </c:pt>
                <c:pt idx="1818">
                  <c:v>-13327.394042968799</c:v>
                </c:pt>
                <c:pt idx="1819">
                  <c:v>-13342.595703125</c:v>
                </c:pt>
                <c:pt idx="1820">
                  <c:v>-13357.697265625</c:v>
                </c:pt>
                <c:pt idx="1821">
                  <c:v>-13372.560546875</c:v>
                </c:pt>
                <c:pt idx="1822">
                  <c:v>-13387.348144531299</c:v>
                </c:pt>
                <c:pt idx="1823">
                  <c:v>-13402.512207031201</c:v>
                </c:pt>
                <c:pt idx="1824">
                  <c:v>-13417.677246093799</c:v>
                </c:pt>
                <c:pt idx="1825">
                  <c:v>-13432.401855468701</c:v>
                </c:pt>
                <c:pt idx="1826">
                  <c:v>-13447.5283203125</c:v>
                </c:pt>
                <c:pt idx="1827">
                  <c:v>-13463.2216796875</c:v>
                </c:pt>
                <c:pt idx="1828">
                  <c:v>-13478.248535156201</c:v>
                </c:pt>
                <c:pt idx="1829">
                  <c:v>-13492.759277343701</c:v>
                </c:pt>
                <c:pt idx="1830">
                  <c:v>-13507.923828125</c:v>
                </c:pt>
                <c:pt idx="1831">
                  <c:v>-13522.6865234375</c:v>
                </c:pt>
                <c:pt idx="1832">
                  <c:v>-13537.989746093799</c:v>
                </c:pt>
                <c:pt idx="1833">
                  <c:v>-13554.876953125</c:v>
                </c:pt>
                <c:pt idx="1834">
                  <c:v>-13569.4501953125</c:v>
                </c:pt>
                <c:pt idx="1835">
                  <c:v>-13582.992675781299</c:v>
                </c:pt>
                <c:pt idx="1836">
                  <c:v>-13611.9384765625</c:v>
                </c:pt>
                <c:pt idx="1837">
                  <c:v>-13619.3701171875</c:v>
                </c:pt>
                <c:pt idx="1838">
                  <c:v>-13632.246582031201</c:v>
                </c:pt>
                <c:pt idx="1839">
                  <c:v>-13645.738769531299</c:v>
                </c:pt>
                <c:pt idx="1840">
                  <c:v>-13659.079589843799</c:v>
                </c:pt>
                <c:pt idx="1841">
                  <c:v>-13673.3515625</c:v>
                </c:pt>
                <c:pt idx="1842">
                  <c:v>-13689.572753906201</c:v>
                </c:pt>
                <c:pt idx="1843">
                  <c:v>-13704.397949218701</c:v>
                </c:pt>
                <c:pt idx="1844">
                  <c:v>-13718.669921875</c:v>
                </c:pt>
                <c:pt idx="1845">
                  <c:v>-13733.646484375</c:v>
                </c:pt>
                <c:pt idx="1846">
                  <c:v>-13748.408203125</c:v>
                </c:pt>
                <c:pt idx="1847">
                  <c:v>-13763.207519531299</c:v>
                </c:pt>
                <c:pt idx="1848">
                  <c:v>-13778.246582031201</c:v>
                </c:pt>
                <c:pt idx="1849">
                  <c:v>-13793.285644531299</c:v>
                </c:pt>
                <c:pt idx="1850">
                  <c:v>-13808.664550781299</c:v>
                </c:pt>
                <c:pt idx="1851">
                  <c:v>-13824.0810546875</c:v>
                </c:pt>
                <c:pt idx="1852">
                  <c:v>-13838.6298828125</c:v>
                </c:pt>
                <c:pt idx="1853">
                  <c:v>-13853.517578125</c:v>
                </c:pt>
                <c:pt idx="1854">
                  <c:v>-13868.819824218701</c:v>
                </c:pt>
                <c:pt idx="1855">
                  <c:v>-13883.657714843799</c:v>
                </c:pt>
                <c:pt idx="1856">
                  <c:v>-13898.55859375</c:v>
                </c:pt>
                <c:pt idx="1857">
                  <c:v>-13914.603027343701</c:v>
                </c:pt>
                <c:pt idx="1858">
                  <c:v>-13930.6103515625</c:v>
                </c:pt>
                <c:pt idx="1859">
                  <c:v>-13944.266113281201</c:v>
                </c:pt>
                <c:pt idx="1860">
                  <c:v>-13958.324707031201</c:v>
                </c:pt>
                <c:pt idx="1861">
                  <c:v>-13973.816894531299</c:v>
                </c:pt>
                <c:pt idx="1862">
                  <c:v>-13988.490722656299</c:v>
                </c:pt>
                <c:pt idx="1863">
                  <c:v>-14003.202636718799</c:v>
                </c:pt>
                <c:pt idx="1864">
                  <c:v>-14018.744628906201</c:v>
                </c:pt>
                <c:pt idx="1865">
                  <c:v>-14034.0224609375</c:v>
                </c:pt>
                <c:pt idx="1866">
                  <c:v>-14048.9482421875</c:v>
                </c:pt>
                <c:pt idx="1867">
                  <c:v>-14063.483886718799</c:v>
                </c:pt>
                <c:pt idx="1868">
                  <c:v>-14079.025878906201</c:v>
                </c:pt>
                <c:pt idx="1869">
                  <c:v>-14094.404785156201</c:v>
                </c:pt>
                <c:pt idx="1870">
                  <c:v>-14108.776855468701</c:v>
                </c:pt>
                <c:pt idx="1871">
                  <c:v>-14123.602050781299</c:v>
                </c:pt>
                <c:pt idx="1872">
                  <c:v>-14138.930175781299</c:v>
                </c:pt>
                <c:pt idx="1873">
                  <c:v>-14155.024902343701</c:v>
                </c:pt>
                <c:pt idx="1874">
                  <c:v>-14170.189941406201</c:v>
                </c:pt>
                <c:pt idx="1875">
                  <c:v>-14184.0595703125</c:v>
                </c:pt>
                <c:pt idx="1876">
                  <c:v>-14198.9599609375</c:v>
                </c:pt>
                <c:pt idx="1877">
                  <c:v>-14214.124511718799</c:v>
                </c:pt>
                <c:pt idx="1878">
                  <c:v>-14228.673339843799</c:v>
                </c:pt>
                <c:pt idx="1879">
                  <c:v>-14243.8759765625</c:v>
                </c:pt>
                <c:pt idx="1880">
                  <c:v>-14259.053222656299</c:v>
                </c:pt>
                <c:pt idx="1881">
                  <c:v>-14274.0546875</c:v>
                </c:pt>
                <c:pt idx="1882">
                  <c:v>-14289.395019531299</c:v>
                </c:pt>
                <c:pt idx="1883">
                  <c:v>-14304.395996093799</c:v>
                </c:pt>
                <c:pt idx="1884">
                  <c:v>-14318.9697265625</c:v>
                </c:pt>
                <c:pt idx="1885">
                  <c:v>-14334.108886718799</c:v>
                </c:pt>
                <c:pt idx="1886">
                  <c:v>-14349.437011718799</c:v>
                </c:pt>
                <c:pt idx="1887">
                  <c:v>-14364.262207031201</c:v>
                </c:pt>
                <c:pt idx="1888">
                  <c:v>-14379.930175781299</c:v>
                </c:pt>
                <c:pt idx="1889">
                  <c:v>-14394.981933593799</c:v>
                </c:pt>
                <c:pt idx="1890">
                  <c:v>-14408.939453125</c:v>
                </c:pt>
                <c:pt idx="1891">
                  <c:v>-14424.380371093799</c:v>
                </c:pt>
                <c:pt idx="1892">
                  <c:v>-14440.55078125</c:v>
                </c:pt>
                <c:pt idx="1893">
                  <c:v>-14455.6650390625</c:v>
                </c:pt>
                <c:pt idx="1894">
                  <c:v>-14469.986816406201</c:v>
                </c:pt>
                <c:pt idx="1895">
                  <c:v>-14484.3974609375</c:v>
                </c:pt>
                <c:pt idx="1896">
                  <c:v>-14499.185058593799</c:v>
                </c:pt>
                <c:pt idx="1897">
                  <c:v>-14514.626464843799</c:v>
                </c:pt>
                <c:pt idx="1898">
                  <c:v>-14530.055175781299</c:v>
                </c:pt>
                <c:pt idx="1899">
                  <c:v>-14544.704589843799</c:v>
                </c:pt>
                <c:pt idx="1900">
                  <c:v>-14559.555175781299</c:v>
                </c:pt>
                <c:pt idx="1901">
                  <c:v>-14574.556152343799</c:v>
                </c:pt>
                <c:pt idx="1902">
                  <c:v>-14590.2109375</c:v>
                </c:pt>
                <c:pt idx="1903">
                  <c:v>-14606.419433593799</c:v>
                </c:pt>
                <c:pt idx="1904">
                  <c:v>-14621.760253906201</c:v>
                </c:pt>
                <c:pt idx="1905">
                  <c:v>-14636.08203125</c:v>
                </c:pt>
                <c:pt idx="1906">
                  <c:v>-14650.71875</c:v>
                </c:pt>
                <c:pt idx="1907">
                  <c:v>-14665.619628906201</c:v>
                </c:pt>
                <c:pt idx="1908">
                  <c:v>-14679.740722656201</c:v>
                </c:pt>
                <c:pt idx="1909">
                  <c:v>-14694.98046875</c:v>
                </c:pt>
                <c:pt idx="1910">
                  <c:v>-14710.572265625</c:v>
                </c:pt>
                <c:pt idx="1911">
                  <c:v>-14725.096191406201</c:v>
                </c:pt>
                <c:pt idx="1912">
                  <c:v>-14739.5693359375</c:v>
                </c:pt>
                <c:pt idx="1913">
                  <c:v>-14754.708496093799</c:v>
                </c:pt>
                <c:pt idx="1914">
                  <c:v>-14770.0625</c:v>
                </c:pt>
                <c:pt idx="1915">
                  <c:v>-14785.05078125</c:v>
                </c:pt>
                <c:pt idx="1916">
                  <c:v>-14800.1142578125</c:v>
                </c:pt>
                <c:pt idx="1917">
                  <c:v>-14815.241699218701</c:v>
                </c:pt>
                <c:pt idx="1918">
                  <c:v>-14829.840332031299</c:v>
                </c:pt>
                <c:pt idx="1919">
                  <c:v>-14845.155761718799</c:v>
                </c:pt>
                <c:pt idx="1920">
                  <c:v>-14860.408691406201</c:v>
                </c:pt>
                <c:pt idx="1921">
                  <c:v>-14874.8310546875</c:v>
                </c:pt>
                <c:pt idx="1922">
                  <c:v>-14889.857910156201</c:v>
                </c:pt>
                <c:pt idx="1923">
                  <c:v>-14905.350097656201</c:v>
                </c:pt>
                <c:pt idx="1924">
                  <c:v>-14920.552246093799</c:v>
                </c:pt>
                <c:pt idx="1925">
                  <c:v>-14936.546875</c:v>
                </c:pt>
                <c:pt idx="1926">
                  <c:v>-14951.422363281201</c:v>
                </c:pt>
                <c:pt idx="1927">
                  <c:v>-14965.203613281201</c:v>
                </c:pt>
                <c:pt idx="1928">
                  <c:v>-14980.250488281201</c:v>
                </c:pt>
              </c:numCache>
            </c:numRef>
          </c:xVal>
          <c:yVal>
            <c:numRef>
              <c:f>data_Loop!$CC$13:$CC$1941</c:f>
              <c:numCache>
                <c:formatCode>General</c:formatCode>
                <c:ptCount val="1929"/>
                <c:pt idx="0">
                  <c:v>-1.2650436170022099E-3</c:v>
                </c:pt>
                <c:pt idx="1">
                  <c:v>-1.3904437818041001E-3</c:v>
                </c:pt>
                <c:pt idx="2">
                  <c:v>-1.322704078054E-3</c:v>
                </c:pt>
                <c:pt idx="3">
                  <c:v>-1.3116882961348899E-3</c:v>
                </c:pt>
                <c:pt idx="4">
                  <c:v>-1.2894973060682601E-3</c:v>
                </c:pt>
                <c:pt idx="5">
                  <c:v>-1.33225134259084E-3</c:v>
                </c:pt>
                <c:pt idx="6">
                  <c:v>-1.29322173570386E-3</c:v>
                </c:pt>
                <c:pt idx="7">
                  <c:v>-1.2420700115411301E-3</c:v>
                </c:pt>
                <c:pt idx="8">
                  <c:v>-1.25840999912972E-3</c:v>
                </c:pt>
                <c:pt idx="9">
                  <c:v>-1.2242021438269E-3</c:v>
                </c:pt>
                <c:pt idx="10">
                  <c:v>-1.22460786706717E-3</c:v>
                </c:pt>
                <c:pt idx="11">
                  <c:v>-1.1446477715646301E-3</c:v>
                </c:pt>
                <c:pt idx="12">
                  <c:v>-1.20242871333208E-3</c:v>
                </c:pt>
                <c:pt idx="13">
                  <c:v>-1.15095787228861E-3</c:v>
                </c:pt>
                <c:pt idx="14">
                  <c:v>-1.1242712402137799E-3</c:v>
                </c:pt>
                <c:pt idx="15">
                  <c:v>-1.13795547563693E-3</c:v>
                </c:pt>
                <c:pt idx="16">
                  <c:v>-1.08906594465884E-3</c:v>
                </c:pt>
                <c:pt idx="17">
                  <c:v>-1.08612246631012E-3</c:v>
                </c:pt>
                <c:pt idx="18">
                  <c:v>-1.06400173968819E-3</c:v>
                </c:pt>
                <c:pt idx="19">
                  <c:v>-1.0487764981486399E-3</c:v>
                </c:pt>
                <c:pt idx="20">
                  <c:v>-1.0279057805517801E-3</c:v>
                </c:pt>
                <c:pt idx="21">
                  <c:v>-1.00718180930235E-3</c:v>
                </c:pt>
                <c:pt idx="22">
                  <c:v>-9.8693378845642206E-4</c:v>
                </c:pt>
                <c:pt idx="23">
                  <c:v>-9.8089261664233499E-4</c:v>
                </c:pt>
                <c:pt idx="24">
                  <c:v>-9.7732319813412108E-4</c:v>
                </c:pt>
                <c:pt idx="25">
                  <c:v>-9.9703048567137691E-4</c:v>
                </c:pt>
                <c:pt idx="26">
                  <c:v>-9.1190910006653397E-4</c:v>
                </c:pt>
                <c:pt idx="27">
                  <c:v>-9.2211308164308E-4</c:v>
                </c:pt>
                <c:pt idx="28">
                  <c:v>-9.1604836860268899E-4</c:v>
                </c:pt>
                <c:pt idx="29">
                  <c:v>-8.8866350967497902E-4</c:v>
                </c:pt>
                <c:pt idx="30">
                  <c:v>-8.4900150955757197E-4</c:v>
                </c:pt>
                <c:pt idx="31">
                  <c:v>-7.8094329881455901E-4</c:v>
                </c:pt>
                <c:pt idx="32">
                  <c:v>-8.3557332780476602E-4</c:v>
                </c:pt>
                <c:pt idx="33">
                  <c:v>-8.0323492833556803E-4</c:v>
                </c:pt>
                <c:pt idx="34">
                  <c:v>-7.7985725149287905E-4</c:v>
                </c:pt>
                <c:pt idx="35">
                  <c:v>-7.6669047004600602E-4</c:v>
                </c:pt>
                <c:pt idx="36">
                  <c:v>-6.5397837127534905E-4</c:v>
                </c:pt>
                <c:pt idx="37">
                  <c:v>-6.5078464516728901E-4</c:v>
                </c:pt>
                <c:pt idx="38">
                  <c:v>-7.1379581853643897E-4</c:v>
                </c:pt>
                <c:pt idx="39">
                  <c:v>-7.28834630341498E-4</c:v>
                </c:pt>
                <c:pt idx="40">
                  <c:v>-6.8655461010861405E-4</c:v>
                </c:pt>
                <c:pt idx="41">
                  <c:v>-6.5969651695971601E-4</c:v>
                </c:pt>
                <c:pt idx="42">
                  <c:v>-6.3219551105896305E-4</c:v>
                </c:pt>
                <c:pt idx="43">
                  <c:v>-5.5667635683771799E-4</c:v>
                </c:pt>
                <c:pt idx="44">
                  <c:v>-6.0373002231234004E-4</c:v>
                </c:pt>
                <c:pt idx="45">
                  <c:v>-6.4544745571318404E-4</c:v>
                </c:pt>
                <c:pt idx="46">
                  <c:v>-5.9672334335006904E-4</c:v>
                </c:pt>
                <c:pt idx="47">
                  <c:v>-6.1642185903569601E-4</c:v>
                </c:pt>
                <c:pt idx="48">
                  <c:v>-5.6944311060456705E-4</c:v>
                </c:pt>
                <c:pt idx="49">
                  <c:v>-5.5792143327112196E-4</c:v>
                </c:pt>
                <c:pt idx="50">
                  <c:v>-5.0733657723749299E-4</c:v>
                </c:pt>
                <c:pt idx="51">
                  <c:v>-5.2771087553882701E-4</c:v>
                </c:pt>
                <c:pt idx="52">
                  <c:v>-4.8827221277357598E-4</c:v>
                </c:pt>
                <c:pt idx="53">
                  <c:v>-5.2421159107272604E-4</c:v>
                </c:pt>
                <c:pt idx="54">
                  <c:v>-4.4471614846436803E-4</c:v>
                </c:pt>
                <c:pt idx="55">
                  <c:v>-4.49387821061201E-4</c:v>
                </c:pt>
                <c:pt idx="56">
                  <c:v>-4.3862390012884003E-4</c:v>
                </c:pt>
                <c:pt idx="57">
                  <c:v>-4.3128183423952999E-4</c:v>
                </c:pt>
                <c:pt idx="58">
                  <c:v>-4.10362784568836E-4</c:v>
                </c:pt>
                <c:pt idx="59">
                  <c:v>-3.8741078418335202E-4</c:v>
                </c:pt>
                <c:pt idx="60">
                  <c:v>-3.7084162676170602E-4</c:v>
                </c:pt>
                <c:pt idx="61">
                  <c:v>-3.9035995739818298E-4</c:v>
                </c:pt>
                <c:pt idx="62">
                  <c:v>-3.9857406300631502E-4</c:v>
                </c:pt>
                <c:pt idx="63">
                  <c:v>-3.5759612923214398E-4</c:v>
                </c:pt>
                <c:pt idx="64">
                  <c:v>-3.3053275876522499E-4</c:v>
                </c:pt>
                <c:pt idx="65">
                  <c:v>-3.49849184169615E-4</c:v>
                </c:pt>
                <c:pt idx="66">
                  <c:v>-3.6430163575226201E-4</c:v>
                </c:pt>
                <c:pt idx="67">
                  <c:v>-3.2709363253259399E-4</c:v>
                </c:pt>
                <c:pt idx="68">
                  <c:v>-3.3369447412651002E-4</c:v>
                </c:pt>
                <c:pt idx="69">
                  <c:v>-3.0755148908702097E-4</c:v>
                </c:pt>
                <c:pt idx="70">
                  <c:v>-2.7680549790237003E-4</c:v>
                </c:pt>
                <c:pt idx="71">
                  <c:v>-3.0169630391480099E-4</c:v>
                </c:pt>
                <c:pt idx="72">
                  <c:v>-2.6071947808407799E-4</c:v>
                </c:pt>
                <c:pt idx="73">
                  <c:v>-2.4294296682007401E-4</c:v>
                </c:pt>
                <c:pt idx="74">
                  <c:v>-2.6298421779219499E-4</c:v>
                </c:pt>
                <c:pt idx="75">
                  <c:v>-1.70691876048851E-4</c:v>
                </c:pt>
                <c:pt idx="76" formatCode="0.00E+00">
                  <c:v>-8.8967213936898799E-5</c:v>
                </c:pt>
                <c:pt idx="77">
                  <c:v>-1.8651879794957099E-4</c:v>
                </c:pt>
                <c:pt idx="78">
                  <c:v>-1.5958648294548601E-4</c:v>
                </c:pt>
                <c:pt idx="79">
                  <c:v>-1.48660310565022E-4</c:v>
                </c:pt>
                <c:pt idx="80">
                  <c:v>-1.21432637895558E-4</c:v>
                </c:pt>
                <c:pt idx="81">
                  <c:v>-1.31240249171191E-4</c:v>
                </c:pt>
                <c:pt idx="82">
                  <c:v>-1.5361771004001099E-4</c:v>
                </c:pt>
                <c:pt idx="83">
                  <c:v>-1.47785404937988E-4</c:v>
                </c:pt>
                <c:pt idx="84">
                  <c:v>-1.3137296187709299E-4</c:v>
                </c:pt>
                <c:pt idx="85" formatCode="0.00E+00">
                  <c:v>-9.76139833365525E-5</c:v>
                </c:pt>
                <c:pt idx="86" formatCode="0.00E+00">
                  <c:v>-7.7212758794240798E-5</c:v>
                </c:pt>
                <c:pt idx="87" formatCode="0.00E+00">
                  <c:v>-3.8944487078852402E-5</c:v>
                </c:pt>
                <c:pt idx="88" formatCode="0.00E+00">
                  <c:v>-5.01938421758031E-5</c:v>
                </c:pt>
                <c:pt idx="89" formatCode="0.00E+00">
                  <c:v>-5.1324699918209103E-5</c:v>
                </c:pt>
                <c:pt idx="90" formatCode="0.00E+00">
                  <c:v>-5.8433495109786903E-5</c:v>
                </c:pt>
                <c:pt idx="91" formatCode="0.00E+00">
                  <c:v>-3.24515308172449E-5</c:v>
                </c:pt>
                <c:pt idx="92" formatCode="0.00E+00">
                  <c:v>-2.0922198807375799E-5</c:v>
                </c:pt>
                <c:pt idx="93" formatCode="0.00E+00">
                  <c:v>-3.2930595876277098E-5</c:v>
                </c:pt>
                <c:pt idx="94" formatCode="0.00E+00">
                  <c:v>-2.73293349431836E-5</c:v>
                </c:pt>
                <c:pt idx="95" formatCode="0.00E+00">
                  <c:v>2.0671961060263699E-5</c:v>
                </c:pt>
                <c:pt idx="96" formatCode="0.00E+00">
                  <c:v>-1.2099696086066E-6</c:v>
                </c:pt>
                <c:pt idx="97" formatCode="0.00E+00">
                  <c:v>2.2431453469177599E-5</c:v>
                </c:pt>
                <c:pt idx="98" formatCode="0.00E+00">
                  <c:v>1.5451738827454801E-5</c:v>
                </c:pt>
                <c:pt idx="99" formatCode="0.00E+00">
                  <c:v>2.7283328667983999E-5</c:v>
                </c:pt>
                <c:pt idx="100" formatCode="0.00E+00">
                  <c:v>7.1785614416704802E-5</c:v>
                </c:pt>
                <c:pt idx="101" formatCode="0.00E+00">
                  <c:v>6.3862306312319794E-5</c:v>
                </c:pt>
                <c:pt idx="102" formatCode="0.00E+00">
                  <c:v>1.2685185705428801E-5</c:v>
                </c:pt>
                <c:pt idx="103" formatCode="0.00E+00">
                  <c:v>4.6472732191636401E-5</c:v>
                </c:pt>
                <c:pt idx="104" formatCode="0.00E+00">
                  <c:v>7.8361031941577195E-5</c:v>
                </c:pt>
                <c:pt idx="105" formatCode="0.00E+00">
                  <c:v>7.7181870708273797E-5</c:v>
                </c:pt>
                <c:pt idx="106">
                  <c:v>1.06976654796243E-4</c:v>
                </c:pt>
                <c:pt idx="107" formatCode="0.00E+00">
                  <c:v>6.1019655312346603E-5</c:v>
                </c:pt>
                <c:pt idx="108" formatCode="0.00E+00">
                  <c:v>9.5309831601913001E-5</c:v>
                </c:pt>
                <c:pt idx="109" formatCode="0.00E+00">
                  <c:v>8.4075357010226798E-5</c:v>
                </c:pt>
                <c:pt idx="110">
                  <c:v>1.0331678019954899E-4</c:v>
                </c:pt>
                <c:pt idx="111" formatCode="0.00E+00">
                  <c:v>8.4601867572397697E-5</c:v>
                </c:pt>
                <c:pt idx="112" formatCode="0.00E+00">
                  <c:v>7.7428978295956497E-5</c:v>
                </c:pt>
                <c:pt idx="113">
                  <c:v>1.02139129700629E-4</c:v>
                </c:pt>
                <c:pt idx="114">
                  <c:v>1.21937403182238E-4</c:v>
                </c:pt>
                <c:pt idx="115">
                  <c:v>1.04937519328291E-4</c:v>
                </c:pt>
                <c:pt idx="116">
                  <c:v>1.00338715093131E-4</c:v>
                </c:pt>
                <c:pt idx="117">
                  <c:v>1.42000036997944E-4</c:v>
                </c:pt>
                <c:pt idx="118">
                  <c:v>1.1643295407855899E-4</c:v>
                </c:pt>
                <c:pt idx="119">
                  <c:v>1.2390855472475899E-4</c:v>
                </c:pt>
                <c:pt idx="120">
                  <c:v>1.4344366125243599E-4</c:v>
                </c:pt>
                <c:pt idx="121">
                  <c:v>1.4706347339211301E-4</c:v>
                </c:pt>
                <c:pt idx="122">
                  <c:v>1.7453055779702799E-4</c:v>
                </c:pt>
                <c:pt idx="123">
                  <c:v>1.6439147928094401E-4</c:v>
                </c:pt>
                <c:pt idx="124">
                  <c:v>1.5394659653486501E-4</c:v>
                </c:pt>
                <c:pt idx="125">
                  <c:v>1.42710471065868E-4</c:v>
                </c:pt>
                <c:pt idx="126">
                  <c:v>1.87793312843039E-4</c:v>
                </c:pt>
                <c:pt idx="127">
                  <c:v>1.64675866398271E-4</c:v>
                </c:pt>
                <c:pt idx="128">
                  <c:v>1.54604350571997E-4</c:v>
                </c:pt>
                <c:pt idx="129">
                  <c:v>1.82643990467742E-4</c:v>
                </c:pt>
                <c:pt idx="130">
                  <c:v>1.8345478700567899E-4</c:v>
                </c:pt>
                <c:pt idx="131">
                  <c:v>1.61063140987191E-4</c:v>
                </c:pt>
                <c:pt idx="132">
                  <c:v>1.7913795477464501E-4</c:v>
                </c:pt>
                <c:pt idx="133">
                  <c:v>1.83536498997615E-4</c:v>
                </c:pt>
                <c:pt idx="134">
                  <c:v>1.96710804939843E-4</c:v>
                </c:pt>
                <c:pt idx="135">
                  <c:v>1.91743882601662E-4</c:v>
                </c:pt>
                <c:pt idx="136">
                  <c:v>2.2255331421787699E-4</c:v>
                </c:pt>
                <c:pt idx="137">
                  <c:v>1.8448103766165999E-4</c:v>
                </c:pt>
                <c:pt idx="138">
                  <c:v>1.9799586038671301E-4</c:v>
                </c:pt>
                <c:pt idx="139">
                  <c:v>2.1167161876462599E-4</c:v>
                </c:pt>
                <c:pt idx="140">
                  <c:v>1.98993011528657E-4</c:v>
                </c:pt>
                <c:pt idx="141">
                  <c:v>1.9080135240062999E-4</c:v>
                </c:pt>
                <c:pt idx="142">
                  <c:v>2.06170060269391E-4</c:v>
                </c:pt>
                <c:pt idx="143">
                  <c:v>2.10660234796144E-4</c:v>
                </c:pt>
                <c:pt idx="144">
                  <c:v>2.1680901392738899E-4</c:v>
                </c:pt>
                <c:pt idx="145">
                  <c:v>2.1333160506601599E-4</c:v>
                </c:pt>
                <c:pt idx="146">
                  <c:v>2.2540200525644999E-4</c:v>
                </c:pt>
                <c:pt idx="147">
                  <c:v>2.5441847288947E-4</c:v>
                </c:pt>
                <c:pt idx="148">
                  <c:v>2.6255628073928799E-4</c:v>
                </c:pt>
                <c:pt idx="149">
                  <c:v>2.4848854642358698E-4</c:v>
                </c:pt>
                <c:pt idx="150">
                  <c:v>2.4185818783746801E-4</c:v>
                </c:pt>
                <c:pt idx="151">
                  <c:v>2.2162067469797201E-4</c:v>
                </c:pt>
                <c:pt idx="152">
                  <c:v>2.3071500379370701E-4</c:v>
                </c:pt>
                <c:pt idx="153">
                  <c:v>2.4567104185291299E-4</c:v>
                </c:pt>
                <c:pt idx="154">
                  <c:v>2.3331595287361901E-4</c:v>
                </c:pt>
                <c:pt idx="155">
                  <c:v>2.53516266882265E-4</c:v>
                </c:pt>
                <c:pt idx="156">
                  <c:v>2.4592304733480101E-4</c:v>
                </c:pt>
                <c:pt idx="157">
                  <c:v>2.3155438657958201E-4</c:v>
                </c:pt>
                <c:pt idx="158">
                  <c:v>2.5719388632187799E-4</c:v>
                </c:pt>
                <c:pt idx="159">
                  <c:v>2.64031758355455E-4</c:v>
                </c:pt>
                <c:pt idx="160">
                  <c:v>2.8840864351479699E-4</c:v>
                </c:pt>
                <c:pt idx="161">
                  <c:v>2.89543913582347E-4</c:v>
                </c:pt>
                <c:pt idx="162">
                  <c:v>2.8812989704798199E-4</c:v>
                </c:pt>
                <c:pt idx="163">
                  <c:v>2.93505465026498E-4</c:v>
                </c:pt>
                <c:pt idx="164">
                  <c:v>2.9549076582209398E-4</c:v>
                </c:pt>
                <c:pt idx="165">
                  <c:v>3.32547101512408E-4</c:v>
                </c:pt>
                <c:pt idx="166">
                  <c:v>3.4957497804172401E-4</c:v>
                </c:pt>
                <c:pt idx="167">
                  <c:v>3.15457699411026E-4</c:v>
                </c:pt>
                <c:pt idx="168">
                  <c:v>3.1769072470328098E-4</c:v>
                </c:pt>
                <c:pt idx="169">
                  <c:v>3.1438112775717102E-4</c:v>
                </c:pt>
                <c:pt idx="170">
                  <c:v>2.9417958471191402E-4</c:v>
                </c:pt>
                <c:pt idx="171">
                  <c:v>2.62300098424884E-4</c:v>
                </c:pt>
                <c:pt idx="172">
                  <c:v>3.03494341164128E-4</c:v>
                </c:pt>
                <c:pt idx="173">
                  <c:v>2.7397540796604E-4</c:v>
                </c:pt>
                <c:pt idx="174">
                  <c:v>3.2283710178902201E-4</c:v>
                </c:pt>
                <c:pt idx="175">
                  <c:v>3.4313891072505998E-4</c:v>
                </c:pt>
                <c:pt idx="176">
                  <c:v>3.4517510218744901E-4</c:v>
                </c:pt>
                <c:pt idx="177">
                  <c:v>2.9133962550341501E-4</c:v>
                </c:pt>
                <c:pt idx="178">
                  <c:v>3.17769342562363E-4</c:v>
                </c:pt>
                <c:pt idx="179">
                  <c:v>2.7419906441492102E-4</c:v>
                </c:pt>
                <c:pt idx="180">
                  <c:v>3.0255908189753502E-4</c:v>
                </c:pt>
                <c:pt idx="181">
                  <c:v>2.9170930280797902E-4</c:v>
                </c:pt>
                <c:pt idx="182">
                  <c:v>3.0260837492958602E-4</c:v>
                </c:pt>
                <c:pt idx="183">
                  <c:v>3.1455069633877698E-4</c:v>
                </c:pt>
                <c:pt idx="184">
                  <c:v>2.9027070274309697E-4</c:v>
                </c:pt>
                <c:pt idx="185">
                  <c:v>3.0702954651533798E-4</c:v>
                </c:pt>
                <c:pt idx="186">
                  <c:v>3.14338305570359E-4</c:v>
                </c:pt>
                <c:pt idx="187">
                  <c:v>3.0651329015757002E-4</c:v>
                </c:pt>
                <c:pt idx="188">
                  <c:v>3.1114462584101097E-4</c:v>
                </c:pt>
                <c:pt idx="189">
                  <c:v>3.70676241706616E-4</c:v>
                </c:pt>
                <c:pt idx="190">
                  <c:v>3.1551011260585001E-4</c:v>
                </c:pt>
                <c:pt idx="191">
                  <c:v>3.2371366718524699E-4</c:v>
                </c:pt>
                <c:pt idx="192">
                  <c:v>2.9871592319111401E-4</c:v>
                </c:pt>
                <c:pt idx="193">
                  <c:v>3.1317416323776298E-4</c:v>
                </c:pt>
                <c:pt idx="194">
                  <c:v>3.0947965544441498E-4</c:v>
                </c:pt>
                <c:pt idx="195">
                  <c:v>3.1210441449342998E-4</c:v>
                </c:pt>
                <c:pt idx="196">
                  <c:v>3.2403965298296602E-4</c:v>
                </c:pt>
                <c:pt idx="197">
                  <c:v>3.7990747791053398E-4</c:v>
                </c:pt>
                <c:pt idx="198">
                  <c:v>3.3555432157382899E-4</c:v>
                </c:pt>
                <c:pt idx="199">
                  <c:v>3.4680688175934697E-4</c:v>
                </c:pt>
                <c:pt idx="200">
                  <c:v>3.7570873845835099E-4</c:v>
                </c:pt>
                <c:pt idx="201">
                  <c:v>3.6753791457867899E-4</c:v>
                </c:pt>
                <c:pt idx="202">
                  <c:v>3.55634379673794E-4</c:v>
                </c:pt>
                <c:pt idx="203">
                  <c:v>3.5591685740767601E-4</c:v>
                </c:pt>
                <c:pt idx="204">
                  <c:v>3.9436215760948399E-4</c:v>
                </c:pt>
                <c:pt idx="205">
                  <c:v>3.93207209551884E-4</c:v>
                </c:pt>
                <c:pt idx="206">
                  <c:v>3.53206887463034E-4</c:v>
                </c:pt>
                <c:pt idx="207">
                  <c:v>3.3593099943652802E-4</c:v>
                </c:pt>
                <c:pt idx="208">
                  <c:v>3.9887992395719497E-4</c:v>
                </c:pt>
                <c:pt idx="209">
                  <c:v>3.6582048474563398E-4</c:v>
                </c:pt>
                <c:pt idx="210">
                  <c:v>3.82121811826188E-4</c:v>
                </c:pt>
                <c:pt idx="211">
                  <c:v>3.4017513413267297E-4</c:v>
                </c:pt>
                <c:pt idx="212">
                  <c:v>3.6499071932280497E-4</c:v>
                </c:pt>
                <c:pt idx="213">
                  <c:v>3.4024217256919899E-4</c:v>
                </c:pt>
                <c:pt idx="214">
                  <c:v>3.6906603129026197E-4</c:v>
                </c:pt>
                <c:pt idx="215">
                  <c:v>3.6104829012277302E-4</c:v>
                </c:pt>
                <c:pt idx="216">
                  <c:v>3.4873145042160899E-4</c:v>
                </c:pt>
                <c:pt idx="217">
                  <c:v>3.3227090905933802E-4</c:v>
                </c:pt>
                <c:pt idx="218">
                  <c:v>3.5847956280119501E-4</c:v>
                </c:pt>
                <c:pt idx="219">
                  <c:v>3.7807923328298399E-4</c:v>
                </c:pt>
                <c:pt idx="220">
                  <c:v>3.5365389706952901E-4</c:v>
                </c:pt>
                <c:pt idx="221">
                  <c:v>3.6779079954770002E-4</c:v>
                </c:pt>
                <c:pt idx="222">
                  <c:v>3.73397020194033E-4</c:v>
                </c:pt>
                <c:pt idx="223">
                  <c:v>3.50341659776797E-4</c:v>
                </c:pt>
                <c:pt idx="224">
                  <c:v>3.7442055117582301E-4</c:v>
                </c:pt>
                <c:pt idx="225">
                  <c:v>3.7594325097194299E-4</c:v>
                </c:pt>
                <c:pt idx="226">
                  <c:v>3.6175587368762199E-4</c:v>
                </c:pt>
                <c:pt idx="227">
                  <c:v>3.4872354515478899E-4</c:v>
                </c:pt>
                <c:pt idx="228">
                  <c:v>3.7336201233555702E-4</c:v>
                </c:pt>
                <c:pt idx="229">
                  <c:v>3.6777762199954298E-4</c:v>
                </c:pt>
                <c:pt idx="230">
                  <c:v>3.7352244977632197E-4</c:v>
                </c:pt>
                <c:pt idx="231">
                  <c:v>3.7458197033869099E-4</c:v>
                </c:pt>
                <c:pt idx="232">
                  <c:v>3.7515699602376197E-4</c:v>
                </c:pt>
                <c:pt idx="233">
                  <c:v>4.2119357719930901E-4</c:v>
                </c:pt>
                <c:pt idx="234">
                  <c:v>3.9663563776563701E-4</c:v>
                </c:pt>
                <c:pt idx="235">
                  <c:v>3.8829268752877099E-4</c:v>
                </c:pt>
                <c:pt idx="236">
                  <c:v>4.3288166629474798E-4</c:v>
                </c:pt>
                <c:pt idx="237">
                  <c:v>3.9107537696856601E-4</c:v>
                </c:pt>
                <c:pt idx="238">
                  <c:v>4.2953371814067102E-4</c:v>
                </c:pt>
                <c:pt idx="239">
                  <c:v>4.1652266519118301E-4</c:v>
                </c:pt>
                <c:pt idx="240">
                  <c:v>4.054393666004E-4</c:v>
                </c:pt>
                <c:pt idx="241">
                  <c:v>3.9198064605972698E-4</c:v>
                </c:pt>
                <c:pt idx="242">
                  <c:v>3.5985988386204901E-4</c:v>
                </c:pt>
                <c:pt idx="243">
                  <c:v>3.9499250881953998E-4</c:v>
                </c:pt>
                <c:pt idx="244">
                  <c:v>3.8845756617576701E-4</c:v>
                </c:pt>
                <c:pt idx="245">
                  <c:v>3.8977752179463002E-4</c:v>
                </c:pt>
                <c:pt idx="246">
                  <c:v>4.3862995974931898E-4</c:v>
                </c:pt>
                <c:pt idx="247">
                  <c:v>4.1998904538299798E-4</c:v>
                </c:pt>
                <c:pt idx="248">
                  <c:v>3.9675731607132099E-4</c:v>
                </c:pt>
                <c:pt idx="249">
                  <c:v>4.1709006734259901E-4</c:v>
                </c:pt>
                <c:pt idx="250">
                  <c:v>3.7036756734529902E-4</c:v>
                </c:pt>
                <c:pt idx="251">
                  <c:v>4.4300363096742298E-4</c:v>
                </c:pt>
                <c:pt idx="252">
                  <c:v>4.1318711910601501E-4</c:v>
                </c:pt>
                <c:pt idx="253">
                  <c:v>3.9571391431568898E-4</c:v>
                </c:pt>
                <c:pt idx="254">
                  <c:v>4.16812139541093E-4</c:v>
                </c:pt>
                <c:pt idx="255">
                  <c:v>4.1390312127695302E-4</c:v>
                </c:pt>
                <c:pt idx="256">
                  <c:v>4.2327767956850098E-4</c:v>
                </c:pt>
                <c:pt idx="257">
                  <c:v>4.1362923341383301E-4</c:v>
                </c:pt>
                <c:pt idx="258">
                  <c:v>3.9779531468948399E-4</c:v>
                </c:pt>
                <c:pt idx="259">
                  <c:v>4.4144808467508502E-4</c:v>
                </c:pt>
                <c:pt idx="260">
                  <c:v>4.1380274646143298E-4</c:v>
                </c:pt>
                <c:pt idx="261">
                  <c:v>4.21183834766046E-4</c:v>
                </c:pt>
                <c:pt idx="262">
                  <c:v>4.2136393143434199E-4</c:v>
                </c:pt>
                <c:pt idx="263">
                  <c:v>4.2281657867374798E-4</c:v>
                </c:pt>
                <c:pt idx="264">
                  <c:v>4.2769861193140302E-4</c:v>
                </c:pt>
                <c:pt idx="265">
                  <c:v>4.3047041829065002E-4</c:v>
                </c:pt>
                <c:pt idx="266">
                  <c:v>4.1789395327412399E-4</c:v>
                </c:pt>
                <c:pt idx="267">
                  <c:v>4.5842674877070202E-4</c:v>
                </c:pt>
                <c:pt idx="268">
                  <c:v>4.2496337478151701E-4</c:v>
                </c:pt>
                <c:pt idx="269">
                  <c:v>4.7300003146080998E-4</c:v>
                </c:pt>
                <c:pt idx="270">
                  <c:v>4.5921822210977399E-4</c:v>
                </c:pt>
                <c:pt idx="271">
                  <c:v>4.4219295650645401E-4</c:v>
                </c:pt>
                <c:pt idx="272">
                  <c:v>4.2360167519959801E-4</c:v>
                </c:pt>
                <c:pt idx="273">
                  <c:v>4.822098211682E-4</c:v>
                </c:pt>
                <c:pt idx="274">
                  <c:v>4.6997084157073102E-4</c:v>
                </c:pt>
                <c:pt idx="275">
                  <c:v>4.6494887966843198E-4</c:v>
                </c:pt>
                <c:pt idx="276">
                  <c:v>4.5689389498472798E-4</c:v>
                </c:pt>
                <c:pt idx="277">
                  <c:v>4.7301421889181798E-4</c:v>
                </c:pt>
                <c:pt idx="278">
                  <c:v>4.7984832199932098E-4</c:v>
                </c:pt>
                <c:pt idx="279">
                  <c:v>4.8903082508569703E-4</c:v>
                </c:pt>
                <c:pt idx="280">
                  <c:v>4.72904481350587E-4</c:v>
                </c:pt>
                <c:pt idx="281">
                  <c:v>4.5345874372996E-4</c:v>
                </c:pt>
                <c:pt idx="282">
                  <c:v>4.5676372405785301E-4</c:v>
                </c:pt>
                <c:pt idx="283">
                  <c:v>4.7020265838652203E-4</c:v>
                </c:pt>
                <c:pt idx="284">
                  <c:v>4.6019105314562802E-4</c:v>
                </c:pt>
                <c:pt idx="285">
                  <c:v>4.4638984432489998E-4</c:v>
                </c:pt>
                <c:pt idx="286">
                  <c:v>4.5148728824393299E-4</c:v>
                </c:pt>
                <c:pt idx="287">
                  <c:v>4.6831425988276001E-4</c:v>
                </c:pt>
                <c:pt idx="288">
                  <c:v>4.6246464795041299E-4</c:v>
                </c:pt>
                <c:pt idx="289">
                  <c:v>4.49544940129401E-4</c:v>
                </c:pt>
                <c:pt idx="290">
                  <c:v>4.3700761133547101E-4</c:v>
                </c:pt>
                <c:pt idx="291">
                  <c:v>4.5873888496557699E-4</c:v>
                </c:pt>
                <c:pt idx="292">
                  <c:v>4.3391656579269699E-4</c:v>
                </c:pt>
                <c:pt idx="293">
                  <c:v>4.5205505358793599E-4</c:v>
                </c:pt>
                <c:pt idx="294">
                  <c:v>4.4982064215338101E-4</c:v>
                </c:pt>
                <c:pt idx="295">
                  <c:v>4.2977571094089201E-4</c:v>
                </c:pt>
                <c:pt idx="296">
                  <c:v>4.5043949997985397E-4</c:v>
                </c:pt>
                <c:pt idx="297">
                  <c:v>4.5149370160212202E-4</c:v>
                </c:pt>
                <c:pt idx="298">
                  <c:v>4.4115471165045002E-4</c:v>
                </c:pt>
                <c:pt idx="299">
                  <c:v>4.6451110401514098E-4</c:v>
                </c:pt>
                <c:pt idx="300">
                  <c:v>4.8199760602906299E-4</c:v>
                </c:pt>
                <c:pt idx="301">
                  <c:v>4.4441626706148002E-4</c:v>
                </c:pt>
                <c:pt idx="302">
                  <c:v>4.6667467950080202E-4</c:v>
                </c:pt>
                <c:pt idx="303">
                  <c:v>4.4985834848534998E-4</c:v>
                </c:pt>
                <c:pt idx="304">
                  <c:v>4.9912632124875103E-4</c:v>
                </c:pt>
                <c:pt idx="305">
                  <c:v>4.8090759257188098E-4</c:v>
                </c:pt>
                <c:pt idx="306">
                  <c:v>4.5865515424648302E-4</c:v>
                </c:pt>
                <c:pt idx="307">
                  <c:v>4.5521293774509298E-4</c:v>
                </c:pt>
                <c:pt idx="308">
                  <c:v>4.5072123662322699E-4</c:v>
                </c:pt>
                <c:pt idx="309">
                  <c:v>4.5535541151705801E-4</c:v>
                </c:pt>
                <c:pt idx="310">
                  <c:v>4.9601438341903201E-4</c:v>
                </c:pt>
                <c:pt idx="311">
                  <c:v>5.0813391309961504E-4</c:v>
                </c:pt>
                <c:pt idx="312">
                  <c:v>4.8452027402155903E-4</c:v>
                </c:pt>
                <c:pt idx="313">
                  <c:v>4.7957883422642701E-4</c:v>
                </c:pt>
                <c:pt idx="314">
                  <c:v>4.9588413492425995E-4</c:v>
                </c:pt>
                <c:pt idx="315">
                  <c:v>4.8915719170605798E-4</c:v>
                </c:pt>
                <c:pt idx="316">
                  <c:v>4.8285438374265902E-4</c:v>
                </c:pt>
                <c:pt idx="317">
                  <c:v>4.7473790262985501E-4</c:v>
                </c:pt>
                <c:pt idx="318">
                  <c:v>4.9602136374314002E-4</c:v>
                </c:pt>
                <c:pt idx="319">
                  <c:v>4.7537738171405698E-4</c:v>
                </c:pt>
                <c:pt idx="320">
                  <c:v>5.0031240463874595E-4</c:v>
                </c:pt>
                <c:pt idx="321">
                  <c:v>4.7619895898867297E-4</c:v>
                </c:pt>
                <c:pt idx="322">
                  <c:v>4.8547919185040902E-4</c:v>
                </c:pt>
                <c:pt idx="323">
                  <c:v>5.2305874560722903E-4</c:v>
                </c:pt>
                <c:pt idx="324">
                  <c:v>4.8171960798745398E-4</c:v>
                </c:pt>
                <c:pt idx="325">
                  <c:v>5.00438139185572E-4</c:v>
                </c:pt>
                <c:pt idx="326">
                  <c:v>5.2708849306631401E-4</c:v>
                </c:pt>
                <c:pt idx="327">
                  <c:v>4.8079031837396698E-4</c:v>
                </c:pt>
                <c:pt idx="328">
                  <c:v>5.15029684468342E-4</c:v>
                </c:pt>
                <c:pt idx="329">
                  <c:v>4.9331927144855405E-4</c:v>
                </c:pt>
                <c:pt idx="330">
                  <c:v>4.9279865321196002E-4</c:v>
                </c:pt>
                <c:pt idx="331">
                  <c:v>5.0742690161109899E-4</c:v>
                </c:pt>
                <c:pt idx="332">
                  <c:v>4.8718178700120601E-4</c:v>
                </c:pt>
                <c:pt idx="333">
                  <c:v>5.2814660185081198E-4</c:v>
                </c:pt>
                <c:pt idx="334">
                  <c:v>5.0307111623321002E-4</c:v>
                </c:pt>
                <c:pt idx="335">
                  <c:v>4.9604483279452796E-4</c:v>
                </c:pt>
                <c:pt idx="336">
                  <c:v>5.0816518786018995E-4</c:v>
                </c:pt>
                <c:pt idx="337">
                  <c:v>4.7680771363999897E-4</c:v>
                </c:pt>
                <c:pt idx="338">
                  <c:v>4.72211696846036E-4</c:v>
                </c:pt>
                <c:pt idx="339">
                  <c:v>4.9071428843383503E-4</c:v>
                </c:pt>
                <c:pt idx="340">
                  <c:v>4.9549829349950501E-4</c:v>
                </c:pt>
                <c:pt idx="341">
                  <c:v>4.9081886540020903E-4</c:v>
                </c:pt>
                <c:pt idx="342">
                  <c:v>4.97395252096138E-4</c:v>
                </c:pt>
                <c:pt idx="343">
                  <c:v>4.8311539637558101E-4</c:v>
                </c:pt>
                <c:pt idx="344">
                  <c:v>5.1142134357076599E-4</c:v>
                </c:pt>
                <c:pt idx="345">
                  <c:v>5.1398433572172699E-4</c:v>
                </c:pt>
                <c:pt idx="346">
                  <c:v>5.3006166269134502E-4</c:v>
                </c:pt>
                <c:pt idx="347">
                  <c:v>4.9049730426359902E-4</c:v>
                </c:pt>
                <c:pt idx="348">
                  <c:v>4.9114661270817904E-4</c:v>
                </c:pt>
                <c:pt idx="349">
                  <c:v>4.9224947289253605E-4</c:v>
                </c:pt>
                <c:pt idx="350">
                  <c:v>5.1750185328645003E-4</c:v>
                </c:pt>
                <c:pt idx="351">
                  <c:v>4.8502446317683502E-4</c:v>
                </c:pt>
                <c:pt idx="352">
                  <c:v>5.25572440644488E-4</c:v>
                </c:pt>
                <c:pt idx="353">
                  <c:v>5.2475680997080096E-4</c:v>
                </c:pt>
                <c:pt idx="354">
                  <c:v>5.3106126968463605E-4</c:v>
                </c:pt>
                <c:pt idx="355">
                  <c:v>5.3709158742831103E-4</c:v>
                </c:pt>
                <c:pt idx="356">
                  <c:v>5.0320752801085702E-4</c:v>
                </c:pt>
                <c:pt idx="357">
                  <c:v>5.2439273403085502E-4</c:v>
                </c:pt>
                <c:pt idx="358">
                  <c:v>5.1705477736084602E-4</c:v>
                </c:pt>
                <c:pt idx="359">
                  <c:v>5.3596457103279504E-4</c:v>
                </c:pt>
                <c:pt idx="360">
                  <c:v>5.1365943973602404E-4</c:v>
                </c:pt>
                <c:pt idx="361">
                  <c:v>5.1352731479073705E-4</c:v>
                </c:pt>
                <c:pt idx="362">
                  <c:v>5.1374893353168204E-4</c:v>
                </c:pt>
                <c:pt idx="363">
                  <c:v>5.2026549004664802E-4</c:v>
                </c:pt>
                <c:pt idx="364">
                  <c:v>5.05569807921808E-4</c:v>
                </c:pt>
                <c:pt idx="365">
                  <c:v>5.17100509153142E-4</c:v>
                </c:pt>
                <c:pt idx="366">
                  <c:v>5.2317985586106401E-4</c:v>
                </c:pt>
                <c:pt idx="367">
                  <c:v>4.9376196343521995E-4</c:v>
                </c:pt>
                <c:pt idx="368">
                  <c:v>5.1111784504728796E-4</c:v>
                </c:pt>
                <c:pt idx="369">
                  <c:v>5.2137357150104397E-4</c:v>
                </c:pt>
                <c:pt idx="370">
                  <c:v>5.3397797128338395E-4</c:v>
                </c:pt>
                <c:pt idx="371">
                  <c:v>5.3306169939794303E-4</c:v>
                </c:pt>
                <c:pt idx="372">
                  <c:v>5.0773737436055305E-4</c:v>
                </c:pt>
                <c:pt idx="373">
                  <c:v>5.0937118987387498E-4</c:v>
                </c:pt>
                <c:pt idx="374">
                  <c:v>5.1841133648024697E-4</c:v>
                </c:pt>
                <c:pt idx="375">
                  <c:v>5.3427234451856095E-4</c:v>
                </c:pt>
                <c:pt idx="376">
                  <c:v>5.2793102799291499E-4</c:v>
                </c:pt>
                <c:pt idx="377">
                  <c:v>5.2783637113116796E-4</c:v>
                </c:pt>
                <c:pt idx="378">
                  <c:v>5.2919158897541795E-4</c:v>
                </c:pt>
                <c:pt idx="379">
                  <c:v>5.3590738928927005E-4</c:v>
                </c:pt>
                <c:pt idx="380">
                  <c:v>5.76301822253172E-4</c:v>
                </c:pt>
                <c:pt idx="381">
                  <c:v>5.9984219405039398E-4</c:v>
                </c:pt>
                <c:pt idx="382">
                  <c:v>5.7852232797694404E-4</c:v>
                </c:pt>
                <c:pt idx="383">
                  <c:v>5.6057617330933804E-4</c:v>
                </c:pt>
                <c:pt idx="384">
                  <c:v>5.5537225034624303E-4</c:v>
                </c:pt>
                <c:pt idx="385">
                  <c:v>5.9832363040534804E-4</c:v>
                </c:pt>
                <c:pt idx="386">
                  <c:v>5.8511330368589095E-4</c:v>
                </c:pt>
                <c:pt idx="387">
                  <c:v>5.98314336041094E-4</c:v>
                </c:pt>
                <c:pt idx="388">
                  <c:v>6.0819781947351497E-4</c:v>
                </c:pt>
                <c:pt idx="389">
                  <c:v>5.8296888019455895E-4</c:v>
                </c:pt>
                <c:pt idx="390">
                  <c:v>6.0318850059432798E-4</c:v>
                </c:pt>
                <c:pt idx="391">
                  <c:v>6.0446462179851901E-4</c:v>
                </c:pt>
                <c:pt idx="392">
                  <c:v>5.7335250083090502E-4</c:v>
                </c:pt>
                <c:pt idx="393">
                  <c:v>5.9712297346963504E-4</c:v>
                </c:pt>
                <c:pt idx="394">
                  <c:v>5.8757474701003195E-4</c:v>
                </c:pt>
                <c:pt idx="395">
                  <c:v>5.6184352859289398E-4</c:v>
                </c:pt>
                <c:pt idx="396">
                  <c:v>5.9432280596927005E-4</c:v>
                </c:pt>
                <c:pt idx="397">
                  <c:v>5.74515384004926E-4</c:v>
                </c:pt>
                <c:pt idx="398">
                  <c:v>5.7570261628041395E-4</c:v>
                </c:pt>
                <c:pt idx="399">
                  <c:v>5.6632249559507297E-4</c:v>
                </c:pt>
                <c:pt idx="400">
                  <c:v>5.6902146380496499E-4</c:v>
                </c:pt>
                <c:pt idx="401">
                  <c:v>5.5000322428345398E-4</c:v>
                </c:pt>
                <c:pt idx="402">
                  <c:v>5.5256873532671296E-4</c:v>
                </c:pt>
                <c:pt idx="403">
                  <c:v>5.7202237487464103E-4</c:v>
                </c:pt>
                <c:pt idx="404">
                  <c:v>5.6579913429862395E-4</c:v>
                </c:pt>
                <c:pt idx="405">
                  <c:v>5.9614960813910095E-4</c:v>
                </c:pt>
                <c:pt idx="406">
                  <c:v>5.9846192146123999E-4</c:v>
                </c:pt>
                <c:pt idx="407">
                  <c:v>6.0038767853438804E-4</c:v>
                </c:pt>
                <c:pt idx="408">
                  <c:v>5.9608226187368198E-4</c:v>
                </c:pt>
                <c:pt idx="409">
                  <c:v>5.8841954495904498E-4</c:v>
                </c:pt>
                <c:pt idx="410">
                  <c:v>5.9579514735634196E-4</c:v>
                </c:pt>
                <c:pt idx="411">
                  <c:v>6.0499223899210404E-4</c:v>
                </c:pt>
                <c:pt idx="412">
                  <c:v>5.70045298381334E-4</c:v>
                </c:pt>
                <c:pt idx="413">
                  <c:v>5.8503560705843599E-4</c:v>
                </c:pt>
                <c:pt idx="414">
                  <c:v>5.8229744958969204E-4</c:v>
                </c:pt>
                <c:pt idx="415">
                  <c:v>5.8982289426854804E-4</c:v>
                </c:pt>
                <c:pt idx="416">
                  <c:v>5.8461392820120404E-4</c:v>
                </c:pt>
                <c:pt idx="417">
                  <c:v>5.7659755127920304E-4</c:v>
                </c:pt>
                <c:pt idx="418">
                  <c:v>5.8574389215897095E-4</c:v>
                </c:pt>
                <c:pt idx="419">
                  <c:v>5.8402439139512903E-4</c:v>
                </c:pt>
                <c:pt idx="420">
                  <c:v>5.8033593164488599E-4</c:v>
                </c:pt>
                <c:pt idx="421">
                  <c:v>5.7619876354565898E-4</c:v>
                </c:pt>
                <c:pt idx="422">
                  <c:v>5.9877892534003702E-4</c:v>
                </c:pt>
                <c:pt idx="423">
                  <c:v>5.8883529045400298E-4</c:v>
                </c:pt>
                <c:pt idx="424">
                  <c:v>6.0162869033933105E-4</c:v>
                </c:pt>
                <c:pt idx="425">
                  <c:v>5.9804273150453004E-4</c:v>
                </c:pt>
                <c:pt idx="426">
                  <c:v>5.8482687107266104E-4</c:v>
                </c:pt>
                <c:pt idx="427">
                  <c:v>5.8939179258772503E-4</c:v>
                </c:pt>
                <c:pt idx="428">
                  <c:v>6.0560735146953303E-4</c:v>
                </c:pt>
                <c:pt idx="429">
                  <c:v>6.0362471133556595E-4</c:v>
                </c:pt>
                <c:pt idx="430">
                  <c:v>6.0616530844070004E-4</c:v>
                </c:pt>
                <c:pt idx="431">
                  <c:v>6.0944933063069803E-4</c:v>
                </c:pt>
                <c:pt idx="432">
                  <c:v>6.1289057280687197E-4</c:v>
                </c:pt>
                <c:pt idx="433">
                  <c:v>6.0936383200354898E-4</c:v>
                </c:pt>
                <c:pt idx="434">
                  <c:v>5.9785920463220599E-4</c:v>
                </c:pt>
                <c:pt idx="435">
                  <c:v>6.0034416149864404E-4</c:v>
                </c:pt>
                <c:pt idx="436">
                  <c:v>6.14209919028554E-4</c:v>
                </c:pt>
                <c:pt idx="437">
                  <c:v>6.0921053110190595E-4</c:v>
                </c:pt>
                <c:pt idx="438">
                  <c:v>6.0506040159349699E-4</c:v>
                </c:pt>
                <c:pt idx="439">
                  <c:v>5.9651856421166999E-4</c:v>
                </c:pt>
                <c:pt idx="440">
                  <c:v>6.0279520705533896E-4</c:v>
                </c:pt>
                <c:pt idx="441">
                  <c:v>6.1760124534906004E-4</c:v>
                </c:pt>
                <c:pt idx="442">
                  <c:v>6.11843824046877E-4</c:v>
                </c:pt>
                <c:pt idx="443">
                  <c:v>6.0427627577713295E-4</c:v>
                </c:pt>
                <c:pt idx="444">
                  <c:v>6.1265360643763698E-4</c:v>
                </c:pt>
                <c:pt idx="445">
                  <c:v>6.1701587317170405E-4</c:v>
                </c:pt>
                <c:pt idx="446">
                  <c:v>6.0942634588075301E-4</c:v>
                </c:pt>
                <c:pt idx="447">
                  <c:v>6.3564564901996104E-4</c:v>
                </c:pt>
                <c:pt idx="448">
                  <c:v>6.1516178328863602E-4</c:v>
                </c:pt>
                <c:pt idx="449">
                  <c:v>6.4375725335287395E-4</c:v>
                </c:pt>
                <c:pt idx="450">
                  <c:v>6.2248694240598799E-4</c:v>
                </c:pt>
                <c:pt idx="451">
                  <c:v>6.3110712161399199E-4</c:v>
                </c:pt>
                <c:pt idx="452">
                  <c:v>6.2797773930677405E-4</c:v>
                </c:pt>
                <c:pt idx="453">
                  <c:v>6.3015218829357499E-4</c:v>
                </c:pt>
                <c:pt idx="454">
                  <c:v>6.29772271500681E-4</c:v>
                </c:pt>
                <c:pt idx="455">
                  <c:v>6.2193714998319397E-4</c:v>
                </c:pt>
                <c:pt idx="456">
                  <c:v>6.2811721134139803E-4</c:v>
                </c:pt>
                <c:pt idx="457">
                  <c:v>6.3067548089924905E-4</c:v>
                </c:pt>
                <c:pt idx="458">
                  <c:v>6.2410877789103203E-4</c:v>
                </c:pt>
                <c:pt idx="459">
                  <c:v>6.6202869888997004E-4</c:v>
                </c:pt>
                <c:pt idx="460">
                  <c:v>6.4124161090313295E-4</c:v>
                </c:pt>
                <c:pt idx="461">
                  <c:v>6.4265142677817004E-4</c:v>
                </c:pt>
                <c:pt idx="462">
                  <c:v>6.4214126947772295E-4</c:v>
                </c:pt>
                <c:pt idx="463">
                  <c:v>6.5108955852687599E-4</c:v>
                </c:pt>
                <c:pt idx="464">
                  <c:v>6.4040662821926301E-4</c:v>
                </c:pt>
                <c:pt idx="465">
                  <c:v>6.5117687409103702E-4</c:v>
                </c:pt>
                <c:pt idx="466">
                  <c:v>6.3574308346396504E-4</c:v>
                </c:pt>
                <c:pt idx="467">
                  <c:v>6.3848421330361602E-4</c:v>
                </c:pt>
                <c:pt idx="468">
                  <c:v>6.4197938296832295E-4</c:v>
                </c:pt>
                <c:pt idx="469">
                  <c:v>6.5680746284363595E-4</c:v>
                </c:pt>
                <c:pt idx="470">
                  <c:v>6.5926720954154303E-4</c:v>
                </c:pt>
                <c:pt idx="471">
                  <c:v>6.3727614734540095E-4</c:v>
                </c:pt>
                <c:pt idx="472">
                  <c:v>6.4242322647097298E-4</c:v>
                </c:pt>
                <c:pt idx="473">
                  <c:v>6.3643368013706998E-4</c:v>
                </c:pt>
                <c:pt idx="474">
                  <c:v>6.6505697299152396E-4</c:v>
                </c:pt>
                <c:pt idx="475">
                  <c:v>6.5103503072714902E-4</c:v>
                </c:pt>
                <c:pt idx="476">
                  <c:v>6.4103827736689304E-4</c:v>
                </c:pt>
                <c:pt idx="477">
                  <c:v>6.6888312382758696E-4</c:v>
                </c:pt>
                <c:pt idx="478">
                  <c:v>6.6938226673490797E-4</c:v>
                </c:pt>
                <c:pt idx="479">
                  <c:v>6.4975097095319105E-4</c:v>
                </c:pt>
                <c:pt idx="480">
                  <c:v>6.6757077460874296E-4</c:v>
                </c:pt>
                <c:pt idx="481">
                  <c:v>6.4081234680558798E-4</c:v>
                </c:pt>
                <c:pt idx="482">
                  <c:v>6.4185249256626495E-4</c:v>
                </c:pt>
                <c:pt idx="483">
                  <c:v>6.5951405442741704E-4</c:v>
                </c:pt>
                <c:pt idx="484">
                  <c:v>6.5463373287524905E-4</c:v>
                </c:pt>
                <c:pt idx="485">
                  <c:v>6.6117678290439602E-4</c:v>
                </c:pt>
                <c:pt idx="486">
                  <c:v>6.5043113380626103E-4</c:v>
                </c:pt>
                <c:pt idx="487">
                  <c:v>6.7252120136077097E-4</c:v>
                </c:pt>
                <c:pt idx="488">
                  <c:v>6.6679194758107103E-4</c:v>
                </c:pt>
                <c:pt idx="489">
                  <c:v>6.65996683725174E-4</c:v>
                </c:pt>
                <c:pt idx="490">
                  <c:v>6.4690870222473796E-4</c:v>
                </c:pt>
                <c:pt idx="491">
                  <c:v>6.6387235580769996E-4</c:v>
                </c:pt>
                <c:pt idx="492">
                  <c:v>6.7235437623933201E-4</c:v>
                </c:pt>
                <c:pt idx="493">
                  <c:v>6.7788991534884001E-4</c:v>
                </c:pt>
                <c:pt idx="494">
                  <c:v>6.5970617625511904E-4</c:v>
                </c:pt>
                <c:pt idx="495">
                  <c:v>6.6486224554335399E-4</c:v>
                </c:pt>
                <c:pt idx="496">
                  <c:v>6.7381223178739904E-4</c:v>
                </c:pt>
                <c:pt idx="497">
                  <c:v>6.7142034222503395E-4</c:v>
                </c:pt>
                <c:pt idx="498">
                  <c:v>6.7512754049743205E-4</c:v>
                </c:pt>
                <c:pt idx="499">
                  <c:v>6.8184390075072901E-4</c:v>
                </c:pt>
                <c:pt idx="500">
                  <c:v>6.79855399761289E-4</c:v>
                </c:pt>
                <c:pt idx="501">
                  <c:v>6.7921355889234399E-4</c:v>
                </c:pt>
                <c:pt idx="502">
                  <c:v>6.8436885483220196E-4</c:v>
                </c:pt>
                <c:pt idx="503">
                  <c:v>6.8598976875635102E-4</c:v>
                </c:pt>
                <c:pt idx="504">
                  <c:v>6.7685153277967304E-4</c:v>
                </c:pt>
                <c:pt idx="505">
                  <c:v>7.1379953030182403E-4</c:v>
                </c:pt>
                <c:pt idx="506">
                  <c:v>6.8863432000671398E-4</c:v>
                </c:pt>
                <c:pt idx="507">
                  <c:v>6.8096173891107003E-4</c:v>
                </c:pt>
                <c:pt idx="508">
                  <c:v>6.9406349913431501E-4</c:v>
                </c:pt>
                <c:pt idx="509">
                  <c:v>6.9140413701889803E-4</c:v>
                </c:pt>
                <c:pt idx="510">
                  <c:v>6.79886508785757E-4</c:v>
                </c:pt>
                <c:pt idx="511">
                  <c:v>6.8670533423881297E-4</c:v>
                </c:pt>
                <c:pt idx="512">
                  <c:v>6.8862849648891698E-4</c:v>
                </c:pt>
                <c:pt idx="513">
                  <c:v>7.1217175828735602E-4</c:v>
                </c:pt>
                <c:pt idx="514">
                  <c:v>6.9718050185706701E-4</c:v>
                </c:pt>
                <c:pt idx="515">
                  <c:v>7.0454532044527199E-4</c:v>
                </c:pt>
                <c:pt idx="516">
                  <c:v>6.9545697042177896E-4</c:v>
                </c:pt>
                <c:pt idx="517">
                  <c:v>6.9292988812574103E-4</c:v>
                </c:pt>
                <c:pt idx="518">
                  <c:v>7.1297669729348601E-4</c:v>
                </c:pt>
                <c:pt idx="519">
                  <c:v>7.21203645390677E-4</c:v>
                </c:pt>
                <c:pt idx="520">
                  <c:v>6.8850708002429599E-4</c:v>
                </c:pt>
                <c:pt idx="521">
                  <c:v>7.1457247042570502E-4</c:v>
                </c:pt>
                <c:pt idx="522">
                  <c:v>7.0759638150486601E-4</c:v>
                </c:pt>
                <c:pt idx="523">
                  <c:v>7.2927438441700997E-4</c:v>
                </c:pt>
                <c:pt idx="524">
                  <c:v>7.2356734317812203E-4</c:v>
                </c:pt>
                <c:pt idx="525">
                  <c:v>7.32369316793815E-4</c:v>
                </c:pt>
                <c:pt idx="526">
                  <c:v>7.5413326063479102E-4</c:v>
                </c:pt>
                <c:pt idx="527">
                  <c:v>7.5254791102880199E-4</c:v>
                </c:pt>
                <c:pt idx="528">
                  <c:v>7.4032052734978205E-4</c:v>
                </c:pt>
                <c:pt idx="529">
                  <c:v>7.32490885553322E-4</c:v>
                </c:pt>
                <c:pt idx="530">
                  <c:v>7.17907317538858E-4</c:v>
                </c:pt>
                <c:pt idx="531">
                  <c:v>7.4927318126748405E-4</c:v>
                </c:pt>
                <c:pt idx="532">
                  <c:v>7.24779821834971E-4</c:v>
                </c:pt>
                <c:pt idx="533">
                  <c:v>7.4853831703304802E-4</c:v>
                </c:pt>
                <c:pt idx="534">
                  <c:v>7.8038514817727197E-4</c:v>
                </c:pt>
                <c:pt idx="535">
                  <c:v>7.3263786655810203E-4</c:v>
                </c:pt>
                <c:pt idx="536">
                  <c:v>7.4933065184428003E-4</c:v>
                </c:pt>
                <c:pt idx="537">
                  <c:v>7.5751010002755902E-4</c:v>
                </c:pt>
                <c:pt idx="538">
                  <c:v>7.5413835797523703E-4</c:v>
                </c:pt>
                <c:pt idx="539">
                  <c:v>7.4247872251576497E-4</c:v>
                </c:pt>
                <c:pt idx="540">
                  <c:v>7.5781975245008799E-4</c:v>
                </c:pt>
                <c:pt idx="541">
                  <c:v>7.15691671057751E-4</c:v>
                </c:pt>
                <c:pt idx="542">
                  <c:v>7.4364062086727204E-4</c:v>
                </c:pt>
                <c:pt idx="543">
                  <c:v>7.6641261229426299E-4</c:v>
                </c:pt>
                <c:pt idx="544">
                  <c:v>7.4760512871341496E-4</c:v>
                </c:pt>
                <c:pt idx="545">
                  <c:v>7.5658700119505303E-4</c:v>
                </c:pt>
                <c:pt idx="546">
                  <c:v>7.5010552962924296E-4</c:v>
                </c:pt>
                <c:pt idx="547">
                  <c:v>7.6504920916777204E-4</c:v>
                </c:pt>
                <c:pt idx="548">
                  <c:v>7.6073945188441603E-4</c:v>
                </c:pt>
                <c:pt idx="549">
                  <c:v>7.5685512361768203E-4</c:v>
                </c:pt>
                <c:pt idx="550">
                  <c:v>7.5688069931396202E-4</c:v>
                </c:pt>
                <c:pt idx="551">
                  <c:v>7.6115681772067798E-4</c:v>
                </c:pt>
                <c:pt idx="552">
                  <c:v>7.6448183569254003E-4</c:v>
                </c:pt>
                <c:pt idx="553">
                  <c:v>7.6195361991532404E-4</c:v>
                </c:pt>
                <c:pt idx="554">
                  <c:v>7.5387440603523297E-4</c:v>
                </c:pt>
                <c:pt idx="555">
                  <c:v>7.6486795150865195E-4</c:v>
                </c:pt>
                <c:pt idx="556">
                  <c:v>7.6644551582698002E-4</c:v>
                </c:pt>
                <c:pt idx="557">
                  <c:v>7.6636394156053196E-4</c:v>
                </c:pt>
                <c:pt idx="558">
                  <c:v>7.9265942979945604E-4</c:v>
                </c:pt>
                <c:pt idx="559">
                  <c:v>7.8159469102952704E-4</c:v>
                </c:pt>
                <c:pt idx="560">
                  <c:v>7.7319506355449995E-4</c:v>
                </c:pt>
                <c:pt idx="561">
                  <c:v>7.7641207890749196E-4</c:v>
                </c:pt>
                <c:pt idx="562">
                  <c:v>7.9107613219060301E-4</c:v>
                </c:pt>
                <c:pt idx="563">
                  <c:v>7.6739646916434404E-4</c:v>
                </c:pt>
                <c:pt idx="564">
                  <c:v>7.7967914596982599E-4</c:v>
                </c:pt>
                <c:pt idx="565">
                  <c:v>7.9863356634953995E-4</c:v>
                </c:pt>
                <c:pt idx="566">
                  <c:v>8.0250468678534301E-4</c:v>
                </c:pt>
                <c:pt idx="567">
                  <c:v>7.6985335080777002E-4</c:v>
                </c:pt>
                <c:pt idx="568">
                  <c:v>7.9011227143609304E-4</c:v>
                </c:pt>
                <c:pt idx="569">
                  <c:v>7.8991010950211203E-4</c:v>
                </c:pt>
                <c:pt idx="570">
                  <c:v>7.8272853207730301E-4</c:v>
                </c:pt>
                <c:pt idx="571">
                  <c:v>7.9467588448806699E-4</c:v>
                </c:pt>
                <c:pt idx="572">
                  <c:v>7.8100961772466205E-4</c:v>
                </c:pt>
                <c:pt idx="573">
                  <c:v>8.03477917430459E-4</c:v>
                </c:pt>
                <c:pt idx="574">
                  <c:v>7.9882443476882799E-4</c:v>
                </c:pt>
                <c:pt idx="575">
                  <c:v>8.0235276550897901E-4</c:v>
                </c:pt>
                <c:pt idx="576">
                  <c:v>8.2309316843177699E-4</c:v>
                </c:pt>
                <c:pt idx="577">
                  <c:v>8.1664228643960404E-4</c:v>
                </c:pt>
                <c:pt idx="578">
                  <c:v>8.0506158127934002E-4</c:v>
                </c:pt>
                <c:pt idx="579">
                  <c:v>8.0650822318831098E-4</c:v>
                </c:pt>
                <c:pt idx="580">
                  <c:v>8.2299088391209901E-4</c:v>
                </c:pt>
                <c:pt idx="581">
                  <c:v>7.9876482096811704E-4</c:v>
                </c:pt>
                <c:pt idx="582">
                  <c:v>8.1388499724115799E-4</c:v>
                </c:pt>
                <c:pt idx="583">
                  <c:v>8.0872167675484301E-4</c:v>
                </c:pt>
                <c:pt idx="584">
                  <c:v>8.2332006894388001E-4</c:v>
                </c:pt>
                <c:pt idx="585">
                  <c:v>8.2314094164102198E-4</c:v>
                </c:pt>
                <c:pt idx="586">
                  <c:v>8.0931770495846198E-4</c:v>
                </c:pt>
                <c:pt idx="587">
                  <c:v>8.3961126421675805E-4</c:v>
                </c:pt>
                <c:pt idx="588">
                  <c:v>8.1772014025268595E-4</c:v>
                </c:pt>
                <c:pt idx="589">
                  <c:v>8.4577778974495501E-4</c:v>
                </c:pt>
                <c:pt idx="590">
                  <c:v>8.30304296082317E-4</c:v>
                </c:pt>
                <c:pt idx="591">
                  <c:v>8.3143900345027295E-4</c:v>
                </c:pt>
                <c:pt idx="592">
                  <c:v>8.4389751746274401E-4</c:v>
                </c:pt>
                <c:pt idx="593">
                  <c:v>8.4707229171651502E-4</c:v>
                </c:pt>
                <c:pt idx="594">
                  <c:v>8.57440533373719E-4</c:v>
                </c:pt>
                <c:pt idx="595">
                  <c:v>8.5180970944634805E-4</c:v>
                </c:pt>
                <c:pt idx="596">
                  <c:v>8.4113383085834099E-4</c:v>
                </c:pt>
                <c:pt idx="597">
                  <c:v>8.6347683620981305E-4</c:v>
                </c:pt>
                <c:pt idx="598">
                  <c:v>8.5833241407659501E-4</c:v>
                </c:pt>
                <c:pt idx="599">
                  <c:v>8.6562445427943704E-4</c:v>
                </c:pt>
                <c:pt idx="600">
                  <c:v>8.7516365176247503E-4</c:v>
                </c:pt>
                <c:pt idx="601">
                  <c:v>8.6253191818304396E-4</c:v>
                </c:pt>
                <c:pt idx="602">
                  <c:v>8.6543919190816402E-4</c:v>
                </c:pt>
                <c:pt idx="603">
                  <c:v>8.4669087932962603E-4</c:v>
                </c:pt>
                <c:pt idx="604">
                  <c:v>8.6244220506545501E-4</c:v>
                </c:pt>
                <c:pt idx="605">
                  <c:v>8.5033788836768004E-4</c:v>
                </c:pt>
                <c:pt idx="606">
                  <c:v>8.4795540829270299E-4</c:v>
                </c:pt>
                <c:pt idx="607">
                  <c:v>8.4940215431842303E-4</c:v>
                </c:pt>
                <c:pt idx="608">
                  <c:v>8.9405669706791701E-4</c:v>
                </c:pt>
                <c:pt idx="609">
                  <c:v>8.5877901651406903E-4</c:v>
                </c:pt>
                <c:pt idx="610">
                  <c:v>8.67085578211828E-4</c:v>
                </c:pt>
                <c:pt idx="611">
                  <c:v>8.6685959628898899E-4</c:v>
                </c:pt>
                <c:pt idx="612">
                  <c:v>8.5911960883759296E-4</c:v>
                </c:pt>
                <c:pt idx="613">
                  <c:v>8.6408265471965302E-4</c:v>
                </c:pt>
                <c:pt idx="614">
                  <c:v>8.7445950610366599E-4</c:v>
                </c:pt>
                <c:pt idx="615">
                  <c:v>8.71885242001741E-4</c:v>
                </c:pt>
                <c:pt idx="616">
                  <c:v>8.8132602585305297E-4</c:v>
                </c:pt>
                <c:pt idx="617">
                  <c:v>8.7356415305478896E-4</c:v>
                </c:pt>
                <c:pt idx="618">
                  <c:v>8.6632085797115697E-4</c:v>
                </c:pt>
                <c:pt idx="619">
                  <c:v>8.71054501099308E-4</c:v>
                </c:pt>
                <c:pt idx="620">
                  <c:v>8.76925553229229E-4</c:v>
                </c:pt>
                <c:pt idx="621">
                  <c:v>8.8303693431100695E-4</c:v>
                </c:pt>
                <c:pt idx="622">
                  <c:v>8.7822193958294703E-4</c:v>
                </c:pt>
                <c:pt idx="623">
                  <c:v>8.7161714106317805E-4</c:v>
                </c:pt>
                <c:pt idx="624">
                  <c:v>8.6924144160954405E-4</c:v>
                </c:pt>
                <c:pt idx="625">
                  <c:v>8.7031522438750497E-4</c:v>
                </c:pt>
                <c:pt idx="626">
                  <c:v>8.8270509266574401E-4</c:v>
                </c:pt>
                <c:pt idx="627">
                  <c:v>8.7390809567002904E-4</c:v>
                </c:pt>
                <c:pt idx="628">
                  <c:v>8.80841607230911E-4</c:v>
                </c:pt>
                <c:pt idx="629">
                  <c:v>8.8218202386844001E-4</c:v>
                </c:pt>
                <c:pt idx="630">
                  <c:v>8.8937522921065705E-4</c:v>
                </c:pt>
                <c:pt idx="631">
                  <c:v>8.9144143622960504E-4</c:v>
                </c:pt>
                <c:pt idx="632">
                  <c:v>9.0310515991040997E-4</c:v>
                </c:pt>
                <c:pt idx="633">
                  <c:v>8.8938876994517203E-4</c:v>
                </c:pt>
                <c:pt idx="634">
                  <c:v>8.91696022553655E-4</c:v>
                </c:pt>
                <c:pt idx="635">
                  <c:v>8.9424886872920505E-4</c:v>
                </c:pt>
                <c:pt idx="636">
                  <c:v>8.8849588636354495E-4</c:v>
                </c:pt>
                <c:pt idx="637">
                  <c:v>9.0164396692623595E-4</c:v>
                </c:pt>
                <c:pt idx="638">
                  <c:v>8.8050040684146795E-4</c:v>
                </c:pt>
                <c:pt idx="639">
                  <c:v>8.9124477440292104E-4</c:v>
                </c:pt>
                <c:pt idx="640">
                  <c:v>9.0203443655065296E-4</c:v>
                </c:pt>
                <c:pt idx="641">
                  <c:v>9.0959137126972098E-4</c:v>
                </c:pt>
                <c:pt idx="642">
                  <c:v>8.95413964633795E-4</c:v>
                </c:pt>
                <c:pt idx="643">
                  <c:v>9.1918741336511202E-4</c:v>
                </c:pt>
                <c:pt idx="644">
                  <c:v>9.1338457289345495E-4</c:v>
                </c:pt>
                <c:pt idx="645">
                  <c:v>9.0421251644126903E-4</c:v>
                </c:pt>
                <c:pt idx="646">
                  <c:v>9.0560338829705298E-4</c:v>
                </c:pt>
                <c:pt idx="647">
                  <c:v>9.1216380429404403E-4</c:v>
                </c:pt>
                <c:pt idx="648">
                  <c:v>9.0928742710969705E-4</c:v>
                </c:pt>
                <c:pt idx="649">
                  <c:v>9.2426809450469097E-4</c:v>
                </c:pt>
                <c:pt idx="650">
                  <c:v>9.31838973597696E-4</c:v>
                </c:pt>
                <c:pt idx="651">
                  <c:v>9.317374047019E-4</c:v>
                </c:pt>
                <c:pt idx="652">
                  <c:v>9.1490834263072704E-4</c:v>
                </c:pt>
                <c:pt idx="653">
                  <c:v>9.41793689769052E-4</c:v>
                </c:pt>
                <c:pt idx="654">
                  <c:v>9.4307266781391505E-4</c:v>
                </c:pt>
                <c:pt idx="655">
                  <c:v>9.3911071740181704E-4</c:v>
                </c:pt>
                <c:pt idx="656">
                  <c:v>9.6923895840945605E-4</c:v>
                </c:pt>
                <c:pt idx="657">
                  <c:v>9.30806792612643E-4</c:v>
                </c:pt>
                <c:pt idx="658">
                  <c:v>9.3378227534121497E-4</c:v>
                </c:pt>
                <c:pt idx="659">
                  <c:v>9.5018728304170099E-4</c:v>
                </c:pt>
                <c:pt idx="660">
                  <c:v>9.3712500609681297E-4</c:v>
                </c:pt>
                <c:pt idx="661">
                  <c:v>9.4049454795692598E-4</c:v>
                </c:pt>
                <c:pt idx="662">
                  <c:v>9.4977642838212095E-4</c:v>
                </c:pt>
                <c:pt idx="663">
                  <c:v>9.5207714031833699E-4</c:v>
                </c:pt>
                <c:pt idx="664">
                  <c:v>9.3417916923575599E-4</c:v>
                </c:pt>
                <c:pt idx="665">
                  <c:v>9.3727252194732895E-4</c:v>
                </c:pt>
                <c:pt idx="666">
                  <c:v>9.46036441707063E-4</c:v>
                </c:pt>
                <c:pt idx="667">
                  <c:v>9.4290250546211001E-4</c:v>
                </c:pt>
                <c:pt idx="668">
                  <c:v>9.5286461817818604E-4</c:v>
                </c:pt>
                <c:pt idx="669">
                  <c:v>9.5570585911573705E-4</c:v>
                </c:pt>
                <c:pt idx="670">
                  <c:v>9.5943668026291797E-4</c:v>
                </c:pt>
                <c:pt idx="671">
                  <c:v>9.6553476573868404E-4</c:v>
                </c:pt>
                <c:pt idx="672">
                  <c:v>9.61423639985286E-4</c:v>
                </c:pt>
                <c:pt idx="673">
                  <c:v>9.5283943424791598E-4</c:v>
                </c:pt>
                <c:pt idx="674">
                  <c:v>9.6068247297214499E-4</c:v>
                </c:pt>
                <c:pt idx="675">
                  <c:v>9.6317280277976398E-4</c:v>
                </c:pt>
                <c:pt idx="676">
                  <c:v>9.7205515165468403E-4</c:v>
                </c:pt>
                <c:pt idx="677">
                  <c:v>9.6594566654160897E-4</c:v>
                </c:pt>
                <c:pt idx="678">
                  <c:v>9.8126014106167695E-4</c:v>
                </c:pt>
                <c:pt idx="679">
                  <c:v>9.6831578219713603E-4</c:v>
                </c:pt>
                <c:pt idx="680">
                  <c:v>9.7738941196296304E-4</c:v>
                </c:pt>
                <c:pt idx="681">
                  <c:v>9.61715548114585E-4</c:v>
                </c:pt>
                <c:pt idx="682">
                  <c:v>9.7454674996271396E-4</c:v>
                </c:pt>
                <c:pt idx="683">
                  <c:v>9.7131519824800595E-4</c:v>
                </c:pt>
                <c:pt idx="684">
                  <c:v>9.8263720468527997E-4</c:v>
                </c:pt>
                <c:pt idx="685">
                  <c:v>9.7654677975806195E-4</c:v>
                </c:pt>
                <c:pt idx="686">
                  <c:v>9.8584662662565205E-4</c:v>
                </c:pt>
                <c:pt idx="687">
                  <c:v>9.9265747266780602E-4</c:v>
                </c:pt>
                <c:pt idx="688">
                  <c:v>9.79151884381036E-4</c:v>
                </c:pt>
                <c:pt idx="689">
                  <c:v>9.9330271771985506E-4</c:v>
                </c:pt>
                <c:pt idx="690">
                  <c:v>9.9306918874482301E-4</c:v>
                </c:pt>
                <c:pt idx="691">
                  <c:v>9.96345117205326E-4</c:v>
                </c:pt>
                <c:pt idx="692">
                  <c:v>9.9974956555603589E-4</c:v>
                </c:pt>
                <c:pt idx="693">
                  <c:v>9.9145811659412104E-4</c:v>
                </c:pt>
                <c:pt idx="694">
                  <c:v>9.9816614608122804E-4</c:v>
                </c:pt>
                <c:pt idx="695">
                  <c:v>1.0172809995353199E-3</c:v>
                </c:pt>
                <c:pt idx="696">
                  <c:v>9.9604115561278592E-4</c:v>
                </c:pt>
                <c:pt idx="697">
                  <c:v>1.00325390548779E-3</c:v>
                </c:pt>
                <c:pt idx="698">
                  <c:v>1.00301944271322E-3</c:v>
                </c:pt>
                <c:pt idx="699">
                  <c:v>1.0038362035543699E-3</c:v>
                </c:pt>
                <c:pt idx="700">
                  <c:v>1.01514943020416E-3</c:v>
                </c:pt>
                <c:pt idx="701">
                  <c:v>1.0271907268885501E-3</c:v>
                </c:pt>
                <c:pt idx="702">
                  <c:v>1.0143365156120201E-3</c:v>
                </c:pt>
                <c:pt idx="703">
                  <c:v>1.01658571170458E-3</c:v>
                </c:pt>
                <c:pt idx="704">
                  <c:v>1.0271655768440901E-3</c:v>
                </c:pt>
                <c:pt idx="705">
                  <c:v>1.02344413561071E-3</c:v>
                </c:pt>
                <c:pt idx="706">
                  <c:v>1.0296733673139499E-3</c:v>
                </c:pt>
                <c:pt idx="707">
                  <c:v>1.0257035590639501E-3</c:v>
                </c:pt>
                <c:pt idx="708">
                  <c:v>1.01896843259015E-3</c:v>
                </c:pt>
                <c:pt idx="709">
                  <c:v>1.0171217341149901E-3</c:v>
                </c:pt>
                <c:pt idx="710">
                  <c:v>1.02093362098452E-3</c:v>
                </c:pt>
                <c:pt idx="711">
                  <c:v>1.04259519459688E-3</c:v>
                </c:pt>
                <c:pt idx="712">
                  <c:v>1.0308733735233399E-3</c:v>
                </c:pt>
                <c:pt idx="713">
                  <c:v>1.0353024182908799E-3</c:v>
                </c:pt>
                <c:pt idx="714">
                  <c:v>1.03174750862162E-3</c:v>
                </c:pt>
                <c:pt idx="715">
                  <c:v>1.0399457802146501E-3</c:v>
                </c:pt>
                <c:pt idx="716">
                  <c:v>1.0375260866132699E-3</c:v>
                </c:pt>
                <c:pt idx="717">
                  <c:v>1.0450310742255999E-3</c:v>
                </c:pt>
                <c:pt idx="718">
                  <c:v>1.05035159022787E-3</c:v>
                </c:pt>
                <c:pt idx="719">
                  <c:v>1.0523279348336201E-3</c:v>
                </c:pt>
                <c:pt idx="720">
                  <c:v>1.0528874866741599E-3</c:v>
                </c:pt>
                <c:pt idx="721">
                  <c:v>1.0522879495289E-3</c:v>
                </c:pt>
                <c:pt idx="722">
                  <c:v>1.05261016288363E-3</c:v>
                </c:pt>
                <c:pt idx="723">
                  <c:v>1.0565785914484599E-3</c:v>
                </c:pt>
                <c:pt idx="724">
                  <c:v>1.0601783356591001E-3</c:v>
                </c:pt>
                <c:pt idx="725">
                  <c:v>1.06462560890682E-3</c:v>
                </c:pt>
                <c:pt idx="726">
                  <c:v>1.06024123451252E-3</c:v>
                </c:pt>
                <c:pt idx="727">
                  <c:v>1.0608827708408299E-3</c:v>
                </c:pt>
                <c:pt idx="728">
                  <c:v>1.06173390721053E-3</c:v>
                </c:pt>
                <c:pt idx="729">
                  <c:v>1.0693243437198601E-3</c:v>
                </c:pt>
                <c:pt idx="730">
                  <c:v>1.06067381512932E-3</c:v>
                </c:pt>
                <c:pt idx="731">
                  <c:v>1.06175002322671E-3</c:v>
                </c:pt>
                <c:pt idx="732">
                  <c:v>1.0692932466977499E-3</c:v>
                </c:pt>
                <c:pt idx="733">
                  <c:v>1.0784646800065399E-3</c:v>
                </c:pt>
                <c:pt idx="734">
                  <c:v>1.0855551210461501E-3</c:v>
                </c:pt>
                <c:pt idx="735">
                  <c:v>1.06545057607608E-3</c:v>
                </c:pt>
                <c:pt idx="736">
                  <c:v>1.0780874165705601E-3</c:v>
                </c:pt>
                <c:pt idx="737">
                  <c:v>1.0774218708771699E-3</c:v>
                </c:pt>
                <c:pt idx="738">
                  <c:v>1.0878676741169801E-3</c:v>
                </c:pt>
                <c:pt idx="739">
                  <c:v>1.0829811644945001E-3</c:v>
                </c:pt>
                <c:pt idx="740">
                  <c:v>1.0982209642560201E-3</c:v>
                </c:pt>
                <c:pt idx="741">
                  <c:v>1.0961885176949801E-3</c:v>
                </c:pt>
                <c:pt idx="742">
                  <c:v>1.1028586112013801E-3</c:v>
                </c:pt>
                <c:pt idx="743">
                  <c:v>1.0943853559958201E-3</c:v>
                </c:pt>
                <c:pt idx="744">
                  <c:v>1.0992071899573201E-3</c:v>
                </c:pt>
                <c:pt idx="745">
                  <c:v>1.1048892470121099E-3</c:v>
                </c:pt>
                <c:pt idx="746">
                  <c:v>1.10302850431069E-3</c:v>
                </c:pt>
                <c:pt idx="747">
                  <c:v>1.1035446605212301E-3</c:v>
                </c:pt>
                <c:pt idx="748">
                  <c:v>1.10471609933381E-3</c:v>
                </c:pt>
                <c:pt idx="749">
                  <c:v>1.1120206303931401E-3</c:v>
                </c:pt>
                <c:pt idx="750">
                  <c:v>1.1115851997757799E-3</c:v>
                </c:pt>
                <c:pt idx="751">
                  <c:v>1.11235216529628E-3</c:v>
                </c:pt>
                <c:pt idx="752">
                  <c:v>1.11510265935338E-3</c:v>
                </c:pt>
                <c:pt idx="753">
                  <c:v>1.12225165196127E-3</c:v>
                </c:pt>
                <c:pt idx="754">
                  <c:v>1.1177668659758499E-3</c:v>
                </c:pt>
                <c:pt idx="755">
                  <c:v>1.12663820926312E-3</c:v>
                </c:pt>
                <c:pt idx="756">
                  <c:v>1.1278172011977099E-3</c:v>
                </c:pt>
                <c:pt idx="757">
                  <c:v>1.12788460962656E-3</c:v>
                </c:pt>
                <c:pt idx="758">
                  <c:v>1.1414982045984401E-3</c:v>
                </c:pt>
                <c:pt idx="759">
                  <c:v>1.1377407979220201E-3</c:v>
                </c:pt>
                <c:pt idx="760">
                  <c:v>1.1365953201304901E-3</c:v>
                </c:pt>
                <c:pt idx="761">
                  <c:v>1.1546010861454199E-3</c:v>
                </c:pt>
                <c:pt idx="762">
                  <c:v>1.1478461564972599E-3</c:v>
                </c:pt>
                <c:pt idx="763">
                  <c:v>1.1483711468662299E-3</c:v>
                </c:pt>
                <c:pt idx="764">
                  <c:v>1.1614720722618701E-3</c:v>
                </c:pt>
                <c:pt idx="765">
                  <c:v>1.15922648881857E-3</c:v>
                </c:pt>
                <c:pt idx="766">
                  <c:v>1.1600932109740801E-3</c:v>
                </c:pt>
                <c:pt idx="767">
                  <c:v>1.1756845755821199E-3</c:v>
                </c:pt>
                <c:pt idx="768">
                  <c:v>1.1541157199058899E-3</c:v>
                </c:pt>
                <c:pt idx="769">
                  <c:v>1.17392376313481E-3</c:v>
                </c:pt>
                <c:pt idx="770">
                  <c:v>1.1738128872365401E-3</c:v>
                </c:pt>
                <c:pt idx="771">
                  <c:v>1.1730895400350199E-3</c:v>
                </c:pt>
                <c:pt idx="772">
                  <c:v>1.1740270162491199E-3</c:v>
                </c:pt>
                <c:pt idx="773">
                  <c:v>1.17399057436721E-3</c:v>
                </c:pt>
                <c:pt idx="774">
                  <c:v>1.1798110099675899E-3</c:v>
                </c:pt>
                <c:pt idx="775">
                  <c:v>1.1845337112419299E-3</c:v>
                </c:pt>
                <c:pt idx="776">
                  <c:v>1.19113176561775E-3</c:v>
                </c:pt>
                <c:pt idx="777">
                  <c:v>1.18457305664324E-3</c:v>
                </c:pt>
                <c:pt idx="778">
                  <c:v>1.1866450348805399E-3</c:v>
                </c:pt>
                <c:pt idx="779">
                  <c:v>1.2004815710268399E-3</c:v>
                </c:pt>
                <c:pt idx="780">
                  <c:v>1.1967940449873599E-3</c:v>
                </c:pt>
                <c:pt idx="781">
                  <c:v>1.1874889954421599E-3</c:v>
                </c:pt>
                <c:pt idx="782">
                  <c:v>1.2007102670496101E-3</c:v>
                </c:pt>
                <c:pt idx="783">
                  <c:v>1.20520890310929E-3</c:v>
                </c:pt>
                <c:pt idx="784">
                  <c:v>1.20656874738752E-3</c:v>
                </c:pt>
                <c:pt idx="785">
                  <c:v>1.2153859595551201E-3</c:v>
                </c:pt>
                <c:pt idx="786">
                  <c:v>1.2206796881292701E-3</c:v>
                </c:pt>
                <c:pt idx="787">
                  <c:v>1.2136528269968601E-3</c:v>
                </c:pt>
                <c:pt idx="788">
                  <c:v>1.21698193066541E-3</c:v>
                </c:pt>
                <c:pt idx="789">
                  <c:v>1.2207804769265101E-3</c:v>
                </c:pt>
                <c:pt idx="790">
                  <c:v>1.22192002000442E-3</c:v>
                </c:pt>
                <c:pt idx="791">
                  <c:v>1.2272938412678199E-3</c:v>
                </c:pt>
                <c:pt idx="792">
                  <c:v>1.2315336769623E-3</c:v>
                </c:pt>
                <c:pt idx="793">
                  <c:v>1.22993376391344E-3</c:v>
                </c:pt>
                <c:pt idx="794">
                  <c:v>1.2339960336853501E-3</c:v>
                </c:pt>
                <c:pt idx="795">
                  <c:v>1.2446050179987999E-3</c:v>
                </c:pt>
                <c:pt idx="796">
                  <c:v>1.24062880024079E-3</c:v>
                </c:pt>
                <c:pt idx="797">
                  <c:v>1.23822640565966E-3</c:v>
                </c:pt>
                <c:pt idx="798">
                  <c:v>1.2496854577093599E-3</c:v>
                </c:pt>
                <c:pt idx="799">
                  <c:v>1.24864403619356E-3</c:v>
                </c:pt>
                <c:pt idx="800">
                  <c:v>1.2474087359521299E-3</c:v>
                </c:pt>
                <c:pt idx="801">
                  <c:v>1.25579405566581E-3</c:v>
                </c:pt>
                <c:pt idx="802">
                  <c:v>1.25308386282463E-3</c:v>
                </c:pt>
                <c:pt idx="803">
                  <c:v>1.2518753003176401E-3</c:v>
                </c:pt>
                <c:pt idx="804">
                  <c:v>1.2605249218114001E-3</c:v>
                </c:pt>
                <c:pt idx="805">
                  <c:v>1.26448914966342E-3</c:v>
                </c:pt>
                <c:pt idx="806">
                  <c:v>1.26054776581861E-3</c:v>
                </c:pt>
                <c:pt idx="807">
                  <c:v>1.2740927541446899E-3</c:v>
                </c:pt>
                <c:pt idx="808">
                  <c:v>1.27584693658879E-3</c:v>
                </c:pt>
                <c:pt idx="809">
                  <c:v>1.2804851402881E-3</c:v>
                </c:pt>
                <c:pt idx="810">
                  <c:v>1.2805167503290599E-3</c:v>
                </c:pt>
                <c:pt idx="811">
                  <c:v>1.28131452112691E-3</c:v>
                </c:pt>
                <c:pt idx="812">
                  <c:v>1.2803140838485E-3</c:v>
                </c:pt>
                <c:pt idx="813">
                  <c:v>1.29547821963131E-3</c:v>
                </c:pt>
                <c:pt idx="814">
                  <c:v>1.28950436210627E-3</c:v>
                </c:pt>
                <c:pt idx="815">
                  <c:v>1.2898464719682499E-3</c:v>
                </c:pt>
                <c:pt idx="816">
                  <c:v>1.29745874968402E-3</c:v>
                </c:pt>
                <c:pt idx="817">
                  <c:v>1.3008789450458401E-3</c:v>
                </c:pt>
                <c:pt idx="818">
                  <c:v>1.2982990691245901E-3</c:v>
                </c:pt>
                <c:pt idx="819">
                  <c:v>1.2994601833023599E-3</c:v>
                </c:pt>
                <c:pt idx="820">
                  <c:v>1.3072889858827799E-3</c:v>
                </c:pt>
                <c:pt idx="821">
                  <c:v>1.31270034799722E-3</c:v>
                </c:pt>
                <c:pt idx="822">
                  <c:v>1.56183157607894E-3</c:v>
                </c:pt>
                <c:pt idx="823">
                  <c:v>1.3079486508959001E-3</c:v>
                </c:pt>
                <c:pt idx="824">
                  <c:v>1.31409098410268E-3</c:v>
                </c:pt>
                <c:pt idx="825">
                  <c:v>1.3236228595899799E-3</c:v>
                </c:pt>
                <c:pt idx="826">
                  <c:v>1.3262325217162599E-3</c:v>
                </c:pt>
                <c:pt idx="827">
                  <c:v>1.33302241013154E-3</c:v>
                </c:pt>
                <c:pt idx="828">
                  <c:v>1.325178748203E-3</c:v>
                </c:pt>
                <c:pt idx="829">
                  <c:v>1.3315571997379199E-3</c:v>
                </c:pt>
                <c:pt idx="830">
                  <c:v>1.33598297704223E-3</c:v>
                </c:pt>
                <c:pt idx="831">
                  <c:v>1.33890025633413E-3</c:v>
                </c:pt>
                <c:pt idx="832">
                  <c:v>1.3476416002185499E-3</c:v>
                </c:pt>
                <c:pt idx="833">
                  <c:v>1.34617387334337E-3</c:v>
                </c:pt>
                <c:pt idx="834">
                  <c:v>1.34898757097748E-3</c:v>
                </c:pt>
                <c:pt idx="835">
                  <c:v>1.3515428057940199E-3</c:v>
                </c:pt>
                <c:pt idx="836">
                  <c:v>1.3520217807291501E-3</c:v>
                </c:pt>
                <c:pt idx="837">
                  <c:v>1.3535574626089501E-3</c:v>
                </c:pt>
                <c:pt idx="838">
                  <c:v>1.35719299241546E-3</c:v>
                </c:pt>
                <c:pt idx="839">
                  <c:v>1.3652046257094199E-3</c:v>
                </c:pt>
                <c:pt idx="840">
                  <c:v>1.3644623567306701E-3</c:v>
                </c:pt>
                <c:pt idx="841">
                  <c:v>1.36831037361902E-3</c:v>
                </c:pt>
                <c:pt idx="842">
                  <c:v>1.3774368353365999E-3</c:v>
                </c:pt>
                <c:pt idx="843">
                  <c:v>1.3752855171622401E-3</c:v>
                </c:pt>
                <c:pt idx="844">
                  <c:v>1.3833642152725101E-3</c:v>
                </c:pt>
                <c:pt idx="845">
                  <c:v>1.3862812258267801E-3</c:v>
                </c:pt>
                <c:pt idx="846">
                  <c:v>1.3923642910445299E-3</c:v>
                </c:pt>
                <c:pt idx="847">
                  <c:v>1.3942853196572699E-3</c:v>
                </c:pt>
                <c:pt idx="848">
                  <c:v>1.3950543214617699E-3</c:v>
                </c:pt>
                <c:pt idx="849">
                  <c:v>1.39806911376895E-3</c:v>
                </c:pt>
                <c:pt idx="850">
                  <c:v>1.4031076473021301E-3</c:v>
                </c:pt>
                <c:pt idx="851">
                  <c:v>1.4042225380663099E-3</c:v>
                </c:pt>
                <c:pt idx="852">
                  <c:v>1.4114737754546301E-3</c:v>
                </c:pt>
                <c:pt idx="853">
                  <c:v>1.4137983842966999E-3</c:v>
                </c:pt>
                <c:pt idx="854">
                  <c:v>1.41379512448229E-3</c:v>
                </c:pt>
                <c:pt idx="855">
                  <c:v>1.4232263149843601E-3</c:v>
                </c:pt>
                <c:pt idx="856">
                  <c:v>1.42804932571703E-3</c:v>
                </c:pt>
                <c:pt idx="857">
                  <c:v>1.42783310545257E-3</c:v>
                </c:pt>
                <c:pt idx="858">
                  <c:v>1.43533730418927E-3</c:v>
                </c:pt>
                <c:pt idx="859">
                  <c:v>1.4382172160202101E-3</c:v>
                </c:pt>
                <c:pt idx="860">
                  <c:v>1.4396105053738799E-3</c:v>
                </c:pt>
                <c:pt idx="861">
                  <c:v>1.44190035029515E-3</c:v>
                </c:pt>
                <c:pt idx="862">
                  <c:v>1.45216464575738E-3</c:v>
                </c:pt>
                <c:pt idx="863">
                  <c:v>8.8582316528650301E-4</c:v>
                </c:pt>
                <c:pt idx="864">
                  <c:v>1.4604780335839901E-3</c:v>
                </c:pt>
                <c:pt idx="865">
                  <c:v>1.47494209651481E-3</c:v>
                </c:pt>
                <c:pt idx="866">
                  <c:v>1.4813433954460301E-3</c:v>
                </c:pt>
                <c:pt idx="867">
                  <c:v>1.4855104422852601E-3</c:v>
                </c:pt>
                <c:pt idx="868">
                  <c:v>1.48656725300563E-3</c:v>
                </c:pt>
                <c:pt idx="869">
                  <c:v>1.4948509916084499E-3</c:v>
                </c:pt>
                <c:pt idx="870">
                  <c:v>1.49728484986132E-3</c:v>
                </c:pt>
                <c:pt idx="871">
                  <c:v>1.5041568227562999E-3</c:v>
                </c:pt>
                <c:pt idx="872">
                  <c:v>1.5070549922169599E-3</c:v>
                </c:pt>
                <c:pt idx="873">
                  <c:v>1.5085311109335399E-3</c:v>
                </c:pt>
                <c:pt idx="874">
                  <c:v>1.51283466394914E-3</c:v>
                </c:pt>
                <c:pt idx="875">
                  <c:v>1.51765487528178E-3</c:v>
                </c:pt>
                <c:pt idx="876">
                  <c:v>1.52351779319799E-3</c:v>
                </c:pt>
                <c:pt idx="877">
                  <c:v>1.52604866365327E-3</c:v>
                </c:pt>
                <c:pt idx="878">
                  <c:v>1.5320506177160199E-3</c:v>
                </c:pt>
                <c:pt idx="879">
                  <c:v>1.53589208513665E-3</c:v>
                </c:pt>
                <c:pt idx="880">
                  <c:v>1.5380777143128601E-3</c:v>
                </c:pt>
                <c:pt idx="881">
                  <c:v>1.54183242037343E-3</c:v>
                </c:pt>
                <c:pt idx="882">
                  <c:v>1.5493263451887001E-3</c:v>
                </c:pt>
                <c:pt idx="883">
                  <c:v>1.55314517990366E-3</c:v>
                </c:pt>
                <c:pt idx="884">
                  <c:v>1.55855005633891E-3</c:v>
                </c:pt>
                <c:pt idx="885">
                  <c:v>1.56426505472789E-3</c:v>
                </c:pt>
                <c:pt idx="886">
                  <c:v>1.57396938589138E-3</c:v>
                </c:pt>
                <c:pt idx="887">
                  <c:v>1.5709381616500701E-3</c:v>
                </c:pt>
                <c:pt idx="888">
                  <c:v>1.5743393418523599E-3</c:v>
                </c:pt>
                <c:pt idx="889">
                  <c:v>1.58144886401502E-3</c:v>
                </c:pt>
                <c:pt idx="890">
                  <c:v>1.5842034704470101E-3</c:v>
                </c:pt>
                <c:pt idx="891">
                  <c:v>1.5923288620100201E-3</c:v>
                </c:pt>
                <c:pt idx="892">
                  <c:v>1.5955763134330801E-3</c:v>
                </c:pt>
                <c:pt idx="893">
                  <c:v>1.59823966250315E-3</c:v>
                </c:pt>
                <c:pt idx="894">
                  <c:v>1.6075984516218101E-3</c:v>
                </c:pt>
                <c:pt idx="895">
                  <c:v>1.6089523953011799E-3</c:v>
                </c:pt>
                <c:pt idx="896">
                  <c:v>1.6166116557323701E-3</c:v>
                </c:pt>
                <c:pt idx="897">
                  <c:v>1.6194437567315001E-3</c:v>
                </c:pt>
                <c:pt idx="898">
                  <c:v>1.62390281426106E-3</c:v>
                </c:pt>
                <c:pt idx="899">
                  <c:v>1.6270019337470301E-3</c:v>
                </c:pt>
                <c:pt idx="900">
                  <c:v>1.63229569909249E-3</c:v>
                </c:pt>
                <c:pt idx="901">
                  <c:v>1.64056928856824E-3</c:v>
                </c:pt>
                <c:pt idx="902">
                  <c:v>1.64730495714508E-3</c:v>
                </c:pt>
                <c:pt idx="903">
                  <c:v>1.6504991231924299E-3</c:v>
                </c:pt>
                <c:pt idx="904">
                  <c:v>1.65625472773605E-3</c:v>
                </c:pt>
                <c:pt idx="905">
                  <c:v>1.6607308641490601E-3</c:v>
                </c:pt>
                <c:pt idx="906">
                  <c:v>1.6644423548668301E-3</c:v>
                </c:pt>
                <c:pt idx="907">
                  <c:v>1.67043403544601E-3</c:v>
                </c:pt>
                <c:pt idx="908">
                  <c:v>1.6787514281478299E-3</c:v>
                </c:pt>
                <c:pt idx="909">
                  <c:v>1.6810765315577101E-3</c:v>
                </c:pt>
                <c:pt idx="910">
                  <c:v>1.6868778104332299E-3</c:v>
                </c:pt>
                <c:pt idx="911">
                  <c:v>1.6953887625455E-3</c:v>
                </c:pt>
                <c:pt idx="912">
                  <c:v>1.70141859622715E-3</c:v>
                </c:pt>
                <c:pt idx="913">
                  <c:v>1.70490449551124E-3</c:v>
                </c:pt>
                <c:pt idx="914">
                  <c:v>1.7099159166656999E-3</c:v>
                </c:pt>
                <c:pt idx="915">
                  <c:v>1.7145109709261999E-3</c:v>
                </c:pt>
                <c:pt idx="916">
                  <c:v>1.72376981052739E-3</c:v>
                </c:pt>
                <c:pt idx="917">
                  <c:v>1.72776133988292E-3</c:v>
                </c:pt>
                <c:pt idx="918">
                  <c:v>1.7330252930038801E-3</c:v>
                </c:pt>
                <c:pt idx="919">
                  <c:v>1.73924447433127E-3</c:v>
                </c:pt>
                <c:pt idx="920">
                  <c:v>1.74383377546616E-3</c:v>
                </c:pt>
                <c:pt idx="921">
                  <c:v>1.7502406482611901E-3</c:v>
                </c:pt>
                <c:pt idx="922">
                  <c:v>1.7591019548504E-3</c:v>
                </c:pt>
                <c:pt idx="923">
                  <c:v>1.76328242061293E-3</c:v>
                </c:pt>
                <c:pt idx="924">
                  <c:v>1.7697299210499399E-3</c:v>
                </c:pt>
                <c:pt idx="925">
                  <c:v>1.7726652793283999E-3</c:v>
                </c:pt>
                <c:pt idx="926">
                  <c:v>1.7797977127114301E-3</c:v>
                </c:pt>
                <c:pt idx="927">
                  <c:v>1.7874269666062199E-3</c:v>
                </c:pt>
                <c:pt idx="928">
                  <c:v>1.7929058714492799E-3</c:v>
                </c:pt>
                <c:pt idx="929">
                  <c:v>1.79930427632637E-3</c:v>
                </c:pt>
                <c:pt idx="930">
                  <c:v>1.8068724408293699E-3</c:v>
                </c:pt>
                <c:pt idx="931">
                  <c:v>1.81378267702917E-3</c:v>
                </c:pt>
                <c:pt idx="932">
                  <c:v>1.8197825247594801E-3</c:v>
                </c:pt>
                <c:pt idx="933">
                  <c:v>1.8269721600167601E-3</c:v>
                </c:pt>
                <c:pt idx="934">
                  <c:v>1.8331441932693401E-3</c:v>
                </c:pt>
                <c:pt idx="935">
                  <c:v>1.8388480540131799E-3</c:v>
                </c:pt>
                <c:pt idx="936">
                  <c:v>1.84625410877574E-3</c:v>
                </c:pt>
                <c:pt idx="937">
                  <c:v>1.85288866929453E-3</c:v>
                </c:pt>
                <c:pt idx="938">
                  <c:v>1.8596515475008599E-3</c:v>
                </c:pt>
                <c:pt idx="939">
                  <c:v>1.8667353795328199E-3</c:v>
                </c:pt>
                <c:pt idx="940">
                  <c:v>1.87497829892969E-3</c:v>
                </c:pt>
                <c:pt idx="941">
                  <c:v>1.88073324601478E-3</c:v>
                </c:pt>
                <c:pt idx="942">
                  <c:v>1.8877303157804799E-3</c:v>
                </c:pt>
                <c:pt idx="943">
                  <c:v>1.8943509563285701E-3</c:v>
                </c:pt>
                <c:pt idx="944">
                  <c:v>1.9019594536641899E-3</c:v>
                </c:pt>
                <c:pt idx="945">
                  <c:v>1.9093537276101201E-3</c:v>
                </c:pt>
                <c:pt idx="946">
                  <c:v>1.9166179488570799E-3</c:v>
                </c:pt>
                <c:pt idx="947">
                  <c:v>1.9242893988030601E-3</c:v>
                </c:pt>
                <c:pt idx="948">
                  <c:v>1.93208105318603E-3</c:v>
                </c:pt>
                <c:pt idx="949">
                  <c:v>1.93984077650056E-3</c:v>
                </c:pt>
                <c:pt idx="950">
                  <c:v>1.9471559789962E-3</c:v>
                </c:pt>
                <c:pt idx="951">
                  <c:v>1.9559449629113499E-3</c:v>
                </c:pt>
                <c:pt idx="952">
                  <c:v>1.9636206020898299E-3</c:v>
                </c:pt>
                <c:pt idx="953">
                  <c:v>1.9720076322779201E-3</c:v>
                </c:pt>
                <c:pt idx="954">
                  <c:v>1.9794911724185398E-3</c:v>
                </c:pt>
                <c:pt idx="955">
                  <c:v>1.9878069962111001E-3</c:v>
                </c:pt>
                <c:pt idx="956">
                  <c:v>1.9958788061928902E-3</c:v>
                </c:pt>
                <c:pt idx="957">
                  <c:v>2.0043670231108999E-3</c:v>
                </c:pt>
                <c:pt idx="958">
                  <c:v>2.0129367662466199E-3</c:v>
                </c:pt>
                <c:pt idx="959">
                  <c:v>2.0218981198049102E-3</c:v>
                </c:pt>
                <c:pt idx="960">
                  <c:v>2.0304615840068701E-3</c:v>
                </c:pt>
                <c:pt idx="961">
                  <c:v>2.0388305468103298E-3</c:v>
                </c:pt>
                <c:pt idx="962">
                  <c:v>2.04816671369157E-3</c:v>
                </c:pt>
                <c:pt idx="963">
                  <c:v>2.0567567074584402E-3</c:v>
                </c:pt>
                <c:pt idx="964">
                  <c:v>2.0657119268143701E-3</c:v>
                </c:pt>
                <c:pt idx="965">
                  <c:v>2.0751069330619798E-3</c:v>
                </c:pt>
                <c:pt idx="966">
                  <c:v>2.0844929424904098E-3</c:v>
                </c:pt>
                <c:pt idx="967">
                  <c:v>2.0939287608303199E-3</c:v>
                </c:pt>
                <c:pt idx="968">
                  <c:v>2.1031749007283502E-3</c:v>
                </c:pt>
                <c:pt idx="969">
                  <c:v>2.1131727951950101E-3</c:v>
                </c:pt>
                <c:pt idx="970">
                  <c:v>2.1225602953417102E-3</c:v>
                </c:pt>
                <c:pt idx="971">
                  <c:v>2.1332148918963602E-3</c:v>
                </c:pt>
                <c:pt idx="972">
                  <c:v>2.1434626394201302E-3</c:v>
                </c:pt>
                <c:pt idx="973">
                  <c:v>2.15313924619371E-3</c:v>
                </c:pt>
                <c:pt idx="974">
                  <c:v>2.1625597614949501E-3</c:v>
                </c:pt>
                <c:pt idx="975">
                  <c:v>2.1737283962515301E-3</c:v>
                </c:pt>
                <c:pt idx="976">
                  <c:v>2.18385408503555E-3</c:v>
                </c:pt>
                <c:pt idx="977">
                  <c:v>2.1954056875204799E-3</c:v>
                </c:pt>
                <c:pt idx="978">
                  <c:v>2.2052924857442701E-3</c:v>
                </c:pt>
                <c:pt idx="979">
                  <c:v>2.21699675086589E-3</c:v>
                </c:pt>
                <c:pt idx="980">
                  <c:v>2.22859944678842E-3</c:v>
                </c:pt>
                <c:pt idx="981">
                  <c:v>2.23989423785297E-3</c:v>
                </c:pt>
                <c:pt idx="982">
                  <c:v>2.25088629557172E-3</c:v>
                </c:pt>
                <c:pt idx="983">
                  <c:v>2.2619613702865599E-3</c:v>
                </c:pt>
                <c:pt idx="984">
                  <c:v>2.2743990369599801E-3</c:v>
                </c:pt>
                <c:pt idx="985">
                  <c:v>2.2860364205575402E-3</c:v>
                </c:pt>
                <c:pt idx="986">
                  <c:v>2.2966849873778598E-3</c:v>
                </c:pt>
                <c:pt idx="987">
                  <c:v>2.30943642924022E-3</c:v>
                </c:pt>
                <c:pt idx="988">
                  <c:v>2.3204852615768398E-3</c:v>
                </c:pt>
                <c:pt idx="989">
                  <c:v>2.3342428639678298E-3</c:v>
                </c:pt>
                <c:pt idx="990">
                  <c:v>2.3454387642975398E-3</c:v>
                </c:pt>
                <c:pt idx="991">
                  <c:v>2.3584292101988501E-3</c:v>
                </c:pt>
                <c:pt idx="992">
                  <c:v>2.3705103221913202E-3</c:v>
                </c:pt>
                <c:pt idx="993">
                  <c:v>2.3818867748117002E-3</c:v>
                </c:pt>
                <c:pt idx="994">
                  <c:v>2.39624747074606E-3</c:v>
                </c:pt>
                <c:pt idx="995">
                  <c:v>2.4092208144452102E-3</c:v>
                </c:pt>
                <c:pt idx="996">
                  <c:v>2.4207118302288898E-3</c:v>
                </c:pt>
                <c:pt idx="997">
                  <c:v>2.4350530718138899E-3</c:v>
                </c:pt>
                <c:pt idx="998">
                  <c:v>2.4462226747722798E-3</c:v>
                </c:pt>
                <c:pt idx="999">
                  <c:v>2.4610825549052999E-3</c:v>
                </c:pt>
                <c:pt idx="1000">
                  <c:v>2.47424592852136E-3</c:v>
                </c:pt>
                <c:pt idx="1001">
                  <c:v>2.48672302802586E-3</c:v>
                </c:pt>
                <c:pt idx="1002">
                  <c:v>2.5023932587869601E-3</c:v>
                </c:pt>
                <c:pt idx="1003">
                  <c:v>2.5156794641187502E-3</c:v>
                </c:pt>
                <c:pt idx="1004">
                  <c:v>2.5273281776361299E-3</c:v>
                </c:pt>
                <c:pt idx="1005">
                  <c:v>2.5421450035637699E-3</c:v>
                </c:pt>
                <c:pt idx="1006">
                  <c:v>2.5559529939705099E-3</c:v>
                </c:pt>
                <c:pt idx="1007">
                  <c:v>2.5695461431362301E-3</c:v>
                </c:pt>
                <c:pt idx="1008">
                  <c:v>2.58190403720646E-3</c:v>
                </c:pt>
                <c:pt idx="1009">
                  <c:v>2.9224894433135498E-3</c:v>
                </c:pt>
                <c:pt idx="1010">
                  <c:v>2.6283033350764299E-3</c:v>
                </c:pt>
                <c:pt idx="1011">
                  <c:v>2.6963243737903502E-3</c:v>
                </c:pt>
                <c:pt idx="1012">
                  <c:v>2.7074531633082401E-3</c:v>
                </c:pt>
                <c:pt idx="1013">
                  <c:v>2.7235456594344098E-3</c:v>
                </c:pt>
                <c:pt idx="1014">
                  <c:v>2.7378978676993399E-3</c:v>
                </c:pt>
                <c:pt idx="1015">
                  <c:v>2.7515975951038401E-3</c:v>
                </c:pt>
                <c:pt idx="1016">
                  <c:v>2.7658544908703499E-3</c:v>
                </c:pt>
                <c:pt idx="1017">
                  <c:v>2.7798541129261099E-3</c:v>
                </c:pt>
                <c:pt idx="1018">
                  <c:v>2.7933872894024101E-3</c:v>
                </c:pt>
                <c:pt idx="1019">
                  <c:v>2.80808888852704E-3</c:v>
                </c:pt>
                <c:pt idx="1020">
                  <c:v>2.82438911492642E-3</c:v>
                </c:pt>
                <c:pt idx="1021">
                  <c:v>2.8382976401474698E-3</c:v>
                </c:pt>
                <c:pt idx="1022">
                  <c:v>2.8491201741765401E-3</c:v>
                </c:pt>
                <c:pt idx="1023">
                  <c:v>2.8666985632220402E-3</c:v>
                </c:pt>
                <c:pt idx="1024">
                  <c:v>2.8801139391963801E-3</c:v>
                </c:pt>
                <c:pt idx="1025">
                  <c:v>2.8913856483747799E-3</c:v>
                </c:pt>
                <c:pt idx="1026">
                  <c:v>2.90797431109836E-3</c:v>
                </c:pt>
                <c:pt idx="1027">
                  <c:v>2.92050902806396E-3</c:v>
                </c:pt>
                <c:pt idx="1028">
                  <c:v>2.9357294079740501E-3</c:v>
                </c:pt>
                <c:pt idx="1029">
                  <c:v>2.9476857827002698E-3</c:v>
                </c:pt>
                <c:pt idx="1030">
                  <c:v>2.96340771399062E-3</c:v>
                </c:pt>
                <c:pt idx="1031">
                  <c:v>2.9799988404449998E-3</c:v>
                </c:pt>
                <c:pt idx="1032">
                  <c:v>2.9938532548294899E-3</c:v>
                </c:pt>
                <c:pt idx="1033">
                  <c:v>3.0080892532184499E-3</c:v>
                </c:pt>
                <c:pt idx="1034">
                  <c:v>3.0207493680592299E-3</c:v>
                </c:pt>
                <c:pt idx="1035">
                  <c:v>3.0318177408600201E-3</c:v>
                </c:pt>
                <c:pt idx="1036">
                  <c:v>3.0453742761279599E-3</c:v>
                </c:pt>
                <c:pt idx="1037">
                  <c:v>3.0600004581223298E-3</c:v>
                </c:pt>
                <c:pt idx="1038">
                  <c:v>3.0679273047935001E-3</c:v>
                </c:pt>
                <c:pt idx="1039">
                  <c:v>3.0765889970722701E-3</c:v>
                </c:pt>
                <c:pt idx="1040">
                  <c:v>3.6776174014707401E-3</c:v>
                </c:pt>
                <c:pt idx="1041">
                  <c:v>3.0847622066571901E-3</c:v>
                </c:pt>
                <c:pt idx="1042">
                  <c:v>3.109058053302E-3</c:v>
                </c:pt>
                <c:pt idx="1043">
                  <c:v>3.1269039228224902E-3</c:v>
                </c:pt>
                <c:pt idx="1044">
                  <c:v>3.14011260295677E-3</c:v>
                </c:pt>
                <c:pt idx="1045">
                  <c:v>3.1512228027288599E-3</c:v>
                </c:pt>
                <c:pt idx="1046">
                  <c:v>3.1598665438443002E-3</c:v>
                </c:pt>
                <c:pt idx="1047">
                  <c:v>3.1653288344618401E-3</c:v>
                </c:pt>
                <c:pt idx="1048">
                  <c:v>3.1806545500035E-3</c:v>
                </c:pt>
                <c:pt idx="1049">
                  <c:v>3.1876943695933902E-3</c:v>
                </c:pt>
                <c:pt idx="1050">
                  <c:v>3.19295686842592E-3</c:v>
                </c:pt>
                <c:pt idx="1051">
                  <c:v>3.1979897209348401E-3</c:v>
                </c:pt>
                <c:pt idx="1052">
                  <c:v>3.2037714122142699E-3</c:v>
                </c:pt>
                <c:pt idx="1053">
                  <c:v>3.2076925191575401E-3</c:v>
                </c:pt>
                <c:pt idx="1054">
                  <c:v>3.2149329687454599E-3</c:v>
                </c:pt>
                <c:pt idx="1055">
                  <c:v>3.22232640923645E-3</c:v>
                </c:pt>
                <c:pt idx="1056">
                  <c:v>3.2209754377554899E-3</c:v>
                </c:pt>
                <c:pt idx="1057">
                  <c:v>3.2250765613290001E-3</c:v>
                </c:pt>
                <c:pt idx="1058">
                  <c:v>3.23700993504933E-3</c:v>
                </c:pt>
                <c:pt idx="1059">
                  <c:v>3.2406528163551702E-3</c:v>
                </c:pt>
                <c:pt idx="1060">
                  <c:v>3.2378681085167599E-3</c:v>
                </c:pt>
                <c:pt idx="1061">
                  <c:v>3.2472239563606201E-3</c:v>
                </c:pt>
                <c:pt idx="1062">
                  <c:v>3.24650471345512E-3</c:v>
                </c:pt>
                <c:pt idx="1063">
                  <c:v>3.2394018885376899E-3</c:v>
                </c:pt>
                <c:pt idx="1064">
                  <c:v>3.2465046845114899E-3</c:v>
                </c:pt>
                <c:pt idx="1065">
                  <c:v>3.2487146211484901E-3</c:v>
                </c:pt>
                <c:pt idx="1066">
                  <c:v>3.2461268018269501E-3</c:v>
                </c:pt>
                <c:pt idx="1067">
                  <c:v>3.2429489421491099E-3</c:v>
                </c:pt>
                <c:pt idx="1068">
                  <c:v>3.2444754368797001E-3</c:v>
                </c:pt>
                <c:pt idx="1069">
                  <c:v>3.2368974037188E-3</c:v>
                </c:pt>
                <c:pt idx="1070">
                  <c:v>3.2340907151520702E-3</c:v>
                </c:pt>
                <c:pt idx="1071">
                  <c:v>3.2287711390532798E-3</c:v>
                </c:pt>
                <c:pt idx="1072">
                  <c:v>3.2246858625630502E-3</c:v>
                </c:pt>
                <c:pt idx="1073">
                  <c:v>3.2129884574272501E-3</c:v>
                </c:pt>
                <c:pt idx="1074">
                  <c:v>3.2012429374726802E-3</c:v>
                </c:pt>
                <c:pt idx="1075">
                  <c:v>3.1908868735144201E-3</c:v>
                </c:pt>
                <c:pt idx="1076">
                  <c:v>3.1841962976692098E-3</c:v>
                </c:pt>
                <c:pt idx="1077">
                  <c:v>3.1635663964844599E-3</c:v>
                </c:pt>
                <c:pt idx="1078">
                  <c:v>3.1532570187169698E-3</c:v>
                </c:pt>
                <c:pt idx="1079">
                  <c:v>3.1345549743638399E-3</c:v>
                </c:pt>
                <c:pt idx="1080">
                  <c:v>3.1161632082863798E-3</c:v>
                </c:pt>
                <c:pt idx="1081">
                  <c:v>3.09278282400455E-3</c:v>
                </c:pt>
                <c:pt idx="1082">
                  <c:v>3.0714831776794799E-3</c:v>
                </c:pt>
                <c:pt idx="1083">
                  <c:v>3.04552769171571E-3</c:v>
                </c:pt>
                <c:pt idx="1084">
                  <c:v>3.0235050908279698E-3</c:v>
                </c:pt>
                <c:pt idx="1085">
                  <c:v>2.9998167520423002E-3</c:v>
                </c:pt>
                <c:pt idx="1086">
                  <c:v>2.9769619226872801E-3</c:v>
                </c:pt>
                <c:pt idx="1087">
                  <c:v>2.9553642653934501E-3</c:v>
                </c:pt>
                <c:pt idx="1088">
                  <c:v>2.9231758786489098E-3</c:v>
                </c:pt>
                <c:pt idx="1089">
                  <c:v>2.9008776439719999E-3</c:v>
                </c:pt>
                <c:pt idx="1090">
                  <c:v>2.88149044343573E-3</c:v>
                </c:pt>
                <c:pt idx="1091">
                  <c:v>2.8512709186458299E-3</c:v>
                </c:pt>
                <c:pt idx="1092">
                  <c:v>2.83763352550575E-3</c:v>
                </c:pt>
                <c:pt idx="1093">
                  <c:v>2.8141275844868001E-3</c:v>
                </c:pt>
                <c:pt idx="1094">
                  <c:v>2.7893655018529999E-3</c:v>
                </c:pt>
                <c:pt idx="1095">
                  <c:v>2.7733673441245501E-3</c:v>
                </c:pt>
                <c:pt idx="1096">
                  <c:v>2.7491340723159599E-3</c:v>
                </c:pt>
                <c:pt idx="1097">
                  <c:v>2.7282043373119298E-3</c:v>
                </c:pt>
                <c:pt idx="1098">
                  <c:v>2.71091732250477E-3</c:v>
                </c:pt>
                <c:pt idx="1099">
                  <c:v>2.6851259374391901E-3</c:v>
                </c:pt>
                <c:pt idx="1100">
                  <c:v>2.66754904789345E-3</c:v>
                </c:pt>
                <c:pt idx="1101">
                  <c:v>2.6508465827828698E-3</c:v>
                </c:pt>
                <c:pt idx="1102">
                  <c:v>2.6354154880780601E-3</c:v>
                </c:pt>
                <c:pt idx="1103">
                  <c:v>2.6172228068263598E-3</c:v>
                </c:pt>
                <c:pt idx="1104">
                  <c:v>2.60389625428905E-3</c:v>
                </c:pt>
                <c:pt idx="1105">
                  <c:v>2.5861955055952101E-3</c:v>
                </c:pt>
                <c:pt idx="1106">
                  <c:v>2.5692140038105602E-3</c:v>
                </c:pt>
                <c:pt idx="1107">
                  <c:v>2.55730965231843E-3</c:v>
                </c:pt>
                <c:pt idx="1108">
                  <c:v>2.5396902522047899E-3</c:v>
                </c:pt>
                <c:pt idx="1109">
                  <c:v>2.5258570464060199E-3</c:v>
                </c:pt>
                <c:pt idx="1110">
                  <c:v>2.5085385629920499E-3</c:v>
                </c:pt>
                <c:pt idx="1111">
                  <c:v>2.4957628962867101E-3</c:v>
                </c:pt>
                <c:pt idx="1112">
                  <c:v>2.4871334938842099E-3</c:v>
                </c:pt>
                <c:pt idx="1113">
                  <c:v>2.47017357574493E-3</c:v>
                </c:pt>
                <c:pt idx="1114">
                  <c:v>2.4659900372758499E-3</c:v>
                </c:pt>
                <c:pt idx="1115">
                  <c:v>2.4591379843907201E-3</c:v>
                </c:pt>
                <c:pt idx="1116">
                  <c:v>2.4359365400774698E-3</c:v>
                </c:pt>
                <c:pt idx="1117">
                  <c:v>2.4279933396948099E-3</c:v>
                </c:pt>
                <c:pt idx="1118">
                  <c:v>2.4172215556359901E-3</c:v>
                </c:pt>
                <c:pt idx="1119">
                  <c:v>2.4100212577846301E-3</c:v>
                </c:pt>
                <c:pt idx="1120">
                  <c:v>2.3933209425887102E-3</c:v>
                </c:pt>
                <c:pt idx="1121">
                  <c:v>2.3843755404675399E-3</c:v>
                </c:pt>
                <c:pt idx="1122">
                  <c:v>2.3722506708796602E-3</c:v>
                </c:pt>
                <c:pt idx="1123">
                  <c:v>2.3730774871280301E-3</c:v>
                </c:pt>
                <c:pt idx="1124">
                  <c:v>2.35419740866364E-3</c:v>
                </c:pt>
                <c:pt idx="1125">
                  <c:v>2.3578642585170301E-3</c:v>
                </c:pt>
                <c:pt idx="1126">
                  <c:v>2.3378160563354202E-3</c:v>
                </c:pt>
                <c:pt idx="1127">
                  <c:v>2.3333543786065699E-3</c:v>
                </c:pt>
                <c:pt idx="1128">
                  <c:v>2.3206885904681401E-3</c:v>
                </c:pt>
                <c:pt idx="1129">
                  <c:v>2.3093842756797601E-3</c:v>
                </c:pt>
                <c:pt idx="1130">
                  <c:v>2.3096117847597099E-3</c:v>
                </c:pt>
                <c:pt idx="1131">
                  <c:v>2.3036708137841901E-3</c:v>
                </c:pt>
                <c:pt idx="1132">
                  <c:v>2.2904168429197401E-3</c:v>
                </c:pt>
                <c:pt idx="1133">
                  <c:v>2.5303553995501701E-3</c:v>
                </c:pt>
                <c:pt idx="1134">
                  <c:v>2.26652714694754E-3</c:v>
                </c:pt>
                <c:pt idx="1135">
                  <c:v>2.2361149275298602E-3</c:v>
                </c:pt>
                <c:pt idx="1136">
                  <c:v>2.2317047253951699E-3</c:v>
                </c:pt>
                <c:pt idx="1137">
                  <c:v>2.2249237918760502E-3</c:v>
                </c:pt>
                <c:pt idx="1138">
                  <c:v>2.2198020588298601E-3</c:v>
                </c:pt>
                <c:pt idx="1139">
                  <c:v>2.2154231120834799E-3</c:v>
                </c:pt>
                <c:pt idx="1140">
                  <c:v>2.2088406709536101E-3</c:v>
                </c:pt>
                <c:pt idx="1141">
                  <c:v>2.20787097390169E-3</c:v>
                </c:pt>
                <c:pt idx="1142">
                  <c:v>2.18796900426633E-3</c:v>
                </c:pt>
                <c:pt idx="1143">
                  <c:v>2.18912802610581E-3</c:v>
                </c:pt>
                <c:pt idx="1144">
                  <c:v>2.1888196176232701E-3</c:v>
                </c:pt>
                <c:pt idx="1145">
                  <c:v>2.1890912791314799E-3</c:v>
                </c:pt>
                <c:pt idx="1146">
                  <c:v>2.17387181144076E-3</c:v>
                </c:pt>
                <c:pt idx="1147">
                  <c:v>2.1816816609146901E-3</c:v>
                </c:pt>
                <c:pt idx="1148">
                  <c:v>2.17830957229834E-3</c:v>
                </c:pt>
                <c:pt idx="1149">
                  <c:v>2.1671528807516399E-3</c:v>
                </c:pt>
                <c:pt idx="1150">
                  <c:v>2.1731138695066099E-3</c:v>
                </c:pt>
                <c:pt idx="1151">
                  <c:v>2.3898644861985799E-3</c:v>
                </c:pt>
                <c:pt idx="1152">
                  <c:v>2.1421719331127299E-3</c:v>
                </c:pt>
                <c:pt idx="1153">
                  <c:v>2.1440289836409001E-3</c:v>
                </c:pt>
                <c:pt idx="1154">
                  <c:v>2.13368566299749E-3</c:v>
                </c:pt>
                <c:pt idx="1155">
                  <c:v>2.12081279970084E-3</c:v>
                </c:pt>
                <c:pt idx="1156">
                  <c:v>2.1183195933106298E-3</c:v>
                </c:pt>
                <c:pt idx="1157">
                  <c:v>2.1290155007199201E-3</c:v>
                </c:pt>
                <c:pt idx="1158">
                  <c:v>2.1241413047223901E-3</c:v>
                </c:pt>
                <c:pt idx="1159">
                  <c:v>2.1195254605815999E-3</c:v>
                </c:pt>
                <c:pt idx="1160">
                  <c:v>2.1137358948148301E-3</c:v>
                </c:pt>
                <c:pt idx="1161">
                  <c:v>2.1114618594474301E-3</c:v>
                </c:pt>
                <c:pt idx="1162">
                  <c:v>2.11593895553913E-3</c:v>
                </c:pt>
                <c:pt idx="1163">
                  <c:v>2.0801822676513198E-3</c:v>
                </c:pt>
                <c:pt idx="1164">
                  <c:v>2.0885572514957999E-3</c:v>
                </c:pt>
                <c:pt idx="1165">
                  <c:v>2.09426442938859E-3</c:v>
                </c:pt>
                <c:pt idx="1166">
                  <c:v>2.0998957132815901E-3</c:v>
                </c:pt>
                <c:pt idx="1167">
                  <c:v>2.09516386041063E-3</c:v>
                </c:pt>
                <c:pt idx="1168">
                  <c:v>2.0946142427877802E-3</c:v>
                </c:pt>
                <c:pt idx="1169">
                  <c:v>2.0803292655242E-3</c:v>
                </c:pt>
                <c:pt idx="1170">
                  <c:v>2.0847024180937999E-3</c:v>
                </c:pt>
                <c:pt idx="1171">
                  <c:v>2.09065718547604E-3</c:v>
                </c:pt>
                <c:pt idx="1172">
                  <c:v>2.0748990279504899E-3</c:v>
                </c:pt>
                <c:pt idx="1173">
                  <c:v>2.07791811895352E-3</c:v>
                </c:pt>
                <c:pt idx="1174">
                  <c:v>2.0765894853439501E-3</c:v>
                </c:pt>
                <c:pt idx="1175">
                  <c:v>2.0731321720156002E-3</c:v>
                </c:pt>
                <c:pt idx="1176">
                  <c:v>2.07376553553604E-3</c:v>
                </c:pt>
                <c:pt idx="1177">
                  <c:v>2.07147015659626E-3</c:v>
                </c:pt>
                <c:pt idx="1178">
                  <c:v>2.0644937615002098E-3</c:v>
                </c:pt>
                <c:pt idx="1179">
                  <c:v>2.0727778899002798E-3</c:v>
                </c:pt>
                <c:pt idx="1180">
                  <c:v>2.06781036257713E-3</c:v>
                </c:pt>
                <c:pt idx="1181">
                  <c:v>2.0590512383392898E-3</c:v>
                </c:pt>
                <c:pt idx="1182">
                  <c:v>2.0615863086497202E-3</c:v>
                </c:pt>
                <c:pt idx="1183">
                  <c:v>2.0599798720803198E-3</c:v>
                </c:pt>
                <c:pt idx="1184">
                  <c:v>2.0553375750001898E-3</c:v>
                </c:pt>
                <c:pt idx="1185">
                  <c:v>2.04371910032136E-3</c:v>
                </c:pt>
                <c:pt idx="1186">
                  <c:v>2.0454907162208999E-3</c:v>
                </c:pt>
                <c:pt idx="1187">
                  <c:v>2.04334393051931E-3</c:v>
                </c:pt>
                <c:pt idx="1188">
                  <c:v>2.0403981798351599E-3</c:v>
                </c:pt>
                <c:pt idx="1189">
                  <c:v>2.0395730698832101E-3</c:v>
                </c:pt>
                <c:pt idx="1190">
                  <c:v>2.03715618771511E-3</c:v>
                </c:pt>
                <c:pt idx="1191">
                  <c:v>2.0367074113880599E-3</c:v>
                </c:pt>
                <c:pt idx="1192">
                  <c:v>2.0264952499067001E-3</c:v>
                </c:pt>
                <c:pt idx="1193">
                  <c:v>2.0302575820297501E-3</c:v>
                </c:pt>
                <c:pt idx="1194">
                  <c:v>2.0305992660633698E-3</c:v>
                </c:pt>
                <c:pt idx="1195">
                  <c:v>2.0201134355934298E-3</c:v>
                </c:pt>
                <c:pt idx="1196">
                  <c:v>2.0246741974859401E-3</c:v>
                </c:pt>
                <c:pt idx="1197">
                  <c:v>2.0221382697504101E-3</c:v>
                </c:pt>
                <c:pt idx="1198">
                  <c:v>2.0209221875322498E-3</c:v>
                </c:pt>
                <c:pt idx="1199">
                  <c:v>2.0102538692453099E-3</c:v>
                </c:pt>
                <c:pt idx="1200">
                  <c:v>2.0193286216141702E-3</c:v>
                </c:pt>
                <c:pt idx="1201">
                  <c:v>2.0150773933920898E-3</c:v>
                </c:pt>
                <c:pt idx="1202">
                  <c:v>2.01368175923575E-3</c:v>
                </c:pt>
                <c:pt idx="1203">
                  <c:v>2.0063404878122499E-3</c:v>
                </c:pt>
                <c:pt idx="1204">
                  <c:v>2.0005116535430998E-3</c:v>
                </c:pt>
                <c:pt idx="1205">
                  <c:v>2.0045528905972099E-3</c:v>
                </c:pt>
                <c:pt idx="1206">
                  <c:v>2.0117247192097199E-3</c:v>
                </c:pt>
                <c:pt idx="1207">
                  <c:v>1.9989912482371599E-3</c:v>
                </c:pt>
                <c:pt idx="1208">
                  <c:v>2.00268113611671E-3</c:v>
                </c:pt>
                <c:pt idx="1209">
                  <c:v>1.9838584890537899E-3</c:v>
                </c:pt>
                <c:pt idx="1210">
                  <c:v>1.99478263864562E-3</c:v>
                </c:pt>
                <c:pt idx="1211">
                  <c:v>1.9935872215660201E-3</c:v>
                </c:pt>
                <c:pt idx="1212">
                  <c:v>1.9809167283114E-3</c:v>
                </c:pt>
                <c:pt idx="1213">
                  <c:v>1.9853270869094799E-3</c:v>
                </c:pt>
                <c:pt idx="1214">
                  <c:v>1.99215115742665E-3</c:v>
                </c:pt>
                <c:pt idx="1215">
                  <c:v>1.9828560594549998E-3</c:v>
                </c:pt>
                <c:pt idx="1216">
                  <c:v>1.9849310924499302E-3</c:v>
                </c:pt>
                <c:pt idx="1217">
                  <c:v>1.9737508166641098E-3</c:v>
                </c:pt>
                <c:pt idx="1218">
                  <c:v>1.97932464510516E-3</c:v>
                </c:pt>
                <c:pt idx="1219">
                  <c:v>1.9748193690682699E-3</c:v>
                </c:pt>
                <c:pt idx="1220">
                  <c:v>1.97032478048031E-3</c:v>
                </c:pt>
                <c:pt idx="1221">
                  <c:v>1.9623307530918601E-3</c:v>
                </c:pt>
                <c:pt idx="1222">
                  <c:v>1.9696065112627002E-3</c:v>
                </c:pt>
                <c:pt idx="1223">
                  <c:v>1.95879639563965E-3</c:v>
                </c:pt>
                <c:pt idx="1224">
                  <c:v>1.9667479405185099E-3</c:v>
                </c:pt>
                <c:pt idx="1225">
                  <c:v>1.9472340080367301E-3</c:v>
                </c:pt>
                <c:pt idx="1226">
                  <c:v>1.9566325160258599E-3</c:v>
                </c:pt>
                <c:pt idx="1227">
                  <c:v>1.9565598217682E-3</c:v>
                </c:pt>
                <c:pt idx="1228">
                  <c:v>1.94623251451888E-3</c:v>
                </c:pt>
                <c:pt idx="1229">
                  <c:v>1.9552117017686802E-3</c:v>
                </c:pt>
                <c:pt idx="1230">
                  <c:v>1.9526567948505999E-3</c:v>
                </c:pt>
                <c:pt idx="1231">
                  <c:v>1.94819390683904E-3</c:v>
                </c:pt>
                <c:pt idx="1232">
                  <c:v>1.9464278399113201E-3</c:v>
                </c:pt>
                <c:pt idx="1233">
                  <c:v>1.9399895911572701E-3</c:v>
                </c:pt>
                <c:pt idx="1234">
                  <c:v>1.94446984171503E-3</c:v>
                </c:pt>
                <c:pt idx="1235">
                  <c:v>1.9444652584789299E-3</c:v>
                </c:pt>
                <c:pt idx="1236">
                  <c:v>1.93452558224479E-3</c:v>
                </c:pt>
                <c:pt idx="1237">
                  <c:v>1.9418665385248599E-3</c:v>
                </c:pt>
                <c:pt idx="1238">
                  <c:v>1.9324317780256501E-3</c:v>
                </c:pt>
                <c:pt idx="1239">
                  <c:v>1.9352867948187801E-3</c:v>
                </c:pt>
                <c:pt idx="1240">
                  <c:v>1.92598682748321E-3</c:v>
                </c:pt>
                <c:pt idx="1241">
                  <c:v>1.9078284577812199E-3</c:v>
                </c:pt>
                <c:pt idx="1242">
                  <c:v>1.92836936425499E-3</c:v>
                </c:pt>
                <c:pt idx="1243">
                  <c:v>1.9265950268353E-3</c:v>
                </c:pt>
                <c:pt idx="1244">
                  <c:v>1.92806554990966E-3</c:v>
                </c:pt>
                <c:pt idx="1245">
                  <c:v>1.9211378371690501E-3</c:v>
                </c:pt>
                <c:pt idx="1246">
                  <c:v>1.9171782535194E-3</c:v>
                </c:pt>
                <c:pt idx="1247">
                  <c:v>1.91526632371792E-3</c:v>
                </c:pt>
                <c:pt idx="1248">
                  <c:v>1.91667637709934E-3</c:v>
                </c:pt>
                <c:pt idx="1249">
                  <c:v>1.9068233333206599E-3</c:v>
                </c:pt>
                <c:pt idx="1250">
                  <c:v>1.9048782400354501E-3</c:v>
                </c:pt>
                <c:pt idx="1251">
                  <c:v>1.9107257792411101E-3</c:v>
                </c:pt>
                <c:pt idx="1252">
                  <c:v>1.9151646865503101E-3</c:v>
                </c:pt>
                <c:pt idx="1253">
                  <c:v>1.90732656605823E-3</c:v>
                </c:pt>
                <c:pt idx="1254">
                  <c:v>1.89919820149908E-3</c:v>
                </c:pt>
                <c:pt idx="1255">
                  <c:v>1.9066826185841501E-3</c:v>
                </c:pt>
                <c:pt idx="1256">
                  <c:v>1.90746184889259E-3</c:v>
                </c:pt>
                <c:pt idx="1257">
                  <c:v>1.9047443267635399E-3</c:v>
                </c:pt>
                <c:pt idx="1258">
                  <c:v>1.9021857094767001E-3</c:v>
                </c:pt>
                <c:pt idx="1259">
                  <c:v>1.68795385748362E-3</c:v>
                </c:pt>
                <c:pt idx="1260">
                  <c:v>1.89693604510453E-3</c:v>
                </c:pt>
                <c:pt idx="1261">
                  <c:v>1.88729337627552E-3</c:v>
                </c:pt>
                <c:pt idx="1262">
                  <c:v>1.88402339873773E-3</c:v>
                </c:pt>
                <c:pt idx="1263">
                  <c:v>1.8772153015432799E-3</c:v>
                </c:pt>
                <c:pt idx="1264">
                  <c:v>1.73000004701962E-3</c:v>
                </c:pt>
                <c:pt idx="1265">
                  <c:v>1.8663698839007201E-3</c:v>
                </c:pt>
                <c:pt idx="1266">
                  <c:v>1.8677336638376501E-3</c:v>
                </c:pt>
                <c:pt idx="1267">
                  <c:v>1.85727853733064E-3</c:v>
                </c:pt>
                <c:pt idx="1268">
                  <c:v>1.87359609071572E-3</c:v>
                </c:pt>
                <c:pt idx="1269">
                  <c:v>1.8682162257307299E-3</c:v>
                </c:pt>
                <c:pt idx="1270">
                  <c:v>1.8572564362670601E-3</c:v>
                </c:pt>
                <c:pt idx="1271">
                  <c:v>1.8689791979734499E-3</c:v>
                </c:pt>
                <c:pt idx="1272">
                  <c:v>1.8572724636456801E-3</c:v>
                </c:pt>
                <c:pt idx="1273">
                  <c:v>1.8677236034305199E-3</c:v>
                </c:pt>
                <c:pt idx="1274">
                  <c:v>1.86761048406394E-3</c:v>
                </c:pt>
                <c:pt idx="1275">
                  <c:v>1.8589353630105701E-3</c:v>
                </c:pt>
                <c:pt idx="1276">
                  <c:v>1.84335872854174E-3</c:v>
                </c:pt>
                <c:pt idx="1277">
                  <c:v>1.8286945078181799E-3</c:v>
                </c:pt>
                <c:pt idx="1278">
                  <c:v>1.8288577861443E-3</c:v>
                </c:pt>
                <c:pt idx="1279">
                  <c:v>1.82969166187377E-3</c:v>
                </c:pt>
                <c:pt idx="1280">
                  <c:v>1.81022901087103E-3</c:v>
                </c:pt>
                <c:pt idx="1281">
                  <c:v>1.82954795405504E-3</c:v>
                </c:pt>
                <c:pt idx="1282">
                  <c:v>1.83100336477981E-3</c:v>
                </c:pt>
                <c:pt idx="1283">
                  <c:v>1.81861237783358E-3</c:v>
                </c:pt>
                <c:pt idx="1284">
                  <c:v>1.8315016385518901E-3</c:v>
                </c:pt>
                <c:pt idx="1285">
                  <c:v>1.80964995446708E-3</c:v>
                </c:pt>
                <c:pt idx="1286">
                  <c:v>1.8237753600955299E-3</c:v>
                </c:pt>
                <c:pt idx="1287">
                  <c:v>1.8305195594421799E-3</c:v>
                </c:pt>
                <c:pt idx="1288">
                  <c:v>1.82341656105801E-3</c:v>
                </c:pt>
                <c:pt idx="1289">
                  <c:v>1.81360360105468E-3</c:v>
                </c:pt>
                <c:pt idx="1290">
                  <c:v>1.81461922166112E-3</c:v>
                </c:pt>
                <c:pt idx="1291">
                  <c:v>1.8034835362352099E-3</c:v>
                </c:pt>
                <c:pt idx="1292">
                  <c:v>1.8245875602335101E-3</c:v>
                </c:pt>
                <c:pt idx="1293">
                  <c:v>1.81836991246963E-3</c:v>
                </c:pt>
                <c:pt idx="1294">
                  <c:v>1.80634360440029E-3</c:v>
                </c:pt>
                <c:pt idx="1295">
                  <c:v>1.8138002788353699E-3</c:v>
                </c:pt>
                <c:pt idx="1296">
                  <c:v>1.8068903433492199E-3</c:v>
                </c:pt>
                <c:pt idx="1297">
                  <c:v>1.7982832569766001E-3</c:v>
                </c:pt>
                <c:pt idx="1298">
                  <c:v>1.80268875255494E-3</c:v>
                </c:pt>
                <c:pt idx="1299">
                  <c:v>1.8074274105957899E-3</c:v>
                </c:pt>
                <c:pt idx="1300">
                  <c:v>1.5646588680313599E-3</c:v>
                </c:pt>
                <c:pt idx="1301">
                  <c:v>1.81639631238822E-3</c:v>
                </c:pt>
                <c:pt idx="1302">
                  <c:v>1.8000124543096801E-3</c:v>
                </c:pt>
                <c:pt idx="1303">
                  <c:v>1.79857056066025E-3</c:v>
                </c:pt>
                <c:pt idx="1304">
                  <c:v>1.7853545298157801E-3</c:v>
                </c:pt>
                <c:pt idx="1305">
                  <c:v>1.7767548907093901E-3</c:v>
                </c:pt>
                <c:pt idx="1306">
                  <c:v>1.79099062339647E-3</c:v>
                </c:pt>
                <c:pt idx="1307">
                  <c:v>1.79282102452194E-3</c:v>
                </c:pt>
                <c:pt idx="1308">
                  <c:v>1.79302579884553E-3</c:v>
                </c:pt>
                <c:pt idx="1309">
                  <c:v>1.78811459736306E-3</c:v>
                </c:pt>
                <c:pt idx="1310">
                  <c:v>1.78164047276031E-3</c:v>
                </c:pt>
                <c:pt idx="1311">
                  <c:v>1.78839125426405E-3</c:v>
                </c:pt>
                <c:pt idx="1312">
                  <c:v>1.78916003559455E-3</c:v>
                </c:pt>
                <c:pt idx="1313">
                  <c:v>1.7763599580185199E-3</c:v>
                </c:pt>
                <c:pt idx="1314">
                  <c:v>1.7769887888241999E-3</c:v>
                </c:pt>
                <c:pt idx="1315">
                  <c:v>1.78934807233365E-3</c:v>
                </c:pt>
                <c:pt idx="1316">
                  <c:v>1.7862047360911199E-3</c:v>
                </c:pt>
                <c:pt idx="1317">
                  <c:v>1.7643495514267399E-3</c:v>
                </c:pt>
                <c:pt idx="1318">
                  <c:v>1.7786492095083701E-3</c:v>
                </c:pt>
                <c:pt idx="1319">
                  <c:v>1.76315516339886E-3</c:v>
                </c:pt>
                <c:pt idx="1320">
                  <c:v>1.7543594509378099E-3</c:v>
                </c:pt>
                <c:pt idx="1321">
                  <c:v>1.75728625615023E-3</c:v>
                </c:pt>
                <c:pt idx="1322">
                  <c:v>1.74603269476805E-3</c:v>
                </c:pt>
                <c:pt idx="1323">
                  <c:v>1.77075830794358E-3</c:v>
                </c:pt>
                <c:pt idx="1324">
                  <c:v>1.77325045969511E-3</c:v>
                </c:pt>
                <c:pt idx="1325">
                  <c:v>1.76290650782789E-3</c:v>
                </c:pt>
                <c:pt idx="1326">
                  <c:v>1.75320630852759E-3</c:v>
                </c:pt>
                <c:pt idx="1327">
                  <c:v>1.74581343668034E-3</c:v>
                </c:pt>
                <c:pt idx="1328">
                  <c:v>1.7569001730220299E-3</c:v>
                </c:pt>
                <c:pt idx="1329">
                  <c:v>1.73614426105257E-3</c:v>
                </c:pt>
                <c:pt idx="1330">
                  <c:v>1.7495668787547501E-3</c:v>
                </c:pt>
                <c:pt idx="1331">
                  <c:v>1.7521200458976299E-3</c:v>
                </c:pt>
                <c:pt idx="1332">
                  <c:v>1.7385513727813801E-3</c:v>
                </c:pt>
                <c:pt idx="1333">
                  <c:v>1.74209184936074E-3</c:v>
                </c:pt>
                <c:pt idx="1334">
                  <c:v>1.7434217158833101E-3</c:v>
                </c:pt>
                <c:pt idx="1335">
                  <c:v>1.7196353778482301E-3</c:v>
                </c:pt>
                <c:pt idx="1336">
                  <c:v>1.7535223040553501E-3</c:v>
                </c:pt>
                <c:pt idx="1337">
                  <c:v>1.7432780080292301E-3</c:v>
                </c:pt>
                <c:pt idx="1338">
                  <c:v>1.7540518534238101E-3</c:v>
                </c:pt>
                <c:pt idx="1339">
                  <c:v>1.73440497720645E-3</c:v>
                </c:pt>
                <c:pt idx="1340">
                  <c:v>1.7542676498730301E-3</c:v>
                </c:pt>
                <c:pt idx="1341">
                  <c:v>1.75631136962596E-3</c:v>
                </c:pt>
                <c:pt idx="1342">
                  <c:v>1.73295497068644E-3</c:v>
                </c:pt>
                <c:pt idx="1343">
                  <c:v>1.7469133785544899E-3</c:v>
                </c:pt>
                <c:pt idx="1344">
                  <c:v>1.7451211409038601E-3</c:v>
                </c:pt>
                <c:pt idx="1345">
                  <c:v>1.7243906198395401E-3</c:v>
                </c:pt>
                <c:pt idx="1346">
                  <c:v>1.72581127728864E-3</c:v>
                </c:pt>
                <c:pt idx="1347">
                  <c:v>1.72758683638672E-3</c:v>
                </c:pt>
                <c:pt idx="1348">
                  <c:v>1.7154917031525501E-3</c:v>
                </c:pt>
                <c:pt idx="1349">
                  <c:v>1.7371764952059301E-3</c:v>
                </c:pt>
                <c:pt idx="1350">
                  <c:v>1.7361804673940899E-3</c:v>
                </c:pt>
                <c:pt idx="1351">
                  <c:v>1.7079831962370699E-3</c:v>
                </c:pt>
                <c:pt idx="1352">
                  <c:v>1.7246616362758E-3</c:v>
                </c:pt>
                <c:pt idx="1353">
                  <c:v>1.7359459127039699E-3</c:v>
                </c:pt>
                <c:pt idx="1354">
                  <c:v>1.7108466400147201E-3</c:v>
                </c:pt>
                <c:pt idx="1355">
                  <c:v>1.7098297443642399E-3</c:v>
                </c:pt>
                <c:pt idx="1356">
                  <c:v>1.7238682491084701E-3</c:v>
                </c:pt>
                <c:pt idx="1357">
                  <c:v>1.7306781762526501E-3</c:v>
                </c:pt>
                <c:pt idx="1358">
                  <c:v>1.7133654303783401E-3</c:v>
                </c:pt>
                <c:pt idx="1359">
                  <c:v>1.7187579882548701E-3</c:v>
                </c:pt>
                <c:pt idx="1360">
                  <c:v>1.7328318444466599E-3</c:v>
                </c:pt>
                <c:pt idx="1361">
                  <c:v>1.7209816902524499E-3</c:v>
                </c:pt>
                <c:pt idx="1362">
                  <c:v>1.6830307216597199E-3</c:v>
                </c:pt>
                <c:pt idx="1363">
                  <c:v>1.7316290635552699E-3</c:v>
                </c:pt>
                <c:pt idx="1364">
                  <c:v>1.7097503478034799E-3</c:v>
                </c:pt>
                <c:pt idx="1365">
                  <c:v>1.70503507190917E-3</c:v>
                </c:pt>
                <c:pt idx="1366">
                  <c:v>1.7257327226467001E-3</c:v>
                </c:pt>
                <c:pt idx="1367">
                  <c:v>1.7201156346636399E-3</c:v>
                </c:pt>
                <c:pt idx="1368">
                  <c:v>1.72573745261222E-3</c:v>
                </c:pt>
                <c:pt idx="1369">
                  <c:v>1.7072769969784501E-3</c:v>
                </c:pt>
                <c:pt idx="1370">
                  <c:v>1.7128539615681999E-3</c:v>
                </c:pt>
                <c:pt idx="1371">
                  <c:v>1.7181713740222701E-3</c:v>
                </c:pt>
                <c:pt idx="1372">
                  <c:v>1.69886328606874E-3</c:v>
                </c:pt>
                <c:pt idx="1373">
                  <c:v>1.6960992969427199E-3</c:v>
                </c:pt>
                <c:pt idx="1374">
                  <c:v>1.7106664918669699E-3</c:v>
                </c:pt>
                <c:pt idx="1375">
                  <c:v>1.69934689675744E-3</c:v>
                </c:pt>
                <c:pt idx="1376">
                  <c:v>1.8553835368509001E-3</c:v>
                </c:pt>
                <c:pt idx="1377">
                  <c:v>1.70156572747357E-3</c:v>
                </c:pt>
                <c:pt idx="1378">
                  <c:v>1.70287378139972E-3</c:v>
                </c:pt>
                <c:pt idx="1379">
                  <c:v>1.70322343531646E-3</c:v>
                </c:pt>
                <c:pt idx="1380">
                  <c:v>1.6873815484315499E-3</c:v>
                </c:pt>
                <c:pt idx="1381">
                  <c:v>1.6926422237560799E-3</c:v>
                </c:pt>
                <c:pt idx="1382">
                  <c:v>1.7046730799119799E-3</c:v>
                </c:pt>
                <c:pt idx="1383">
                  <c:v>1.66967726110582E-3</c:v>
                </c:pt>
                <c:pt idx="1384">
                  <c:v>1.7030974908741E-3</c:v>
                </c:pt>
                <c:pt idx="1385">
                  <c:v>1.6729664442963301E-3</c:v>
                </c:pt>
                <c:pt idx="1386">
                  <c:v>1.6795769986429E-3</c:v>
                </c:pt>
                <c:pt idx="1387">
                  <c:v>1.6829791819447601E-3</c:v>
                </c:pt>
                <c:pt idx="1388">
                  <c:v>1.6940747869768099E-3</c:v>
                </c:pt>
                <c:pt idx="1389">
                  <c:v>1.6891845892073401E-3</c:v>
                </c:pt>
                <c:pt idx="1390">
                  <c:v>1.6756675270593201E-3</c:v>
                </c:pt>
                <c:pt idx="1391">
                  <c:v>1.6630650292429601E-3</c:v>
                </c:pt>
                <c:pt idx="1392">
                  <c:v>1.6556633958688101E-3</c:v>
                </c:pt>
                <c:pt idx="1393">
                  <c:v>1.6676847893298901E-3</c:v>
                </c:pt>
                <c:pt idx="1394">
                  <c:v>1.67201676762677E-3</c:v>
                </c:pt>
                <c:pt idx="1395">
                  <c:v>1.6768530482205301E-3</c:v>
                </c:pt>
                <c:pt idx="1396">
                  <c:v>1.68253697954883E-3</c:v>
                </c:pt>
                <c:pt idx="1397">
                  <c:v>1.6731069498356101E-3</c:v>
                </c:pt>
                <c:pt idx="1398">
                  <c:v>1.66486356514371E-3</c:v>
                </c:pt>
                <c:pt idx="1399">
                  <c:v>1.6473540074362801E-3</c:v>
                </c:pt>
                <c:pt idx="1400">
                  <c:v>1.6540203895533099E-3</c:v>
                </c:pt>
                <c:pt idx="1401">
                  <c:v>1.6605009077435499E-3</c:v>
                </c:pt>
                <c:pt idx="1402">
                  <c:v>1.6677127095264201E-3</c:v>
                </c:pt>
                <c:pt idx="1403">
                  <c:v>1.6603010800451999E-3</c:v>
                </c:pt>
                <c:pt idx="1404">
                  <c:v>1.65261755146835E-3</c:v>
                </c:pt>
                <c:pt idx="1405">
                  <c:v>1.67503587572858E-3</c:v>
                </c:pt>
                <c:pt idx="1406">
                  <c:v>1.6570376890682199E-3</c:v>
                </c:pt>
                <c:pt idx="1407">
                  <c:v>1.6617952260323901E-3</c:v>
                </c:pt>
                <c:pt idx="1408">
                  <c:v>1.6508283115772399E-3</c:v>
                </c:pt>
                <c:pt idx="1409">
                  <c:v>1.6494276947035199E-3</c:v>
                </c:pt>
                <c:pt idx="1410">
                  <c:v>1.65212338912934E-3</c:v>
                </c:pt>
                <c:pt idx="1411">
                  <c:v>1.65487723016945E-3</c:v>
                </c:pt>
                <c:pt idx="1412">
                  <c:v>1.66160238219281E-3</c:v>
                </c:pt>
                <c:pt idx="1413">
                  <c:v>1.64493478745932E-3</c:v>
                </c:pt>
                <c:pt idx="1414">
                  <c:v>1.64762907409693E-3</c:v>
                </c:pt>
                <c:pt idx="1415">
                  <c:v>1.6513540622067799E-3</c:v>
                </c:pt>
                <c:pt idx="1416">
                  <c:v>1.6598211060521199E-3</c:v>
                </c:pt>
                <c:pt idx="1417">
                  <c:v>1.6224562008005201E-3</c:v>
                </c:pt>
                <c:pt idx="1418">
                  <c:v>1.64717841529972E-3</c:v>
                </c:pt>
                <c:pt idx="1419">
                  <c:v>1.64412178997911E-3</c:v>
                </c:pt>
                <c:pt idx="1420">
                  <c:v>1.95224838774601E-3</c:v>
                </c:pt>
                <c:pt idx="1421">
                  <c:v>1.6492487392727E-3</c:v>
                </c:pt>
                <c:pt idx="1422">
                  <c:v>1.6619102520575399E-3</c:v>
                </c:pt>
                <c:pt idx="1423">
                  <c:v>1.6417619124328999E-3</c:v>
                </c:pt>
                <c:pt idx="1424">
                  <c:v>1.65780654797163E-3</c:v>
                </c:pt>
                <c:pt idx="1425">
                  <c:v>1.649573090517E-3</c:v>
                </c:pt>
                <c:pt idx="1426">
                  <c:v>1.63186240957883E-3</c:v>
                </c:pt>
                <c:pt idx="1427">
                  <c:v>1.6564825548212401E-3</c:v>
                </c:pt>
                <c:pt idx="1428">
                  <c:v>1.64143255416916E-3</c:v>
                </c:pt>
                <c:pt idx="1429">
                  <c:v>1.64624863512613E-3</c:v>
                </c:pt>
                <c:pt idx="1430">
                  <c:v>1.6557291151940801E-3</c:v>
                </c:pt>
                <c:pt idx="1431">
                  <c:v>1.6461731618402501E-3</c:v>
                </c:pt>
                <c:pt idx="1432">
                  <c:v>1.64359899161005E-3</c:v>
                </c:pt>
                <c:pt idx="1433">
                  <c:v>1.65724930510663E-3</c:v>
                </c:pt>
                <c:pt idx="1434">
                  <c:v>1.6409746828344499E-3</c:v>
                </c:pt>
                <c:pt idx="1435">
                  <c:v>1.6547141347558799E-3</c:v>
                </c:pt>
                <c:pt idx="1436">
                  <c:v>1.64783341244502E-3</c:v>
                </c:pt>
                <c:pt idx="1437">
                  <c:v>1.6551553137765099E-3</c:v>
                </c:pt>
                <c:pt idx="1438">
                  <c:v>1.6603397423839801E-3</c:v>
                </c:pt>
                <c:pt idx="1439">
                  <c:v>1.6318035868190799E-3</c:v>
                </c:pt>
                <c:pt idx="1440">
                  <c:v>1.63534772125281E-3</c:v>
                </c:pt>
                <c:pt idx="1441">
                  <c:v>1.63975069557479E-3</c:v>
                </c:pt>
                <c:pt idx="1442">
                  <c:v>1.6469815112152601E-3</c:v>
                </c:pt>
                <c:pt idx="1443">
                  <c:v>1.6233973485680899E-3</c:v>
                </c:pt>
                <c:pt idx="1444">
                  <c:v>1.6506610583511901E-3</c:v>
                </c:pt>
                <c:pt idx="1445">
                  <c:v>1.6319587456827499E-3</c:v>
                </c:pt>
                <c:pt idx="1446">
                  <c:v>1.6280844545903199E-3</c:v>
                </c:pt>
                <c:pt idx="1447">
                  <c:v>1.62328441491436E-3</c:v>
                </c:pt>
                <c:pt idx="1448">
                  <c:v>1.60094123696045E-3</c:v>
                </c:pt>
                <c:pt idx="1449">
                  <c:v>1.56678172973425E-3</c:v>
                </c:pt>
                <c:pt idx="1450">
                  <c:v>1.59608294849637E-3</c:v>
                </c:pt>
                <c:pt idx="1451">
                  <c:v>1.5995066188746101E-3</c:v>
                </c:pt>
                <c:pt idx="1452">
                  <c:v>1.6239482736721701E-3</c:v>
                </c:pt>
                <c:pt idx="1453">
                  <c:v>1.5949442335072301E-3</c:v>
                </c:pt>
                <c:pt idx="1454">
                  <c:v>1.61929817414566E-3</c:v>
                </c:pt>
                <c:pt idx="1455">
                  <c:v>1.5947378323989099E-3</c:v>
                </c:pt>
                <c:pt idx="1456">
                  <c:v>1.5903950862974599E-3</c:v>
                </c:pt>
                <c:pt idx="1457">
                  <c:v>1.5949712544253E-3</c:v>
                </c:pt>
                <c:pt idx="1458">
                  <c:v>1.61963745602064E-3</c:v>
                </c:pt>
                <c:pt idx="1459">
                  <c:v>1.58993845636106E-3</c:v>
                </c:pt>
                <c:pt idx="1460">
                  <c:v>1.5949560714350001E-3</c:v>
                </c:pt>
                <c:pt idx="1461">
                  <c:v>1.5979892859825701E-3</c:v>
                </c:pt>
                <c:pt idx="1462">
                  <c:v>1.5916243328084E-3</c:v>
                </c:pt>
                <c:pt idx="1463">
                  <c:v>1.5991756040689301E-3</c:v>
                </c:pt>
                <c:pt idx="1464">
                  <c:v>1.59855563813829E-3</c:v>
                </c:pt>
                <c:pt idx="1465">
                  <c:v>1.60324579333953E-3</c:v>
                </c:pt>
                <c:pt idx="1466">
                  <c:v>1.6057535950694799E-3</c:v>
                </c:pt>
                <c:pt idx="1467">
                  <c:v>1.5744299023882401E-3</c:v>
                </c:pt>
                <c:pt idx="1468">
                  <c:v>1.58994916984543E-3</c:v>
                </c:pt>
                <c:pt idx="1469">
                  <c:v>1.5885703130163499E-3</c:v>
                </c:pt>
                <c:pt idx="1470">
                  <c:v>1.5818430150718299E-3</c:v>
                </c:pt>
                <c:pt idx="1471">
                  <c:v>1.5818192786087901E-3</c:v>
                </c:pt>
                <c:pt idx="1472">
                  <c:v>1.5717208383938201E-3</c:v>
                </c:pt>
                <c:pt idx="1473">
                  <c:v>1.5961259834898899E-3</c:v>
                </c:pt>
                <c:pt idx="1474">
                  <c:v>1.59494594920496E-3</c:v>
                </c:pt>
                <c:pt idx="1475">
                  <c:v>1.5959575346928801E-3</c:v>
                </c:pt>
                <c:pt idx="1476">
                  <c:v>1.6013079035095601E-3</c:v>
                </c:pt>
                <c:pt idx="1477">
                  <c:v>1.59338336963261E-3</c:v>
                </c:pt>
                <c:pt idx="1478">
                  <c:v>1.58898007749982E-3</c:v>
                </c:pt>
                <c:pt idx="1479">
                  <c:v>1.5882073254489201E-3</c:v>
                </c:pt>
                <c:pt idx="1480">
                  <c:v>1.6106875230875201E-3</c:v>
                </c:pt>
                <c:pt idx="1481">
                  <c:v>1.58261823924294E-3</c:v>
                </c:pt>
                <c:pt idx="1482">
                  <c:v>1.5931079438363601E-3</c:v>
                </c:pt>
                <c:pt idx="1483">
                  <c:v>1.6017103480900901E-3</c:v>
                </c:pt>
                <c:pt idx="1484">
                  <c:v>1.60299207524021E-3</c:v>
                </c:pt>
                <c:pt idx="1485">
                  <c:v>1.57301477461019E-3</c:v>
                </c:pt>
                <c:pt idx="1486">
                  <c:v>1.6267119299598501E-3</c:v>
                </c:pt>
                <c:pt idx="1487">
                  <c:v>1.61914719571724E-3</c:v>
                </c:pt>
                <c:pt idx="1488">
                  <c:v>1.60192158636118E-3</c:v>
                </c:pt>
                <c:pt idx="1489">
                  <c:v>1.60632189053702E-3</c:v>
                </c:pt>
                <c:pt idx="1490">
                  <c:v>1.6064941924731999E-3</c:v>
                </c:pt>
                <c:pt idx="1491">
                  <c:v>1.59753007491756E-3</c:v>
                </c:pt>
                <c:pt idx="1492">
                  <c:v>1.59416021259167E-3</c:v>
                </c:pt>
                <c:pt idx="1493">
                  <c:v>1.5943010140408399E-3</c:v>
                </c:pt>
                <c:pt idx="1494">
                  <c:v>1.5907043716238E-3</c:v>
                </c:pt>
                <c:pt idx="1495">
                  <c:v>1.6017557140103401E-3</c:v>
                </c:pt>
                <c:pt idx="1496">
                  <c:v>1.5990562057017E-3</c:v>
                </c:pt>
                <c:pt idx="1497">
                  <c:v>1.60964603975014E-3</c:v>
                </c:pt>
                <c:pt idx="1498">
                  <c:v>1.5867816452572799E-3</c:v>
                </c:pt>
                <c:pt idx="1499">
                  <c:v>1.5783815149420001E-3</c:v>
                </c:pt>
                <c:pt idx="1500">
                  <c:v>1.5753482968677299E-3</c:v>
                </c:pt>
                <c:pt idx="1501">
                  <c:v>1.57456205898017E-3</c:v>
                </c:pt>
                <c:pt idx="1502">
                  <c:v>1.5927624033830899E-3</c:v>
                </c:pt>
                <c:pt idx="1503">
                  <c:v>1.5954691769499399E-3</c:v>
                </c:pt>
                <c:pt idx="1504">
                  <c:v>1.57685603503134E-3</c:v>
                </c:pt>
                <c:pt idx="1505">
                  <c:v>1.58881037253105E-3</c:v>
                </c:pt>
                <c:pt idx="1506">
                  <c:v>1.5638654277259499E-3</c:v>
                </c:pt>
                <c:pt idx="1507">
                  <c:v>1.57331690002732E-3</c:v>
                </c:pt>
                <c:pt idx="1508">
                  <c:v>1.5768591369817401E-3</c:v>
                </c:pt>
                <c:pt idx="1509">
                  <c:v>1.57592162209842E-3</c:v>
                </c:pt>
                <c:pt idx="1510">
                  <c:v>1.5861830276230301E-3</c:v>
                </c:pt>
                <c:pt idx="1511">
                  <c:v>1.57603212966108E-3</c:v>
                </c:pt>
                <c:pt idx="1512">
                  <c:v>1.5749326441804E-3</c:v>
                </c:pt>
                <c:pt idx="1513">
                  <c:v>1.58801388079627E-3</c:v>
                </c:pt>
                <c:pt idx="1514">
                  <c:v>1.5728492978320601E-3</c:v>
                </c:pt>
                <c:pt idx="1515">
                  <c:v>1.59525693714911E-3</c:v>
                </c:pt>
                <c:pt idx="1516">
                  <c:v>1.5733875756159101E-3</c:v>
                </c:pt>
                <c:pt idx="1517">
                  <c:v>1.58052622587874E-3</c:v>
                </c:pt>
                <c:pt idx="1518">
                  <c:v>1.57508300305951E-3</c:v>
                </c:pt>
                <c:pt idx="1519">
                  <c:v>1.60469644523583E-3</c:v>
                </c:pt>
                <c:pt idx="1520">
                  <c:v>1.5742445435309399E-3</c:v>
                </c:pt>
                <c:pt idx="1521">
                  <c:v>1.5939160146230999E-3</c:v>
                </c:pt>
                <c:pt idx="1522">
                  <c:v>1.5987791988143201E-3</c:v>
                </c:pt>
                <c:pt idx="1523">
                  <c:v>1.57610973604643E-3</c:v>
                </c:pt>
                <c:pt idx="1524">
                  <c:v>1.5711640119995399E-3</c:v>
                </c:pt>
                <c:pt idx="1525">
                  <c:v>1.6001966018581099E-3</c:v>
                </c:pt>
                <c:pt idx="1526">
                  <c:v>1.5552975178400601E-3</c:v>
                </c:pt>
                <c:pt idx="1527">
                  <c:v>1.5480037444727201E-3</c:v>
                </c:pt>
                <c:pt idx="1528">
                  <c:v>1.5652516476031401E-3</c:v>
                </c:pt>
                <c:pt idx="1529">
                  <c:v>1.5494787272414101E-3</c:v>
                </c:pt>
                <c:pt idx="1530">
                  <c:v>1.5439053079955101E-3</c:v>
                </c:pt>
                <c:pt idx="1531">
                  <c:v>1.52346017594708E-3</c:v>
                </c:pt>
                <c:pt idx="1532">
                  <c:v>1.56709790391879E-3</c:v>
                </c:pt>
                <c:pt idx="1533">
                  <c:v>1.5632139800955101E-3</c:v>
                </c:pt>
                <c:pt idx="1534">
                  <c:v>1.5758402016801201E-3</c:v>
                </c:pt>
                <c:pt idx="1535">
                  <c:v>1.5658152158426299E-3</c:v>
                </c:pt>
                <c:pt idx="1536">
                  <c:v>1.5480835165432799E-3</c:v>
                </c:pt>
                <c:pt idx="1537">
                  <c:v>1.5745478107013499E-3</c:v>
                </c:pt>
                <c:pt idx="1538">
                  <c:v>1.5311657546835001E-3</c:v>
                </c:pt>
                <c:pt idx="1539">
                  <c:v>1.56160171174897E-3</c:v>
                </c:pt>
                <c:pt idx="1540">
                  <c:v>1.5634767925886001E-3</c:v>
                </c:pt>
                <c:pt idx="1541">
                  <c:v>1.57044125158274E-3</c:v>
                </c:pt>
                <c:pt idx="1542">
                  <c:v>1.5431931987539701E-3</c:v>
                </c:pt>
                <c:pt idx="1543">
                  <c:v>1.5818478107309799E-3</c:v>
                </c:pt>
                <c:pt idx="1544">
                  <c:v>1.55696257274925E-3</c:v>
                </c:pt>
                <c:pt idx="1545">
                  <c:v>1.5437442815813599E-3</c:v>
                </c:pt>
                <c:pt idx="1546">
                  <c:v>1.5157212252039701E-3</c:v>
                </c:pt>
                <c:pt idx="1547">
                  <c:v>1.56018931096821E-3</c:v>
                </c:pt>
                <c:pt idx="1548">
                  <c:v>1.5628435478571899E-3</c:v>
                </c:pt>
                <c:pt idx="1549">
                  <c:v>1.54827108797503E-3</c:v>
                </c:pt>
                <c:pt idx="1550">
                  <c:v>1.5382097678813501E-3</c:v>
                </c:pt>
                <c:pt idx="1551">
                  <c:v>1.5662429467895699E-3</c:v>
                </c:pt>
                <c:pt idx="1552">
                  <c:v>1.5401777140185799E-3</c:v>
                </c:pt>
                <c:pt idx="1553">
                  <c:v>1.5350042791067199E-3</c:v>
                </c:pt>
                <c:pt idx="1554">
                  <c:v>1.5634796259814099E-3</c:v>
                </c:pt>
                <c:pt idx="1555">
                  <c:v>1.57001584091907E-3</c:v>
                </c:pt>
                <c:pt idx="1556">
                  <c:v>1.52270445728294E-3</c:v>
                </c:pt>
                <c:pt idx="1557">
                  <c:v>1.5505453822642001E-3</c:v>
                </c:pt>
                <c:pt idx="1558">
                  <c:v>1.5447393980050699E-3</c:v>
                </c:pt>
                <c:pt idx="1559">
                  <c:v>1.8663010358052599E-3</c:v>
                </c:pt>
                <c:pt idx="1560">
                  <c:v>1.53940878674049E-3</c:v>
                </c:pt>
                <c:pt idx="1561">
                  <c:v>1.5503384110057601E-3</c:v>
                </c:pt>
                <c:pt idx="1562">
                  <c:v>1.52707689838152E-3</c:v>
                </c:pt>
                <c:pt idx="1563">
                  <c:v>1.53470309403104E-3</c:v>
                </c:pt>
                <c:pt idx="1564">
                  <c:v>1.5341573752215901E-3</c:v>
                </c:pt>
                <c:pt idx="1565">
                  <c:v>1.5144920110693801E-3</c:v>
                </c:pt>
                <c:pt idx="1566">
                  <c:v>1.5200665111818499E-3</c:v>
                </c:pt>
                <c:pt idx="1567">
                  <c:v>1.5393140156245301E-3</c:v>
                </c:pt>
                <c:pt idx="1568">
                  <c:v>1.51900543826086E-3</c:v>
                </c:pt>
                <c:pt idx="1569">
                  <c:v>1.5134233871355301E-3</c:v>
                </c:pt>
                <c:pt idx="1570">
                  <c:v>1.53907686408367E-3</c:v>
                </c:pt>
                <c:pt idx="1571">
                  <c:v>1.5442631065107301E-3</c:v>
                </c:pt>
                <c:pt idx="1572">
                  <c:v>1.52613021626908E-3</c:v>
                </c:pt>
                <c:pt idx="1573">
                  <c:v>1.52158577831711E-3</c:v>
                </c:pt>
                <c:pt idx="1574">
                  <c:v>1.5191721106823199E-3</c:v>
                </c:pt>
                <c:pt idx="1575">
                  <c:v>1.53054425959587E-3</c:v>
                </c:pt>
                <c:pt idx="1576">
                  <c:v>1.5488017499414E-3</c:v>
                </c:pt>
                <c:pt idx="1577">
                  <c:v>1.51981178200304E-3</c:v>
                </c:pt>
                <c:pt idx="1578">
                  <c:v>1.54379228049153E-3</c:v>
                </c:pt>
                <c:pt idx="1579">
                  <c:v>1.54152318308039E-3</c:v>
                </c:pt>
                <c:pt idx="1580">
                  <c:v>1.5319020201405101E-3</c:v>
                </c:pt>
                <c:pt idx="1581">
                  <c:v>1.51263126423123E-3</c:v>
                </c:pt>
                <c:pt idx="1582">
                  <c:v>1.50815815857305E-3</c:v>
                </c:pt>
                <c:pt idx="1583">
                  <c:v>1.51598959864645E-3</c:v>
                </c:pt>
                <c:pt idx="1584">
                  <c:v>1.5197217683700799E-3</c:v>
                </c:pt>
                <c:pt idx="1585">
                  <c:v>1.5130459332079701E-3</c:v>
                </c:pt>
                <c:pt idx="1586">
                  <c:v>1.51393820048208E-3</c:v>
                </c:pt>
                <c:pt idx="1587">
                  <c:v>1.49929566788442E-3</c:v>
                </c:pt>
                <c:pt idx="1588">
                  <c:v>1.51800959107765E-3</c:v>
                </c:pt>
                <c:pt idx="1589">
                  <c:v>1.50713483824453E-3</c:v>
                </c:pt>
                <c:pt idx="1590">
                  <c:v>1.48875643323701E-3</c:v>
                </c:pt>
                <c:pt idx="1591">
                  <c:v>1.5237092213850299E-3</c:v>
                </c:pt>
                <c:pt idx="1592">
                  <c:v>1.5251970480147101E-3</c:v>
                </c:pt>
                <c:pt idx="1593">
                  <c:v>1.5390628892083299E-3</c:v>
                </c:pt>
                <c:pt idx="1594">
                  <c:v>1.5107947000457199E-3</c:v>
                </c:pt>
                <c:pt idx="1595">
                  <c:v>1.5173747984703601E-3</c:v>
                </c:pt>
                <c:pt idx="1596">
                  <c:v>1.5128136460758699E-3</c:v>
                </c:pt>
                <c:pt idx="1597">
                  <c:v>1.55376837675352E-3</c:v>
                </c:pt>
                <c:pt idx="1598">
                  <c:v>1.5434405821148499E-3</c:v>
                </c:pt>
                <c:pt idx="1599">
                  <c:v>1.54068547905921E-3</c:v>
                </c:pt>
                <c:pt idx="1600">
                  <c:v>1.5146572878284601E-3</c:v>
                </c:pt>
                <c:pt idx="1601">
                  <c:v>1.5382763043608101E-3</c:v>
                </c:pt>
                <c:pt idx="1602">
                  <c:v>1.53864511529852E-3</c:v>
                </c:pt>
                <c:pt idx="1603">
                  <c:v>1.5370043234234801E-3</c:v>
                </c:pt>
                <c:pt idx="1604">
                  <c:v>1.4930133141249401E-3</c:v>
                </c:pt>
                <c:pt idx="1605">
                  <c:v>1.5182409926530499E-3</c:v>
                </c:pt>
                <c:pt idx="1606">
                  <c:v>1.5106389608807E-3</c:v>
                </c:pt>
                <c:pt idx="1607">
                  <c:v>1.50142523373515E-3</c:v>
                </c:pt>
                <c:pt idx="1608">
                  <c:v>1.4871486976822999E-3</c:v>
                </c:pt>
                <c:pt idx="1609">
                  <c:v>1.5275789869085201E-3</c:v>
                </c:pt>
                <c:pt idx="1610">
                  <c:v>1.51973641690702E-3</c:v>
                </c:pt>
                <c:pt idx="1611">
                  <c:v>1.50430194965945E-3</c:v>
                </c:pt>
                <c:pt idx="1612">
                  <c:v>1.5132660832975701E-3</c:v>
                </c:pt>
                <c:pt idx="1613">
                  <c:v>1.47814410266844E-3</c:v>
                </c:pt>
                <c:pt idx="1614">
                  <c:v>1.5039543769338299E-3</c:v>
                </c:pt>
                <c:pt idx="1615">
                  <c:v>1.52129977740209E-3</c:v>
                </c:pt>
                <c:pt idx="1616">
                  <c:v>1.5175753047654301E-3</c:v>
                </c:pt>
                <c:pt idx="1617">
                  <c:v>1.5008258523073899E-3</c:v>
                </c:pt>
                <c:pt idx="1618">
                  <c:v>1.5060740461698701E-3</c:v>
                </c:pt>
                <c:pt idx="1619">
                  <c:v>1.5246341406215101E-3</c:v>
                </c:pt>
                <c:pt idx="1620">
                  <c:v>1.5201538510145501E-3</c:v>
                </c:pt>
                <c:pt idx="1621">
                  <c:v>1.51927510767726E-3</c:v>
                </c:pt>
                <c:pt idx="1622">
                  <c:v>1.52393937414864E-3</c:v>
                </c:pt>
                <c:pt idx="1623">
                  <c:v>1.5253370953103799E-3</c:v>
                </c:pt>
                <c:pt idx="1624">
                  <c:v>1.5020586790803999E-3</c:v>
                </c:pt>
                <c:pt idx="1625">
                  <c:v>1.50694268992516E-3</c:v>
                </c:pt>
                <c:pt idx="1626">
                  <c:v>1.5232132961976201E-3</c:v>
                </c:pt>
                <c:pt idx="1627">
                  <c:v>1.5224242966040101E-3</c:v>
                </c:pt>
                <c:pt idx="1628">
                  <c:v>1.5362799864693101E-3</c:v>
                </c:pt>
                <c:pt idx="1629">
                  <c:v>1.52248272816662E-3</c:v>
                </c:pt>
                <c:pt idx="1630">
                  <c:v>1.5200140589316099E-3</c:v>
                </c:pt>
                <c:pt idx="1631">
                  <c:v>1.51699421420794E-3</c:v>
                </c:pt>
                <c:pt idx="1632">
                  <c:v>1.49539613199507E-3</c:v>
                </c:pt>
                <c:pt idx="1633">
                  <c:v>1.5098384914202199E-3</c:v>
                </c:pt>
                <c:pt idx="1634">
                  <c:v>1.5248469382101099E-3</c:v>
                </c:pt>
                <c:pt idx="1635">
                  <c:v>1.5447830187084301E-3</c:v>
                </c:pt>
                <c:pt idx="1636">
                  <c:v>1.52083525625755E-3</c:v>
                </c:pt>
                <c:pt idx="1637">
                  <c:v>1.5247875083742599E-3</c:v>
                </c:pt>
                <c:pt idx="1638">
                  <c:v>1.50908704932019E-3</c:v>
                </c:pt>
                <c:pt idx="1639">
                  <c:v>1.4948585016710701E-3</c:v>
                </c:pt>
                <c:pt idx="1640">
                  <c:v>1.49080425897104E-3</c:v>
                </c:pt>
                <c:pt idx="1641">
                  <c:v>1.5238092344622299E-3</c:v>
                </c:pt>
                <c:pt idx="1642">
                  <c:v>1.52665417809528E-3</c:v>
                </c:pt>
                <c:pt idx="1643">
                  <c:v>1.5317477650402601E-3</c:v>
                </c:pt>
                <c:pt idx="1644">
                  <c:v>1.5090777883499701E-3</c:v>
                </c:pt>
                <c:pt idx="1645">
                  <c:v>1.4964244641243801E-3</c:v>
                </c:pt>
                <c:pt idx="1646">
                  <c:v>1.49178806944579E-3</c:v>
                </c:pt>
                <c:pt idx="1647">
                  <c:v>1.5215261566998001E-3</c:v>
                </c:pt>
                <c:pt idx="1648">
                  <c:v>1.5312755674988601E-3</c:v>
                </c:pt>
                <c:pt idx="1649">
                  <c:v>1.52150605112638E-3</c:v>
                </c:pt>
                <c:pt idx="1650">
                  <c:v>1.52145436991332E-3</c:v>
                </c:pt>
                <c:pt idx="1651">
                  <c:v>1.5021687371559399E-3</c:v>
                </c:pt>
                <c:pt idx="1652">
                  <c:v>1.5203799458234201E-3</c:v>
                </c:pt>
                <c:pt idx="1653">
                  <c:v>1.51886739541949E-3</c:v>
                </c:pt>
                <c:pt idx="1654">
                  <c:v>1.51873587848449E-3</c:v>
                </c:pt>
                <c:pt idx="1655">
                  <c:v>1.53276239204508E-3</c:v>
                </c:pt>
                <c:pt idx="1656">
                  <c:v>1.54472715030682E-3</c:v>
                </c:pt>
                <c:pt idx="1657">
                  <c:v>1.5416254903879399E-3</c:v>
                </c:pt>
                <c:pt idx="1658">
                  <c:v>1.5177763107401001E-3</c:v>
                </c:pt>
                <c:pt idx="1659">
                  <c:v>1.5167452326419601E-3</c:v>
                </c:pt>
                <c:pt idx="1660">
                  <c:v>1.5113276016766701E-3</c:v>
                </c:pt>
                <c:pt idx="1661">
                  <c:v>1.52572015010056E-3</c:v>
                </c:pt>
                <c:pt idx="1662">
                  <c:v>1.5236192294198799E-3</c:v>
                </c:pt>
                <c:pt idx="1663">
                  <c:v>1.5278882824072599E-3</c:v>
                </c:pt>
                <c:pt idx="1664">
                  <c:v>1.5333301913367E-3</c:v>
                </c:pt>
                <c:pt idx="1665">
                  <c:v>1.5102687946572501E-3</c:v>
                </c:pt>
                <c:pt idx="1666">
                  <c:v>1.5002186394876499E-3</c:v>
                </c:pt>
                <c:pt idx="1667">
                  <c:v>1.5282939172532801E-3</c:v>
                </c:pt>
                <c:pt idx="1668">
                  <c:v>1.46752363090816E-3</c:v>
                </c:pt>
                <c:pt idx="1669">
                  <c:v>1.4583560475530299E-3</c:v>
                </c:pt>
                <c:pt idx="1670">
                  <c:v>1.49120178721907E-3</c:v>
                </c:pt>
                <c:pt idx="1671">
                  <c:v>1.4817456514849699E-3</c:v>
                </c:pt>
                <c:pt idx="1672">
                  <c:v>1.5163129118259001E-3</c:v>
                </c:pt>
                <c:pt idx="1673">
                  <c:v>1.4588345887231299E-3</c:v>
                </c:pt>
                <c:pt idx="1674">
                  <c:v>1.43269348539631E-3</c:v>
                </c:pt>
                <c:pt idx="1675">
                  <c:v>1.4306039760887E-3</c:v>
                </c:pt>
                <c:pt idx="1676">
                  <c:v>1.42536329788333E-3</c:v>
                </c:pt>
                <c:pt idx="1677">
                  <c:v>1.44339355980223E-3</c:v>
                </c:pt>
                <c:pt idx="1678">
                  <c:v>1.4516256407101399E-3</c:v>
                </c:pt>
                <c:pt idx="1679">
                  <c:v>1.4518807365757199E-3</c:v>
                </c:pt>
                <c:pt idx="1680">
                  <c:v>1.47498729941996E-3</c:v>
                </c:pt>
                <c:pt idx="1681">
                  <c:v>1.46946937689953E-3</c:v>
                </c:pt>
                <c:pt idx="1682">
                  <c:v>1.4793888842027901E-3</c:v>
                </c:pt>
                <c:pt idx="1683">
                  <c:v>1.48454673695956E-3</c:v>
                </c:pt>
                <c:pt idx="1684">
                  <c:v>1.4960483394250901E-3</c:v>
                </c:pt>
                <c:pt idx="1685">
                  <c:v>1.50278498069203E-3</c:v>
                </c:pt>
                <c:pt idx="1686">
                  <c:v>1.48201188298871E-3</c:v>
                </c:pt>
                <c:pt idx="1687">
                  <c:v>1.4607477884703501E-3</c:v>
                </c:pt>
                <c:pt idx="1688">
                  <c:v>1.4402685595033501E-3</c:v>
                </c:pt>
                <c:pt idx="1689">
                  <c:v>1.48475476158052E-3</c:v>
                </c:pt>
                <c:pt idx="1690">
                  <c:v>1.4803711615620401E-3</c:v>
                </c:pt>
                <c:pt idx="1691">
                  <c:v>1.4922316956384699E-3</c:v>
                </c:pt>
                <c:pt idx="1692">
                  <c:v>1.4917811750583001E-3</c:v>
                </c:pt>
                <c:pt idx="1693">
                  <c:v>1.5051596556508199E-3</c:v>
                </c:pt>
                <c:pt idx="1694">
                  <c:v>1.47700485093281E-3</c:v>
                </c:pt>
                <c:pt idx="1695">
                  <c:v>1.46016643828157E-3</c:v>
                </c:pt>
                <c:pt idx="1696">
                  <c:v>1.47238800872482E-3</c:v>
                </c:pt>
                <c:pt idx="1697">
                  <c:v>1.46969123975086E-3</c:v>
                </c:pt>
                <c:pt idx="1698">
                  <c:v>1.4831569409235899E-3</c:v>
                </c:pt>
                <c:pt idx="1699">
                  <c:v>1.51715421613466E-3</c:v>
                </c:pt>
                <c:pt idx="1700">
                  <c:v>1.4568817329558899E-3</c:v>
                </c:pt>
                <c:pt idx="1701">
                  <c:v>1.49813520286177E-3</c:v>
                </c:pt>
                <c:pt idx="1702">
                  <c:v>1.47367449747094E-3</c:v>
                </c:pt>
                <c:pt idx="1703">
                  <c:v>1.4812250439744999E-3</c:v>
                </c:pt>
                <c:pt idx="1704">
                  <c:v>1.4737254953609399E-3</c:v>
                </c:pt>
                <c:pt idx="1706">
                  <c:v>1.4462654318720301E-3</c:v>
                </c:pt>
                <c:pt idx="1707">
                  <c:v>1.4331818795437299E-3</c:v>
                </c:pt>
                <c:pt idx="1708">
                  <c:v>1.45180686778708E-3</c:v>
                </c:pt>
                <c:pt idx="1709">
                  <c:v>1.44799540492898E-3</c:v>
                </c:pt>
                <c:pt idx="1710">
                  <c:v>1.44222547322042E-3</c:v>
                </c:pt>
                <c:pt idx="1711">
                  <c:v>1.43225362932104E-3</c:v>
                </c:pt>
                <c:pt idx="1712">
                  <c:v>1.4052110127610799E-3</c:v>
                </c:pt>
                <c:pt idx="1713">
                  <c:v>1.44120392142248E-3</c:v>
                </c:pt>
                <c:pt idx="1714">
                  <c:v>1.40577818716377E-3</c:v>
                </c:pt>
                <c:pt idx="1715">
                  <c:v>1.4358738311640699E-3</c:v>
                </c:pt>
                <c:pt idx="1716">
                  <c:v>1.4231912715749299E-3</c:v>
                </c:pt>
                <c:pt idx="1717">
                  <c:v>1.39807791065462E-3</c:v>
                </c:pt>
                <c:pt idx="1718">
                  <c:v>1.4197729106665399E-3</c:v>
                </c:pt>
                <c:pt idx="1719">
                  <c:v>1.42734988237635E-3</c:v>
                </c:pt>
                <c:pt idx="1720">
                  <c:v>1.42420929257642E-3</c:v>
                </c:pt>
                <c:pt idx="1721">
                  <c:v>1.45396261860995E-3</c:v>
                </c:pt>
                <c:pt idx="1722">
                  <c:v>1.4168725364073001E-3</c:v>
                </c:pt>
                <c:pt idx="1723">
                  <c:v>1.42618278245205E-3</c:v>
                </c:pt>
                <c:pt idx="1724">
                  <c:v>1.4248655648181399E-3</c:v>
                </c:pt>
                <c:pt idx="1725">
                  <c:v>1.43244709886527E-3</c:v>
                </c:pt>
                <c:pt idx="1726">
                  <c:v>1.4174097257956E-3</c:v>
                </c:pt>
                <c:pt idx="1727">
                  <c:v>1.4402526839039E-3</c:v>
                </c:pt>
                <c:pt idx="1728">
                  <c:v>1.4294527480738701E-3</c:v>
                </c:pt>
                <c:pt idx="1729">
                  <c:v>1.4265213176484399E-3</c:v>
                </c:pt>
                <c:pt idx="1730">
                  <c:v>1.4347319353334399E-3</c:v>
                </c:pt>
                <c:pt idx="1731">
                  <c:v>1.42574696727732E-3</c:v>
                </c:pt>
                <c:pt idx="1732">
                  <c:v>1.41097506007378E-3</c:v>
                </c:pt>
                <c:pt idx="1733">
                  <c:v>1.42825350493766E-3</c:v>
                </c:pt>
                <c:pt idx="1734">
                  <c:v>1.41994131693357E-3</c:v>
                </c:pt>
                <c:pt idx="1735">
                  <c:v>1.4090549703992901E-3</c:v>
                </c:pt>
                <c:pt idx="1736">
                  <c:v>1.4073828135633701E-3</c:v>
                </c:pt>
                <c:pt idx="1737">
                  <c:v>1.44224173490185E-3</c:v>
                </c:pt>
                <c:pt idx="1738">
                  <c:v>1.45137252452368E-3</c:v>
                </c:pt>
                <c:pt idx="1739">
                  <c:v>1.4178913227536E-3</c:v>
                </c:pt>
                <c:pt idx="1740">
                  <c:v>1.4283121959436599E-3</c:v>
                </c:pt>
                <c:pt idx="1741">
                  <c:v>1.4063093707486699E-3</c:v>
                </c:pt>
                <c:pt idx="1742">
                  <c:v>1.4226060996357301E-3</c:v>
                </c:pt>
                <c:pt idx="1743">
                  <c:v>1.4072255864092001E-3</c:v>
                </c:pt>
                <c:pt idx="1744">
                  <c:v>1.42804971826048E-3</c:v>
                </c:pt>
                <c:pt idx="1745">
                  <c:v>1.42394012895676E-3</c:v>
                </c:pt>
                <c:pt idx="1746">
                  <c:v>1.38823581736661E-3</c:v>
                </c:pt>
                <c:pt idx="1747">
                  <c:v>1.4244266799343899E-3</c:v>
                </c:pt>
                <c:pt idx="1748">
                  <c:v>1.3858982684693899E-3</c:v>
                </c:pt>
                <c:pt idx="1749">
                  <c:v>1.40942608620578E-3</c:v>
                </c:pt>
                <c:pt idx="1750">
                  <c:v>1.44531812747777E-3</c:v>
                </c:pt>
                <c:pt idx="1751">
                  <c:v>1.4168728542132501E-3</c:v>
                </c:pt>
                <c:pt idx="1752">
                  <c:v>1.4359954948433701E-3</c:v>
                </c:pt>
                <c:pt idx="1753">
                  <c:v>1.40931495754395E-3</c:v>
                </c:pt>
                <c:pt idx="1754">
                  <c:v>1.4285046984187199E-3</c:v>
                </c:pt>
                <c:pt idx="1755">
                  <c:v>1.4215461539951999E-3</c:v>
                </c:pt>
                <c:pt idx="1756">
                  <c:v>1.4073956678099301E-3</c:v>
                </c:pt>
                <c:pt idx="1757">
                  <c:v>1.4073242745026901E-3</c:v>
                </c:pt>
                <c:pt idx="1758">
                  <c:v>1.3976110651297601E-3</c:v>
                </c:pt>
                <c:pt idx="1759">
                  <c:v>1.38795778820037E-3</c:v>
                </c:pt>
                <c:pt idx="1760">
                  <c:v>1.4068302031791399E-3</c:v>
                </c:pt>
                <c:pt idx="1761">
                  <c:v>1.43056706184597E-3</c:v>
                </c:pt>
                <c:pt idx="1762">
                  <c:v>1.3976616585471601E-3</c:v>
                </c:pt>
                <c:pt idx="1763">
                  <c:v>1.41457917915469E-3</c:v>
                </c:pt>
                <c:pt idx="1764">
                  <c:v>1.4183957285706799E-3</c:v>
                </c:pt>
                <c:pt idx="1765">
                  <c:v>1.3889479018815399E-3</c:v>
                </c:pt>
                <c:pt idx="1766">
                  <c:v>1.37401431559288E-3</c:v>
                </c:pt>
                <c:pt idx="1767">
                  <c:v>1.3925070008682901E-3</c:v>
                </c:pt>
                <c:pt idx="1768">
                  <c:v>1.39399936706467E-3</c:v>
                </c:pt>
                <c:pt idx="1769">
                  <c:v>1.3578984527414101E-3</c:v>
                </c:pt>
                <c:pt idx="1770">
                  <c:v>1.40831755339151E-3</c:v>
                </c:pt>
                <c:pt idx="1771">
                  <c:v>1.37537889758161E-3</c:v>
                </c:pt>
                <c:pt idx="1772">
                  <c:v>1.3877325622770401E-3</c:v>
                </c:pt>
                <c:pt idx="1773">
                  <c:v>1.43061536585518E-3</c:v>
                </c:pt>
                <c:pt idx="1774">
                  <c:v>1.4150804380647099E-3</c:v>
                </c:pt>
                <c:pt idx="1775">
                  <c:v>1.41800505699184E-3</c:v>
                </c:pt>
                <c:pt idx="1776">
                  <c:v>1.39978061197577E-3</c:v>
                </c:pt>
                <c:pt idx="1777">
                  <c:v>1.39919506174275E-3</c:v>
                </c:pt>
                <c:pt idx="1778">
                  <c:v>1.38872947401533E-3</c:v>
                </c:pt>
                <c:pt idx="1779">
                  <c:v>1.3959001338459699E-3</c:v>
                </c:pt>
                <c:pt idx="1780">
                  <c:v>1.41165609829135E-3</c:v>
                </c:pt>
                <c:pt idx="1781">
                  <c:v>1.4004766402624599E-3</c:v>
                </c:pt>
                <c:pt idx="1782">
                  <c:v>1.40115039718709E-3</c:v>
                </c:pt>
                <c:pt idx="1783">
                  <c:v>1.4210198925143E-3</c:v>
                </c:pt>
                <c:pt idx="1784">
                  <c:v>1.3946202723398901E-3</c:v>
                </c:pt>
                <c:pt idx="1785">
                  <c:v>1.4088980767099899E-3</c:v>
                </c:pt>
                <c:pt idx="1786">
                  <c:v>1.37675072406841E-3</c:v>
                </c:pt>
                <c:pt idx="1787">
                  <c:v>1.43937561565198E-3</c:v>
                </c:pt>
                <c:pt idx="1788">
                  <c:v>1.4350686548108499E-3</c:v>
                </c:pt>
                <c:pt idx="1789">
                  <c:v>1.4088961369294801E-3</c:v>
                </c:pt>
                <c:pt idx="1790">
                  <c:v>1.4073176675367799E-3</c:v>
                </c:pt>
                <c:pt idx="1791">
                  <c:v>1.4279546393870201E-3</c:v>
                </c:pt>
                <c:pt idx="1792">
                  <c:v>1.43584138377007E-3</c:v>
                </c:pt>
                <c:pt idx="1793">
                  <c:v>1.4161826891765201E-3</c:v>
                </c:pt>
                <c:pt idx="1794">
                  <c:v>1.39091175539224E-3</c:v>
                </c:pt>
                <c:pt idx="1795">
                  <c:v>1.4014897794204901E-3</c:v>
                </c:pt>
                <c:pt idx="1796">
                  <c:v>1.4169487901698301E-3</c:v>
                </c:pt>
                <c:pt idx="1797">
                  <c:v>1.4118495651325E-3</c:v>
                </c:pt>
                <c:pt idx="1798">
                  <c:v>1.40530322624742E-3</c:v>
                </c:pt>
                <c:pt idx="1799">
                  <c:v>1.3941098115647099E-3</c:v>
                </c:pt>
                <c:pt idx="1800">
                  <c:v>1.3586586271990199E-3</c:v>
                </c:pt>
                <c:pt idx="1801">
                  <c:v>1.42725018290822E-3</c:v>
                </c:pt>
                <c:pt idx="1802">
                  <c:v>1.4273131370368299E-3</c:v>
                </c:pt>
                <c:pt idx="1803">
                  <c:v>1.43353994490675E-3</c:v>
                </c:pt>
                <c:pt idx="1804">
                  <c:v>1.40177456415868E-3</c:v>
                </c:pt>
                <c:pt idx="1805">
                  <c:v>1.4249048184431701E-3</c:v>
                </c:pt>
                <c:pt idx="1806">
                  <c:v>1.4416660000154599E-3</c:v>
                </c:pt>
                <c:pt idx="1807">
                  <c:v>1.4088564901211099E-3</c:v>
                </c:pt>
                <c:pt idx="1808">
                  <c:v>1.4258125291175599E-3</c:v>
                </c:pt>
                <c:pt idx="1809">
                  <c:v>1.39968699473632E-3</c:v>
                </c:pt>
                <c:pt idx="1810">
                  <c:v>1.36814077317424E-3</c:v>
                </c:pt>
                <c:pt idx="1811">
                  <c:v>1.3596847128550501E-3</c:v>
                </c:pt>
                <c:pt idx="1812">
                  <c:v>1.38250684057145E-3</c:v>
                </c:pt>
                <c:pt idx="1813">
                  <c:v>1.3920492186388E-3</c:v>
                </c:pt>
                <c:pt idx="1814">
                  <c:v>1.3880735043499701E-3</c:v>
                </c:pt>
                <c:pt idx="1815">
                  <c:v>1.4356525781330899E-3</c:v>
                </c:pt>
                <c:pt idx="1816">
                  <c:v>1.3994134890862901E-3</c:v>
                </c:pt>
                <c:pt idx="1817">
                  <c:v>1.4105003105718301E-3</c:v>
                </c:pt>
                <c:pt idx="1818">
                  <c:v>1.39832968260862E-3</c:v>
                </c:pt>
                <c:pt idx="1819">
                  <c:v>1.4115295068392699E-3</c:v>
                </c:pt>
                <c:pt idx="1820">
                  <c:v>1.3886452879298601E-3</c:v>
                </c:pt>
                <c:pt idx="1821">
                  <c:v>1.4211321593758099E-3</c:v>
                </c:pt>
                <c:pt idx="1822">
                  <c:v>1.3889208326256901E-3</c:v>
                </c:pt>
                <c:pt idx="1823">
                  <c:v>1.3811031746471701E-3</c:v>
                </c:pt>
                <c:pt idx="1824">
                  <c:v>1.3875624188232499E-3</c:v>
                </c:pt>
                <c:pt idx="1825">
                  <c:v>1.41085568949288E-3</c:v>
                </c:pt>
                <c:pt idx="1826">
                  <c:v>1.3889447255595101E-3</c:v>
                </c:pt>
                <c:pt idx="1827">
                  <c:v>1.37540718358294E-3</c:v>
                </c:pt>
                <c:pt idx="1828">
                  <c:v>1.38596338300156E-3</c:v>
                </c:pt>
                <c:pt idx="1829">
                  <c:v>1.42387268762286E-3</c:v>
                </c:pt>
                <c:pt idx="1830">
                  <c:v>1.36728966624858E-3</c:v>
                </c:pt>
                <c:pt idx="1831">
                  <c:v>1.36704729902399E-3</c:v>
                </c:pt>
                <c:pt idx="1832">
                  <c:v>1.3843452633646601E-3</c:v>
                </c:pt>
                <c:pt idx="1833">
                  <c:v>1.40088494002788E-3</c:v>
                </c:pt>
                <c:pt idx="1834">
                  <c:v>1.3618369101445001E-3</c:v>
                </c:pt>
                <c:pt idx="1835">
                  <c:v>1.3933592372511799E-3</c:v>
                </c:pt>
                <c:pt idx="1836">
                  <c:v>1.37859015966621E-3</c:v>
                </c:pt>
                <c:pt idx="1837">
                  <c:v>1.38096206812897E-3</c:v>
                </c:pt>
                <c:pt idx="1838">
                  <c:v>1.38087513955546E-3</c:v>
                </c:pt>
                <c:pt idx="1839">
                  <c:v>1.37143801323503E-3</c:v>
                </c:pt>
                <c:pt idx="1840">
                  <c:v>1.39204802716968E-3</c:v>
                </c:pt>
                <c:pt idx="1841">
                  <c:v>1.38641667014882E-3</c:v>
                </c:pt>
                <c:pt idx="1842">
                  <c:v>1.42292657945326E-3</c:v>
                </c:pt>
                <c:pt idx="1843">
                  <c:v>1.39746669070866E-3</c:v>
                </c:pt>
                <c:pt idx="1844">
                  <c:v>1.39763735512215E-3</c:v>
                </c:pt>
                <c:pt idx="1845">
                  <c:v>1.40001963619826E-3</c:v>
                </c:pt>
                <c:pt idx="1846">
                  <c:v>1.4155868385981899E-3</c:v>
                </c:pt>
                <c:pt idx="1847">
                  <c:v>1.41219212766053E-3</c:v>
                </c:pt>
                <c:pt idx="1848">
                  <c:v>1.39665837254855E-3</c:v>
                </c:pt>
                <c:pt idx="1849">
                  <c:v>1.4189176829188801E-3</c:v>
                </c:pt>
                <c:pt idx="1850">
                  <c:v>1.4035135718757699E-3</c:v>
                </c:pt>
                <c:pt idx="1851">
                  <c:v>1.4276517331328899E-3</c:v>
                </c:pt>
                <c:pt idx="1852">
                  <c:v>1.38520968417402E-3</c:v>
                </c:pt>
                <c:pt idx="1853">
                  <c:v>1.36871623108782E-3</c:v>
                </c:pt>
                <c:pt idx="1854">
                  <c:v>1.36433001428791E-3</c:v>
                </c:pt>
                <c:pt idx="1855">
                  <c:v>1.3931040295123501E-3</c:v>
                </c:pt>
                <c:pt idx="1856">
                  <c:v>1.3909603287443201E-3</c:v>
                </c:pt>
                <c:pt idx="1857">
                  <c:v>1.4124873708411599E-3</c:v>
                </c:pt>
                <c:pt idx="1858">
                  <c:v>1.3986516299352399E-3</c:v>
                </c:pt>
                <c:pt idx="1859">
                  <c:v>1.3713303890659E-3</c:v>
                </c:pt>
                <c:pt idx="1860">
                  <c:v>1.38453034387321E-3</c:v>
                </c:pt>
                <c:pt idx="1861">
                  <c:v>1.42410521808622E-3</c:v>
                </c:pt>
                <c:pt idx="1862">
                  <c:v>1.4216796358216301E-3</c:v>
                </c:pt>
                <c:pt idx="1863">
                  <c:v>1.39304420000799E-3</c:v>
                </c:pt>
                <c:pt idx="1864">
                  <c:v>1.4469167068907199E-3</c:v>
                </c:pt>
                <c:pt idx="1865">
                  <c:v>1.4128123173401299E-3</c:v>
                </c:pt>
                <c:pt idx="1866">
                  <c:v>1.4063278200756701E-3</c:v>
                </c:pt>
                <c:pt idx="1867">
                  <c:v>1.42341010951856E-3</c:v>
                </c:pt>
                <c:pt idx="1868">
                  <c:v>1.38541187793178E-3</c:v>
                </c:pt>
                <c:pt idx="1869">
                  <c:v>1.4240546461142701E-3</c:v>
                </c:pt>
                <c:pt idx="1870">
                  <c:v>1.41419136408123E-3</c:v>
                </c:pt>
                <c:pt idx="1871">
                  <c:v>1.39452320469047E-3</c:v>
                </c:pt>
                <c:pt idx="1872">
                  <c:v>1.41015626877164E-3</c:v>
                </c:pt>
                <c:pt idx="1873">
                  <c:v>1.38689528227926E-3</c:v>
                </c:pt>
                <c:pt idx="1874">
                  <c:v>1.3843026786778301E-3</c:v>
                </c:pt>
                <c:pt idx="1875">
                  <c:v>1.39456050858007E-3</c:v>
                </c:pt>
                <c:pt idx="1876">
                  <c:v>1.4185248052963301E-3</c:v>
                </c:pt>
                <c:pt idx="1877">
                  <c:v>1.4222757367108299E-3</c:v>
                </c:pt>
                <c:pt idx="1878">
                  <c:v>1.4387401050556001E-3</c:v>
                </c:pt>
                <c:pt idx="1879">
                  <c:v>1.3971100647526E-3</c:v>
                </c:pt>
                <c:pt idx="1880">
                  <c:v>1.4038741868439E-3</c:v>
                </c:pt>
                <c:pt idx="1881">
                  <c:v>1.42047740407144E-3</c:v>
                </c:pt>
                <c:pt idx="1882">
                  <c:v>1.39813707431428E-3</c:v>
                </c:pt>
                <c:pt idx="1883">
                  <c:v>1.43031924495496E-3</c:v>
                </c:pt>
                <c:pt idx="1884">
                  <c:v>1.4367970697464799E-3</c:v>
                </c:pt>
                <c:pt idx="1885">
                  <c:v>1.4203473888691101E-3</c:v>
                </c:pt>
                <c:pt idx="1886">
                  <c:v>1.41099957362525E-3</c:v>
                </c:pt>
                <c:pt idx="1887">
                  <c:v>1.4247824141686101E-3</c:v>
                </c:pt>
                <c:pt idx="1888">
                  <c:v>1.41225560727838E-3</c:v>
                </c:pt>
                <c:pt idx="1889">
                  <c:v>1.4021294125861701E-3</c:v>
                </c:pt>
                <c:pt idx="1890">
                  <c:v>1.4021304579044499E-3</c:v>
                </c:pt>
                <c:pt idx="1891">
                  <c:v>1.4289084295064001E-3</c:v>
                </c:pt>
                <c:pt idx="1892">
                  <c:v>1.4317930949476899E-3</c:v>
                </c:pt>
                <c:pt idx="1893">
                  <c:v>1.4093706741508099E-3</c:v>
                </c:pt>
                <c:pt idx="1894">
                  <c:v>1.42361320976912E-3</c:v>
                </c:pt>
                <c:pt idx="1895">
                  <c:v>1.41369898548191E-3</c:v>
                </c:pt>
                <c:pt idx="1896">
                  <c:v>1.4532878067765899E-3</c:v>
                </c:pt>
                <c:pt idx="1897">
                  <c:v>1.41844246575514E-3</c:v>
                </c:pt>
                <c:pt idx="1898">
                  <c:v>1.43145999251098E-3</c:v>
                </c:pt>
                <c:pt idx="1899">
                  <c:v>1.4232896387037701E-3</c:v>
                </c:pt>
                <c:pt idx="1900">
                  <c:v>1.4095412746434901E-3</c:v>
                </c:pt>
                <c:pt idx="1901">
                  <c:v>1.41052144057934E-3</c:v>
                </c:pt>
                <c:pt idx="1902">
                  <c:v>1.3929541313816699E-3</c:v>
                </c:pt>
                <c:pt idx="1903">
                  <c:v>1.4531653960868E-3</c:v>
                </c:pt>
                <c:pt idx="1904">
                  <c:v>1.37475448781695E-3</c:v>
                </c:pt>
                <c:pt idx="1905">
                  <c:v>1.42463990679606E-3</c:v>
                </c:pt>
                <c:pt idx="1906">
                  <c:v>1.3968940714035401E-3</c:v>
                </c:pt>
                <c:pt idx="1907">
                  <c:v>1.4080671662590799E-3</c:v>
                </c:pt>
                <c:pt idx="1908">
                  <c:v>1.4057082937659301E-3</c:v>
                </c:pt>
                <c:pt idx="1909">
                  <c:v>1.42655674550567E-3</c:v>
                </c:pt>
                <c:pt idx="1910">
                  <c:v>1.4477178802377499E-3</c:v>
                </c:pt>
                <c:pt idx="1911">
                  <c:v>1.44671494827138E-3</c:v>
                </c:pt>
                <c:pt idx="1912">
                  <c:v>1.4307577284653099E-3</c:v>
                </c:pt>
                <c:pt idx="1913">
                  <c:v>1.42394125879813E-3</c:v>
                </c:pt>
                <c:pt idx="1914">
                  <c:v>1.42269024099436E-3</c:v>
                </c:pt>
                <c:pt idx="1915">
                  <c:v>1.4249239610571499E-3</c:v>
                </c:pt>
                <c:pt idx="1916">
                  <c:v>1.42500442141098E-3</c:v>
                </c:pt>
                <c:pt idx="1917">
                  <c:v>1.44883009977312E-3</c:v>
                </c:pt>
                <c:pt idx="1918">
                  <c:v>1.4316703636054701E-3</c:v>
                </c:pt>
                <c:pt idx="1919">
                  <c:v>1.3984017782153199E-3</c:v>
                </c:pt>
                <c:pt idx="1920">
                  <c:v>1.41213919947015E-3</c:v>
                </c:pt>
                <c:pt idx="1921">
                  <c:v>1.4227646425537101E-3</c:v>
                </c:pt>
                <c:pt idx="1922">
                  <c:v>1.4032884111393001E-3</c:v>
                </c:pt>
                <c:pt idx="1923">
                  <c:v>1.4158193443103101E-3</c:v>
                </c:pt>
                <c:pt idx="1924">
                  <c:v>1.41224786786366E-3</c:v>
                </c:pt>
                <c:pt idx="1925">
                  <c:v>1.4278646201793201E-3</c:v>
                </c:pt>
                <c:pt idx="1926">
                  <c:v>1.41613772495564E-3</c:v>
                </c:pt>
                <c:pt idx="1927">
                  <c:v>1.42586269674029E-3</c:v>
                </c:pt>
                <c:pt idx="1928">
                  <c:v>1.3828741884103601E-3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835-4473-8E61-1337B4DEA5B0}"/>
            </c:ext>
          </c:extLst>
        </c:ser>
        <c:ser>
          <c:idx val="1"/>
          <c:order val="5"/>
          <c:tx>
            <c:v>up(Sapp) Parallel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data_Loop!$CH$12:$CH$1946</c:f>
              <c:numCache>
                <c:formatCode>General</c:formatCode>
                <c:ptCount val="1935"/>
                <c:pt idx="0">
                  <c:v>-15000.317871093799</c:v>
                </c:pt>
                <c:pt idx="1">
                  <c:v>-14996.2197265625</c:v>
                </c:pt>
                <c:pt idx="2">
                  <c:v>-14988.07421875</c:v>
                </c:pt>
                <c:pt idx="3">
                  <c:v>-14977.943359375</c:v>
                </c:pt>
                <c:pt idx="4">
                  <c:v>-14964.829589843799</c:v>
                </c:pt>
                <c:pt idx="5">
                  <c:v>-14950.316894531299</c:v>
                </c:pt>
                <c:pt idx="6">
                  <c:v>-14935.23046875</c:v>
                </c:pt>
                <c:pt idx="7">
                  <c:v>-14920.372558593799</c:v>
                </c:pt>
                <c:pt idx="8">
                  <c:v>-14905.949707031299</c:v>
                </c:pt>
                <c:pt idx="9">
                  <c:v>-14891.07421875</c:v>
                </c:pt>
                <c:pt idx="10">
                  <c:v>-14875.708496093799</c:v>
                </c:pt>
                <c:pt idx="11">
                  <c:v>-14860.35546875</c:v>
                </c:pt>
                <c:pt idx="12">
                  <c:v>-14845.882324218701</c:v>
                </c:pt>
                <c:pt idx="13">
                  <c:v>-14830.6669921875</c:v>
                </c:pt>
                <c:pt idx="14">
                  <c:v>-14815.389160156201</c:v>
                </c:pt>
                <c:pt idx="15">
                  <c:v>-14799.595703125</c:v>
                </c:pt>
                <c:pt idx="16">
                  <c:v>-14782.871582031299</c:v>
                </c:pt>
                <c:pt idx="17">
                  <c:v>-14767.380371093799</c:v>
                </c:pt>
                <c:pt idx="18">
                  <c:v>-14753.3349609375</c:v>
                </c:pt>
                <c:pt idx="19">
                  <c:v>-14738.547363281201</c:v>
                </c:pt>
                <c:pt idx="20">
                  <c:v>-14723.5458984375</c:v>
                </c:pt>
                <c:pt idx="21">
                  <c:v>-14709.337402343799</c:v>
                </c:pt>
                <c:pt idx="22">
                  <c:v>-14695.35546875</c:v>
                </c:pt>
                <c:pt idx="23">
                  <c:v>-14680.844238281201</c:v>
                </c:pt>
                <c:pt idx="24">
                  <c:v>-14665.805175781299</c:v>
                </c:pt>
                <c:pt idx="25">
                  <c:v>-14651.131347656201</c:v>
                </c:pt>
                <c:pt idx="26">
                  <c:v>-14636.017089843799</c:v>
                </c:pt>
                <c:pt idx="27">
                  <c:v>-14621.405761718799</c:v>
                </c:pt>
                <c:pt idx="28">
                  <c:v>-14606.4921875</c:v>
                </c:pt>
                <c:pt idx="29">
                  <c:v>-14591.3271484375</c:v>
                </c:pt>
                <c:pt idx="30">
                  <c:v>-14576.6025390625</c:v>
                </c:pt>
                <c:pt idx="31">
                  <c:v>-14561.462890625</c:v>
                </c:pt>
                <c:pt idx="32">
                  <c:v>-14546.524902343799</c:v>
                </c:pt>
                <c:pt idx="33">
                  <c:v>-14531.851074218701</c:v>
                </c:pt>
                <c:pt idx="34">
                  <c:v>-14516.98828125</c:v>
                </c:pt>
                <c:pt idx="35">
                  <c:v>-14501.7353515625</c:v>
                </c:pt>
                <c:pt idx="36">
                  <c:v>-14486.4072265625</c:v>
                </c:pt>
                <c:pt idx="37">
                  <c:v>-14471.5693359375</c:v>
                </c:pt>
                <c:pt idx="38">
                  <c:v>-14456.730957031299</c:v>
                </c:pt>
                <c:pt idx="39">
                  <c:v>-14441.956542968701</c:v>
                </c:pt>
                <c:pt idx="40">
                  <c:v>-14427.583984375</c:v>
                </c:pt>
                <c:pt idx="41">
                  <c:v>-14411.71484375</c:v>
                </c:pt>
                <c:pt idx="42">
                  <c:v>-14395.934082031201</c:v>
                </c:pt>
                <c:pt idx="43">
                  <c:v>-14382.064453125</c:v>
                </c:pt>
                <c:pt idx="44">
                  <c:v>-14367.591308593799</c:v>
                </c:pt>
                <c:pt idx="45">
                  <c:v>-14352.52734375</c:v>
                </c:pt>
                <c:pt idx="46">
                  <c:v>-14337.350097656299</c:v>
                </c:pt>
                <c:pt idx="47">
                  <c:v>-14321.028808593799</c:v>
                </c:pt>
                <c:pt idx="48">
                  <c:v>-14305.700683593799</c:v>
                </c:pt>
                <c:pt idx="49">
                  <c:v>-14292.169921875</c:v>
                </c:pt>
                <c:pt idx="50">
                  <c:v>-14278.036621093799</c:v>
                </c:pt>
                <c:pt idx="51">
                  <c:v>-14263.035644531299</c:v>
                </c:pt>
                <c:pt idx="52">
                  <c:v>-14247.720214843799</c:v>
                </c:pt>
                <c:pt idx="53">
                  <c:v>-14232.618652343701</c:v>
                </c:pt>
                <c:pt idx="54">
                  <c:v>-14217.642578125</c:v>
                </c:pt>
                <c:pt idx="55">
                  <c:v>-14202.9931640625</c:v>
                </c:pt>
                <c:pt idx="56">
                  <c:v>-14187.803222656299</c:v>
                </c:pt>
                <c:pt idx="57">
                  <c:v>-14172.487792968799</c:v>
                </c:pt>
                <c:pt idx="58">
                  <c:v>-14157.7509765625</c:v>
                </c:pt>
                <c:pt idx="59">
                  <c:v>-14142.9130859375</c:v>
                </c:pt>
                <c:pt idx="60">
                  <c:v>-14128.226074218701</c:v>
                </c:pt>
                <c:pt idx="61">
                  <c:v>-14113.501464843799</c:v>
                </c:pt>
                <c:pt idx="62">
                  <c:v>-14098.449707031201</c:v>
                </c:pt>
                <c:pt idx="63">
                  <c:v>-14083.0966796875</c:v>
                </c:pt>
                <c:pt idx="64">
                  <c:v>-14068.396972656299</c:v>
                </c:pt>
                <c:pt idx="65">
                  <c:v>-14053.458496093799</c:v>
                </c:pt>
                <c:pt idx="66">
                  <c:v>-14038.155761718799</c:v>
                </c:pt>
                <c:pt idx="67">
                  <c:v>-14023.041015625</c:v>
                </c:pt>
                <c:pt idx="68">
                  <c:v>-14008.1279296875</c:v>
                </c:pt>
                <c:pt idx="69">
                  <c:v>-13992.397949218701</c:v>
                </c:pt>
                <c:pt idx="70">
                  <c:v>-13976.0888671875</c:v>
                </c:pt>
                <c:pt idx="71">
                  <c:v>-13961.603027343701</c:v>
                </c:pt>
                <c:pt idx="72">
                  <c:v>-13947.833984375</c:v>
                </c:pt>
                <c:pt idx="73">
                  <c:v>-13933.5244140625</c:v>
                </c:pt>
                <c:pt idx="74">
                  <c:v>-13918.63671875</c:v>
                </c:pt>
                <c:pt idx="75">
                  <c:v>-13903.736328125</c:v>
                </c:pt>
                <c:pt idx="76">
                  <c:v>-13889.0869140625</c:v>
                </c:pt>
                <c:pt idx="77">
                  <c:v>-13872.865722656299</c:v>
                </c:pt>
                <c:pt idx="78">
                  <c:v>-13857.261230468701</c:v>
                </c:pt>
                <c:pt idx="79">
                  <c:v>-13842.876464843799</c:v>
                </c:pt>
                <c:pt idx="80">
                  <c:v>-13828.113769531299</c:v>
                </c:pt>
                <c:pt idx="81">
                  <c:v>-13813.841308593799</c:v>
                </c:pt>
                <c:pt idx="82">
                  <c:v>-13799.3564453125</c:v>
                </c:pt>
                <c:pt idx="83">
                  <c:v>-13784.418457031201</c:v>
                </c:pt>
                <c:pt idx="84">
                  <c:v>-13769.441894531299</c:v>
                </c:pt>
                <c:pt idx="85">
                  <c:v>-13754.139160156201</c:v>
                </c:pt>
                <c:pt idx="86">
                  <c:v>-13738.88671875</c:v>
                </c:pt>
                <c:pt idx="87">
                  <c:v>-13724.187011718799</c:v>
                </c:pt>
                <c:pt idx="88">
                  <c:v>-13709.5</c:v>
                </c:pt>
                <c:pt idx="89">
                  <c:v>-13694.725097656299</c:v>
                </c:pt>
                <c:pt idx="90">
                  <c:v>-13679.472167968799</c:v>
                </c:pt>
                <c:pt idx="91">
                  <c:v>-13663.854980468701</c:v>
                </c:pt>
                <c:pt idx="92">
                  <c:v>-13648.577636718799</c:v>
                </c:pt>
                <c:pt idx="93">
                  <c:v>-13634.1796875</c:v>
                </c:pt>
                <c:pt idx="94">
                  <c:v>-13619.8955078125</c:v>
                </c:pt>
                <c:pt idx="95">
                  <c:v>-13604.932128906201</c:v>
                </c:pt>
                <c:pt idx="96">
                  <c:v>-13589.8046875</c:v>
                </c:pt>
                <c:pt idx="97">
                  <c:v>-13574.6396484375</c:v>
                </c:pt>
                <c:pt idx="98">
                  <c:v>-13559.2607421875</c:v>
                </c:pt>
                <c:pt idx="99">
                  <c:v>-13544.423828125</c:v>
                </c:pt>
                <c:pt idx="100">
                  <c:v>-13529.86328125</c:v>
                </c:pt>
                <c:pt idx="101">
                  <c:v>-13515.075683593799</c:v>
                </c:pt>
                <c:pt idx="102">
                  <c:v>-13499.84765625</c:v>
                </c:pt>
                <c:pt idx="103">
                  <c:v>-13484.858886718799</c:v>
                </c:pt>
                <c:pt idx="104">
                  <c:v>-13469.794921875</c:v>
                </c:pt>
                <c:pt idx="105">
                  <c:v>-13454.354003906201</c:v>
                </c:pt>
                <c:pt idx="106">
                  <c:v>-13439.994140625</c:v>
                </c:pt>
                <c:pt idx="107">
                  <c:v>-13425.6591796875</c:v>
                </c:pt>
                <c:pt idx="108">
                  <c:v>-13410.569824218701</c:v>
                </c:pt>
                <c:pt idx="109">
                  <c:v>-13395.341796875</c:v>
                </c:pt>
                <c:pt idx="110">
                  <c:v>-13380.7939453125</c:v>
                </c:pt>
                <c:pt idx="111">
                  <c:v>-13365.7421875</c:v>
                </c:pt>
                <c:pt idx="112">
                  <c:v>-13350.124511718799</c:v>
                </c:pt>
                <c:pt idx="113">
                  <c:v>-13335.287597656299</c:v>
                </c:pt>
                <c:pt idx="114">
                  <c:v>-13320.4375</c:v>
                </c:pt>
                <c:pt idx="115">
                  <c:v>-13305.536621093799</c:v>
                </c:pt>
                <c:pt idx="116">
                  <c:v>-13290.9375</c:v>
                </c:pt>
                <c:pt idx="117">
                  <c:v>-13276.250488281201</c:v>
                </c:pt>
                <c:pt idx="118">
                  <c:v>-13260.9853515625</c:v>
                </c:pt>
                <c:pt idx="119">
                  <c:v>-13245.7705078125</c:v>
                </c:pt>
                <c:pt idx="120">
                  <c:v>-13231.2470703125</c:v>
                </c:pt>
                <c:pt idx="121">
                  <c:v>-13216.359375</c:v>
                </c:pt>
                <c:pt idx="122">
                  <c:v>-13201.182128906201</c:v>
                </c:pt>
                <c:pt idx="123">
                  <c:v>-13185.9921875</c:v>
                </c:pt>
                <c:pt idx="124">
                  <c:v>-13171.041015625</c:v>
                </c:pt>
                <c:pt idx="125">
                  <c:v>-13156.291015625</c:v>
                </c:pt>
                <c:pt idx="126">
                  <c:v>-13141.2646484375</c:v>
                </c:pt>
                <c:pt idx="127">
                  <c:v>-13125.961425781299</c:v>
                </c:pt>
                <c:pt idx="128">
                  <c:v>-13110.9853515625</c:v>
                </c:pt>
                <c:pt idx="129">
                  <c:v>-13096.1103515625</c:v>
                </c:pt>
                <c:pt idx="130">
                  <c:v>-13081.084472656299</c:v>
                </c:pt>
                <c:pt idx="131">
                  <c:v>-13066.322265625</c:v>
                </c:pt>
                <c:pt idx="132">
                  <c:v>-13051.145019531299</c:v>
                </c:pt>
                <c:pt idx="133">
                  <c:v>-13036.357421875</c:v>
                </c:pt>
                <c:pt idx="134">
                  <c:v>-13021.87109375</c:v>
                </c:pt>
                <c:pt idx="135">
                  <c:v>-13006.8701171875</c:v>
                </c:pt>
                <c:pt idx="136">
                  <c:v>-12991.906738281201</c:v>
                </c:pt>
                <c:pt idx="137">
                  <c:v>-12976.98046875</c:v>
                </c:pt>
                <c:pt idx="138">
                  <c:v>-12961.351074218701</c:v>
                </c:pt>
                <c:pt idx="139">
                  <c:v>-12946.362792968799</c:v>
                </c:pt>
                <c:pt idx="140">
                  <c:v>-12932.0654296875</c:v>
                </c:pt>
                <c:pt idx="141">
                  <c:v>-12917.126953125</c:v>
                </c:pt>
                <c:pt idx="142">
                  <c:v>-12902.1259765625</c:v>
                </c:pt>
                <c:pt idx="143">
                  <c:v>-12886.848144531299</c:v>
                </c:pt>
                <c:pt idx="144">
                  <c:v>-12871.419433593799</c:v>
                </c:pt>
                <c:pt idx="145">
                  <c:v>-12856.845703125</c:v>
                </c:pt>
                <c:pt idx="146">
                  <c:v>-12842.246582031201</c:v>
                </c:pt>
                <c:pt idx="147">
                  <c:v>-12826.9560546875</c:v>
                </c:pt>
                <c:pt idx="148">
                  <c:v>-12812.04296875</c:v>
                </c:pt>
                <c:pt idx="149">
                  <c:v>-12797.318359375</c:v>
                </c:pt>
                <c:pt idx="150">
                  <c:v>-12782.5810546875</c:v>
                </c:pt>
                <c:pt idx="151">
                  <c:v>-12767.341308593799</c:v>
                </c:pt>
                <c:pt idx="152">
                  <c:v>-12752.0634765625</c:v>
                </c:pt>
                <c:pt idx="153">
                  <c:v>-12737.4140625</c:v>
                </c:pt>
                <c:pt idx="154">
                  <c:v>-12722.613769531299</c:v>
                </c:pt>
                <c:pt idx="155">
                  <c:v>-12707.80078125</c:v>
                </c:pt>
                <c:pt idx="156">
                  <c:v>-12691.944824218701</c:v>
                </c:pt>
                <c:pt idx="157">
                  <c:v>-12675.4853515625</c:v>
                </c:pt>
                <c:pt idx="158">
                  <c:v>-12661.11328125</c:v>
                </c:pt>
                <c:pt idx="159">
                  <c:v>-12646.7412109375</c:v>
                </c:pt>
                <c:pt idx="160">
                  <c:v>-12631.2490234375</c:v>
                </c:pt>
                <c:pt idx="161">
                  <c:v>-12616.8515625</c:v>
                </c:pt>
                <c:pt idx="162">
                  <c:v>-12602.517578125</c:v>
                </c:pt>
                <c:pt idx="163">
                  <c:v>-12587.251953125</c:v>
                </c:pt>
                <c:pt idx="164">
                  <c:v>-12572.5771484375</c:v>
                </c:pt>
                <c:pt idx="165">
                  <c:v>-12558.279785156201</c:v>
                </c:pt>
                <c:pt idx="166">
                  <c:v>-12543.54296875</c:v>
                </c:pt>
                <c:pt idx="167">
                  <c:v>-12528.416015625</c:v>
                </c:pt>
                <c:pt idx="168">
                  <c:v>-12512.72265625</c:v>
                </c:pt>
                <c:pt idx="169">
                  <c:v>-12496.665527343701</c:v>
                </c:pt>
                <c:pt idx="170">
                  <c:v>-12482.2431640625</c:v>
                </c:pt>
                <c:pt idx="171">
                  <c:v>-12468.537109375</c:v>
                </c:pt>
                <c:pt idx="172">
                  <c:v>-12453.69921875</c:v>
                </c:pt>
                <c:pt idx="173">
                  <c:v>-12438.6982421875</c:v>
                </c:pt>
                <c:pt idx="174">
                  <c:v>-12423.294433593799</c:v>
                </c:pt>
                <c:pt idx="175">
                  <c:v>-12407.714355468701</c:v>
                </c:pt>
                <c:pt idx="176">
                  <c:v>-12393.053222656299</c:v>
                </c:pt>
                <c:pt idx="177">
                  <c:v>-12378.743652343701</c:v>
                </c:pt>
                <c:pt idx="178">
                  <c:v>-12364.0185546875</c:v>
                </c:pt>
                <c:pt idx="179">
                  <c:v>-12348.086425781299</c:v>
                </c:pt>
                <c:pt idx="180">
                  <c:v>-12333.060546875</c:v>
                </c:pt>
                <c:pt idx="181">
                  <c:v>-12318.8388671875</c:v>
                </c:pt>
                <c:pt idx="182">
                  <c:v>-12303.447265625</c:v>
                </c:pt>
                <c:pt idx="183">
                  <c:v>-12288.849121093799</c:v>
                </c:pt>
                <c:pt idx="184">
                  <c:v>-12273.873535156201</c:v>
                </c:pt>
                <c:pt idx="185">
                  <c:v>-12258.68359375</c:v>
                </c:pt>
                <c:pt idx="186">
                  <c:v>-12244.22265625</c:v>
                </c:pt>
                <c:pt idx="187">
                  <c:v>-12229.447753906201</c:v>
                </c:pt>
                <c:pt idx="188">
                  <c:v>-12214.296386718799</c:v>
                </c:pt>
                <c:pt idx="189">
                  <c:v>-12199.282714843799</c:v>
                </c:pt>
                <c:pt idx="190">
                  <c:v>-12184.4951171875</c:v>
                </c:pt>
                <c:pt idx="191">
                  <c:v>-12169.3427734375</c:v>
                </c:pt>
                <c:pt idx="192">
                  <c:v>-12154.643066406201</c:v>
                </c:pt>
                <c:pt idx="193">
                  <c:v>-12139.931152343701</c:v>
                </c:pt>
                <c:pt idx="194">
                  <c:v>-12124.23828125</c:v>
                </c:pt>
                <c:pt idx="195">
                  <c:v>-12108.998535156201</c:v>
                </c:pt>
                <c:pt idx="196">
                  <c:v>-12094.4248046875</c:v>
                </c:pt>
                <c:pt idx="197">
                  <c:v>-12079.573730468701</c:v>
                </c:pt>
                <c:pt idx="198">
                  <c:v>-12064.258300781299</c:v>
                </c:pt>
                <c:pt idx="199">
                  <c:v>-12048.553222656299</c:v>
                </c:pt>
                <c:pt idx="200">
                  <c:v>-12032.7099609375</c:v>
                </c:pt>
                <c:pt idx="201">
                  <c:v>-12018.48828125</c:v>
                </c:pt>
                <c:pt idx="202">
                  <c:v>-12004.7060546875</c:v>
                </c:pt>
                <c:pt idx="203">
                  <c:v>-11989.642089843799</c:v>
                </c:pt>
                <c:pt idx="204">
                  <c:v>-11973.874511718799</c:v>
                </c:pt>
                <c:pt idx="205">
                  <c:v>-11959.08984375</c:v>
                </c:pt>
                <c:pt idx="206">
                  <c:v>-11944.8330078125</c:v>
                </c:pt>
                <c:pt idx="207">
                  <c:v>-11929.932128906201</c:v>
                </c:pt>
                <c:pt idx="208">
                  <c:v>-11915.2197265625</c:v>
                </c:pt>
                <c:pt idx="209">
                  <c:v>-11900.407714843799</c:v>
                </c:pt>
                <c:pt idx="210">
                  <c:v>-11884.9794921875</c:v>
                </c:pt>
                <c:pt idx="211">
                  <c:v>-11869.663574218701</c:v>
                </c:pt>
                <c:pt idx="212">
                  <c:v>-11855.140136718799</c:v>
                </c:pt>
                <c:pt idx="213">
                  <c:v>-11840.1142578125</c:v>
                </c:pt>
                <c:pt idx="214">
                  <c:v>-11824.572265625</c:v>
                </c:pt>
                <c:pt idx="215">
                  <c:v>-11810.0234375</c:v>
                </c:pt>
                <c:pt idx="216">
                  <c:v>-11795.3994140625</c:v>
                </c:pt>
                <c:pt idx="217">
                  <c:v>-11780.033203125</c:v>
                </c:pt>
                <c:pt idx="218">
                  <c:v>-11765.30859375</c:v>
                </c:pt>
                <c:pt idx="219">
                  <c:v>-11749.942871093799</c:v>
                </c:pt>
                <c:pt idx="220">
                  <c:v>-11734.287597656299</c:v>
                </c:pt>
                <c:pt idx="221">
                  <c:v>-11719.877441406201</c:v>
                </c:pt>
                <c:pt idx="222">
                  <c:v>-11705.341796875</c:v>
                </c:pt>
                <c:pt idx="223">
                  <c:v>-11689.674316406201</c:v>
                </c:pt>
                <c:pt idx="224">
                  <c:v>-11674.8115234375</c:v>
                </c:pt>
                <c:pt idx="225">
                  <c:v>-11660.338378906201</c:v>
                </c:pt>
                <c:pt idx="226">
                  <c:v>-11645.3369140625</c:v>
                </c:pt>
                <c:pt idx="227">
                  <c:v>-11629.958496093799</c:v>
                </c:pt>
                <c:pt idx="228">
                  <c:v>-11614.517089843799</c:v>
                </c:pt>
                <c:pt idx="229">
                  <c:v>-11599.880371093799</c:v>
                </c:pt>
                <c:pt idx="230">
                  <c:v>-11585.356933593799</c:v>
                </c:pt>
                <c:pt idx="231">
                  <c:v>-11570.4189453125</c:v>
                </c:pt>
                <c:pt idx="232">
                  <c:v>-11555.267089843799</c:v>
                </c:pt>
                <c:pt idx="233">
                  <c:v>-11540.064453125</c:v>
                </c:pt>
                <c:pt idx="234">
                  <c:v>-11525.113769531201</c:v>
                </c:pt>
                <c:pt idx="235">
                  <c:v>-11510.515136718701</c:v>
                </c:pt>
                <c:pt idx="236">
                  <c:v>-11495.5888671875</c:v>
                </c:pt>
                <c:pt idx="237">
                  <c:v>-11480.73828125</c:v>
                </c:pt>
                <c:pt idx="238">
                  <c:v>-11465.963378906201</c:v>
                </c:pt>
                <c:pt idx="239">
                  <c:v>-11450.635253906201</c:v>
                </c:pt>
                <c:pt idx="240">
                  <c:v>-11435.319824218701</c:v>
                </c:pt>
                <c:pt idx="241">
                  <c:v>-11420.406738281299</c:v>
                </c:pt>
                <c:pt idx="242">
                  <c:v>-11405.5439453125</c:v>
                </c:pt>
                <c:pt idx="243">
                  <c:v>-11390.781738281299</c:v>
                </c:pt>
                <c:pt idx="244">
                  <c:v>-11375.340332031201</c:v>
                </c:pt>
                <c:pt idx="245">
                  <c:v>-11359.986816406201</c:v>
                </c:pt>
                <c:pt idx="246">
                  <c:v>-11345.664550781299</c:v>
                </c:pt>
                <c:pt idx="247">
                  <c:v>-11330.8017578125</c:v>
                </c:pt>
                <c:pt idx="248">
                  <c:v>-11315.7880859375</c:v>
                </c:pt>
                <c:pt idx="249">
                  <c:v>-11301.0634765625</c:v>
                </c:pt>
                <c:pt idx="250">
                  <c:v>-11285.772949218701</c:v>
                </c:pt>
                <c:pt idx="251">
                  <c:v>-11270.457519531201</c:v>
                </c:pt>
                <c:pt idx="252">
                  <c:v>-11255.758300781299</c:v>
                </c:pt>
                <c:pt idx="253">
                  <c:v>-11240.7822265625</c:v>
                </c:pt>
                <c:pt idx="254">
                  <c:v>-11225.84375</c:v>
                </c:pt>
                <c:pt idx="255">
                  <c:v>-11210.8046875</c:v>
                </c:pt>
                <c:pt idx="256">
                  <c:v>-11195.552246093799</c:v>
                </c:pt>
                <c:pt idx="257">
                  <c:v>-11180.6513671875</c:v>
                </c:pt>
                <c:pt idx="258">
                  <c:v>-11165.4111328125</c:v>
                </c:pt>
                <c:pt idx="259">
                  <c:v>-11150.334472656201</c:v>
                </c:pt>
                <c:pt idx="260">
                  <c:v>-11135.14453125</c:v>
                </c:pt>
                <c:pt idx="261">
                  <c:v>-11120.193847656201</c:v>
                </c:pt>
                <c:pt idx="262">
                  <c:v>-11105.481933593799</c:v>
                </c:pt>
                <c:pt idx="263">
                  <c:v>-11090.4306640625</c:v>
                </c:pt>
                <c:pt idx="264">
                  <c:v>-11075.039550781299</c:v>
                </c:pt>
                <c:pt idx="265">
                  <c:v>-11060.2265625</c:v>
                </c:pt>
                <c:pt idx="266">
                  <c:v>-11045.866699218701</c:v>
                </c:pt>
                <c:pt idx="267">
                  <c:v>-11030.979003906201</c:v>
                </c:pt>
                <c:pt idx="268">
                  <c:v>-11015.927734375</c:v>
                </c:pt>
                <c:pt idx="269">
                  <c:v>-11000.611816406201</c:v>
                </c:pt>
                <c:pt idx="270">
                  <c:v>-10985.157714843799</c:v>
                </c:pt>
                <c:pt idx="271">
                  <c:v>-10970.2822265625</c:v>
                </c:pt>
                <c:pt idx="272">
                  <c:v>-10955.809082031201</c:v>
                </c:pt>
                <c:pt idx="273">
                  <c:v>-10940.8837890625</c:v>
                </c:pt>
                <c:pt idx="274">
                  <c:v>-10925.455078125</c:v>
                </c:pt>
                <c:pt idx="275">
                  <c:v>-10910.353027343799</c:v>
                </c:pt>
                <c:pt idx="276">
                  <c:v>-10895.037597656201</c:v>
                </c:pt>
                <c:pt idx="277">
                  <c:v>-10879.936035156201</c:v>
                </c:pt>
                <c:pt idx="278">
                  <c:v>-10865.752441406201</c:v>
                </c:pt>
                <c:pt idx="279">
                  <c:v>-10850.67578125</c:v>
                </c:pt>
                <c:pt idx="280">
                  <c:v>-10835.0703125</c:v>
                </c:pt>
                <c:pt idx="281">
                  <c:v>-10819.7421875</c:v>
                </c:pt>
                <c:pt idx="282">
                  <c:v>-10804.603027343799</c:v>
                </c:pt>
                <c:pt idx="283">
                  <c:v>-10789.9033203125</c:v>
                </c:pt>
                <c:pt idx="284">
                  <c:v>-10775.857910156201</c:v>
                </c:pt>
                <c:pt idx="285">
                  <c:v>-10760.9072265625</c:v>
                </c:pt>
                <c:pt idx="286">
                  <c:v>-10745.7421875</c:v>
                </c:pt>
                <c:pt idx="287">
                  <c:v>-10730.2880859375</c:v>
                </c:pt>
                <c:pt idx="288">
                  <c:v>-10713.9794921875</c:v>
                </c:pt>
                <c:pt idx="289">
                  <c:v>-10699.405761718701</c:v>
                </c:pt>
                <c:pt idx="290">
                  <c:v>-10685.674316406201</c:v>
                </c:pt>
                <c:pt idx="291">
                  <c:v>-10671.025390625</c:v>
                </c:pt>
                <c:pt idx="292">
                  <c:v>-10656.01171875</c:v>
                </c:pt>
                <c:pt idx="293">
                  <c:v>-10641.0732421875</c:v>
                </c:pt>
                <c:pt idx="294">
                  <c:v>-10625.6318359375</c:v>
                </c:pt>
                <c:pt idx="295">
                  <c:v>-10610.479980468799</c:v>
                </c:pt>
                <c:pt idx="296">
                  <c:v>-10596.2958984375</c:v>
                </c:pt>
                <c:pt idx="297">
                  <c:v>-10581.621582031201</c:v>
                </c:pt>
                <c:pt idx="298">
                  <c:v>-10566.104980468799</c:v>
                </c:pt>
                <c:pt idx="299">
                  <c:v>-10551.12890625</c:v>
                </c:pt>
                <c:pt idx="300">
                  <c:v>-10536.266113281299</c:v>
                </c:pt>
                <c:pt idx="301">
                  <c:v>-10520.636230468799</c:v>
                </c:pt>
                <c:pt idx="302">
                  <c:v>-10505.483886718701</c:v>
                </c:pt>
                <c:pt idx="303">
                  <c:v>-10491.224121093799</c:v>
                </c:pt>
                <c:pt idx="304">
                  <c:v>-10476.248535156201</c:v>
                </c:pt>
                <c:pt idx="305">
                  <c:v>-10461.272949218701</c:v>
                </c:pt>
                <c:pt idx="306">
                  <c:v>-10446.409667968799</c:v>
                </c:pt>
                <c:pt idx="307">
                  <c:v>-10431.068847656201</c:v>
                </c:pt>
                <c:pt idx="308">
                  <c:v>-10416.21875</c:v>
                </c:pt>
                <c:pt idx="309">
                  <c:v>-10401.054199218701</c:v>
                </c:pt>
                <c:pt idx="310">
                  <c:v>-10385.764160156201</c:v>
                </c:pt>
                <c:pt idx="311">
                  <c:v>-10371.265625</c:v>
                </c:pt>
                <c:pt idx="312">
                  <c:v>-10356.5029296875</c:v>
                </c:pt>
                <c:pt idx="313">
                  <c:v>-10340.8857421875</c:v>
                </c:pt>
                <c:pt idx="314">
                  <c:v>-10325.9599609375</c:v>
                </c:pt>
                <c:pt idx="315">
                  <c:v>-10311.4365234375</c:v>
                </c:pt>
                <c:pt idx="316">
                  <c:v>-10296.63671875</c:v>
                </c:pt>
                <c:pt idx="317">
                  <c:v>-10281.560058593799</c:v>
                </c:pt>
                <c:pt idx="318">
                  <c:v>-10266.2822265625</c:v>
                </c:pt>
                <c:pt idx="319">
                  <c:v>-10251.2685546875</c:v>
                </c:pt>
                <c:pt idx="320">
                  <c:v>-10236.443359375</c:v>
                </c:pt>
                <c:pt idx="321">
                  <c:v>-10221.567871093799</c:v>
                </c:pt>
                <c:pt idx="322">
                  <c:v>-10205.8623046875</c:v>
                </c:pt>
                <c:pt idx="323">
                  <c:v>-10190.09375</c:v>
                </c:pt>
                <c:pt idx="324">
                  <c:v>-10175.7216796875</c:v>
                </c:pt>
                <c:pt idx="325">
                  <c:v>-10161.399902343799</c:v>
                </c:pt>
                <c:pt idx="326">
                  <c:v>-10146.360839843799</c:v>
                </c:pt>
                <c:pt idx="327">
                  <c:v>-10131.535644531201</c:v>
                </c:pt>
                <c:pt idx="328">
                  <c:v>-10116.421386718701</c:v>
                </c:pt>
                <c:pt idx="329">
                  <c:v>-10101.369628906201</c:v>
                </c:pt>
                <c:pt idx="330">
                  <c:v>-10085.764160156201</c:v>
                </c:pt>
                <c:pt idx="331">
                  <c:v>-10070.951660156201</c:v>
                </c:pt>
                <c:pt idx="332">
                  <c:v>-10056.705078125</c:v>
                </c:pt>
                <c:pt idx="333">
                  <c:v>-10041.540527343799</c:v>
                </c:pt>
                <c:pt idx="334">
                  <c:v>-10026.3505859375</c:v>
                </c:pt>
                <c:pt idx="335">
                  <c:v>-10011.32421875</c:v>
                </c:pt>
                <c:pt idx="336">
                  <c:v>-9996.38623046875</c:v>
                </c:pt>
                <c:pt idx="337">
                  <c:v>-9981.12109375</c:v>
                </c:pt>
                <c:pt idx="338">
                  <c:v>-9966.10693359375</c:v>
                </c:pt>
                <c:pt idx="339">
                  <c:v>-9951.4951171875</c:v>
                </c:pt>
                <c:pt idx="340">
                  <c:v>-9936.40625</c:v>
                </c:pt>
                <c:pt idx="341">
                  <c:v>-9921.19140625</c:v>
                </c:pt>
                <c:pt idx="342">
                  <c:v>-9906.66796875</c:v>
                </c:pt>
                <c:pt idx="343">
                  <c:v>-9891.93115234375</c:v>
                </c:pt>
                <c:pt idx="344">
                  <c:v>-9876.5654296875</c:v>
                </c:pt>
                <c:pt idx="345">
                  <c:v>-9861.5888671875</c:v>
                </c:pt>
                <c:pt idx="346">
                  <c:v>-9846.361328125</c:v>
                </c:pt>
                <c:pt idx="347">
                  <c:v>-9831.18408203125</c:v>
                </c:pt>
                <c:pt idx="348">
                  <c:v>-9816.59765625</c:v>
                </c:pt>
                <c:pt idx="349">
                  <c:v>-9801.28271484375</c:v>
                </c:pt>
                <c:pt idx="350">
                  <c:v>-9785.7158203125</c:v>
                </c:pt>
                <c:pt idx="351">
                  <c:v>-9771.11669921875</c:v>
                </c:pt>
                <c:pt idx="352">
                  <c:v>-9756.228515625</c:v>
                </c:pt>
                <c:pt idx="353">
                  <c:v>-9741.03857421875</c:v>
                </c:pt>
                <c:pt idx="354">
                  <c:v>-9726.3896484375</c:v>
                </c:pt>
                <c:pt idx="355">
                  <c:v>-9711.60205078125</c:v>
                </c:pt>
                <c:pt idx="356">
                  <c:v>-9696.3115234375</c:v>
                </c:pt>
                <c:pt idx="357">
                  <c:v>-9681.1845703125</c:v>
                </c:pt>
                <c:pt idx="358">
                  <c:v>-9666.787109375</c:v>
                </c:pt>
                <c:pt idx="359">
                  <c:v>-9651.71044921875</c:v>
                </c:pt>
                <c:pt idx="360">
                  <c:v>-9636.73388671875</c:v>
                </c:pt>
                <c:pt idx="361">
                  <c:v>-9622.13525390625</c:v>
                </c:pt>
                <c:pt idx="362">
                  <c:v>-9606.9833984375</c:v>
                </c:pt>
                <c:pt idx="363">
                  <c:v>-9591.16455078125</c:v>
                </c:pt>
                <c:pt idx="364">
                  <c:v>-9576.4150390625</c:v>
                </c:pt>
                <c:pt idx="365">
                  <c:v>-9562.26904296875</c:v>
                </c:pt>
                <c:pt idx="366">
                  <c:v>-9547.0791015625</c:v>
                </c:pt>
                <c:pt idx="367">
                  <c:v>-9531.8896484375</c:v>
                </c:pt>
                <c:pt idx="368">
                  <c:v>-9517.0390625</c:v>
                </c:pt>
                <c:pt idx="369">
                  <c:v>-9502.02490234375</c:v>
                </c:pt>
                <c:pt idx="370">
                  <c:v>-9486.6591796875</c:v>
                </c:pt>
                <c:pt idx="371">
                  <c:v>-9471.6328125</c:v>
                </c:pt>
                <c:pt idx="372">
                  <c:v>-9457.1474609375</c:v>
                </c:pt>
                <c:pt idx="373">
                  <c:v>-9441.806640625</c:v>
                </c:pt>
                <c:pt idx="374">
                  <c:v>-9426.4404296875</c:v>
                </c:pt>
                <c:pt idx="375">
                  <c:v>-9412.15625</c:v>
                </c:pt>
                <c:pt idx="376">
                  <c:v>-9397.30615234375</c:v>
                </c:pt>
                <c:pt idx="377">
                  <c:v>-9381.90234375</c:v>
                </c:pt>
                <c:pt idx="378">
                  <c:v>-9366.7880859375</c:v>
                </c:pt>
                <c:pt idx="379">
                  <c:v>-9352.06396484375</c:v>
                </c:pt>
                <c:pt idx="380">
                  <c:v>-9336.8486328125</c:v>
                </c:pt>
                <c:pt idx="381">
                  <c:v>-9321.92236328125</c:v>
                </c:pt>
                <c:pt idx="382">
                  <c:v>-9307.2861328125</c:v>
                </c:pt>
                <c:pt idx="383">
                  <c:v>-9291.94580078125</c:v>
                </c:pt>
                <c:pt idx="384">
                  <c:v>-9276.25244140625</c:v>
                </c:pt>
                <c:pt idx="385">
                  <c:v>-9261.41455078125</c:v>
                </c:pt>
                <c:pt idx="386">
                  <c:v>-9247.2060546875</c:v>
                </c:pt>
                <c:pt idx="387">
                  <c:v>-9232.380859375</c:v>
                </c:pt>
                <c:pt idx="388">
                  <c:v>-9217.4296875</c:v>
                </c:pt>
                <c:pt idx="389">
                  <c:v>-9202.46630859375</c:v>
                </c:pt>
                <c:pt idx="390">
                  <c:v>-9186.81103515625</c:v>
                </c:pt>
                <c:pt idx="391">
                  <c:v>-9171.734375</c:v>
                </c:pt>
                <c:pt idx="392">
                  <c:v>-9157.0478515625</c:v>
                </c:pt>
                <c:pt idx="393">
                  <c:v>-9141.64404296875</c:v>
                </c:pt>
                <c:pt idx="394">
                  <c:v>-9127.12060546875</c:v>
                </c:pt>
                <c:pt idx="395">
                  <c:v>-9112.72314453125</c:v>
                </c:pt>
                <c:pt idx="396">
                  <c:v>-9097.130859375</c:v>
                </c:pt>
                <c:pt idx="397">
                  <c:v>-9082.091796875</c:v>
                </c:pt>
                <c:pt idx="398">
                  <c:v>-9067.61865234375</c:v>
                </c:pt>
                <c:pt idx="399">
                  <c:v>-9051.8505859375</c:v>
                </c:pt>
                <c:pt idx="400">
                  <c:v>-9036.736328125</c:v>
                </c:pt>
                <c:pt idx="401">
                  <c:v>-9022.59033203125</c:v>
                </c:pt>
                <c:pt idx="402">
                  <c:v>-9006.91015625</c:v>
                </c:pt>
                <c:pt idx="403">
                  <c:v>-8991.556640625</c:v>
                </c:pt>
                <c:pt idx="404">
                  <c:v>-8977.63671875</c:v>
                </c:pt>
                <c:pt idx="405">
                  <c:v>-8962.76123046875</c:v>
                </c:pt>
                <c:pt idx="406">
                  <c:v>-8947.609375</c:v>
                </c:pt>
                <c:pt idx="407">
                  <c:v>-8932.73388671875</c:v>
                </c:pt>
                <c:pt idx="408">
                  <c:v>-8917.09130859375</c:v>
                </c:pt>
                <c:pt idx="409">
                  <c:v>-8901.197265625</c:v>
                </c:pt>
                <c:pt idx="410">
                  <c:v>-8886.8876953125</c:v>
                </c:pt>
                <c:pt idx="411">
                  <c:v>-8872.666015625</c:v>
                </c:pt>
                <c:pt idx="412">
                  <c:v>-8857.4384765625</c:v>
                </c:pt>
                <c:pt idx="413">
                  <c:v>-8842.39990234375</c:v>
                </c:pt>
                <c:pt idx="414">
                  <c:v>-8827.197265625</c:v>
                </c:pt>
                <c:pt idx="415">
                  <c:v>-8812.3720703125</c:v>
                </c:pt>
                <c:pt idx="416">
                  <c:v>-8797.6982421875</c:v>
                </c:pt>
                <c:pt idx="417">
                  <c:v>-8782.60888671875</c:v>
                </c:pt>
                <c:pt idx="418">
                  <c:v>-8767.33056640625</c:v>
                </c:pt>
                <c:pt idx="419">
                  <c:v>-8752.0654296875</c:v>
                </c:pt>
                <c:pt idx="420">
                  <c:v>-8737.20263671875</c:v>
                </c:pt>
                <c:pt idx="421">
                  <c:v>-8722.2138671875</c:v>
                </c:pt>
                <c:pt idx="422">
                  <c:v>-8707.4140625</c:v>
                </c:pt>
                <c:pt idx="423">
                  <c:v>-8692.61376953125</c:v>
                </c:pt>
                <c:pt idx="424">
                  <c:v>-8676.77001953125</c:v>
                </c:pt>
                <c:pt idx="425">
                  <c:v>-8661.19091796875</c:v>
                </c:pt>
                <c:pt idx="426">
                  <c:v>-8646.69287109375</c:v>
                </c:pt>
                <c:pt idx="427">
                  <c:v>-8632.15673828125</c:v>
                </c:pt>
                <c:pt idx="428">
                  <c:v>-8616.58935546875</c:v>
                </c:pt>
                <c:pt idx="429">
                  <c:v>-8601.73876953125</c:v>
                </c:pt>
                <c:pt idx="430">
                  <c:v>-8586.775390625</c:v>
                </c:pt>
                <c:pt idx="431">
                  <c:v>-8571.7744140625</c:v>
                </c:pt>
                <c:pt idx="432">
                  <c:v>-8557.74169921875</c:v>
                </c:pt>
                <c:pt idx="433">
                  <c:v>-8543.14306640625</c:v>
                </c:pt>
                <c:pt idx="434">
                  <c:v>-8528.1416015625</c:v>
                </c:pt>
                <c:pt idx="435">
                  <c:v>-8513.03955078125</c:v>
                </c:pt>
                <c:pt idx="436">
                  <c:v>-8497.79931640625</c:v>
                </c:pt>
                <c:pt idx="437">
                  <c:v>-8482.59716796875</c:v>
                </c:pt>
                <c:pt idx="438">
                  <c:v>-8467.49560546875</c:v>
                </c:pt>
                <c:pt idx="439">
                  <c:v>-8452.5322265625</c:v>
                </c:pt>
                <c:pt idx="440">
                  <c:v>-8438.05859375</c:v>
                </c:pt>
                <c:pt idx="441">
                  <c:v>-8422.93115234375</c:v>
                </c:pt>
                <c:pt idx="442">
                  <c:v>-8407.6162109375</c:v>
                </c:pt>
                <c:pt idx="443">
                  <c:v>-8392.89208984375</c:v>
                </c:pt>
                <c:pt idx="444">
                  <c:v>-8377.7900390625</c:v>
                </c:pt>
                <c:pt idx="445">
                  <c:v>-8361.70703125</c:v>
                </c:pt>
                <c:pt idx="446">
                  <c:v>-8346.81884765625</c:v>
                </c:pt>
                <c:pt idx="447">
                  <c:v>-8332.88671875</c:v>
                </c:pt>
                <c:pt idx="448">
                  <c:v>-8317.49609375</c:v>
                </c:pt>
                <c:pt idx="449">
                  <c:v>-8302.20556640625</c:v>
                </c:pt>
                <c:pt idx="450">
                  <c:v>-8287.8828125</c:v>
                </c:pt>
                <c:pt idx="451">
                  <c:v>-8272.755859375</c:v>
                </c:pt>
                <c:pt idx="452">
                  <c:v>-8257.41552734375</c:v>
                </c:pt>
                <c:pt idx="453">
                  <c:v>-8242.89208984375</c:v>
                </c:pt>
                <c:pt idx="454">
                  <c:v>-8228.23046875</c:v>
                </c:pt>
                <c:pt idx="455">
                  <c:v>-8213.2041015625</c:v>
                </c:pt>
                <c:pt idx="456">
                  <c:v>-8198.1525878906305</c:v>
                </c:pt>
                <c:pt idx="457">
                  <c:v>-8182.9880371093705</c:v>
                </c:pt>
                <c:pt idx="458">
                  <c:v>-8166.77978515625</c:v>
                </c:pt>
                <c:pt idx="459">
                  <c:v>-8151.388671875</c:v>
                </c:pt>
                <c:pt idx="460">
                  <c:v>-8137.35546875</c:v>
                </c:pt>
                <c:pt idx="461">
                  <c:v>-8122.6181640625</c:v>
                </c:pt>
                <c:pt idx="462">
                  <c:v>-8107.74267578125</c:v>
                </c:pt>
                <c:pt idx="463">
                  <c:v>-8093.2067871093705</c:v>
                </c:pt>
                <c:pt idx="464">
                  <c:v>-8078.10498046875</c:v>
                </c:pt>
                <c:pt idx="465">
                  <c:v>-8062.6008300781205</c:v>
                </c:pt>
                <c:pt idx="466">
                  <c:v>-8047.6123046875</c:v>
                </c:pt>
                <c:pt idx="467">
                  <c:v>-8032.95068359375</c:v>
                </c:pt>
                <c:pt idx="468">
                  <c:v>-8017.91162109375</c:v>
                </c:pt>
                <c:pt idx="469">
                  <c:v>-8003.0988769531295</c:v>
                </c:pt>
                <c:pt idx="470">
                  <c:v>-7988.4372558593795</c:v>
                </c:pt>
                <c:pt idx="471">
                  <c:v>-7973.109375</c:v>
                </c:pt>
                <c:pt idx="472">
                  <c:v>-7957.7814941406205</c:v>
                </c:pt>
                <c:pt idx="473">
                  <c:v>-7943.11962890625</c:v>
                </c:pt>
                <c:pt idx="474">
                  <c:v>-7927.7033691406205</c:v>
                </c:pt>
                <c:pt idx="475">
                  <c:v>-7912.3625488281295</c:v>
                </c:pt>
                <c:pt idx="476">
                  <c:v>-7897.6252441406205</c:v>
                </c:pt>
                <c:pt idx="477">
                  <c:v>-7881.8322753906295</c:v>
                </c:pt>
                <c:pt idx="478">
                  <c:v>-7867.0322265625</c:v>
                </c:pt>
                <c:pt idx="479">
                  <c:v>-7853.04931640625</c:v>
                </c:pt>
                <c:pt idx="480">
                  <c:v>-7838.173828125</c:v>
                </c:pt>
                <c:pt idx="481">
                  <c:v>-7822.69482421875</c:v>
                </c:pt>
                <c:pt idx="482">
                  <c:v>-7807.5051269531295</c:v>
                </c:pt>
                <c:pt idx="483">
                  <c:v>-7792.994140625</c:v>
                </c:pt>
                <c:pt idx="484">
                  <c:v>-7778.4580078125</c:v>
                </c:pt>
                <c:pt idx="485">
                  <c:v>-7763.5324707031205</c:v>
                </c:pt>
                <c:pt idx="486">
                  <c:v>-7748.3552246093705</c:v>
                </c:pt>
                <c:pt idx="487">
                  <c:v>-7733.15283203125</c:v>
                </c:pt>
                <c:pt idx="488">
                  <c:v>-7718.2272949218795</c:v>
                </c:pt>
                <c:pt idx="489">
                  <c:v>-7703.3896484375</c:v>
                </c:pt>
                <c:pt idx="490">
                  <c:v>-7688.0236816406205</c:v>
                </c:pt>
                <c:pt idx="491">
                  <c:v>-7673.2233886718705</c:v>
                </c:pt>
                <c:pt idx="492">
                  <c:v>-7658.10888671875</c:v>
                </c:pt>
                <c:pt idx="493">
                  <c:v>-7643.28369140625</c:v>
                </c:pt>
                <c:pt idx="494">
                  <c:v>-7628.87353515625</c:v>
                </c:pt>
                <c:pt idx="495">
                  <c:v>-7613.8347167968795</c:v>
                </c:pt>
                <c:pt idx="496">
                  <c:v>-7598.9970703125</c:v>
                </c:pt>
                <c:pt idx="497">
                  <c:v>-7583.70654296875</c:v>
                </c:pt>
                <c:pt idx="498">
                  <c:v>-7568.705078125</c:v>
                </c:pt>
                <c:pt idx="499">
                  <c:v>-7553.7919921875</c:v>
                </c:pt>
                <c:pt idx="500">
                  <c:v>-7538.4514160156205</c:v>
                </c:pt>
                <c:pt idx="501">
                  <c:v>-7523.58837890625</c:v>
                </c:pt>
                <c:pt idx="502">
                  <c:v>-7508.826171875</c:v>
                </c:pt>
                <c:pt idx="503">
                  <c:v>-7493.7370605468705</c:v>
                </c:pt>
                <c:pt idx="504">
                  <c:v>-7478.7609863281295</c:v>
                </c:pt>
                <c:pt idx="505">
                  <c:v>-7463.6091308593795</c:v>
                </c:pt>
                <c:pt idx="506">
                  <c:v>-7448.3564453125</c:v>
                </c:pt>
                <c:pt idx="507">
                  <c:v>-7433.5686035156205</c:v>
                </c:pt>
                <c:pt idx="508">
                  <c:v>-7418.3913574218795</c:v>
                </c:pt>
                <c:pt idx="509">
                  <c:v>-7402.76171875</c:v>
                </c:pt>
                <c:pt idx="510">
                  <c:v>-7387.9240722656295</c:v>
                </c:pt>
                <c:pt idx="511">
                  <c:v>-7372.74658203125</c:v>
                </c:pt>
                <c:pt idx="512">
                  <c:v>-7357.9841308593795</c:v>
                </c:pt>
                <c:pt idx="513">
                  <c:v>-7343.6242675781205</c:v>
                </c:pt>
                <c:pt idx="514">
                  <c:v>-7328.53515625</c:v>
                </c:pt>
                <c:pt idx="515">
                  <c:v>-7313.87353515625</c:v>
                </c:pt>
                <c:pt idx="516">
                  <c:v>-7298.9853515625</c:v>
                </c:pt>
                <c:pt idx="517">
                  <c:v>-7283.8583984375</c:v>
                </c:pt>
                <c:pt idx="518">
                  <c:v>-7268.5305175781205</c:v>
                </c:pt>
                <c:pt idx="519">
                  <c:v>-7253.4538574218795</c:v>
                </c:pt>
                <c:pt idx="520">
                  <c:v>-7237.7985839843795</c:v>
                </c:pt>
                <c:pt idx="521">
                  <c:v>-7222.59619140625</c:v>
                </c:pt>
                <c:pt idx="522">
                  <c:v>-7208.57568359375</c:v>
                </c:pt>
                <c:pt idx="523">
                  <c:v>-7193.6123046875</c:v>
                </c:pt>
                <c:pt idx="524">
                  <c:v>-7178.7370605468705</c:v>
                </c:pt>
                <c:pt idx="525">
                  <c:v>-7163.92431640625</c:v>
                </c:pt>
                <c:pt idx="526">
                  <c:v>-7149.0612792968795</c:v>
                </c:pt>
                <c:pt idx="527">
                  <c:v>-7133.921875</c:v>
                </c:pt>
                <c:pt idx="528">
                  <c:v>-7118.7194824218795</c:v>
                </c:pt>
                <c:pt idx="529">
                  <c:v>-7103.7810058593795</c:v>
                </c:pt>
                <c:pt idx="530">
                  <c:v>-7088.99365234375</c:v>
                </c:pt>
                <c:pt idx="531">
                  <c:v>-7073.7409667968795</c:v>
                </c:pt>
                <c:pt idx="532">
                  <c:v>-7057.80908203125</c:v>
                </c:pt>
                <c:pt idx="533">
                  <c:v>-7042.5439453125</c:v>
                </c:pt>
                <c:pt idx="534">
                  <c:v>-7027.99560546875</c:v>
                </c:pt>
                <c:pt idx="535">
                  <c:v>-7013.7487792968795</c:v>
                </c:pt>
                <c:pt idx="536">
                  <c:v>-6998.8605957031205</c:v>
                </c:pt>
                <c:pt idx="537">
                  <c:v>-6983.7966308593795</c:v>
                </c:pt>
                <c:pt idx="538">
                  <c:v>-6968.3679199218795</c:v>
                </c:pt>
                <c:pt idx="539">
                  <c:v>-6952.7880859375</c:v>
                </c:pt>
                <c:pt idx="540">
                  <c:v>-6937.8498535156205</c:v>
                </c:pt>
                <c:pt idx="541">
                  <c:v>-6923.3518066406205</c:v>
                </c:pt>
                <c:pt idx="542">
                  <c:v>-6908.62744140625</c:v>
                </c:pt>
                <c:pt idx="543">
                  <c:v>-6893.4250488281295</c:v>
                </c:pt>
                <c:pt idx="544">
                  <c:v>-6878.53662109375</c:v>
                </c:pt>
                <c:pt idx="545">
                  <c:v>-6864.0256347656295</c:v>
                </c:pt>
                <c:pt idx="546">
                  <c:v>-6848.634765625</c:v>
                </c:pt>
                <c:pt idx="547">
                  <c:v>-6833.4953613281295</c:v>
                </c:pt>
                <c:pt idx="548">
                  <c:v>-6819.1103515625</c:v>
                </c:pt>
                <c:pt idx="549">
                  <c:v>-6802.96484375</c:v>
                </c:pt>
                <c:pt idx="550">
                  <c:v>-6787.0832519531295</c:v>
                </c:pt>
                <c:pt idx="551">
                  <c:v>-6773.3896484375</c:v>
                </c:pt>
                <c:pt idx="552">
                  <c:v>-6759.2058105468705</c:v>
                </c:pt>
                <c:pt idx="553">
                  <c:v>-6744.20458984375</c:v>
                </c:pt>
                <c:pt idx="554">
                  <c:v>-6728.9645996093705</c:v>
                </c:pt>
                <c:pt idx="555">
                  <c:v>-6713.5234375</c:v>
                </c:pt>
                <c:pt idx="556">
                  <c:v>-6698.8366699218795</c:v>
                </c:pt>
                <c:pt idx="557">
                  <c:v>-6684.3759765625</c:v>
                </c:pt>
                <c:pt idx="558">
                  <c:v>-6669.3747558593795</c:v>
                </c:pt>
                <c:pt idx="559">
                  <c:v>-6654.28564453125</c:v>
                </c:pt>
                <c:pt idx="560">
                  <c:v>-6639.44775390625</c:v>
                </c:pt>
                <c:pt idx="561">
                  <c:v>-6623.95654296875</c:v>
                </c:pt>
                <c:pt idx="562">
                  <c:v>-6608.94287109375</c:v>
                </c:pt>
                <c:pt idx="563">
                  <c:v>-6594.58251953125</c:v>
                </c:pt>
                <c:pt idx="564">
                  <c:v>-6579.5812988281295</c:v>
                </c:pt>
                <c:pt idx="565">
                  <c:v>-6564.2155761718705</c:v>
                </c:pt>
                <c:pt idx="566">
                  <c:v>-6549.3779296875</c:v>
                </c:pt>
                <c:pt idx="567">
                  <c:v>-6534.1252441406205</c:v>
                </c:pt>
                <c:pt idx="568">
                  <c:v>-6518.15576171875</c:v>
                </c:pt>
                <c:pt idx="569">
                  <c:v>-6503.783203125</c:v>
                </c:pt>
                <c:pt idx="570">
                  <c:v>-6489.1589355468705</c:v>
                </c:pt>
                <c:pt idx="571">
                  <c:v>-6473.2145996093705</c:v>
                </c:pt>
                <c:pt idx="572">
                  <c:v>-6458.2263183593795</c:v>
                </c:pt>
                <c:pt idx="573">
                  <c:v>-6443.791015625</c:v>
                </c:pt>
                <c:pt idx="574">
                  <c:v>-6429.1921386718705</c:v>
                </c:pt>
                <c:pt idx="575">
                  <c:v>-6414.3544921875</c:v>
                </c:pt>
                <c:pt idx="576">
                  <c:v>-6399.5671386718705</c:v>
                </c:pt>
                <c:pt idx="577">
                  <c:v>-6384.2890625</c:v>
                </c:pt>
                <c:pt idx="578">
                  <c:v>-6368.8977050781205</c:v>
                </c:pt>
                <c:pt idx="579">
                  <c:v>-6354.0224609375</c:v>
                </c:pt>
                <c:pt idx="580">
                  <c:v>-6338.9208984375</c:v>
                </c:pt>
                <c:pt idx="581">
                  <c:v>-6324.0578613281295</c:v>
                </c:pt>
                <c:pt idx="582">
                  <c:v>-6309.634765625</c:v>
                </c:pt>
                <c:pt idx="583">
                  <c:v>-6294.8349609375</c:v>
                </c:pt>
                <c:pt idx="584">
                  <c:v>-6279.0920410156205</c:v>
                </c:pt>
                <c:pt idx="585">
                  <c:v>-6263.39892578125</c:v>
                </c:pt>
                <c:pt idx="586">
                  <c:v>-6248.39794921875</c:v>
                </c:pt>
                <c:pt idx="587">
                  <c:v>-6233.8244628906295</c:v>
                </c:pt>
                <c:pt idx="588">
                  <c:v>-6219.099609375</c:v>
                </c:pt>
                <c:pt idx="589">
                  <c:v>-6203.8972167968795</c:v>
                </c:pt>
                <c:pt idx="590">
                  <c:v>-6189.248046875</c:v>
                </c:pt>
                <c:pt idx="591">
                  <c:v>-6174.7751464843795</c:v>
                </c:pt>
                <c:pt idx="592">
                  <c:v>-6159.78662109375</c:v>
                </c:pt>
                <c:pt idx="593">
                  <c:v>-6144.9108886718705</c:v>
                </c:pt>
                <c:pt idx="594">
                  <c:v>-6129.90966796875</c:v>
                </c:pt>
                <c:pt idx="595">
                  <c:v>-6114.7199707031205</c:v>
                </c:pt>
                <c:pt idx="596">
                  <c:v>-6099.0148925781205</c:v>
                </c:pt>
                <c:pt idx="597">
                  <c:v>-6083.25927734375</c:v>
                </c:pt>
                <c:pt idx="598">
                  <c:v>-6068.9997558593795</c:v>
                </c:pt>
                <c:pt idx="599">
                  <c:v>-6054.740234375</c:v>
                </c:pt>
                <c:pt idx="600">
                  <c:v>-6039.8271484375</c:v>
                </c:pt>
                <c:pt idx="601">
                  <c:v>-6024.7255859375</c:v>
                </c:pt>
                <c:pt idx="602">
                  <c:v>-6009.43505859375</c:v>
                </c:pt>
                <c:pt idx="603">
                  <c:v>-5994.2451171875</c:v>
                </c:pt>
                <c:pt idx="604">
                  <c:v>-5979.3063964843795</c:v>
                </c:pt>
                <c:pt idx="605">
                  <c:v>-5964.4558105468705</c:v>
                </c:pt>
                <c:pt idx="606">
                  <c:v>-5949.2536621093705</c:v>
                </c:pt>
                <c:pt idx="607">
                  <c:v>-5934.47900390625</c:v>
                </c:pt>
                <c:pt idx="608">
                  <c:v>-5919.1884765625</c:v>
                </c:pt>
                <c:pt idx="609">
                  <c:v>-5903.88525390625</c:v>
                </c:pt>
                <c:pt idx="610">
                  <c:v>-5889.5002441406205</c:v>
                </c:pt>
                <c:pt idx="611">
                  <c:v>-5874.7380371093705</c:v>
                </c:pt>
                <c:pt idx="612">
                  <c:v>-5859.7243652343705</c:v>
                </c:pt>
                <c:pt idx="613">
                  <c:v>-5844.5974121093705</c:v>
                </c:pt>
                <c:pt idx="614">
                  <c:v>-5829.8098144531295</c:v>
                </c:pt>
                <c:pt idx="615">
                  <c:v>-5815.1354980468705</c:v>
                </c:pt>
                <c:pt idx="616">
                  <c:v>-5800.28515625</c:v>
                </c:pt>
                <c:pt idx="617">
                  <c:v>-5785.2966308593795</c:v>
                </c:pt>
                <c:pt idx="618">
                  <c:v>-5770.0690917968795</c:v>
                </c:pt>
                <c:pt idx="619">
                  <c:v>-5755.0427246093705</c:v>
                </c:pt>
                <c:pt idx="620">
                  <c:v>-5739.72705078125</c:v>
                </c:pt>
                <c:pt idx="621">
                  <c:v>-5724.7258300781205</c:v>
                </c:pt>
                <c:pt idx="622">
                  <c:v>-5709.7624511718795</c:v>
                </c:pt>
                <c:pt idx="623">
                  <c:v>-5694.9372558593705</c:v>
                </c:pt>
                <c:pt idx="624">
                  <c:v>-5680.0241699218795</c:v>
                </c:pt>
                <c:pt idx="625">
                  <c:v>-5664.9599609375</c:v>
                </c:pt>
                <c:pt idx="626">
                  <c:v>-5649.87060546875</c:v>
                </c:pt>
                <c:pt idx="627">
                  <c:v>-5634.14013671875</c:v>
                </c:pt>
                <c:pt idx="628">
                  <c:v>-5619.72998046875</c:v>
                </c:pt>
                <c:pt idx="629">
                  <c:v>-5605.1437988281205</c:v>
                </c:pt>
                <c:pt idx="630">
                  <c:v>-5589.2624511718795</c:v>
                </c:pt>
                <c:pt idx="631">
                  <c:v>-5574.638671875</c:v>
                </c:pt>
                <c:pt idx="632">
                  <c:v>-5560.26611328125</c:v>
                </c:pt>
                <c:pt idx="633">
                  <c:v>-5544.6359863281205</c:v>
                </c:pt>
                <c:pt idx="634">
                  <c:v>-5529.7229003906295</c:v>
                </c:pt>
                <c:pt idx="635">
                  <c:v>-5515.28759765625</c:v>
                </c:pt>
                <c:pt idx="636">
                  <c:v>-5500.0349121093705</c:v>
                </c:pt>
                <c:pt idx="637">
                  <c:v>-5484.6691894531295</c:v>
                </c:pt>
                <c:pt idx="638">
                  <c:v>-5469.7810058593705</c:v>
                </c:pt>
                <c:pt idx="639">
                  <c:v>-5454.8928222656205</c:v>
                </c:pt>
                <c:pt idx="640">
                  <c:v>-5439.65283203125</c:v>
                </c:pt>
                <c:pt idx="641">
                  <c:v>-5424.978515625</c:v>
                </c:pt>
                <c:pt idx="642">
                  <c:v>-5409.3986816406295</c:v>
                </c:pt>
                <c:pt idx="643">
                  <c:v>-5394.35986328125</c:v>
                </c:pt>
                <c:pt idx="644">
                  <c:v>-5380.3395996093705</c:v>
                </c:pt>
                <c:pt idx="645">
                  <c:v>-5365.23779296875</c:v>
                </c:pt>
                <c:pt idx="646">
                  <c:v>-5350.26171875</c:v>
                </c:pt>
                <c:pt idx="647">
                  <c:v>-5335.22265625</c:v>
                </c:pt>
                <c:pt idx="648">
                  <c:v>-5320.1962890625</c:v>
                </c:pt>
                <c:pt idx="649">
                  <c:v>-5304.1262207031295</c:v>
                </c:pt>
                <c:pt idx="650">
                  <c:v>-5289.1628417968705</c:v>
                </c:pt>
                <c:pt idx="651">
                  <c:v>-5275.4064941406295</c:v>
                </c:pt>
                <c:pt idx="652">
                  <c:v>-5260.53076171875</c:v>
                </c:pt>
                <c:pt idx="653">
                  <c:v>-5245.3662109375</c:v>
                </c:pt>
                <c:pt idx="654">
                  <c:v>-5230.05078125</c:v>
                </c:pt>
                <c:pt idx="655">
                  <c:v>-5214.6472167968705</c:v>
                </c:pt>
                <c:pt idx="656">
                  <c:v>-5199.3693847656205</c:v>
                </c:pt>
                <c:pt idx="657">
                  <c:v>-5185.072265625</c:v>
                </c:pt>
                <c:pt idx="658">
                  <c:v>-5170.51123046875</c:v>
                </c:pt>
                <c:pt idx="659">
                  <c:v>-5155.2082519531295</c:v>
                </c:pt>
                <c:pt idx="660">
                  <c:v>-5140.24462890625</c:v>
                </c:pt>
                <c:pt idx="661">
                  <c:v>-5125.54541015625</c:v>
                </c:pt>
                <c:pt idx="662">
                  <c:v>-5110.53173828125</c:v>
                </c:pt>
                <c:pt idx="663">
                  <c:v>-5094.76318359375</c:v>
                </c:pt>
                <c:pt idx="664">
                  <c:v>-5079.4602050781205</c:v>
                </c:pt>
                <c:pt idx="665">
                  <c:v>-5064.6477050781205</c:v>
                </c:pt>
                <c:pt idx="666">
                  <c:v>-5049.9230957031295</c:v>
                </c:pt>
                <c:pt idx="667">
                  <c:v>-5035.50048828125</c:v>
                </c:pt>
                <c:pt idx="668">
                  <c:v>-5020.3610839843795</c:v>
                </c:pt>
                <c:pt idx="669">
                  <c:v>-5004.93212890625</c:v>
                </c:pt>
                <c:pt idx="670">
                  <c:v>-4989.8303222656205</c:v>
                </c:pt>
                <c:pt idx="671">
                  <c:v>-4974.2255859375</c:v>
                </c:pt>
                <c:pt idx="672">
                  <c:v>-4959.5134277343795</c:v>
                </c:pt>
                <c:pt idx="673">
                  <c:v>-4945.6691894531295</c:v>
                </c:pt>
                <c:pt idx="674">
                  <c:v>-4930.9572753906295</c:v>
                </c:pt>
                <c:pt idx="675">
                  <c:v>-4916.00634765625</c:v>
                </c:pt>
                <c:pt idx="676">
                  <c:v>-4900.67822265625</c:v>
                </c:pt>
                <c:pt idx="677">
                  <c:v>-4885.400390625</c:v>
                </c:pt>
                <c:pt idx="678">
                  <c:v>-4870.5876464843795</c:v>
                </c:pt>
                <c:pt idx="679">
                  <c:v>-4855.7121582031295</c:v>
                </c:pt>
                <c:pt idx="680">
                  <c:v>-4840.08251953125</c:v>
                </c:pt>
                <c:pt idx="681">
                  <c:v>-4825.14404296875</c:v>
                </c:pt>
                <c:pt idx="682">
                  <c:v>-4810.90966796875</c:v>
                </c:pt>
                <c:pt idx="683">
                  <c:v>-4795.7072753906295</c:v>
                </c:pt>
                <c:pt idx="684">
                  <c:v>-4780.5930175781205</c:v>
                </c:pt>
                <c:pt idx="685">
                  <c:v>-4765.8435058593705</c:v>
                </c:pt>
                <c:pt idx="686">
                  <c:v>-4750.8171386718795</c:v>
                </c:pt>
                <c:pt idx="687">
                  <c:v>-4735.7404785156205</c:v>
                </c:pt>
                <c:pt idx="688">
                  <c:v>-4720.0100097656205</c:v>
                </c:pt>
                <c:pt idx="689">
                  <c:v>-4705.14697265625</c:v>
                </c:pt>
                <c:pt idx="690">
                  <c:v>-4691.02587890625</c:v>
                </c:pt>
                <c:pt idx="691">
                  <c:v>-4675.91162109375</c:v>
                </c:pt>
                <c:pt idx="692">
                  <c:v>-4660.62109375</c:v>
                </c:pt>
                <c:pt idx="693">
                  <c:v>-4645.7580566406295</c:v>
                </c:pt>
                <c:pt idx="694">
                  <c:v>-4630.970703125</c:v>
                </c:pt>
                <c:pt idx="695">
                  <c:v>-4615.6552734375</c:v>
                </c:pt>
                <c:pt idx="696">
                  <c:v>-4600.6037597656205</c:v>
                </c:pt>
                <c:pt idx="697">
                  <c:v>-4585.6022949218795</c:v>
                </c:pt>
                <c:pt idx="698">
                  <c:v>-4570.751953125</c:v>
                </c:pt>
                <c:pt idx="699">
                  <c:v>-4555.6252441406295</c:v>
                </c:pt>
                <c:pt idx="700">
                  <c:v>-4540.7751464843795</c:v>
                </c:pt>
                <c:pt idx="701">
                  <c:v>-4525.9123535156205</c:v>
                </c:pt>
                <c:pt idx="702">
                  <c:v>-4510.5966796875</c:v>
                </c:pt>
                <c:pt idx="703">
                  <c:v>-4495.7587890625</c:v>
                </c:pt>
                <c:pt idx="704">
                  <c:v>-4480.619140625</c:v>
                </c:pt>
                <c:pt idx="705">
                  <c:v>-4465.6052246093705</c:v>
                </c:pt>
                <c:pt idx="706">
                  <c:v>-4450.7800292968705</c:v>
                </c:pt>
                <c:pt idx="707">
                  <c:v>-4435.955078125</c:v>
                </c:pt>
                <c:pt idx="708">
                  <c:v>-4420.1994628906295</c:v>
                </c:pt>
                <c:pt idx="709">
                  <c:v>-4405.1604003906295</c:v>
                </c:pt>
                <c:pt idx="710">
                  <c:v>-4390.775390625</c:v>
                </c:pt>
                <c:pt idx="711">
                  <c:v>-4375.6359863281205</c:v>
                </c:pt>
                <c:pt idx="712">
                  <c:v>-4360.9365234375</c:v>
                </c:pt>
                <c:pt idx="713">
                  <c:v>-4346.2873535156205</c:v>
                </c:pt>
                <c:pt idx="714">
                  <c:v>-4331.0849609375</c:v>
                </c:pt>
                <c:pt idx="715">
                  <c:v>-4315.8698730468705</c:v>
                </c:pt>
                <c:pt idx="716">
                  <c:v>-4300.76806640625</c:v>
                </c:pt>
                <c:pt idx="717">
                  <c:v>-4285.45263671875</c:v>
                </c:pt>
                <c:pt idx="718">
                  <c:v>-4270.72802734375</c:v>
                </c:pt>
                <c:pt idx="719">
                  <c:v>-4255.525390625</c:v>
                </c:pt>
                <c:pt idx="720">
                  <c:v>-4239.4931640625</c:v>
                </c:pt>
                <c:pt idx="721">
                  <c:v>-4225.0075683593705</c:v>
                </c:pt>
                <c:pt idx="722">
                  <c:v>-4211.1882324218795</c:v>
                </c:pt>
                <c:pt idx="723">
                  <c:v>-4195.7470703125</c:v>
                </c:pt>
                <c:pt idx="724">
                  <c:v>-4180.7961425781205</c:v>
                </c:pt>
                <c:pt idx="725">
                  <c:v>-4165.94580078125</c:v>
                </c:pt>
                <c:pt idx="726">
                  <c:v>-4150.3034667968705</c:v>
                </c:pt>
                <c:pt idx="727">
                  <c:v>-4135.9309082031295</c:v>
                </c:pt>
                <c:pt idx="728">
                  <c:v>-4121.5458984375</c:v>
                </c:pt>
                <c:pt idx="729">
                  <c:v>-4106.1171875</c:v>
                </c:pt>
                <c:pt idx="730">
                  <c:v>-4090.67578125</c:v>
                </c:pt>
                <c:pt idx="731">
                  <c:v>-4075.5362548828102</c:v>
                </c:pt>
                <c:pt idx="732">
                  <c:v>-4060.37158203125</c:v>
                </c:pt>
                <c:pt idx="733">
                  <c:v>-4045.6470947265602</c:v>
                </c:pt>
                <c:pt idx="734">
                  <c:v>-4031.26196289063</c:v>
                </c:pt>
                <c:pt idx="735">
                  <c:v>-4015.97143554687</c:v>
                </c:pt>
                <c:pt idx="736">
                  <c:v>-4000.6558837890602</c:v>
                </c:pt>
                <c:pt idx="737">
                  <c:v>-3986.24584960937</c:v>
                </c:pt>
                <c:pt idx="738">
                  <c:v>-3971.7099609375</c:v>
                </c:pt>
                <c:pt idx="739">
                  <c:v>-3956.72119140625</c:v>
                </c:pt>
                <c:pt idx="740">
                  <c:v>-3941.7325439453102</c:v>
                </c:pt>
                <c:pt idx="741">
                  <c:v>-3926.4169921875</c:v>
                </c:pt>
                <c:pt idx="742">
                  <c:v>-3911.0762939453102</c:v>
                </c:pt>
                <c:pt idx="743">
                  <c:v>-3896.22607421875</c:v>
                </c:pt>
                <c:pt idx="744">
                  <c:v>-3881.26245117188</c:v>
                </c:pt>
                <c:pt idx="745">
                  <c:v>-3866.2486572265602</c:v>
                </c:pt>
                <c:pt idx="746">
                  <c:v>-3851.37329101562</c:v>
                </c:pt>
                <c:pt idx="747">
                  <c:v>-3836.54809570313</c:v>
                </c:pt>
                <c:pt idx="748">
                  <c:v>-3821.72290039063</c:v>
                </c:pt>
                <c:pt idx="749">
                  <c:v>-3806.8472900390602</c:v>
                </c:pt>
                <c:pt idx="750">
                  <c:v>-3791.84619140625</c:v>
                </c:pt>
                <c:pt idx="751">
                  <c:v>-3776.71923828125</c:v>
                </c:pt>
                <c:pt idx="752">
                  <c:v>-3761.7178955078102</c:v>
                </c:pt>
                <c:pt idx="753">
                  <c:v>-3746.86767578125</c:v>
                </c:pt>
                <c:pt idx="754">
                  <c:v>-3731.6905517578102</c:v>
                </c:pt>
                <c:pt idx="755">
                  <c:v>-3716.50073242188</c:v>
                </c:pt>
                <c:pt idx="756">
                  <c:v>-3701.650390625</c:v>
                </c:pt>
                <c:pt idx="757">
                  <c:v>-3686.09594726562</c:v>
                </c:pt>
                <c:pt idx="758">
                  <c:v>-3671.11987304687</c:v>
                </c:pt>
                <c:pt idx="759">
                  <c:v>-3656.8856201171898</c:v>
                </c:pt>
                <c:pt idx="760">
                  <c:v>-3641.58251953125</c:v>
                </c:pt>
                <c:pt idx="761">
                  <c:v>-3626.43041992188</c:v>
                </c:pt>
                <c:pt idx="762">
                  <c:v>-3611.5550537109398</c:v>
                </c:pt>
                <c:pt idx="763">
                  <c:v>-3595.9000244140602</c:v>
                </c:pt>
                <c:pt idx="764">
                  <c:v>-3581.1251220703102</c:v>
                </c:pt>
                <c:pt idx="765">
                  <c:v>-3566.9034423828102</c:v>
                </c:pt>
                <c:pt idx="766">
                  <c:v>-3551.39916992188</c:v>
                </c:pt>
                <c:pt idx="767">
                  <c:v>-3536.5615234375</c:v>
                </c:pt>
                <c:pt idx="768">
                  <c:v>-3522.1514892578102</c:v>
                </c:pt>
                <c:pt idx="769">
                  <c:v>-3506.7479248046898</c:v>
                </c:pt>
                <c:pt idx="770">
                  <c:v>-3491.4952392578102</c:v>
                </c:pt>
                <c:pt idx="771">
                  <c:v>-3476.7706298828102</c:v>
                </c:pt>
                <c:pt idx="772">
                  <c:v>-3461.86987304687</c:v>
                </c:pt>
                <c:pt idx="773">
                  <c:v>-3446.7177734375</c:v>
                </c:pt>
                <c:pt idx="774">
                  <c:v>-3431.7418212890602</c:v>
                </c:pt>
                <c:pt idx="775">
                  <c:v>-3416.42626953125</c:v>
                </c:pt>
                <c:pt idx="776">
                  <c:v>-3401.4879150390602</c:v>
                </c:pt>
                <c:pt idx="777">
                  <c:v>-3386.9520263671898</c:v>
                </c:pt>
                <c:pt idx="778">
                  <c:v>-3371.8753662109398</c:v>
                </c:pt>
                <c:pt idx="779">
                  <c:v>-3356.11962890625</c:v>
                </c:pt>
                <c:pt idx="780">
                  <c:v>-3341.00512695313</c:v>
                </c:pt>
                <c:pt idx="781">
                  <c:v>-3326.921875</c:v>
                </c:pt>
                <c:pt idx="782">
                  <c:v>-3312.0465087890602</c:v>
                </c:pt>
                <c:pt idx="783">
                  <c:v>-3296.32861328125</c:v>
                </c:pt>
                <c:pt idx="784">
                  <c:v>-3281.05078125</c:v>
                </c:pt>
                <c:pt idx="785">
                  <c:v>-3265.4083251953102</c:v>
                </c:pt>
                <c:pt idx="786">
                  <c:v>-3250.708984375</c:v>
                </c:pt>
                <c:pt idx="787">
                  <c:v>-3236.61303710937</c:v>
                </c:pt>
                <c:pt idx="788">
                  <c:v>-3221.7752685546898</c:v>
                </c:pt>
                <c:pt idx="789">
                  <c:v>-3207.07592773438</c:v>
                </c:pt>
                <c:pt idx="790">
                  <c:v>-3192.25073242188</c:v>
                </c:pt>
                <c:pt idx="791">
                  <c:v>-3177.11108398438</c:v>
                </c:pt>
                <c:pt idx="792">
                  <c:v>-3161.3302001953102</c:v>
                </c:pt>
                <c:pt idx="793">
                  <c:v>-3146.47998046875</c:v>
                </c:pt>
                <c:pt idx="794">
                  <c:v>-3131.3404541015602</c:v>
                </c:pt>
                <c:pt idx="795">
                  <c:v>-3115.38354492188</c:v>
                </c:pt>
                <c:pt idx="796">
                  <c:v>-3100.3446044921898</c:v>
                </c:pt>
                <c:pt idx="797">
                  <c:v>-3086.3116455078102</c:v>
                </c:pt>
                <c:pt idx="798">
                  <c:v>-3072.0902099609398</c:v>
                </c:pt>
                <c:pt idx="799">
                  <c:v>-3056.900390625</c:v>
                </c:pt>
                <c:pt idx="800">
                  <c:v>-3041.91162109375</c:v>
                </c:pt>
                <c:pt idx="801">
                  <c:v>-3027.0865478515602</c:v>
                </c:pt>
                <c:pt idx="802">
                  <c:v>-3011.46923828125</c:v>
                </c:pt>
                <c:pt idx="803">
                  <c:v>-2996.64404296875</c:v>
                </c:pt>
                <c:pt idx="804">
                  <c:v>-2982.5733642578102</c:v>
                </c:pt>
                <c:pt idx="805">
                  <c:v>-2967.5343017578102</c:v>
                </c:pt>
                <c:pt idx="806">
                  <c:v>-2951.9547119140602</c:v>
                </c:pt>
                <c:pt idx="807">
                  <c:v>-2936.9661865234398</c:v>
                </c:pt>
                <c:pt idx="808">
                  <c:v>-2922.3421630859398</c:v>
                </c:pt>
                <c:pt idx="809">
                  <c:v>-2907.17749023438</c:v>
                </c:pt>
                <c:pt idx="810">
                  <c:v>-2892.2139892578102</c:v>
                </c:pt>
                <c:pt idx="811">
                  <c:v>-2877.51440429687</c:v>
                </c:pt>
                <c:pt idx="812">
                  <c:v>-2862.5509033203102</c:v>
                </c:pt>
                <c:pt idx="813">
                  <c:v>-2847.2982177734398</c:v>
                </c:pt>
                <c:pt idx="814">
                  <c:v>-2832.41015625</c:v>
                </c:pt>
                <c:pt idx="815">
                  <c:v>-2817.0694580078102</c:v>
                </c:pt>
                <c:pt idx="816">
                  <c:v>-2802.0557861328102</c:v>
                </c:pt>
                <c:pt idx="817">
                  <c:v>-2787.5450439453102</c:v>
                </c:pt>
                <c:pt idx="818">
                  <c:v>-2772.56884765625</c:v>
                </c:pt>
                <c:pt idx="819">
                  <c:v>-2757.41674804687</c:v>
                </c:pt>
                <c:pt idx="820">
                  <c:v>-2742.4156494140602</c:v>
                </c:pt>
                <c:pt idx="821">
                  <c:v>-2727.4144287109398</c:v>
                </c:pt>
                <c:pt idx="822">
                  <c:v>-2712.24975585938</c:v>
                </c:pt>
                <c:pt idx="823">
                  <c:v>-2697.53784179687</c:v>
                </c:pt>
                <c:pt idx="824">
                  <c:v>-2682.5364990234398</c:v>
                </c:pt>
                <c:pt idx="825">
                  <c:v>-2667.25854492187</c:v>
                </c:pt>
                <c:pt idx="826">
                  <c:v>-2651.99340820313</c:v>
                </c:pt>
                <c:pt idx="827">
                  <c:v>-2636.4892578125</c:v>
                </c:pt>
                <c:pt idx="828">
                  <c:v>-2620.29345703125</c:v>
                </c:pt>
                <c:pt idx="829">
                  <c:v>-2606.0718994140602</c:v>
                </c:pt>
                <c:pt idx="830">
                  <c:v>-2592.2401123046898</c:v>
                </c:pt>
                <c:pt idx="831">
                  <c:v>-2576.9495849609398</c:v>
                </c:pt>
                <c:pt idx="832">
                  <c:v>-2562.38842773438</c:v>
                </c:pt>
                <c:pt idx="833">
                  <c:v>-2547.2615966796898</c:v>
                </c:pt>
                <c:pt idx="834">
                  <c:v>-2531.22924804687</c:v>
                </c:pt>
                <c:pt idx="835">
                  <c:v>-2516.6177978515602</c:v>
                </c:pt>
                <c:pt idx="836">
                  <c:v>-2502.83642578125</c:v>
                </c:pt>
                <c:pt idx="837">
                  <c:v>-2487.8729248046898</c:v>
                </c:pt>
                <c:pt idx="838">
                  <c:v>-2473.5506591796898</c:v>
                </c:pt>
                <c:pt idx="839">
                  <c:v>-2458.28540039062</c:v>
                </c:pt>
                <c:pt idx="840">
                  <c:v>-2441.63696289062</c:v>
                </c:pt>
                <c:pt idx="841">
                  <c:v>-2426.2711181640602</c:v>
                </c:pt>
                <c:pt idx="842">
                  <c:v>-2411.810546875</c:v>
                </c:pt>
                <c:pt idx="843">
                  <c:v>-2396.60815429687</c:v>
                </c:pt>
                <c:pt idx="844">
                  <c:v>-2381.11669921875</c:v>
                </c:pt>
                <c:pt idx="845">
                  <c:v>-2366.76928710938</c:v>
                </c:pt>
                <c:pt idx="846">
                  <c:v>-2351.75537109375</c:v>
                </c:pt>
                <c:pt idx="847">
                  <c:v>-2336.15063476562</c:v>
                </c:pt>
                <c:pt idx="848">
                  <c:v>-2321.81591796875</c:v>
                </c:pt>
                <c:pt idx="849">
                  <c:v>-2307.60693359375</c:v>
                </c:pt>
                <c:pt idx="850">
                  <c:v>-2292.89501953125</c:v>
                </c:pt>
                <c:pt idx="851">
                  <c:v>-2278.01953125</c:v>
                </c:pt>
                <c:pt idx="852">
                  <c:v>-2262.52783203125</c:v>
                </c:pt>
                <c:pt idx="853">
                  <c:v>-2246.6463623046898</c:v>
                </c:pt>
                <c:pt idx="854">
                  <c:v>-2232.14819335938</c:v>
                </c:pt>
                <c:pt idx="855">
                  <c:v>-2217.7757568359398</c:v>
                </c:pt>
                <c:pt idx="856">
                  <c:v>-2203.7049560546898</c:v>
                </c:pt>
                <c:pt idx="857">
                  <c:v>-2139.5003662109398</c:v>
                </c:pt>
                <c:pt idx="858">
                  <c:v>-2086.134765625</c:v>
                </c:pt>
                <c:pt idx="859">
                  <c:v>-2079.8853759765602</c:v>
                </c:pt>
                <c:pt idx="860">
                  <c:v>-2067.38647460938</c:v>
                </c:pt>
                <c:pt idx="861">
                  <c:v>-2053.01391601562</c:v>
                </c:pt>
                <c:pt idx="862">
                  <c:v>-2037.78637695313</c:v>
                </c:pt>
                <c:pt idx="863">
                  <c:v>-2022.91101074219</c:v>
                </c:pt>
                <c:pt idx="864">
                  <c:v>-2008.3750610351599</c:v>
                </c:pt>
                <c:pt idx="865">
                  <c:v>-1993.248046875</c:v>
                </c:pt>
                <c:pt idx="866">
                  <c:v>-1978.0204467773401</c:v>
                </c:pt>
                <c:pt idx="867">
                  <c:v>-1962.95642089844</c:v>
                </c:pt>
                <c:pt idx="868">
                  <c:v>-1948.1689453125</c:v>
                </c:pt>
                <c:pt idx="869">
                  <c:v>-1933.0922241210901</c:v>
                </c:pt>
                <c:pt idx="870">
                  <c:v>-1917.5126953125</c:v>
                </c:pt>
                <c:pt idx="871">
                  <c:v>-1902.4612426757801</c:v>
                </c:pt>
                <c:pt idx="872">
                  <c:v>-1887.84985351562</c:v>
                </c:pt>
                <c:pt idx="873">
                  <c:v>-1873.02465820313</c:v>
                </c:pt>
                <c:pt idx="874">
                  <c:v>-1858.0485229492199</c:v>
                </c:pt>
                <c:pt idx="875">
                  <c:v>-1842.7581176757801</c:v>
                </c:pt>
                <c:pt idx="876">
                  <c:v>-1827.9329223632801</c:v>
                </c:pt>
                <c:pt idx="877">
                  <c:v>-1812.3533325195301</c:v>
                </c:pt>
                <c:pt idx="878">
                  <c:v>-1797.05041503906</c:v>
                </c:pt>
                <c:pt idx="879">
                  <c:v>-1782.92932128906</c:v>
                </c:pt>
                <c:pt idx="880">
                  <c:v>-1768.06640625</c:v>
                </c:pt>
                <c:pt idx="881">
                  <c:v>-1752.0089721679699</c:v>
                </c:pt>
                <c:pt idx="882">
                  <c:v>-1735.6875</c:v>
                </c:pt>
                <c:pt idx="883">
                  <c:v>-1720.54797363281</c:v>
                </c:pt>
                <c:pt idx="884">
                  <c:v>-1705.65991210938</c:v>
                </c:pt>
                <c:pt idx="885">
                  <c:v>-1691.4005737304699</c:v>
                </c:pt>
                <c:pt idx="886">
                  <c:v>-1677.61901855469</c:v>
                </c:pt>
                <c:pt idx="887">
                  <c:v>-1662.9196166992199</c:v>
                </c:pt>
                <c:pt idx="888">
                  <c:v>-1647.5914916992199</c:v>
                </c:pt>
                <c:pt idx="889">
                  <c:v>-1632.47717285156</c:v>
                </c:pt>
                <c:pt idx="890">
                  <c:v>-1617.80285644531</c:v>
                </c:pt>
                <c:pt idx="891">
                  <c:v>-1603.0907592773401</c:v>
                </c:pt>
                <c:pt idx="892">
                  <c:v>-1588.3788452148401</c:v>
                </c:pt>
                <c:pt idx="893">
                  <c:v>-1573.2142944335901</c:v>
                </c:pt>
                <c:pt idx="894">
                  <c:v>-1557.59692382813</c:v>
                </c:pt>
                <c:pt idx="895">
                  <c:v>-1543.07348632813</c:v>
                </c:pt>
                <c:pt idx="896">
                  <c:v>-1528.5752563476599</c:v>
                </c:pt>
                <c:pt idx="897">
                  <c:v>-1513.3980102539099</c:v>
                </c:pt>
                <c:pt idx="898">
                  <c:v>-1497.7681274414099</c:v>
                </c:pt>
                <c:pt idx="899">
                  <c:v>-1482.9303588867199</c:v>
                </c:pt>
                <c:pt idx="900">
                  <c:v>-1468.53271484375</c:v>
                </c:pt>
                <c:pt idx="901">
                  <c:v>-1452.92797851562</c:v>
                </c:pt>
                <c:pt idx="902">
                  <c:v>-1437.93933105469</c:v>
                </c:pt>
                <c:pt idx="903">
                  <c:v>-1423.1016235351599</c:v>
                </c:pt>
                <c:pt idx="904">
                  <c:v>-1407.63513183594</c:v>
                </c:pt>
                <c:pt idx="905">
                  <c:v>-1392.7470703125</c:v>
                </c:pt>
                <c:pt idx="906">
                  <c:v>-1378.4500122070301</c:v>
                </c:pt>
                <c:pt idx="907">
                  <c:v>-1363.33557128906</c:v>
                </c:pt>
                <c:pt idx="908">
                  <c:v>-1348.10803222656</c:v>
                </c:pt>
                <c:pt idx="909">
                  <c:v>-1333.52185058594</c:v>
                </c:pt>
                <c:pt idx="910">
                  <c:v>-1318.6967163085901</c:v>
                </c:pt>
                <c:pt idx="911">
                  <c:v>-1303.5571899414099</c:v>
                </c:pt>
                <c:pt idx="912">
                  <c:v>-1287.6254272460901</c:v>
                </c:pt>
                <c:pt idx="913">
                  <c:v>-1272.5110473632801</c:v>
                </c:pt>
                <c:pt idx="914">
                  <c:v>-1257.77392578125</c:v>
                </c:pt>
                <c:pt idx="915">
                  <c:v>-1242.91101074219</c:v>
                </c:pt>
                <c:pt idx="916">
                  <c:v>-1228.4127807617199</c:v>
                </c:pt>
                <c:pt idx="917">
                  <c:v>-1212.66967773438</c:v>
                </c:pt>
                <c:pt idx="918">
                  <c:v>-1197.32897949219</c:v>
                </c:pt>
                <c:pt idx="919">
                  <c:v>-1183.4091796875</c:v>
                </c:pt>
                <c:pt idx="920">
                  <c:v>-1168.8355102539099</c:v>
                </c:pt>
                <c:pt idx="921">
                  <c:v>-1153.6708374023401</c:v>
                </c:pt>
                <c:pt idx="922">
                  <c:v>-1138.11633300781</c:v>
                </c:pt>
                <c:pt idx="923">
                  <c:v>-1123.12768554688</c:v>
                </c:pt>
                <c:pt idx="924">
                  <c:v>-1108.7048950195301</c:v>
                </c:pt>
                <c:pt idx="925">
                  <c:v>-1093.81689453125</c:v>
                </c:pt>
                <c:pt idx="926">
                  <c:v>-1078.71508789062</c:v>
                </c:pt>
                <c:pt idx="927">
                  <c:v>-1063.72644042969</c:v>
                </c:pt>
                <c:pt idx="928">
                  <c:v>-1048.6875610351599</c:v>
                </c:pt>
                <c:pt idx="929">
                  <c:v>-1033.09533691406</c:v>
                </c:pt>
                <c:pt idx="930">
                  <c:v>-1018.54675292969</c:v>
                </c:pt>
                <c:pt idx="931">
                  <c:v>-1003.4072265625</c:v>
                </c:pt>
                <c:pt idx="932">
                  <c:v>-987.6767578125</c:v>
                </c:pt>
                <c:pt idx="933">
                  <c:v>-973.40490722656295</c:v>
                </c:pt>
                <c:pt idx="934">
                  <c:v>-958.85632324218795</c:v>
                </c:pt>
                <c:pt idx="935">
                  <c:v>-943.38983154296898</c:v>
                </c:pt>
                <c:pt idx="936">
                  <c:v>-928.514404296875</c:v>
                </c:pt>
                <c:pt idx="937">
                  <c:v>-913.81500244140602</c:v>
                </c:pt>
                <c:pt idx="938">
                  <c:v>-898.65032958984398</c:v>
                </c:pt>
                <c:pt idx="939">
                  <c:v>-883.05810546875</c:v>
                </c:pt>
                <c:pt idx="940">
                  <c:v>-868.24548339843795</c:v>
                </c:pt>
                <c:pt idx="941">
                  <c:v>-853.54605102539097</c:v>
                </c:pt>
                <c:pt idx="942">
                  <c:v>-838.41912841796898</c:v>
                </c:pt>
                <c:pt idx="943">
                  <c:v>-823.88317871093705</c:v>
                </c:pt>
                <c:pt idx="944">
                  <c:v>-808.41668701171898</c:v>
                </c:pt>
                <c:pt idx="945">
                  <c:v>-792.371826171875</c:v>
                </c:pt>
                <c:pt idx="946">
                  <c:v>-777.63470458984398</c:v>
                </c:pt>
                <c:pt idx="947">
                  <c:v>-763.35021972656295</c:v>
                </c:pt>
                <c:pt idx="948">
                  <c:v>-748.38671875</c:v>
                </c:pt>
                <c:pt idx="949">
                  <c:v>-733.42324829101597</c:v>
                </c:pt>
                <c:pt idx="950">
                  <c:v>-718.42205810546898</c:v>
                </c:pt>
                <c:pt idx="951">
                  <c:v>-703.69747924804699</c:v>
                </c:pt>
                <c:pt idx="952">
                  <c:v>-689.09866333007801</c:v>
                </c:pt>
                <c:pt idx="953">
                  <c:v>-673.65734863281295</c:v>
                </c:pt>
                <c:pt idx="954">
                  <c:v>-658.22860717773403</c:v>
                </c:pt>
                <c:pt idx="955">
                  <c:v>-643.71780395507801</c:v>
                </c:pt>
                <c:pt idx="956">
                  <c:v>-628.88006591796898</c:v>
                </c:pt>
                <c:pt idx="957">
                  <c:v>-613.55191040039097</c:v>
                </c:pt>
                <c:pt idx="958">
                  <c:v>-598.24890136718705</c:v>
                </c:pt>
                <c:pt idx="959">
                  <c:v>-583.41116333007801</c:v>
                </c:pt>
                <c:pt idx="960">
                  <c:v>-568.59857177734398</c:v>
                </c:pt>
                <c:pt idx="961">
                  <c:v>-553.748291015625</c:v>
                </c:pt>
                <c:pt idx="962">
                  <c:v>-539.31295776367199</c:v>
                </c:pt>
                <c:pt idx="963">
                  <c:v>-524.28659057617199</c:v>
                </c:pt>
                <c:pt idx="964">
                  <c:v>-508.98356628417997</c:v>
                </c:pt>
                <c:pt idx="965">
                  <c:v>-494.14581298828102</c:v>
                </c:pt>
                <c:pt idx="966">
                  <c:v>-478.99372863769503</c:v>
                </c:pt>
                <c:pt idx="967">
                  <c:v>-463.97994995117199</c:v>
                </c:pt>
                <c:pt idx="968">
                  <c:v>-448.68952941894503</c:v>
                </c:pt>
                <c:pt idx="969">
                  <c:v>-433.71345520019503</c:v>
                </c:pt>
                <c:pt idx="970">
                  <c:v>-418.37274169921898</c:v>
                </c:pt>
                <c:pt idx="971">
                  <c:v>-403.50987243652298</c:v>
                </c:pt>
                <c:pt idx="972">
                  <c:v>-389.35113525390602</c:v>
                </c:pt>
                <c:pt idx="973">
                  <c:v>-373.74635314941401</c:v>
                </c:pt>
                <c:pt idx="974">
                  <c:v>-358.80802917480497</c:v>
                </c:pt>
                <c:pt idx="975">
                  <c:v>-344.29722595214798</c:v>
                </c:pt>
                <c:pt idx="976">
                  <c:v>-329.14512634277298</c:v>
                </c:pt>
                <c:pt idx="977">
                  <c:v>-313.77925109863298</c:v>
                </c:pt>
                <c:pt idx="978">
                  <c:v>-298.96665954589798</c:v>
                </c:pt>
                <c:pt idx="979">
                  <c:v>-284.30496215820301</c:v>
                </c:pt>
                <c:pt idx="980">
                  <c:v>-269.14028930664102</c:v>
                </c:pt>
                <c:pt idx="981">
                  <c:v>-253.84987640380899</c:v>
                </c:pt>
                <c:pt idx="982">
                  <c:v>-239.16302490234401</c:v>
                </c:pt>
                <c:pt idx="983">
                  <c:v>-224.58934783935501</c:v>
                </c:pt>
                <c:pt idx="984">
                  <c:v>-209.26121520996099</c:v>
                </c:pt>
                <c:pt idx="985">
                  <c:v>-194.08396148681601</c:v>
                </c:pt>
                <c:pt idx="986">
                  <c:v>-179.09555816650399</c:v>
                </c:pt>
                <c:pt idx="987">
                  <c:v>-163.81795501708999</c:v>
                </c:pt>
                <c:pt idx="988">
                  <c:v>-148.66586303710901</c:v>
                </c:pt>
                <c:pt idx="989">
                  <c:v>-134.11734008789099</c:v>
                </c:pt>
                <c:pt idx="990">
                  <c:v>-119.581382751465</c:v>
                </c:pt>
                <c:pt idx="991">
                  <c:v>-103.951686859131</c:v>
                </c:pt>
                <c:pt idx="992">
                  <c:v>-88.636234283447294</c:v>
                </c:pt>
                <c:pt idx="993">
                  <c:v>-74.112735748291001</c:v>
                </c:pt>
                <c:pt idx="994">
                  <c:v>-59.413431167602504</c:v>
                </c:pt>
                <c:pt idx="995">
                  <c:v>-44.3871364593506</c:v>
                </c:pt>
                <c:pt idx="996">
                  <c:v>-29.235008239746101</c:v>
                </c:pt>
                <c:pt idx="997">
                  <c:v>-14.108071327209499</c:v>
                </c:pt>
                <c:pt idx="998">
                  <c:v>0.76739263534545898</c:v>
                </c:pt>
                <c:pt idx="999">
                  <c:v>15.818851947784401</c:v>
                </c:pt>
                <c:pt idx="1000">
                  <c:v>30.8074550628662</c:v>
                </c:pt>
                <c:pt idx="1001">
                  <c:v>45.896682739257798</c:v>
                </c:pt>
                <c:pt idx="1002">
                  <c:v>61.187099456787102</c:v>
                </c:pt>
                <c:pt idx="1003">
                  <c:v>76.5278129577637</c:v>
                </c:pt>
                <c:pt idx="1004">
                  <c:v>92.233184814453097</c:v>
                </c:pt>
                <c:pt idx="1005">
                  <c:v>107.045776367187</c:v>
                </c:pt>
                <c:pt idx="1006">
                  <c:v>121.342819213867</c:v>
                </c:pt>
                <c:pt idx="1007">
                  <c:v>134.28183746337899</c:v>
                </c:pt>
                <c:pt idx="1008">
                  <c:v>194.56330871582</c:v>
                </c:pt>
                <c:pt idx="1009">
                  <c:v>247.363037109375</c:v>
                </c:pt>
                <c:pt idx="1010">
                  <c:v>256.29083251953102</c:v>
                </c:pt>
                <c:pt idx="1011">
                  <c:v>270.88966369628901</c:v>
                </c:pt>
                <c:pt idx="1012">
                  <c:v>285.55136108398398</c:v>
                </c:pt>
                <c:pt idx="1013">
                  <c:v>301.34475708007801</c:v>
                </c:pt>
                <c:pt idx="1014">
                  <c:v>315.91842651367199</c:v>
                </c:pt>
                <c:pt idx="1015">
                  <c:v>329.95140075683599</c:v>
                </c:pt>
                <c:pt idx="1016">
                  <c:v>345.53103637695301</c:v>
                </c:pt>
                <c:pt idx="1017">
                  <c:v>360.41859436035202</c:v>
                </c:pt>
                <c:pt idx="1018">
                  <c:v>375.30616760253901</c:v>
                </c:pt>
                <c:pt idx="1019">
                  <c:v>390.82292175292997</c:v>
                </c:pt>
                <c:pt idx="1020">
                  <c:v>405.50978088378901</c:v>
                </c:pt>
                <c:pt idx="1021">
                  <c:v>420.410400390625</c:v>
                </c:pt>
                <c:pt idx="1022">
                  <c:v>436.12832641601602</c:v>
                </c:pt>
                <c:pt idx="1023">
                  <c:v>450.85290527343801</c:v>
                </c:pt>
                <c:pt idx="1024">
                  <c:v>465.41403198242199</c:v>
                </c:pt>
                <c:pt idx="1025">
                  <c:v>480.67930603027298</c:v>
                </c:pt>
                <c:pt idx="1026">
                  <c:v>495.41644287109398</c:v>
                </c:pt>
                <c:pt idx="1027">
                  <c:v>510.49308776855497</c:v>
                </c:pt>
                <c:pt idx="1028">
                  <c:v>525.46914672851597</c:v>
                </c:pt>
                <c:pt idx="1029">
                  <c:v>540.80984497070301</c:v>
                </c:pt>
                <c:pt idx="1030">
                  <c:v>556.15054321289097</c:v>
                </c:pt>
                <c:pt idx="1031">
                  <c:v>571.35296630859398</c:v>
                </c:pt>
                <c:pt idx="1032">
                  <c:v>586.31646728515602</c:v>
                </c:pt>
                <c:pt idx="1033">
                  <c:v>600.32427978515602</c:v>
                </c:pt>
                <c:pt idx="1034">
                  <c:v>615.30032348632801</c:v>
                </c:pt>
                <c:pt idx="1035">
                  <c:v>630.37698364257801</c:v>
                </c:pt>
                <c:pt idx="1036">
                  <c:v>644.98840332031205</c:v>
                </c:pt>
                <c:pt idx="1037">
                  <c:v>660.17822265625</c:v>
                </c:pt>
                <c:pt idx="1038">
                  <c:v>675.11654663085903</c:v>
                </c:pt>
                <c:pt idx="1039">
                  <c:v>690.73388671875</c:v>
                </c:pt>
                <c:pt idx="1040">
                  <c:v>705.74768066406205</c:v>
                </c:pt>
                <c:pt idx="1041">
                  <c:v>719.80581665039097</c:v>
                </c:pt>
                <c:pt idx="1042">
                  <c:v>734.81863403320301</c:v>
                </c:pt>
                <c:pt idx="1043">
                  <c:v>750.309326171875</c:v>
                </c:pt>
                <c:pt idx="1044">
                  <c:v>765.44885253906295</c:v>
                </c:pt>
                <c:pt idx="1045">
                  <c:v>780.12310791015602</c:v>
                </c:pt>
                <c:pt idx="1046">
                  <c:v>795.26263427734398</c:v>
                </c:pt>
                <c:pt idx="1047">
                  <c:v>810.59075927734398</c:v>
                </c:pt>
                <c:pt idx="1048">
                  <c:v>825.30276489257801</c:v>
                </c:pt>
                <c:pt idx="1049">
                  <c:v>840.42974853515602</c:v>
                </c:pt>
                <c:pt idx="1050">
                  <c:v>855.75787353515602</c:v>
                </c:pt>
                <c:pt idx="1051">
                  <c:v>870.75906372070301</c:v>
                </c:pt>
                <c:pt idx="1052">
                  <c:v>885.29501342773403</c:v>
                </c:pt>
                <c:pt idx="1053">
                  <c:v>899.68011474609398</c:v>
                </c:pt>
                <c:pt idx="1054">
                  <c:v>914.97058105468705</c:v>
                </c:pt>
                <c:pt idx="1055">
                  <c:v>930.14779663085903</c:v>
                </c:pt>
                <c:pt idx="1056">
                  <c:v>945.75256347656295</c:v>
                </c:pt>
                <c:pt idx="1057">
                  <c:v>961.20648193359398</c:v>
                </c:pt>
                <c:pt idx="1058">
                  <c:v>976.9873046875</c:v>
                </c:pt>
                <c:pt idx="1059">
                  <c:v>992.12683105468705</c:v>
                </c:pt>
                <c:pt idx="1060">
                  <c:v>1006.3735656738299</c:v>
                </c:pt>
                <c:pt idx="1061">
                  <c:v>1021.3872985839801</c:v>
                </c:pt>
                <c:pt idx="1062">
                  <c:v>1035.77233886719</c:v>
                </c:pt>
                <c:pt idx="1063">
                  <c:v>1050.0316772460901</c:v>
                </c:pt>
                <c:pt idx="1064">
                  <c:v>1065.2214965820301</c:v>
                </c:pt>
                <c:pt idx="1065">
                  <c:v>1080.2101440429699</c:v>
                </c:pt>
                <c:pt idx="1066">
                  <c:v>1094.8467407226599</c:v>
                </c:pt>
                <c:pt idx="1067">
                  <c:v>1110.0365600585901</c:v>
                </c:pt>
                <c:pt idx="1068">
                  <c:v>1125.23889160156</c:v>
                </c:pt>
                <c:pt idx="1069">
                  <c:v>1140.0514526367199</c:v>
                </c:pt>
                <c:pt idx="1070">
                  <c:v>1154.5748901367199</c:v>
                </c:pt>
                <c:pt idx="1071">
                  <c:v>1169.5635375976599</c:v>
                </c:pt>
                <c:pt idx="1072">
                  <c:v>1184.9671020507801</c:v>
                </c:pt>
                <c:pt idx="1073">
                  <c:v>1199.6791381835901</c:v>
                </c:pt>
                <c:pt idx="1074">
                  <c:v>1214.89416503906</c:v>
                </c:pt>
                <c:pt idx="1075">
                  <c:v>1230.80065917969</c:v>
                </c:pt>
                <c:pt idx="1076">
                  <c:v>1245.8395385742199</c:v>
                </c:pt>
                <c:pt idx="1077">
                  <c:v>1260.1240234375</c:v>
                </c:pt>
                <c:pt idx="1078">
                  <c:v>1274.4965209960901</c:v>
                </c:pt>
                <c:pt idx="1079">
                  <c:v>1289.32165527344</c:v>
                </c:pt>
                <c:pt idx="1080">
                  <c:v>1305.0647583007801</c:v>
                </c:pt>
                <c:pt idx="1081">
                  <c:v>1320.7953491210901</c:v>
                </c:pt>
                <c:pt idx="1082">
                  <c:v>1335.49475097656</c:v>
                </c:pt>
                <c:pt idx="1083">
                  <c:v>1349.9049682617199</c:v>
                </c:pt>
                <c:pt idx="1084">
                  <c:v>1364.6547241210901</c:v>
                </c:pt>
                <c:pt idx="1085">
                  <c:v>1379.68103027344</c:v>
                </c:pt>
                <c:pt idx="1086">
                  <c:v>1395.10974121094</c:v>
                </c:pt>
                <c:pt idx="1087">
                  <c:v>1410.24926757812</c:v>
                </c:pt>
                <c:pt idx="1088">
                  <c:v>1424.6594848632801</c:v>
                </c:pt>
                <c:pt idx="1089">
                  <c:v>1439.98767089844</c:v>
                </c:pt>
                <c:pt idx="1090">
                  <c:v>1454.9511108398401</c:v>
                </c:pt>
                <c:pt idx="1091">
                  <c:v>1511.88403320313</c:v>
                </c:pt>
                <c:pt idx="1092">
                  <c:v>1565.32507324219</c:v>
                </c:pt>
                <c:pt idx="1093">
                  <c:v>1574.7684936523401</c:v>
                </c:pt>
                <c:pt idx="1094">
                  <c:v>1590.1972045898401</c:v>
                </c:pt>
                <c:pt idx="1095">
                  <c:v>1604.5947875976599</c:v>
                </c:pt>
                <c:pt idx="1096">
                  <c:v>1619.87268066406</c:v>
                </c:pt>
                <c:pt idx="1097">
                  <c:v>1635.04992675781</c:v>
                </c:pt>
                <c:pt idx="1098">
                  <c:v>1649.62353515625</c:v>
                </c:pt>
                <c:pt idx="1099">
                  <c:v>1664.6246948242199</c:v>
                </c:pt>
                <c:pt idx="1100">
                  <c:v>1679.4624633789099</c:v>
                </c:pt>
                <c:pt idx="1101">
                  <c:v>1694.3002319335901</c:v>
                </c:pt>
                <c:pt idx="1102">
                  <c:v>1709.7540893554699</c:v>
                </c:pt>
                <c:pt idx="1103">
                  <c:v>1725.0570678710901</c:v>
                </c:pt>
                <c:pt idx="1104">
                  <c:v>1740.3851928710901</c:v>
                </c:pt>
                <c:pt idx="1105">
                  <c:v>1755.4115600585901</c:v>
                </c:pt>
                <c:pt idx="1106">
                  <c:v>1770.1235961914099</c:v>
                </c:pt>
                <c:pt idx="1107">
                  <c:v>1784.9865112304699</c:v>
                </c:pt>
                <c:pt idx="1108">
                  <c:v>1799.5099487304699</c:v>
                </c:pt>
                <c:pt idx="1109">
                  <c:v>1814.20935058594</c:v>
                </c:pt>
                <c:pt idx="1110">
                  <c:v>1829.2105102539099</c:v>
                </c:pt>
                <c:pt idx="1111">
                  <c:v>1844.8403930664099</c:v>
                </c:pt>
                <c:pt idx="1112">
                  <c:v>1860.935546875</c:v>
                </c:pt>
                <c:pt idx="1113">
                  <c:v>1876.3265991210901</c:v>
                </c:pt>
                <c:pt idx="1114">
                  <c:v>1890.69909667969</c:v>
                </c:pt>
                <c:pt idx="1115">
                  <c:v>1904.80749511719</c:v>
                </c:pt>
                <c:pt idx="1116">
                  <c:v>1919.5823364257801</c:v>
                </c:pt>
                <c:pt idx="1117">
                  <c:v>1935.22485351562</c:v>
                </c:pt>
                <c:pt idx="1118">
                  <c:v>1950.4901733398401</c:v>
                </c:pt>
                <c:pt idx="1119">
                  <c:v>1966.3716430664099</c:v>
                </c:pt>
                <c:pt idx="1120">
                  <c:v>1982.6303100585901</c:v>
                </c:pt>
                <c:pt idx="1121">
                  <c:v>1996.19799804687</c:v>
                </c:pt>
                <c:pt idx="1122">
                  <c:v>2009.3759155273401</c:v>
                </c:pt>
                <c:pt idx="1123">
                  <c:v>2024.05017089844</c:v>
                </c:pt>
                <c:pt idx="1124">
                  <c:v>2039.32800292969</c:v>
                </c:pt>
                <c:pt idx="1125">
                  <c:v>2054.6058959960901</c:v>
                </c:pt>
                <c:pt idx="1126">
                  <c:v>2069.90893554687</c:v>
                </c:pt>
                <c:pt idx="1127">
                  <c:v>2085.1239013671898</c:v>
                </c:pt>
                <c:pt idx="1128">
                  <c:v>2099.8106689453102</c:v>
                </c:pt>
                <c:pt idx="1129">
                  <c:v>2114.9501953125</c:v>
                </c:pt>
                <c:pt idx="1130">
                  <c:v>2129.9891357421898</c:v>
                </c:pt>
                <c:pt idx="1131">
                  <c:v>2144.5753173828102</c:v>
                </c:pt>
                <c:pt idx="1132">
                  <c:v>2159.4508056640602</c:v>
                </c:pt>
                <c:pt idx="1133">
                  <c:v>2174.7413330078102</c:v>
                </c:pt>
                <c:pt idx="1134">
                  <c:v>2190.82397460938</c:v>
                </c:pt>
                <c:pt idx="1135">
                  <c:v>2206.78076171875</c:v>
                </c:pt>
                <c:pt idx="1136">
                  <c:v>2221.0023193359398</c:v>
                </c:pt>
                <c:pt idx="1137">
                  <c:v>2235.462890625</c:v>
                </c:pt>
                <c:pt idx="1138">
                  <c:v>2250.8916015625</c:v>
                </c:pt>
                <c:pt idx="1139">
                  <c:v>2265.35205078125</c:v>
                </c:pt>
                <c:pt idx="1140">
                  <c:v>2279.7747802734398</c:v>
                </c:pt>
                <c:pt idx="1141">
                  <c:v>2295.06518554687</c:v>
                </c:pt>
                <c:pt idx="1142">
                  <c:v>2309.7772216796898</c:v>
                </c:pt>
                <c:pt idx="1143">
                  <c:v>2324.51440429687</c:v>
                </c:pt>
                <c:pt idx="1144">
                  <c:v>2340.43359375</c:v>
                </c:pt>
                <c:pt idx="1145">
                  <c:v>2355.1077880859398</c:v>
                </c:pt>
                <c:pt idx="1146">
                  <c:v>2369.20361328125</c:v>
                </c:pt>
                <c:pt idx="1147">
                  <c:v>2384.94677734375</c:v>
                </c:pt>
                <c:pt idx="1148">
                  <c:v>2400.5640869140602</c:v>
                </c:pt>
                <c:pt idx="1149">
                  <c:v>2415.955078125</c:v>
                </c:pt>
                <c:pt idx="1150">
                  <c:v>2477.43115234375</c:v>
                </c:pt>
                <c:pt idx="1151">
                  <c:v>2526.7227783203102</c:v>
                </c:pt>
                <c:pt idx="1152">
                  <c:v>2534.9588623046898</c:v>
                </c:pt>
                <c:pt idx="1153">
                  <c:v>2549.99780273438</c:v>
                </c:pt>
                <c:pt idx="1154">
                  <c:v>2564.84814453125</c:v>
                </c:pt>
                <c:pt idx="1155">
                  <c:v>2579.30859375</c:v>
                </c:pt>
                <c:pt idx="1156">
                  <c:v>2594.4984130859398</c:v>
                </c:pt>
                <c:pt idx="1157">
                  <c:v>2609.8013916015602</c:v>
                </c:pt>
                <c:pt idx="1158">
                  <c:v>2624.7271728515602</c:v>
                </c:pt>
                <c:pt idx="1159">
                  <c:v>2639.7535400390602</c:v>
                </c:pt>
                <c:pt idx="1160">
                  <c:v>2655.1319580078102</c:v>
                </c:pt>
                <c:pt idx="1161">
                  <c:v>2669.8314208984398</c:v>
                </c:pt>
                <c:pt idx="1162">
                  <c:v>2684.48046875</c:v>
                </c:pt>
                <c:pt idx="1163">
                  <c:v>2699.9720458984398</c:v>
                </c:pt>
                <c:pt idx="1164">
                  <c:v>2714.5960693359398</c:v>
                </c:pt>
                <c:pt idx="1165">
                  <c:v>2729.4464111328102</c:v>
                </c:pt>
                <c:pt idx="1166">
                  <c:v>2744.6739501953102</c:v>
                </c:pt>
                <c:pt idx="1167">
                  <c:v>2759.36083984375</c:v>
                </c:pt>
                <c:pt idx="1168">
                  <c:v>2775.11645507813</c:v>
                </c:pt>
                <c:pt idx="1169">
                  <c:v>2790.8846435546898</c:v>
                </c:pt>
                <c:pt idx="1170">
                  <c:v>2804.9931640625</c:v>
                </c:pt>
                <c:pt idx="1171">
                  <c:v>2819.5543212890602</c:v>
                </c:pt>
                <c:pt idx="1172">
                  <c:v>2834.8824462890602</c:v>
                </c:pt>
                <c:pt idx="1173">
                  <c:v>2849.6195068359398</c:v>
                </c:pt>
                <c:pt idx="1174">
                  <c:v>2864.3189697265602</c:v>
                </c:pt>
                <c:pt idx="1175">
                  <c:v>2880.0872802734398</c:v>
                </c:pt>
                <c:pt idx="1176">
                  <c:v>2894.97534179687</c:v>
                </c:pt>
                <c:pt idx="1177">
                  <c:v>2909.8004150390602</c:v>
                </c:pt>
                <c:pt idx="1178">
                  <c:v>2925.0906982421898</c:v>
                </c:pt>
                <c:pt idx="1179">
                  <c:v>2939.47583007812</c:v>
                </c:pt>
                <c:pt idx="1180">
                  <c:v>2954.3638916015602</c:v>
                </c:pt>
                <c:pt idx="1181">
                  <c:v>2970.1319580078102</c:v>
                </c:pt>
                <c:pt idx="1182">
                  <c:v>2985.55688476562</c:v>
                </c:pt>
                <c:pt idx="1183">
                  <c:v>2999.6993408203102</c:v>
                </c:pt>
                <c:pt idx="1184">
                  <c:v>3014.27319335937</c:v>
                </c:pt>
                <c:pt idx="1185">
                  <c:v>3030.0289306640602</c:v>
                </c:pt>
                <c:pt idx="1186">
                  <c:v>3045.38208007812</c:v>
                </c:pt>
                <c:pt idx="1187">
                  <c:v>3060.1192626953102</c:v>
                </c:pt>
                <c:pt idx="1188">
                  <c:v>3074.9444580078102</c:v>
                </c:pt>
                <c:pt idx="1189">
                  <c:v>3089.4678955078102</c:v>
                </c:pt>
                <c:pt idx="1190">
                  <c:v>3104.5069580078102</c:v>
                </c:pt>
                <c:pt idx="1191">
                  <c:v>3120.61474609375</c:v>
                </c:pt>
                <c:pt idx="1192">
                  <c:v>3136.52124023438</c:v>
                </c:pt>
                <c:pt idx="1193">
                  <c:v>3151.93725585937</c:v>
                </c:pt>
                <c:pt idx="1194">
                  <c:v>3166.9761962890602</c:v>
                </c:pt>
                <c:pt idx="1195">
                  <c:v>3180.51879882812</c:v>
                </c:pt>
                <c:pt idx="1196">
                  <c:v>3194.7530517578102</c:v>
                </c:pt>
                <c:pt idx="1197">
                  <c:v>3210.5087890625</c:v>
                </c:pt>
                <c:pt idx="1198">
                  <c:v>3224.9566650390602</c:v>
                </c:pt>
                <c:pt idx="1199">
                  <c:v>3239.81958007812</c:v>
                </c:pt>
                <c:pt idx="1200">
                  <c:v>3255.1099853515602</c:v>
                </c:pt>
                <c:pt idx="1201">
                  <c:v>3269.5828857421898</c:v>
                </c:pt>
                <c:pt idx="1202">
                  <c:v>3284.4833984375</c:v>
                </c:pt>
                <c:pt idx="1203">
                  <c:v>3299.8619384765602</c:v>
                </c:pt>
                <c:pt idx="1204">
                  <c:v>3314.8004150390602</c:v>
                </c:pt>
                <c:pt idx="1205">
                  <c:v>3329.7010498046898</c:v>
                </c:pt>
                <c:pt idx="1206">
                  <c:v>3344.45068359375</c:v>
                </c:pt>
                <c:pt idx="1207">
                  <c:v>3359.3511962890602</c:v>
                </c:pt>
                <c:pt idx="1208">
                  <c:v>3375.1822509765602</c:v>
                </c:pt>
                <c:pt idx="1209">
                  <c:v>3390.7369384765602</c:v>
                </c:pt>
                <c:pt idx="1210">
                  <c:v>3404.97119140625</c:v>
                </c:pt>
                <c:pt idx="1211">
                  <c:v>3419.14233398438</c:v>
                </c:pt>
                <c:pt idx="1212">
                  <c:v>3434.15625</c:v>
                </c:pt>
                <c:pt idx="1213">
                  <c:v>3449.3460693359398</c:v>
                </c:pt>
                <c:pt idx="1214">
                  <c:v>3464.37231445313</c:v>
                </c:pt>
                <c:pt idx="1215">
                  <c:v>3479.5369873046898</c:v>
                </c:pt>
                <c:pt idx="1216">
                  <c:v>3494.52563476562</c:v>
                </c:pt>
                <c:pt idx="1217">
                  <c:v>3509.21264648438</c:v>
                </c:pt>
                <c:pt idx="1218">
                  <c:v>3524.99340820313</c:v>
                </c:pt>
                <c:pt idx="1219">
                  <c:v>3540.0322265625</c:v>
                </c:pt>
                <c:pt idx="1220">
                  <c:v>3554.2916259765602</c:v>
                </c:pt>
                <c:pt idx="1221">
                  <c:v>3569.55688476562</c:v>
                </c:pt>
                <c:pt idx="1222">
                  <c:v>3583.8035888671898</c:v>
                </c:pt>
                <c:pt idx="1223">
                  <c:v>3599.04370117188</c:v>
                </c:pt>
                <c:pt idx="1224">
                  <c:v>3656.93603515625</c:v>
                </c:pt>
                <c:pt idx="1225">
                  <c:v>3712.60278320313</c:v>
                </c:pt>
                <c:pt idx="1226">
                  <c:v>3720.08447265625</c:v>
                </c:pt>
                <c:pt idx="1227">
                  <c:v>3734.4820556640602</c:v>
                </c:pt>
                <c:pt idx="1228">
                  <c:v>3749.5963134765602</c:v>
                </c:pt>
                <c:pt idx="1229">
                  <c:v>3764.77368164063</c:v>
                </c:pt>
                <c:pt idx="1230">
                  <c:v>3779.68701171875</c:v>
                </c:pt>
                <c:pt idx="1231">
                  <c:v>3795.568359375</c:v>
                </c:pt>
                <c:pt idx="1232">
                  <c:v>3811.3238525390602</c:v>
                </c:pt>
                <c:pt idx="1233">
                  <c:v>3825.28149414063</c:v>
                </c:pt>
                <c:pt idx="1234">
                  <c:v>3840.1444091796898</c:v>
                </c:pt>
                <c:pt idx="1235">
                  <c:v>3855.91259765625</c:v>
                </c:pt>
                <c:pt idx="1236">
                  <c:v>3870.47387695313</c:v>
                </c:pt>
                <c:pt idx="1237">
                  <c:v>3884.9217529296898</c:v>
                </c:pt>
                <c:pt idx="1238">
                  <c:v>3899.822265625</c:v>
                </c:pt>
                <c:pt idx="1239">
                  <c:v>3914.5469970703102</c:v>
                </c:pt>
                <c:pt idx="1240">
                  <c:v>3929.7242431640602</c:v>
                </c:pt>
                <c:pt idx="1241">
                  <c:v>3945.1402587890602</c:v>
                </c:pt>
                <c:pt idx="1242">
                  <c:v>3960.45581054687</c:v>
                </c:pt>
                <c:pt idx="1243">
                  <c:v>3975.07983398438</c:v>
                </c:pt>
                <c:pt idx="1244">
                  <c:v>3989.05004882812</c:v>
                </c:pt>
                <c:pt idx="1245">
                  <c:v>4047.97338867188</c:v>
                </c:pt>
                <c:pt idx="1246">
                  <c:v>4103.81591796875</c:v>
                </c:pt>
                <c:pt idx="1247">
                  <c:v>4111.7756347656205</c:v>
                </c:pt>
                <c:pt idx="1248">
                  <c:v>4125.7585449218795</c:v>
                </c:pt>
                <c:pt idx="1249">
                  <c:v>4140.2189941406295</c:v>
                </c:pt>
                <c:pt idx="1250">
                  <c:v>4154.79248046875</c:v>
                </c:pt>
                <c:pt idx="1251">
                  <c:v>4169.7810058593705</c:v>
                </c:pt>
                <c:pt idx="1252">
                  <c:v>4185.599609375</c:v>
                </c:pt>
                <c:pt idx="1253">
                  <c:v>4200.4501953125</c:v>
                </c:pt>
                <c:pt idx="1254">
                  <c:v>4214.6843261718795</c:v>
                </c:pt>
                <c:pt idx="1255">
                  <c:v>4229.7607421875</c:v>
                </c:pt>
                <c:pt idx="1256">
                  <c:v>4244.95068359375</c:v>
                </c:pt>
                <c:pt idx="1257">
                  <c:v>4260.1154785156205</c:v>
                </c:pt>
                <c:pt idx="1258">
                  <c:v>4274.78955078125</c:v>
                </c:pt>
                <c:pt idx="1259">
                  <c:v>4289.48876953125</c:v>
                </c:pt>
                <c:pt idx="1260">
                  <c:v>4305.1691894531295</c:v>
                </c:pt>
                <c:pt idx="1261">
                  <c:v>4320.7868652343795</c:v>
                </c:pt>
                <c:pt idx="1262">
                  <c:v>4335.13427734375</c:v>
                </c:pt>
                <c:pt idx="1263">
                  <c:v>4349.5192871093705</c:v>
                </c:pt>
                <c:pt idx="1264">
                  <c:v>4365.1237792968705</c:v>
                </c:pt>
                <c:pt idx="1265">
                  <c:v>4380.3386230468705</c:v>
                </c:pt>
                <c:pt idx="1266">
                  <c:v>4395.1135253906295</c:v>
                </c:pt>
                <c:pt idx="1267">
                  <c:v>4410.91943359375</c:v>
                </c:pt>
                <c:pt idx="1268">
                  <c:v>4426.34814453125</c:v>
                </c:pt>
                <c:pt idx="1269">
                  <c:v>4440.2805175781205</c:v>
                </c:pt>
                <c:pt idx="1270">
                  <c:v>4453.15673828125</c:v>
                </c:pt>
                <c:pt idx="1271">
                  <c:v>4515.0729980468705</c:v>
                </c:pt>
                <c:pt idx="1272">
                  <c:v>4570.4001464843795</c:v>
                </c:pt>
                <c:pt idx="1273">
                  <c:v>4578.98828125</c:v>
                </c:pt>
                <c:pt idx="1274">
                  <c:v>4592.04052734375</c:v>
                </c:pt>
                <c:pt idx="1275">
                  <c:v>4604.8037109375</c:v>
                </c:pt>
                <c:pt idx="1276">
                  <c:v>4621.0244140625</c:v>
                </c:pt>
                <c:pt idx="1277">
                  <c:v>4636.50341796875</c:v>
                </c:pt>
                <c:pt idx="1278">
                  <c:v>4651.0646972656205</c:v>
                </c:pt>
                <c:pt idx="1279">
                  <c:v>4665.7138671875</c:v>
                </c:pt>
                <c:pt idx="1280">
                  <c:v>4680.16162109375</c:v>
                </c:pt>
                <c:pt idx="1281">
                  <c:v>4694.9992675781205</c:v>
                </c:pt>
                <c:pt idx="1282">
                  <c:v>4710.7424316406295</c:v>
                </c:pt>
                <c:pt idx="1283">
                  <c:v>4726.37255859375</c:v>
                </c:pt>
                <c:pt idx="1284">
                  <c:v>4741.2355957031295</c:v>
                </c:pt>
                <c:pt idx="1285">
                  <c:v>4755.7839355468705</c:v>
                </c:pt>
                <c:pt idx="1286">
                  <c:v>4769.955078125</c:v>
                </c:pt>
                <c:pt idx="1287">
                  <c:v>4785.14501953125</c:v>
                </c:pt>
                <c:pt idx="1288">
                  <c:v>4800.1965332031295</c:v>
                </c:pt>
                <c:pt idx="1289">
                  <c:v>4814.8708496093705</c:v>
                </c:pt>
                <c:pt idx="1290">
                  <c:v>4829.83447265625</c:v>
                </c:pt>
                <c:pt idx="1291">
                  <c:v>4844.83544921875</c:v>
                </c:pt>
                <c:pt idx="1292">
                  <c:v>4860.1511230468705</c:v>
                </c:pt>
                <c:pt idx="1293">
                  <c:v>4876.13330078125</c:v>
                </c:pt>
                <c:pt idx="1294">
                  <c:v>4891.9895019531295</c:v>
                </c:pt>
                <c:pt idx="1295">
                  <c:v>4906.26123046875</c:v>
                </c:pt>
                <c:pt idx="1296">
                  <c:v>4920.1181640625</c:v>
                </c:pt>
                <c:pt idx="1297">
                  <c:v>4935.1696777343795</c:v>
                </c:pt>
                <c:pt idx="1298">
                  <c:v>4950.5983886718795</c:v>
                </c:pt>
                <c:pt idx="1299">
                  <c:v>4965.86376953125</c:v>
                </c:pt>
                <c:pt idx="1300">
                  <c:v>4980.5881347656205</c:v>
                </c:pt>
                <c:pt idx="1301">
                  <c:v>4995.7780761718795</c:v>
                </c:pt>
                <c:pt idx="1302">
                  <c:v>5010.69140625</c:v>
                </c:pt>
                <c:pt idx="1303">
                  <c:v>5025.0134277343795</c:v>
                </c:pt>
                <c:pt idx="1304">
                  <c:v>5040.5803222656205</c:v>
                </c:pt>
                <c:pt idx="1305">
                  <c:v>5055.6066894531295</c:v>
                </c:pt>
                <c:pt idx="1306">
                  <c:v>5070.2058105468705</c:v>
                </c:pt>
                <c:pt idx="1307">
                  <c:v>5085.27001953125</c:v>
                </c:pt>
                <c:pt idx="1308">
                  <c:v>5100.1452636718795</c:v>
                </c:pt>
                <c:pt idx="1309">
                  <c:v>5115.12109375</c:v>
                </c:pt>
                <c:pt idx="1310">
                  <c:v>5131.5935058593705</c:v>
                </c:pt>
                <c:pt idx="1311">
                  <c:v>5146.8337402343795</c:v>
                </c:pt>
                <c:pt idx="1312">
                  <c:v>5160.4140625</c:v>
                </c:pt>
                <c:pt idx="1313">
                  <c:v>5175.07568359375</c:v>
                </c:pt>
                <c:pt idx="1314">
                  <c:v>5190.0769042968705</c:v>
                </c:pt>
                <c:pt idx="1315">
                  <c:v>5205.9206542968705</c:v>
                </c:pt>
                <c:pt idx="1316">
                  <c:v>5220.7585449218795</c:v>
                </c:pt>
                <c:pt idx="1317">
                  <c:v>5235.2692871093705</c:v>
                </c:pt>
                <c:pt idx="1318">
                  <c:v>5250.6223144531295</c:v>
                </c:pt>
                <c:pt idx="1319">
                  <c:v>5265.2966308593705</c:v>
                </c:pt>
                <c:pt idx="1320">
                  <c:v>5280.1220703125</c:v>
                </c:pt>
                <c:pt idx="1321">
                  <c:v>5295.2111816406295</c:v>
                </c:pt>
                <c:pt idx="1322">
                  <c:v>5310.1872558593705</c:v>
                </c:pt>
                <c:pt idx="1323">
                  <c:v>5325.603515625</c:v>
                </c:pt>
                <c:pt idx="1324">
                  <c:v>5341.7236328125</c:v>
                </c:pt>
                <c:pt idx="1325">
                  <c:v>5358.00732421875</c:v>
                </c:pt>
                <c:pt idx="1326">
                  <c:v>5372.43017578125</c:v>
                </c:pt>
                <c:pt idx="1327">
                  <c:v>5386.03564453125</c:v>
                </c:pt>
                <c:pt idx="1328">
                  <c:v>5401.37646484375</c:v>
                </c:pt>
                <c:pt idx="1329">
                  <c:v>5415.9755859375</c:v>
                </c:pt>
                <c:pt idx="1330">
                  <c:v>5430.0588378906295</c:v>
                </c:pt>
                <c:pt idx="1331">
                  <c:v>5446.05322265625</c:v>
                </c:pt>
                <c:pt idx="1332">
                  <c:v>5460.9538574218795</c:v>
                </c:pt>
                <c:pt idx="1333">
                  <c:v>5475.1376953125</c:v>
                </c:pt>
                <c:pt idx="1334">
                  <c:v>5490.2392578125</c:v>
                </c:pt>
                <c:pt idx="1335">
                  <c:v>5505.0520019531295</c:v>
                </c:pt>
                <c:pt idx="1336">
                  <c:v>5520.2795410156205</c:v>
                </c:pt>
                <c:pt idx="1337">
                  <c:v>5535.5070800781205</c:v>
                </c:pt>
                <c:pt idx="1338">
                  <c:v>5550.6845703125</c:v>
                </c:pt>
                <c:pt idx="1339">
                  <c:v>5565.9875488281205</c:v>
                </c:pt>
                <c:pt idx="1340">
                  <c:v>5581.2526855468705</c:v>
                </c:pt>
                <c:pt idx="1341">
                  <c:v>5595.8640136718795</c:v>
                </c:pt>
                <c:pt idx="1342">
                  <c:v>5610.1735839843795</c:v>
                </c:pt>
                <c:pt idx="1343">
                  <c:v>5625.904296875</c:v>
                </c:pt>
                <c:pt idx="1344">
                  <c:v>5641.09423828125</c:v>
                </c:pt>
                <c:pt idx="1345">
                  <c:v>5655.49169921875</c:v>
                </c:pt>
                <c:pt idx="1346">
                  <c:v>5670.7819824218795</c:v>
                </c:pt>
                <c:pt idx="1347">
                  <c:v>5686.1228027343795</c:v>
                </c:pt>
                <c:pt idx="1348">
                  <c:v>5700.77197265625</c:v>
                </c:pt>
                <c:pt idx="1349">
                  <c:v>5715.47119140625</c:v>
                </c:pt>
                <c:pt idx="1350">
                  <c:v>5730.51025390625</c:v>
                </c:pt>
                <c:pt idx="1351">
                  <c:v>5745.599609375</c:v>
                </c:pt>
                <c:pt idx="1352">
                  <c:v>5760.8395996093705</c:v>
                </c:pt>
                <c:pt idx="1353">
                  <c:v>5775.79052734375</c:v>
                </c:pt>
                <c:pt idx="1354">
                  <c:v>5791.0056152343705</c:v>
                </c:pt>
                <c:pt idx="1355">
                  <c:v>5805.9187011718705</c:v>
                </c:pt>
                <c:pt idx="1356">
                  <c:v>5820.4169921875</c:v>
                </c:pt>
                <c:pt idx="1357">
                  <c:v>5850.2810058593795</c:v>
                </c:pt>
                <c:pt idx="1358">
                  <c:v>5858.7434082031205</c:v>
                </c:pt>
                <c:pt idx="1359">
                  <c:v>5872.95263671875</c:v>
                </c:pt>
                <c:pt idx="1360">
                  <c:v>5887.14892578125</c:v>
                </c:pt>
                <c:pt idx="1361">
                  <c:v>5901.7478027343705</c:v>
                </c:pt>
                <c:pt idx="1362">
                  <c:v>5916.24609375</c:v>
                </c:pt>
                <c:pt idx="1363">
                  <c:v>5930.4802246093705</c:v>
                </c:pt>
                <c:pt idx="1364">
                  <c:v>5987.501953125</c:v>
                </c:pt>
                <c:pt idx="1365">
                  <c:v>6044.451171875</c:v>
                </c:pt>
                <c:pt idx="1366">
                  <c:v>6050.10986328125</c:v>
                </c:pt>
                <c:pt idx="1367">
                  <c:v>6061.20068359375</c:v>
                </c:pt>
                <c:pt idx="1368">
                  <c:v>6075.9755859375</c:v>
                </c:pt>
                <c:pt idx="1369">
                  <c:v>6091.2282714843795</c:v>
                </c:pt>
                <c:pt idx="1370">
                  <c:v>6106.0280761718705</c:v>
                </c:pt>
                <c:pt idx="1371">
                  <c:v>6121.1423339843795</c:v>
                </c:pt>
                <c:pt idx="1372">
                  <c:v>6136.0305175781205</c:v>
                </c:pt>
                <c:pt idx="1373">
                  <c:v>6150.50390625</c:v>
                </c:pt>
                <c:pt idx="1374">
                  <c:v>6165.58056640625</c:v>
                </c:pt>
                <c:pt idx="1375">
                  <c:v>6180.7451171875</c:v>
                </c:pt>
                <c:pt idx="1376">
                  <c:v>6195.70849609375</c:v>
                </c:pt>
                <c:pt idx="1377">
                  <c:v>6210.5710449218795</c:v>
                </c:pt>
                <c:pt idx="1378">
                  <c:v>6225.7985839843795</c:v>
                </c:pt>
                <c:pt idx="1379">
                  <c:v>6241.302734375</c:v>
                </c:pt>
                <c:pt idx="1380">
                  <c:v>6256.2033691406205</c:v>
                </c:pt>
                <c:pt idx="1381">
                  <c:v>6270.9157714843795</c:v>
                </c:pt>
                <c:pt idx="1382">
                  <c:v>6285.9294433593795</c:v>
                </c:pt>
                <c:pt idx="1383">
                  <c:v>6301.15673828125</c:v>
                </c:pt>
                <c:pt idx="1384">
                  <c:v>6316.5480957031205</c:v>
                </c:pt>
                <c:pt idx="1385">
                  <c:v>6331.3229980468705</c:v>
                </c:pt>
                <c:pt idx="1386">
                  <c:v>6346.3742675781205</c:v>
                </c:pt>
                <c:pt idx="1387">
                  <c:v>6361.7780761718705</c:v>
                </c:pt>
                <c:pt idx="1388">
                  <c:v>6376.64111328125</c:v>
                </c:pt>
                <c:pt idx="1389">
                  <c:v>6391.23974609375</c:v>
                </c:pt>
                <c:pt idx="1390">
                  <c:v>6406.0900878906295</c:v>
                </c:pt>
                <c:pt idx="1391">
                  <c:v>6420.9025878906295</c:v>
                </c:pt>
                <c:pt idx="1392">
                  <c:v>6435.740234375</c:v>
                </c:pt>
                <c:pt idx="1393">
                  <c:v>6451.2946777343705</c:v>
                </c:pt>
                <c:pt idx="1394">
                  <c:v>6466.84912109375</c:v>
                </c:pt>
                <c:pt idx="1395">
                  <c:v>6481.69970703125</c:v>
                </c:pt>
                <c:pt idx="1396">
                  <c:v>6496.71337890625</c:v>
                </c:pt>
                <c:pt idx="1397">
                  <c:v>6512.3684082031205</c:v>
                </c:pt>
                <c:pt idx="1398">
                  <c:v>6526.9548339843795</c:v>
                </c:pt>
                <c:pt idx="1399">
                  <c:v>6541.5661621093705</c:v>
                </c:pt>
                <c:pt idx="1400">
                  <c:v>6557.3469238281295</c:v>
                </c:pt>
                <c:pt idx="1401">
                  <c:v>6572.3732910156205</c:v>
                </c:pt>
                <c:pt idx="1402">
                  <c:v>6586.7707519531295</c:v>
                </c:pt>
                <c:pt idx="1403">
                  <c:v>6601.5329589843795</c:v>
                </c:pt>
                <c:pt idx="1404">
                  <c:v>6616.39599609375</c:v>
                </c:pt>
                <c:pt idx="1405">
                  <c:v>6631.3596191406205</c:v>
                </c:pt>
                <c:pt idx="1406">
                  <c:v>6646.8513183593795</c:v>
                </c:pt>
                <c:pt idx="1407">
                  <c:v>6661.9404296875</c:v>
                </c:pt>
                <c:pt idx="1408">
                  <c:v>6676.70263671875</c:v>
                </c:pt>
                <c:pt idx="1409">
                  <c:v>6692.0310058593795</c:v>
                </c:pt>
                <c:pt idx="1410">
                  <c:v>6707.736328125</c:v>
                </c:pt>
                <c:pt idx="1411">
                  <c:v>6722.97607421875</c:v>
                </c:pt>
                <c:pt idx="1412">
                  <c:v>6738.21630859375</c:v>
                </c:pt>
                <c:pt idx="1413">
                  <c:v>6753.29296875</c:v>
                </c:pt>
                <c:pt idx="1414">
                  <c:v>6767.4013671875</c:v>
                </c:pt>
                <c:pt idx="1415">
                  <c:v>6781.87451171875</c:v>
                </c:pt>
                <c:pt idx="1416">
                  <c:v>6796.7121582031205</c:v>
                </c:pt>
                <c:pt idx="1417">
                  <c:v>6811.5751953125</c:v>
                </c:pt>
                <c:pt idx="1418">
                  <c:v>6827.029296875</c:v>
                </c:pt>
                <c:pt idx="1419">
                  <c:v>6842.4201660156205</c:v>
                </c:pt>
                <c:pt idx="1420">
                  <c:v>6857.0563964843795</c:v>
                </c:pt>
                <c:pt idx="1421">
                  <c:v>6871.7685546875</c:v>
                </c:pt>
                <c:pt idx="1422">
                  <c:v>6887.1096191406205</c:v>
                </c:pt>
                <c:pt idx="1423">
                  <c:v>6902.5383300781205</c:v>
                </c:pt>
                <c:pt idx="1424">
                  <c:v>6917.564453125</c:v>
                </c:pt>
                <c:pt idx="1425">
                  <c:v>6932.1257324218795</c:v>
                </c:pt>
                <c:pt idx="1426">
                  <c:v>6946.67431640625</c:v>
                </c:pt>
                <c:pt idx="1427">
                  <c:v>6961.7634277343705</c:v>
                </c:pt>
                <c:pt idx="1428">
                  <c:v>6977.2424316406205</c:v>
                </c:pt>
                <c:pt idx="1429">
                  <c:v>6992.1179199218795</c:v>
                </c:pt>
                <c:pt idx="1430">
                  <c:v>7007.18212890625</c:v>
                </c:pt>
                <c:pt idx="1431">
                  <c:v>7022.48486328125</c:v>
                </c:pt>
                <c:pt idx="1432">
                  <c:v>7037.5109863281295</c:v>
                </c:pt>
                <c:pt idx="1433">
                  <c:v>7052.4118652343705</c:v>
                </c:pt>
                <c:pt idx="1434">
                  <c:v>7067.400390625</c:v>
                </c:pt>
                <c:pt idx="1435">
                  <c:v>7082.4895019531295</c:v>
                </c:pt>
                <c:pt idx="1436">
                  <c:v>7097.40283203125</c:v>
                </c:pt>
                <c:pt idx="1437">
                  <c:v>7112.5673828125</c:v>
                </c:pt>
                <c:pt idx="1438">
                  <c:v>7127.87060546875</c:v>
                </c:pt>
                <c:pt idx="1439">
                  <c:v>7142.7590332031205</c:v>
                </c:pt>
                <c:pt idx="1440">
                  <c:v>7157.49609375</c:v>
                </c:pt>
                <c:pt idx="1441">
                  <c:v>7172.43408203125</c:v>
                </c:pt>
                <c:pt idx="1442">
                  <c:v>7187.6491699218795</c:v>
                </c:pt>
                <c:pt idx="1443">
                  <c:v>7202.876953125</c:v>
                </c:pt>
                <c:pt idx="1444">
                  <c:v>7217.5007324218795</c:v>
                </c:pt>
                <c:pt idx="1445">
                  <c:v>7232.5520019531295</c:v>
                </c:pt>
                <c:pt idx="1446">
                  <c:v>7247.9304199218795</c:v>
                </c:pt>
                <c:pt idx="1447">
                  <c:v>7262.69287109375</c:v>
                </c:pt>
                <c:pt idx="1448">
                  <c:v>7277.1784667968795</c:v>
                </c:pt>
                <c:pt idx="1449">
                  <c:v>7292.3681640625</c:v>
                </c:pt>
                <c:pt idx="1450">
                  <c:v>7307.5583496093705</c:v>
                </c:pt>
                <c:pt idx="1451">
                  <c:v>7322.42138671875</c:v>
                </c:pt>
                <c:pt idx="1452">
                  <c:v>7337.384765625</c:v>
                </c:pt>
                <c:pt idx="1453">
                  <c:v>7352.73779296875</c:v>
                </c:pt>
                <c:pt idx="1454">
                  <c:v>7367.85205078125</c:v>
                </c:pt>
                <c:pt idx="1455">
                  <c:v>7383.0544433593795</c:v>
                </c:pt>
                <c:pt idx="1456">
                  <c:v>7398.357421875</c:v>
                </c:pt>
                <c:pt idx="1457">
                  <c:v>7412.93115234375</c:v>
                </c:pt>
                <c:pt idx="1458">
                  <c:v>7427.806640625</c:v>
                </c:pt>
                <c:pt idx="1459">
                  <c:v>7443.1472167968795</c:v>
                </c:pt>
                <c:pt idx="1460">
                  <c:v>7458.0856933593795</c:v>
                </c:pt>
                <c:pt idx="1461">
                  <c:v>7473.0998535156205</c:v>
                </c:pt>
                <c:pt idx="1462">
                  <c:v>7488.3146972656295</c:v>
                </c:pt>
                <c:pt idx="1463">
                  <c:v>7503.10205078125</c:v>
                </c:pt>
                <c:pt idx="1464">
                  <c:v>7518.1408691406205</c:v>
                </c:pt>
                <c:pt idx="1465">
                  <c:v>7533.720703125</c:v>
                </c:pt>
                <c:pt idx="1466">
                  <c:v>7548.5334472656295</c:v>
                </c:pt>
                <c:pt idx="1467">
                  <c:v>7563.0817871093705</c:v>
                </c:pt>
                <c:pt idx="1468">
                  <c:v>7578.9128417968795</c:v>
                </c:pt>
                <c:pt idx="1469">
                  <c:v>7593.64990234375</c:v>
                </c:pt>
                <c:pt idx="1470">
                  <c:v>7608.0598144531295</c:v>
                </c:pt>
                <c:pt idx="1471">
                  <c:v>7623.42578125</c:v>
                </c:pt>
                <c:pt idx="1472">
                  <c:v>7639.04345703125</c:v>
                </c:pt>
                <c:pt idx="1473">
                  <c:v>7654.3840332031205</c:v>
                </c:pt>
                <c:pt idx="1474">
                  <c:v>7669.0078125</c:v>
                </c:pt>
                <c:pt idx="1475">
                  <c:v>7683.6569824218795</c:v>
                </c:pt>
                <c:pt idx="1476">
                  <c:v>7698.2058105468705</c:v>
                </c:pt>
                <c:pt idx="1477">
                  <c:v>7714.0244140625</c:v>
                </c:pt>
                <c:pt idx="1478">
                  <c:v>7729.1638183593795</c:v>
                </c:pt>
                <c:pt idx="1479">
                  <c:v>7743.78759765625</c:v>
                </c:pt>
                <c:pt idx="1480">
                  <c:v>7758.78857421875</c:v>
                </c:pt>
                <c:pt idx="1481">
                  <c:v>7773.3625488281295</c:v>
                </c:pt>
                <c:pt idx="1482">
                  <c:v>7788.6027832031205</c:v>
                </c:pt>
                <c:pt idx="1483">
                  <c:v>7803.8049316406205</c:v>
                </c:pt>
                <c:pt idx="1484">
                  <c:v>7818.8186035156205</c:v>
                </c:pt>
                <c:pt idx="1485">
                  <c:v>7833.8703613281295</c:v>
                </c:pt>
                <c:pt idx="1486">
                  <c:v>7848.9221191406205</c:v>
                </c:pt>
                <c:pt idx="1487">
                  <c:v>7863.89794921875</c:v>
                </c:pt>
                <c:pt idx="1488">
                  <c:v>7878.4462890625</c:v>
                </c:pt>
                <c:pt idx="1489">
                  <c:v>7893.1960449218795</c:v>
                </c:pt>
                <c:pt idx="1490">
                  <c:v>7909.02734375</c:v>
                </c:pt>
                <c:pt idx="1491">
                  <c:v>7924.33056640625</c:v>
                </c:pt>
                <c:pt idx="1492">
                  <c:v>7939.24365234375</c:v>
                </c:pt>
                <c:pt idx="1493">
                  <c:v>7954.2448730468705</c:v>
                </c:pt>
                <c:pt idx="1494">
                  <c:v>7969.08251953125</c:v>
                </c:pt>
                <c:pt idx="1495">
                  <c:v>7983.744140625</c:v>
                </c:pt>
                <c:pt idx="1496">
                  <c:v>7998.6701660156205</c:v>
                </c:pt>
                <c:pt idx="1497">
                  <c:v>8013.9353027343705</c:v>
                </c:pt>
                <c:pt idx="1498">
                  <c:v>8028.96142578125</c:v>
                </c:pt>
                <c:pt idx="1499">
                  <c:v>8044.2517089843795</c:v>
                </c:pt>
                <c:pt idx="1500">
                  <c:v>8058.9638671875</c:v>
                </c:pt>
                <c:pt idx="1501">
                  <c:v>8073.67626953125</c:v>
                </c:pt>
                <c:pt idx="1502">
                  <c:v>8088.740234375</c:v>
                </c:pt>
                <c:pt idx="1503">
                  <c:v>8103.6154785156205</c:v>
                </c:pt>
                <c:pt idx="1504">
                  <c:v>8118.90576171875</c:v>
                </c:pt>
                <c:pt idx="1505">
                  <c:v>8133.9572753906295</c:v>
                </c:pt>
                <c:pt idx="1506">
                  <c:v>8148.7448730468705</c:v>
                </c:pt>
                <c:pt idx="1507">
                  <c:v>8164.060546875</c:v>
                </c:pt>
                <c:pt idx="1508">
                  <c:v>8422.9033203125</c:v>
                </c:pt>
                <c:pt idx="1509">
                  <c:v>8623.69091796875</c:v>
                </c:pt>
                <c:pt idx="1510">
                  <c:v>8632.74462890625</c:v>
                </c:pt>
                <c:pt idx="1511">
                  <c:v>8648.07275390625</c:v>
                </c:pt>
                <c:pt idx="1512">
                  <c:v>8662.0302734375</c:v>
                </c:pt>
                <c:pt idx="1513">
                  <c:v>8675.39697265625</c:v>
                </c:pt>
                <c:pt idx="1514">
                  <c:v>8690.1337890625</c:v>
                </c:pt>
                <c:pt idx="1515">
                  <c:v>8704.8076171875</c:v>
                </c:pt>
                <c:pt idx="1516">
                  <c:v>8719.9599609375</c:v>
                </c:pt>
                <c:pt idx="1517">
                  <c:v>8735.43896484375</c:v>
                </c:pt>
                <c:pt idx="1518">
                  <c:v>8749.93701171875</c:v>
                </c:pt>
                <c:pt idx="1519">
                  <c:v>8764.98876953125</c:v>
                </c:pt>
                <c:pt idx="1520">
                  <c:v>8781.05859375</c:v>
                </c:pt>
                <c:pt idx="1521">
                  <c:v>8795.92138671875</c:v>
                </c:pt>
                <c:pt idx="1522">
                  <c:v>8811.07373046875</c:v>
                </c:pt>
                <c:pt idx="1523">
                  <c:v>8826.8798828125</c:v>
                </c:pt>
                <c:pt idx="1524">
                  <c:v>8840.87548828125</c:v>
                </c:pt>
                <c:pt idx="1525">
                  <c:v>8855.625</c:v>
                </c:pt>
                <c:pt idx="1526">
                  <c:v>8870.68896484375</c:v>
                </c:pt>
                <c:pt idx="1527">
                  <c:v>8885.2626953125</c:v>
                </c:pt>
                <c:pt idx="1528">
                  <c:v>8900.08740234375</c:v>
                </c:pt>
                <c:pt idx="1529">
                  <c:v>8915.4912109375</c:v>
                </c:pt>
                <c:pt idx="1530">
                  <c:v>8930.8701171875</c:v>
                </c:pt>
                <c:pt idx="1531">
                  <c:v>8945.1669921875</c:v>
                </c:pt>
                <c:pt idx="1532">
                  <c:v>8959.966796875</c:v>
                </c:pt>
                <c:pt idx="1533">
                  <c:v>8975.3076171875</c:v>
                </c:pt>
                <c:pt idx="1534">
                  <c:v>8990.27099609375</c:v>
                </c:pt>
                <c:pt idx="1535">
                  <c:v>9005.28466796875</c:v>
                </c:pt>
                <c:pt idx="1536">
                  <c:v>9020.56298828125</c:v>
                </c:pt>
                <c:pt idx="1537">
                  <c:v>9035.853515625</c:v>
                </c:pt>
                <c:pt idx="1538">
                  <c:v>9050.47705078125</c:v>
                </c:pt>
                <c:pt idx="1539">
                  <c:v>9065.21435546875</c:v>
                </c:pt>
                <c:pt idx="1540">
                  <c:v>9080.404296875</c:v>
                </c:pt>
                <c:pt idx="1541">
                  <c:v>9095.26708984375</c:v>
                </c:pt>
                <c:pt idx="1542">
                  <c:v>9110.4443359375</c:v>
                </c:pt>
                <c:pt idx="1543">
                  <c:v>9125.58349609375</c:v>
                </c:pt>
                <c:pt idx="1544">
                  <c:v>9140.59716796875</c:v>
                </c:pt>
                <c:pt idx="1545">
                  <c:v>9155.5986328125</c:v>
                </c:pt>
                <c:pt idx="1546">
                  <c:v>9170.78857421875</c:v>
                </c:pt>
                <c:pt idx="1547">
                  <c:v>9185.927734375</c:v>
                </c:pt>
                <c:pt idx="1548">
                  <c:v>9200.564453125</c:v>
                </c:pt>
                <c:pt idx="1549">
                  <c:v>9215.57861328125</c:v>
                </c:pt>
                <c:pt idx="1550">
                  <c:v>9231.02001953125</c:v>
                </c:pt>
                <c:pt idx="1551">
                  <c:v>9245.970703125</c:v>
                </c:pt>
                <c:pt idx="1552">
                  <c:v>9260.69482421875</c:v>
                </c:pt>
                <c:pt idx="1553">
                  <c:v>9276.26220703125</c:v>
                </c:pt>
                <c:pt idx="1554">
                  <c:v>9291.3642578125</c:v>
                </c:pt>
                <c:pt idx="1555">
                  <c:v>9306.11376953125</c:v>
                </c:pt>
                <c:pt idx="1556">
                  <c:v>9321.37890625</c:v>
                </c:pt>
                <c:pt idx="1557">
                  <c:v>9336.41748046875</c:v>
                </c:pt>
                <c:pt idx="1558">
                  <c:v>9351.0791015625</c:v>
                </c:pt>
                <c:pt idx="1559">
                  <c:v>9366.1181640625</c:v>
                </c:pt>
                <c:pt idx="1560">
                  <c:v>9381.685546875</c:v>
                </c:pt>
                <c:pt idx="1561">
                  <c:v>9396.49853515625</c:v>
                </c:pt>
                <c:pt idx="1562">
                  <c:v>9411.046875</c:v>
                </c:pt>
                <c:pt idx="1563">
                  <c:v>9426.42529296875</c:v>
                </c:pt>
                <c:pt idx="1564">
                  <c:v>9441.76611328125</c:v>
                </c:pt>
                <c:pt idx="1565">
                  <c:v>9456.26416015625</c:v>
                </c:pt>
                <c:pt idx="1566">
                  <c:v>9472.06982421875</c:v>
                </c:pt>
                <c:pt idx="1567">
                  <c:v>9487.951171875</c:v>
                </c:pt>
                <c:pt idx="1568">
                  <c:v>9501.40576171875</c:v>
                </c:pt>
                <c:pt idx="1569">
                  <c:v>9516.0927734375</c:v>
                </c:pt>
                <c:pt idx="1570">
                  <c:v>9531.9365234375</c:v>
                </c:pt>
                <c:pt idx="1571">
                  <c:v>9546.787109375</c:v>
                </c:pt>
                <c:pt idx="1572">
                  <c:v>9562.40478515625</c:v>
                </c:pt>
                <c:pt idx="1573">
                  <c:v>9578.6630859375</c:v>
                </c:pt>
                <c:pt idx="1574">
                  <c:v>9592.859375</c:v>
                </c:pt>
                <c:pt idx="1575">
                  <c:v>9606.3515625</c:v>
                </c:pt>
                <c:pt idx="1576">
                  <c:v>9621.4658203125</c:v>
                </c:pt>
                <c:pt idx="1577">
                  <c:v>9636.4169921875</c:v>
                </c:pt>
                <c:pt idx="1578">
                  <c:v>9651.35546875</c:v>
                </c:pt>
                <c:pt idx="1579">
                  <c:v>9666.60791015625</c:v>
                </c:pt>
                <c:pt idx="1580">
                  <c:v>9681.4833984375</c:v>
                </c:pt>
                <c:pt idx="1581">
                  <c:v>9696.76171875</c:v>
                </c:pt>
                <c:pt idx="1582">
                  <c:v>9711.9638671875</c:v>
                </c:pt>
                <c:pt idx="1583">
                  <c:v>9726.4619140625</c:v>
                </c:pt>
                <c:pt idx="1584">
                  <c:v>9741.48828125</c:v>
                </c:pt>
                <c:pt idx="1585">
                  <c:v>9757.4453125</c:v>
                </c:pt>
                <c:pt idx="1586">
                  <c:v>9772.84912109375</c:v>
                </c:pt>
                <c:pt idx="1587">
                  <c:v>9786.982421875</c:v>
                </c:pt>
                <c:pt idx="1588">
                  <c:v>9801.64404296875</c:v>
                </c:pt>
                <c:pt idx="1589">
                  <c:v>9817.07275390625</c:v>
                </c:pt>
                <c:pt idx="1590">
                  <c:v>9831.84765625</c:v>
                </c:pt>
                <c:pt idx="1591">
                  <c:v>9846.7734375</c:v>
                </c:pt>
                <c:pt idx="1592">
                  <c:v>9861.67431640625</c:v>
                </c:pt>
                <c:pt idx="1593">
                  <c:v>9876.3486328125</c:v>
                </c:pt>
                <c:pt idx="1594">
                  <c:v>9891.55078125</c:v>
                </c:pt>
                <c:pt idx="1595">
                  <c:v>9906.6025390625</c:v>
                </c:pt>
                <c:pt idx="1596">
                  <c:v>9921.55322265625</c:v>
                </c:pt>
                <c:pt idx="1597">
                  <c:v>9937.01953125</c:v>
                </c:pt>
                <c:pt idx="1598">
                  <c:v>9951.970703125</c:v>
                </c:pt>
                <c:pt idx="1599">
                  <c:v>9966.63232421875</c:v>
                </c:pt>
                <c:pt idx="1600">
                  <c:v>9981.7841796875</c:v>
                </c:pt>
                <c:pt idx="1601">
                  <c:v>9996.9111328125</c:v>
                </c:pt>
                <c:pt idx="1602">
                  <c:v>10011.962890625</c:v>
                </c:pt>
                <c:pt idx="1603">
                  <c:v>10027.265625</c:v>
                </c:pt>
                <c:pt idx="1604">
                  <c:v>10042.140625</c:v>
                </c:pt>
                <c:pt idx="1605">
                  <c:v>10057.041503906201</c:v>
                </c:pt>
                <c:pt idx="1606">
                  <c:v>10072.345214843799</c:v>
                </c:pt>
                <c:pt idx="1607">
                  <c:v>10087.283691406201</c:v>
                </c:pt>
                <c:pt idx="1608">
                  <c:v>10102.2470703125</c:v>
                </c:pt>
                <c:pt idx="1609">
                  <c:v>10117.537109375</c:v>
                </c:pt>
                <c:pt idx="1610">
                  <c:v>10132.7265625</c:v>
                </c:pt>
                <c:pt idx="1611">
                  <c:v>10147.338378906201</c:v>
                </c:pt>
                <c:pt idx="1612">
                  <c:v>10162.377441406201</c:v>
                </c:pt>
                <c:pt idx="1613">
                  <c:v>10177.7177734375</c:v>
                </c:pt>
                <c:pt idx="1614">
                  <c:v>10192.5556640625</c:v>
                </c:pt>
                <c:pt idx="1615">
                  <c:v>10207.657714843799</c:v>
                </c:pt>
                <c:pt idx="1616">
                  <c:v>10222.973144531201</c:v>
                </c:pt>
                <c:pt idx="1617">
                  <c:v>10237.5341796875</c:v>
                </c:pt>
                <c:pt idx="1618">
                  <c:v>10252.2841796875</c:v>
                </c:pt>
                <c:pt idx="1619">
                  <c:v>10267.662597656201</c:v>
                </c:pt>
                <c:pt idx="1620">
                  <c:v>10282.550292968799</c:v>
                </c:pt>
                <c:pt idx="1621">
                  <c:v>10297.2373046875</c:v>
                </c:pt>
                <c:pt idx="1622">
                  <c:v>10312.4521484375</c:v>
                </c:pt>
                <c:pt idx="1623">
                  <c:v>10327.779785156201</c:v>
                </c:pt>
                <c:pt idx="1624">
                  <c:v>10342.454589843799</c:v>
                </c:pt>
                <c:pt idx="1625">
                  <c:v>10357.506347656201</c:v>
                </c:pt>
                <c:pt idx="1626">
                  <c:v>10373.387207031201</c:v>
                </c:pt>
                <c:pt idx="1627">
                  <c:v>10388.338378906201</c:v>
                </c:pt>
                <c:pt idx="1628">
                  <c:v>10402.673339843799</c:v>
                </c:pt>
                <c:pt idx="1629">
                  <c:v>10418.215332031201</c:v>
                </c:pt>
                <c:pt idx="1630">
                  <c:v>10433.731933593799</c:v>
                </c:pt>
                <c:pt idx="1631">
                  <c:v>10447.953125</c:v>
                </c:pt>
                <c:pt idx="1632">
                  <c:v>10462.828613281299</c:v>
                </c:pt>
                <c:pt idx="1633">
                  <c:v>10478.20703125</c:v>
                </c:pt>
                <c:pt idx="1634">
                  <c:v>10493.221191406201</c:v>
                </c:pt>
                <c:pt idx="1635">
                  <c:v>10507.8955078125</c:v>
                </c:pt>
                <c:pt idx="1636">
                  <c:v>10522.896484375</c:v>
                </c:pt>
                <c:pt idx="1637">
                  <c:v>10537.973144531201</c:v>
                </c:pt>
                <c:pt idx="1638">
                  <c:v>10552.798339843799</c:v>
                </c:pt>
                <c:pt idx="1639">
                  <c:v>10567.7744140625</c:v>
                </c:pt>
                <c:pt idx="1640">
                  <c:v>10583.165527343799</c:v>
                </c:pt>
                <c:pt idx="1641">
                  <c:v>10598.908691406201</c:v>
                </c:pt>
                <c:pt idx="1642">
                  <c:v>10613.997558593799</c:v>
                </c:pt>
                <c:pt idx="1643">
                  <c:v>10628.407714843799</c:v>
                </c:pt>
                <c:pt idx="1644">
                  <c:v>10642.818359375</c:v>
                </c:pt>
                <c:pt idx="1645">
                  <c:v>10657.7314453125</c:v>
                </c:pt>
                <c:pt idx="1646">
                  <c:v>10673.5498046875</c:v>
                </c:pt>
                <c:pt idx="1647">
                  <c:v>10688.953613281299</c:v>
                </c:pt>
                <c:pt idx="1648">
                  <c:v>10704.5458984375</c:v>
                </c:pt>
                <c:pt idx="1649">
                  <c:v>10719.496582031201</c:v>
                </c:pt>
                <c:pt idx="1650">
                  <c:v>10733.3662109375</c:v>
                </c:pt>
                <c:pt idx="1651">
                  <c:v>10747.927734375</c:v>
                </c:pt>
                <c:pt idx="1652">
                  <c:v>10763.2177734375</c:v>
                </c:pt>
                <c:pt idx="1653">
                  <c:v>10778.4951171875</c:v>
                </c:pt>
                <c:pt idx="1654">
                  <c:v>10793.1318359375</c:v>
                </c:pt>
                <c:pt idx="1655">
                  <c:v>10808.4599609375</c:v>
                </c:pt>
                <c:pt idx="1656">
                  <c:v>10823.486328125</c:v>
                </c:pt>
                <c:pt idx="1657">
                  <c:v>10838.7646484375</c:v>
                </c:pt>
                <c:pt idx="1658">
                  <c:v>10853.815917968799</c:v>
                </c:pt>
                <c:pt idx="1659">
                  <c:v>10868.23828125</c:v>
                </c:pt>
                <c:pt idx="1660">
                  <c:v>10883.252441406201</c:v>
                </c:pt>
                <c:pt idx="1661">
                  <c:v>10898.568359375</c:v>
                </c:pt>
                <c:pt idx="1662">
                  <c:v>10913.657714843799</c:v>
                </c:pt>
                <c:pt idx="1663">
                  <c:v>10928.344238281299</c:v>
                </c:pt>
                <c:pt idx="1664">
                  <c:v>10943.886230468799</c:v>
                </c:pt>
                <c:pt idx="1665">
                  <c:v>10959.2900390625</c:v>
                </c:pt>
                <c:pt idx="1666">
                  <c:v>10973.611816406201</c:v>
                </c:pt>
                <c:pt idx="1667">
                  <c:v>10988.1728515625</c:v>
                </c:pt>
                <c:pt idx="1668">
                  <c:v>11003.42578125</c:v>
                </c:pt>
                <c:pt idx="1669">
                  <c:v>11018.7666015625</c:v>
                </c:pt>
                <c:pt idx="1670">
                  <c:v>11033.541503906201</c:v>
                </c:pt>
                <c:pt idx="1671">
                  <c:v>11048.5048828125</c:v>
                </c:pt>
                <c:pt idx="1672">
                  <c:v>11063.442871093799</c:v>
                </c:pt>
                <c:pt idx="1673">
                  <c:v>11078.456542968799</c:v>
                </c:pt>
                <c:pt idx="1674">
                  <c:v>11093.936035156201</c:v>
                </c:pt>
                <c:pt idx="1675">
                  <c:v>11108.949707031201</c:v>
                </c:pt>
                <c:pt idx="1676">
                  <c:v>11123.736816406201</c:v>
                </c:pt>
                <c:pt idx="1677">
                  <c:v>11138.8515625</c:v>
                </c:pt>
                <c:pt idx="1678">
                  <c:v>11154.054199218701</c:v>
                </c:pt>
                <c:pt idx="1679">
                  <c:v>11169.243652343799</c:v>
                </c:pt>
                <c:pt idx="1680">
                  <c:v>11183.9052734375</c:v>
                </c:pt>
                <c:pt idx="1681">
                  <c:v>11198.6298828125</c:v>
                </c:pt>
                <c:pt idx="1682">
                  <c:v>11214.008300781299</c:v>
                </c:pt>
                <c:pt idx="1683">
                  <c:v>11229.135253906201</c:v>
                </c:pt>
                <c:pt idx="1684">
                  <c:v>11244.19921875</c:v>
                </c:pt>
                <c:pt idx="1685">
                  <c:v>11259.074707031201</c:v>
                </c:pt>
                <c:pt idx="1686">
                  <c:v>11273.8369140625</c:v>
                </c:pt>
                <c:pt idx="1687">
                  <c:v>11288.9638671875</c:v>
                </c:pt>
                <c:pt idx="1688">
                  <c:v>11303.864746093799</c:v>
                </c:pt>
                <c:pt idx="1689">
                  <c:v>11318.765625</c:v>
                </c:pt>
                <c:pt idx="1690">
                  <c:v>11333.8671875</c:v>
                </c:pt>
                <c:pt idx="1691">
                  <c:v>11348.880859375</c:v>
                </c:pt>
                <c:pt idx="1692">
                  <c:v>11364.083496093799</c:v>
                </c:pt>
                <c:pt idx="1693">
                  <c:v>11379.8388671875</c:v>
                </c:pt>
                <c:pt idx="1694">
                  <c:v>11395.46875</c:v>
                </c:pt>
                <c:pt idx="1695">
                  <c:v>11409.526855468799</c:v>
                </c:pt>
                <c:pt idx="1696">
                  <c:v>11424</c:v>
                </c:pt>
                <c:pt idx="1697">
                  <c:v>11439.315917968799</c:v>
                </c:pt>
                <c:pt idx="1698">
                  <c:v>11454.166015625</c:v>
                </c:pt>
                <c:pt idx="1699">
                  <c:v>11469.129394531201</c:v>
                </c:pt>
                <c:pt idx="1700">
                  <c:v>11484.6083984375</c:v>
                </c:pt>
                <c:pt idx="1701">
                  <c:v>11499.5341796875</c:v>
                </c:pt>
                <c:pt idx="1702">
                  <c:v>11514.321777343799</c:v>
                </c:pt>
                <c:pt idx="1703">
                  <c:v>11529.360839843799</c:v>
                </c:pt>
                <c:pt idx="1704">
                  <c:v>11544.5126953125</c:v>
                </c:pt>
                <c:pt idx="1705">
                  <c:v>11560.620605468701</c:v>
                </c:pt>
                <c:pt idx="1706">
                  <c:v>11575.9990234375</c:v>
                </c:pt>
                <c:pt idx="1707">
                  <c:v>11590.132324218701</c:v>
                </c:pt>
                <c:pt idx="1708">
                  <c:v>11604.404296875</c:v>
                </c:pt>
                <c:pt idx="1709">
                  <c:v>11619.7578125</c:v>
                </c:pt>
                <c:pt idx="1710">
                  <c:v>11635.0234375</c:v>
                </c:pt>
                <c:pt idx="1711">
                  <c:v>11649.873535156201</c:v>
                </c:pt>
                <c:pt idx="1712">
                  <c:v>11665.0380859375</c:v>
                </c:pt>
                <c:pt idx="1713">
                  <c:v>11679.900878906201</c:v>
                </c:pt>
                <c:pt idx="1714">
                  <c:v>11694.474609375</c:v>
                </c:pt>
                <c:pt idx="1715">
                  <c:v>11709.765136718799</c:v>
                </c:pt>
                <c:pt idx="1716">
                  <c:v>11725.080566406201</c:v>
                </c:pt>
                <c:pt idx="1717">
                  <c:v>11739.565917968799</c:v>
                </c:pt>
                <c:pt idx="1718">
                  <c:v>11754.50390625</c:v>
                </c:pt>
                <c:pt idx="1719">
                  <c:v>11770.28515625</c:v>
                </c:pt>
                <c:pt idx="1720">
                  <c:v>11785.789550781299</c:v>
                </c:pt>
                <c:pt idx="1721">
                  <c:v>11801.1552734375</c:v>
                </c:pt>
                <c:pt idx="1722">
                  <c:v>11816.621582031201</c:v>
                </c:pt>
                <c:pt idx="1723">
                  <c:v>11830.642089843799</c:v>
                </c:pt>
                <c:pt idx="1724">
                  <c:v>11844.80078125</c:v>
                </c:pt>
                <c:pt idx="1725">
                  <c:v>11859.990234375</c:v>
                </c:pt>
                <c:pt idx="1726">
                  <c:v>11874.878417968799</c:v>
                </c:pt>
                <c:pt idx="1727">
                  <c:v>11890.408203125</c:v>
                </c:pt>
                <c:pt idx="1728">
                  <c:v>11906.33984375</c:v>
                </c:pt>
                <c:pt idx="1729">
                  <c:v>11920.7119140625</c:v>
                </c:pt>
                <c:pt idx="1730">
                  <c:v>11935.0087890625</c:v>
                </c:pt>
                <c:pt idx="1731">
                  <c:v>11950.187011718799</c:v>
                </c:pt>
                <c:pt idx="1732">
                  <c:v>11965.0126953125</c:v>
                </c:pt>
                <c:pt idx="1733">
                  <c:v>11980.50390625</c:v>
                </c:pt>
                <c:pt idx="1734">
                  <c:v>11996.5615234375</c:v>
                </c:pt>
                <c:pt idx="1735">
                  <c:v>12011.6630859375</c:v>
                </c:pt>
                <c:pt idx="1736">
                  <c:v>12026.337402343701</c:v>
                </c:pt>
                <c:pt idx="1737">
                  <c:v>12040.986816406201</c:v>
                </c:pt>
                <c:pt idx="1738">
                  <c:v>12055.4345703125</c:v>
                </c:pt>
                <c:pt idx="1739">
                  <c:v>12070.348144531299</c:v>
                </c:pt>
                <c:pt idx="1740">
                  <c:v>12085.6513671875</c:v>
                </c:pt>
                <c:pt idx="1741">
                  <c:v>12100.677246093799</c:v>
                </c:pt>
                <c:pt idx="1742">
                  <c:v>12115.515136718799</c:v>
                </c:pt>
                <c:pt idx="1743">
                  <c:v>12130.252441406201</c:v>
                </c:pt>
                <c:pt idx="1744">
                  <c:v>12145.354003906201</c:v>
                </c:pt>
                <c:pt idx="1745">
                  <c:v>12160.656738281201</c:v>
                </c:pt>
                <c:pt idx="1746">
                  <c:v>12175.4443359375</c:v>
                </c:pt>
                <c:pt idx="1747">
                  <c:v>12190.1689453125</c:v>
                </c:pt>
                <c:pt idx="1748">
                  <c:v>12205.132324218701</c:v>
                </c:pt>
                <c:pt idx="1749">
                  <c:v>12220.171386718799</c:v>
                </c:pt>
                <c:pt idx="1750">
                  <c:v>12235.16015625</c:v>
                </c:pt>
                <c:pt idx="1751">
                  <c:v>12250.375</c:v>
                </c:pt>
                <c:pt idx="1752">
                  <c:v>12265.879394531299</c:v>
                </c:pt>
                <c:pt idx="1753">
                  <c:v>12281.107421875</c:v>
                </c:pt>
                <c:pt idx="1754">
                  <c:v>12296.1083984375</c:v>
                </c:pt>
                <c:pt idx="1755">
                  <c:v>12311.22265625</c:v>
                </c:pt>
                <c:pt idx="1756">
                  <c:v>12325.783691406201</c:v>
                </c:pt>
                <c:pt idx="1757">
                  <c:v>12340.784667968799</c:v>
                </c:pt>
                <c:pt idx="1758">
                  <c:v>12356.339355468701</c:v>
                </c:pt>
                <c:pt idx="1759">
                  <c:v>12371.051269531299</c:v>
                </c:pt>
                <c:pt idx="1760">
                  <c:v>12385.611816406201</c:v>
                </c:pt>
                <c:pt idx="1761">
                  <c:v>12401.128417968799</c:v>
                </c:pt>
                <c:pt idx="1762">
                  <c:v>12416.154785156201</c:v>
                </c:pt>
                <c:pt idx="1763">
                  <c:v>12430.5400390625</c:v>
                </c:pt>
                <c:pt idx="1764">
                  <c:v>12446.069824218701</c:v>
                </c:pt>
                <c:pt idx="1765">
                  <c:v>12461.310058593799</c:v>
                </c:pt>
                <c:pt idx="1766">
                  <c:v>12475.8330078125</c:v>
                </c:pt>
                <c:pt idx="1767">
                  <c:v>12491.085449218701</c:v>
                </c:pt>
                <c:pt idx="1768">
                  <c:v>12506.2626953125</c:v>
                </c:pt>
                <c:pt idx="1769">
                  <c:v>12520.7734375</c:v>
                </c:pt>
                <c:pt idx="1770">
                  <c:v>12535.837890625</c:v>
                </c:pt>
                <c:pt idx="1771">
                  <c:v>12551.5810546875</c:v>
                </c:pt>
                <c:pt idx="1772">
                  <c:v>12566.582519531299</c:v>
                </c:pt>
                <c:pt idx="1773">
                  <c:v>12581.1689453125</c:v>
                </c:pt>
                <c:pt idx="1774">
                  <c:v>12596.207519531299</c:v>
                </c:pt>
                <c:pt idx="1775">
                  <c:v>12611.2841796875</c:v>
                </c:pt>
                <c:pt idx="1776">
                  <c:v>12626.448730468701</c:v>
                </c:pt>
                <c:pt idx="1777">
                  <c:v>12641.437011718799</c:v>
                </c:pt>
                <c:pt idx="1778">
                  <c:v>12656.337890625</c:v>
                </c:pt>
                <c:pt idx="1779">
                  <c:v>12671.150878906201</c:v>
                </c:pt>
                <c:pt idx="1780">
                  <c:v>12686.0009765625</c:v>
                </c:pt>
                <c:pt idx="1781">
                  <c:v>12701.31640625</c:v>
                </c:pt>
                <c:pt idx="1782">
                  <c:v>12716.2294921875</c:v>
                </c:pt>
                <c:pt idx="1783">
                  <c:v>12731.620605468701</c:v>
                </c:pt>
                <c:pt idx="1784">
                  <c:v>12747.388671875</c:v>
                </c:pt>
                <c:pt idx="1785">
                  <c:v>12761.849121093799</c:v>
                </c:pt>
                <c:pt idx="1786">
                  <c:v>12776.511230468701</c:v>
                </c:pt>
                <c:pt idx="1787">
                  <c:v>12792.2666015625</c:v>
                </c:pt>
                <c:pt idx="1788">
                  <c:v>12806.77734375</c:v>
                </c:pt>
                <c:pt idx="1789">
                  <c:v>12821.363769531299</c:v>
                </c:pt>
                <c:pt idx="1790">
                  <c:v>12836.779785156201</c:v>
                </c:pt>
                <c:pt idx="1791">
                  <c:v>12851.441894531299</c:v>
                </c:pt>
                <c:pt idx="1792">
                  <c:v>12866.41796875</c:v>
                </c:pt>
                <c:pt idx="1793">
                  <c:v>12881.5576171875</c:v>
                </c:pt>
                <c:pt idx="1794">
                  <c:v>12896.583984375</c:v>
                </c:pt>
                <c:pt idx="1795">
                  <c:v>12911.748046875</c:v>
                </c:pt>
                <c:pt idx="1796">
                  <c:v>12926.962890625</c:v>
                </c:pt>
                <c:pt idx="1797">
                  <c:v>12941.989746093799</c:v>
                </c:pt>
                <c:pt idx="1798">
                  <c:v>12956.840332031201</c:v>
                </c:pt>
                <c:pt idx="1799">
                  <c:v>12971.740234375</c:v>
                </c:pt>
                <c:pt idx="1800">
                  <c:v>12986.628417968799</c:v>
                </c:pt>
                <c:pt idx="1801">
                  <c:v>13001.453613281201</c:v>
                </c:pt>
                <c:pt idx="1802">
                  <c:v>13016.517089843799</c:v>
                </c:pt>
                <c:pt idx="1803">
                  <c:v>13031.6064453125</c:v>
                </c:pt>
                <c:pt idx="1804">
                  <c:v>13046.6455078125</c:v>
                </c:pt>
                <c:pt idx="1805">
                  <c:v>13061.8984375</c:v>
                </c:pt>
                <c:pt idx="1806">
                  <c:v>13076.623046875</c:v>
                </c:pt>
                <c:pt idx="1807">
                  <c:v>13091.435546875</c:v>
                </c:pt>
                <c:pt idx="1808">
                  <c:v>13107.568359375</c:v>
                </c:pt>
                <c:pt idx="1809">
                  <c:v>13122.758300781299</c:v>
                </c:pt>
                <c:pt idx="1810">
                  <c:v>13136.816894531299</c:v>
                </c:pt>
                <c:pt idx="1811">
                  <c:v>13151.642089843799</c:v>
                </c:pt>
                <c:pt idx="1812">
                  <c:v>13167.0576171875</c:v>
                </c:pt>
                <c:pt idx="1813">
                  <c:v>13182.260253906201</c:v>
                </c:pt>
                <c:pt idx="1814">
                  <c:v>13197.148925781299</c:v>
                </c:pt>
                <c:pt idx="1815">
                  <c:v>13211.9990234375</c:v>
                </c:pt>
                <c:pt idx="1816">
                  <c:v>13226.836425781299</c:v>
                </c:pt>
                <c:pt idx="1817">
                  <c:v>13242.391113281201</c:v>
                </c:pt>
                <c:pt idx="1818">
                  <c:v>13257.883300781299</c:v>
                </c:pt>
                <c:pt idx="1819">
                  <c:v>13272.481933593799</c:v>
                </c:pt>
                <c:pt idx="1820">
                  <c:v>13287.369628906201</c:v>
                </c:pt>
                <c:pt idx="1821">
                  <c:v>13302.370605468701</c:v>
                </c:pt>
                <c:pt idx="1822">
                  <c:v>13317.133300781299</c:v>
                </c:pt>
                <c:pt idx="1823">
                  <c:v>13332.4736328125</c:v>
                </c:pt>
                <c:pt idx="1824">
                  <c:v>13347.9140625</c:v>
                </c:pt>
                <c:pt idx="1825">
                  <c:v>13362.488769531299</c:v>
                </c:pt>
                <c:pt idx="1826">
                  <c:v>13377.2138671875</c:v>
                </c:pt>
                <c:pt idx="1827">
                  <c:v>13392.705078125</c:v>
                </c:pt>
                <c:pt idx="1828">
                  <c:v>13408.008300781299</c:v>
                </c:pt>
                <c:pt idx="1829">
                  <c:v>13422.958984375</c:v>
                </c:pt>
                <c:pt idx="1830">
                  <c:v>13437.8466796875</c:v>
                </c:pt>
                <c:pt idx="1831">
                  <c:v>13452.583984375</c:v>
                </c:pt>
                <c:pt idx="1832">
                  <c:v>13467.333496093799</c:v>
                </c:pt>
                <c:pt idx="1833">
                  <c:v>13482.4482421875</c:v>
                </c:pt>
                <c:pt idx="1834">
                  <c:v>13497.449707031201</c:v>
                </c:pt>
                <c:pt idx="1835">
                  <c:v>13512.638671875</c:v>
                </c:pt>
                <c:pt idx="1836">
                  <c:v>13527.7021484375</c:v>
                </c:pt>
                <c:pt idx="1837">
                  <c:v>13542.490234375</c:v>
                </c:pt>
                <c:pt idx="1838">
                  <c:v>13557.9697265625</c:v>
                </c:pt>
                <c:pt idx="1839">
                  <c:v>13572.857910156201</c:v>
                </c:pt>
                <c:pt idx="1840">
                  <c:v>13588.1103515625</c:v>
                </c:pt>
                <c:pt idx="1841">
                  <c:v>13603.802734375</c:v>
                </c:pt>
                <c:pt idx="1842">
                  <c:v>13618.3642578125</c:v>
                </c:pt>
                <c:pt idx="1843">
                  <c:v>13633.453613281201</c:v>
                </c:pt>
                <c:pt idx="1844">
                  <c:v>13648.982910156201</c:v>
                </c:pt>
                <c:pt idx="1845">
                  <c:v>13663.531738281201</c:v>
                </c:pt>
                <c:pt idx="1846">
                  <c:v>13678.482421875</c:v>
                </c:pt>
                <c:pt idx="1847">
                  <c:v>13693.9609375</c:v>
                </c:pt>
                <c:pt idx="1848">
                  <c:v>13708.283203125</c:v>
                </c:pt>
                <c:pt idx="1849">
                  <c:v>13723.310058593799</c:v>
                </c:pt>
                <c:pt idx="1850">
                  <c:v>13738.336425781299</c:v>
                </c:pt>
                <c:pt idx="1851">
                  <c:v>13752.783691406201</c:v>
                </c:pt>
                <c:pt idx="1852">
                  <c:v>13767.6845703125</c:v>
                </c:pt>
                <c:pt idx="1853">
                  <c:v>13783.076171875</c:v>
                </c:pt>
                <c:pt idx="1854">
                  <c:v>13798.177734375</c:v>
                </c:pt>
                <c:pt idx="1855">
                  <c:v>13812.8271484375</c:v>
                </c:pt>
                <c:pt idx="1856">
                  <c:v>13827.8154296875</c:v>
                </c:pt>
                <c:pt idx="1857">
                  <c:v>13843.444824218701</c:v>
                </c:pt>
                <c:pt idx="1858">
                  <c:v>13859.0751953125</c:v>
                </c:pt>
                <c:pt idx="1859">
                  <c:v>13874.2275390625</c:v>
                </c:pt>
                <c:pt idx="1860">
                  <c:v>13889.115722656299</c:v>
                </c:pt>
                <c:pt idx="1861">
                  <c:v>13903.462890625</c:v>
                </c:pt>
                <c:pt idx="1862">
                  <c:v>13918.049316406201</c:v>
                </c:pt>
                <c:pt idx="1863">
                  <c:v>13933.264160156201</c:v>
                </c:pt>
                <c:pt idx="1864">
                  <c:v>13948.806152343701</c:v>
                </c:pt>
                <c:pt idx="1865">
                  <c:v>13963.5556640625</c:v>
                </c:pt>
                <c:pt idx="1866">
                  <c:v>13978.040527343701</c:v>
                </c:pt>
                <c:pt idx="1867">
                  <c:v>13993.16796875</c:v>
                </c:pt>
                <c:pt idx="1868">
                  <c:v>14008.395996093799</c:v>
                </c:pt>
                <c:pt idx="1869">
                  <c:v>14023.3212890625</c:v>
                </c:pt>
                <c:pt idx="1870">
                  <c:v>14038.171386718799</c:v>
                </c:pt>
                <c:pt idx="1871">
                  <c:v>14053.61328125</c:v>
                </c:pt>
                <c:pt idx="1872">
                  <c:v>14068.702636718799</c:v>
                </c:pt>
                <c:pt idx="1873">
                  <c:v>14083.30078125</c:v>
                </c:pt>
                <c:pt idx="1874">
                  <c:v>14098.27734375</c:v>
                </c:pt>
                <c:pt idx="1875">
                  <c:v>14113.5810546875</c:v>
                </c:pt>
                <c:pt idx="1876">
                  <c:v>14128.480957031201</c:v>
                </c:pt>
                <c:pt idx="1877">
                  <c:v>14143.45703125</c:v>
                </c:pt>
                <c:pt idx="1878">
                  <c:v>14158.559082031201</c:v>
                </c:pt>
                <c:pt idx="1879">
                  <c:v>14173.623046875</c:v>
                </c:pt>
                <c:pt idx="1880">
                  <c:v>14188.737792968799</c:v>
                </c:pt>
                <c:pt idx="1881">
                  <c:v>14203.5498046875</c:v>
                </c:pt>
                <c:pt idx="1882">
                  <c:v>14218.865234375</c:v>
                </c:pt>
                <c:pt idx="1883">
                  <c:v>14233.941894531299</c:v>
                </c:pt>
                <c:pt idx="1884">
                  <c:v>14248.5283203125</c:v>
                </c:pt>
                <c:pt idx="1885">
                  <c:v>14263.1904296875</c:v>
                </c:pt>
                <c:pt idx="1886">
                  <c:v>14278.832519531299</c:v>
                </c:pt>
                <c:pt idx="1887">
                  <c:v>14294.097167968799</c:v>
                </c:pt>
                <c:pt idx="1888">
                  <c:v>14308.4443359375</c:v>
                </c:pt>
                <c:pt idx="1889">
                  <c:v>14323.458496093799</c:v>
                </c:pt>
                <c:pt idx="1890">
                  <c:v>14338.623046875</c:v>
                </c:pt>
                <c:pt idx="1891">
                  <c:v>14353.6240234375</c:v>
                </c:pt>
                <c:pt idx="1892">
                  <c:v>14368.927246093799</c:v>
                </c:pt>
                <c:pt idx="1893">
                  <c:v>14383.9541015625</c:v>
                </c:pt>
                <c:pt idx="1894">
                  <c:v>14398.829589843799</c:v>
                </c:pt>
                <c:pt idx="1895">
                  <c:v>14413.943359375</c:v>
                </c:pt>
                <c:pt idx="1896">
                  <c:v>14428.9189453125</c:v>
                </c:pt>
                <c:pt idx="1897">
                  <c:v>14444.4990234375</c:v>
                </c:pt>
                <c:pt idx="1898">
                  <c:v>14459.55078125</c:v>
                </c:pt>
                <c:pt idx="1899">
                  <c:v>14473.974121093799</c:v>
                </c:pt>
                <c:pt idx="1900">
                  <c:v>14489.528808593799</c:v>
                </c:pt>
                <c:pt idx="1901">
                  <c:v>14504.479003906201</c:v>
                </c:pt>
                <c:pt idx="1902">
                  <c:v>14518.9892578125</c:v>
                </c:pt>
                <c:pt idx="1903">
                  <c:v>14534.35546875</c:v>
                </c:pt>
                <c:pt idx="1904">
                  <c:v>14549.269042968701</c:v>
                </c:pt>
                <c:pt idx="1905">
                  <c:v>14564.2197265625</c:v>
                </c:pt>
                <c:pt idx="1906">
                  <c:v>14580.604003906201</c:v>
                </c:pt>
                <c:pt idx="1907">
                  <c:v>14596.120605468701</c:v>
                </c:pt>
                <c:pt idx="1908">
                  <c:v>14609.701171875</c:v>
                </c:pt>
                <c:pt idx="1909">
                  <c:v>14624.111816406201</c:v>
                </c:pt>
                <c:pt idx="1910">
                  <c:v>14639.46484375</c:v>
                </c:pt>
                <c:pt idx="1911">
                  <c:v>14654.704589843799</c:v>
                </c:pt>
                <c:pt idx="1912">
                  <c:v>14670.271972656201</c:v>
                </c:pt>
                <c:pt idx="1913">
                  <c:v>14686.015136718799</c:v>
                </c:pt>
                <c:pt idx="1914">
                  <c:v>14700.337402343799</c:v>
                </c:pt>
                <c:pt idx="1915">
                  <c:v>14714.407714843799</c:v>
                </c:pt>
                <c:pt idx="1916">
                  <c:v>14729.521972656201</c:v>
                </c:pt>
                <c:pt idx="1917">
                  <c:v>14744.448730468701</c:v>
                </c:pt>
                <c:pt idx="1918">
                  <c:v>14760.041015625</c:v>
                </c:pt>
                <c:pt idx="1919">
                  <c:v>14776.2490234375</c:v>
                </c:pt>
                <c:pt idx="1920">
                  <c:v>14790.583984375</c:v>
                </c:pt>
                <c:pt idx="1921">
                  <c:v>14804.654296875</c:v>
                </c:pt>
                <c:pt idx="1922">
                  <c:v>14819.7177734375</c:v>
                </c:pt>
                <c:pt idx="1923">
                  <c:v>14834.845214843799</c:v>
                </c:pt>
                <c:pt idx="1924">
                  <c:v>14850.663574218701</c:v>
                </c:pt>
                <c:pt idx="1925">
                  <c:v>14866.607421875</c:v>
                </c:pt>
                <c:pt idx="1926">
                  <c:v>14880.917480468701</c:v>
                </c:pt>
                <c:pt idx="1927">
                  <c:v>14894.724609375</c:v>
                </c:pt>
                <c:pt idx="1928">
                  <c:v>14909.449707031299</c:v>
                </c:pt>
                <c:pt idx="1929">
                  <c:v>14924.689453125</c:v>
                </c:pt>
                <c:pt idx="1930">
                  <c:v>14939.853515625</c:v>
                </c:pt>
                <c:pt idx="1931">
                  <c:v>14954.9677734375</c:v>
                </c:pt>
                <c:pt idx="1932">
                  <c:v>14969.993652343799</c:v>
                </c:pt>
                <c:pt idx="1933">
                  <c:v>14984.357910156201</c:v>
                </c:pt>
                <c:pt idx="1934">
                  <c:v>15000.0380859375</c:v>
                </c:pt>
              </c:numCache>
            </c:numRef>
          </c:xVal>
          <c:yVal>
            <c:numRef>
              <c:f>data_Loop!$CI$12:$CI$1946</c:f>
              <c:numCache>
                <c:formatCode>General</c:formatCode>
                <c:ptCount val="1935"/>
                <c:pt idx="0">
                  <c:v>1.38278774195831E-3</c:v>
                </c:pt>
                <c:pt idx="1">
                  <c:v>1.3776488858011401E-3</c:v>
                </c:pt>
                <c:pt idx="2">
                  <c:v>1.32772939230947E-3</c:v>
                </c:pt>
                <c:pt idx="3">
                  <c:v>1.33563731813297E-3</c:v>
                </c:pt>
                <c:pt idx="4">
                  <c:v>1.3326051830682101E-3</c:v>
                </c:pt>
                <c:pt idx="5">
                  <c:v>1.2929818808950599E-3</c:v>
                </c:pt>
                <c:pt idx="6">
                  <c:v>1.29914902963151E-3</c:v>
                </c:pt>
                <c:pt idx="7">
                  <c:v>1.26891379937276E-3</c:v>
                </c:pt>
                <c:pt idx="8">
                  <c:v>1.2499613941093001E-3</c:v>
                </c:pt>
                <c:pt idx="9">
                  <c:v>1.2306834025792E-3</c:v>
                </c:pt>
                <c:pt idx="10">
                  <c:v>1.23378003969369E-3</c:v>
                </c:pt>
                <c:pt idx="11">
                  <c:v>1.23985999839078E-3</c:v>
                </c:pt>
                <c:pt idx="12">
                  <c:v>1.1881371393275401E-3</c:v>
                </c:pt>
                <c:pt idx="13">
                  <c:v>1.1767014240829899E-3</c:v>
                </c:pt>
                <c:pt idx="14">
                  <c:v>1.1599357421602399E-3</c:v>
                </c:pt>
                <c:pt idx="15">
                  <c:v>1.1061275218278101E-3</c:v>
                </c:pt>
                <c:pt idx="16">
                  <c:v>1.1142690689127301E-3</c:v>
                </c:pt>
                <c:pt idx="17">
                  <c:v>1.0727149598378199E-3</c:v>
                </c:pt>
                <c:pt idx="18">
                  <c:v>1.0752045089335201E-3</c:v>
                </c:pt>
                <c:pt idx="19">
                  <c:v>1.0612557168869299E-3</c:v>
                </c:pt>
                <c:pt idx="20">
                  <c:v>1.0050962612708199E-3</c:v>
                </c:pt>
                <c:pt idx="21">
                  <c:v>1.0172320488969701E-3</c:v>
                </c:pt>
                <c:pt idx="22">
                  <c:v>9.6313249532352905E-4</c:v>
                </c:pt>
                <c:pt idx="23">
                  <c:v>9.5877616571957299E-4</c:v>
                </c:pt>
                <c:pt idx="24">
                  <c:v>9.5726114850603597E-4</c:v>
                </c:pt>
                <c:pt idx="25">
                  <c:v>9.2992986837264996E-4</c:v>
                </c:pt>
                <c:pt idx="26">
                  <c:v>9.0771250094217703E-4</c:v>
                </c:pt>
                <c:pt idx="27">
                  <c:v>8.57511886676453E-4</c:v>
                </c:pt>
                <c:pt idx="28">
                  <c:v>8.42681458974078E-4</c:v>
                </c:pt>
                <c:pt idx="29">
                  <c:v>8.6072874752483495E-4</c:v>
                </c:pt>
                <c:pt idx="30">
                  <c:v>8.10456097925766E-4</c:v>
                </c:pt>
                <c:pt idx="31">
                  <c:v>7.6582818114351401E-4</c:v>
                </c:pt>
                <c:pt idx="32">
                  <c:v>8.2939788769185595E-4</c:v>
                </c:pt>
                <c:pt idx="33">
                  <c:v>7.8540950827575399E-4</c:v>
                </c:pt>
                <c:pt idx="34">
                  <c:v>7.5269344844743102E-4</c:v>
                </c:pt>
                <c:pt idx="35">
                  <c:v>7.1347010160502204E-4</c:v>
                </c:pt>
                <c:pt idx="36">
                  <c:v>7.3231540570605099E-4</c:v>
                </c:pt>
                <c:pt idx="37">
                  <c:v>7.0874065700932696E-4</c:v>
                </c:pt>
                <c:pt idx="38">
                  <c:v>6.8290928186964296E-4</c:v>
                </c:pt>
                <c:pt idx="39">
                  <c:v>6.8858418179277604E-4</c:v>
                </c:pt>
                <c:pt idx="40">
                  <c:v>6.79976578103937E-4</c:v>
                </c:pt>
                <c:pt idx="41">
                  <c:v>6.32823856038186E-4</c:v>
                </c:pt>
                <c:pt idx="42">
                  <c:v>6.4689458862614497E-4</c:v>
                </c:pt>
                <c:pt idx="43">
                  <c:v>6.0990582303967103E-4</c:v>
                </c:pt>
                <c:pt idx="44">
                  <c:v>5.5702115394542205E-4</c:v>
                </c:pt>
                <c:pt idx="45">
                  <c:v>5.8212391615202895E-4</c:v>
                </c:pt>
                <c:pt idx="46">
                  <c:v>5.6925491306083597E-4</c:v>
                </c:pt>
                <c:pt idx="47">
                  <c:v>5.6713743192057895E-4</c:v>
                </c:pt>
                <c:pt idx="48">
                  <c:v>5.5636766538014898E-4</c:v>
                </c:pt>
                <c:pt idx="49">
                  <c:v>5.1478659639920502E-4</c:v>
                </c:pt>
                <c:pt idx="50">
                  <c:v>5.0561880068811997E-4</c:v>
                </c:pt>
                <c:pt idx="51">
                  <c:v>5.33064127432606E-4</c:v>
                </c:pt>
                <c:pt idx="52">
                  <c:v>4.8100997535268302E-4</c:v>
                </c:pt>
                <c:pt idx="53">
                  <c:v>4.75440950688293E-4</c:v>
                </c:pt>
                <c:pt idx="54">
                  <c:v>4.5719131625543202E-4</c:v>
                </c:pt>
                <c:pt idx="55">
                  <c:v>4.80852949936811E-4</c:v>
                </c:pt>
                <c:pt idx="56">
                  <c:v>4.4053494191374001E-4</c:v>
                </c:pt>
                <c:pt idx="57">
                  <c:v>4.0367864451637E-4</c:v>
                </c:pt>
                <c:pt idx="58">
                  <c:v>3.6377329360534199E-4</c:v>
                </c:pt>
                <c:pt idx="59">
                  <c:v>3.7032755644484999E-4</c:v>
                </c:pt>
                <c:pt idx="60">
                  <c:v>3.9871718567552599E-4</c:v>
                </c:pt>
                <c:pt idx="61">
                  <c:v>3.1436613623342201E-4</c:v>
                </c:pt>
                <c:pt idx="62">
                  <c:v>3.3015222362597798E-4</c:v>
                </c:pt>
                <c:pt idx="63">
                  <c:v>2.8642560998669298E-4</c:v>
                </c:pt>
                <c:pt idx="64">
                  <c:v>3.2236149801722198E-4</c:v>
                </c:pt>
                <c:pt idx="65">
                  <c:v>3.0430668104357202E-4</c:v>
                </c:pt>
                <c:pt idx="66">
                  <c:v>2.9860821880770298E-4</c:v>
                </c:pt>
                <c:pt idx="67">
                  <c:v>2.7966474850935801E-4</c:v>
                </c:pt>
                <c:pt idx="68">
                  <c:v>3.0445125733181001E-4</c:v>
                </c:pt>
                <c:pt idx="69">
                  <c:v>2.3915739033233499E-4</c:v>
                </c:pt>
                <c:pt idx="70">
                  <c:v>2.0499523696654399E-4</c:v>
                </c:pt>
                <c:pt idx="71">
                  <c:v>2.22052829096308E-4</c:v>
                </c:pt>
                <c:pt idx="72">
                  <c:v>2.3783049589423501E-4</c:v>
                </c:pt>
                <c:pt idx="73">
                  <c:v>2.10706484060388E-4</c:v>
                </c:pt>
                <c:pt idx="74">
                  <c:v>2.03855519618031E-4</c:v>
                </c:pt>
                <c:pt idx="75">
                  <c:v>1.8545389507391901E-4</c:v>
                </c:pt>
                <c:pt idx="76">
                  <c:v>1.6126573313061501E-4</c:v>
                </c:pt>
                <c:pt idx="77">
                  <c:v>1.5850278964547399E-4</c:v>
                </c:pt>
                <c:pt idx="78">
                  <c:v>1.13992647371444E-4</c:v>
                </c:pt>
                <c:pt idx="79">
                  <c:v>1.16611438737667E-4</c:v>
                </c:pt>
                <c:pt idx="80">
                  <c:v>1.2641637594158601E-4</c:v>
                </c:pt>
                <c:pt idx="81">
                  <c:v>1.2041473099095799E-4</c:v>
                </c:pt>
                <c:pt idx="82" formatCode="0.00E+00">
                  <c:v>8.3217036093479496E-5</c:v>
                </c:pt>
                <c:pt idx="83" formatCode="0.00E+00">
                  <c:v>7.8612617373109502E-5</c:v>
                </c:pt>
                <c:pt idx="84">
                  <c:v>1.2750062139124999E-4</c:v>
                </c:pt>
                <c:pt idx="85" formatCode="0.00E+00">
                  <c:v>9.2540457828245006E-5</c:v>
                </c:pt>
                <c:pt idx="86" formatCode="0.00E+00">
                  <c:v>8.7027880020407598E-5</c:v>
                </c:pt>
                <c:pt idx="87" formatCode="0.00E+00">
                  <c:v>5.1973164083382602E-5</c:v>
                </c:pt>
                <c:pt idx="88" formatCode="0.00E+00">
                  <c:v>4.5840617605999499E-5</c:v>
                </c:pt>
                <c:pt idx="89" formatCode="0.00E+00">
                  <c:v>3.3325353738427002E-5</c:v>
                </c:pt>
                <c:pt idx="90" formatCode="0.00E+00">
                  <c:v>6.5128723325993698E-6</c:v>
                </c:pt>
                <c:pt idx="91" formatCode="0.00E+00">
                  <c:v>4.17761792857757E-5</c:v>
                </c:pt>
                <c:pt idx="92" formatCode="0.00E+00">
                  <c:v>2.4464448242721401E-5</c:v>
                </c:pt>
                <c:pt idx="93" formatCode="0.00E+00">
                  <c:v>5.1108312142395799E-5</c:v>
                </c:pt>
                <c:pt idx="94" formatCode="0.00E+00">
                  <c:v>2.5554149540239E-5</c:v>
                </c:pt>
                <c:pt idx="95" formatCode="0.00E+00">
                  <c:v>1.9122807837153401E-5</c:v>
                </c:pt>
                <c:pt idx="96" formatCode="0.00E+00">
                  <c:v>-8.5904542786495105E-6</c:v>
                </c:pt>
                <c:pt idx="97" formatCode="0.00E+00">
                  <c:v>-2.73278708314972E-6</c:v>
                </c:pt>
                <c:pt idx="98" formatCode="0.00E+00">
                  <c:v>5.8612101885594102E-6</c:v>
                </c:pt>
                <c:pt idx="99" formatCode="0.00E+00">
                  <c:v>-1.50363588704383E-5</c:v>
                </c:pt>
                <c:pt idx="100" formatCode="0.00E+00">
                  <c:v>-3.8985857224863203E-5</c:v>
                </c:pt>
                <c:pt idx="101" formatCode="0.00E+00">
                  <c:v>-1.20616738139971E-5</c:v>
                </c:pt>
                <c:pt idx="102" formatCode="0.00E+00">
                  <c:v>-3.6685522883123103E-5</c:v>
                </c:pt>
                <c:pt idx="103" formatCode="0.00E+00">
                  <c:v>-3.82685820246995E-5</c:v>
                </c:pt>
                <c:pt idx="104" formatCode="0.00E+00">
                  <c:v>-2.7040139985566801E-5</c:v>
                </c:pt>
                <c:pt idx="105" formatCode="0.00E+00">
                  <c:v>-8.6820681858368296E-5</c:v>
                </c:pt>
                <c:pt idx="106" formatCode="0.00E+00">
                  <c:v>-7.4529804466964497E-5</c:v>
                </c:pt>
                <c:pt idx="107" formatCode="0.00E+00">
                  <c:v>-8.0384763910946105E-5</c:v>
                </c:pt>
                <c:pt idx="108" formatCode="0.00E+00">
                  <c:v>-5.9810181724964298E-5</c:v>
                </c:pt>
                <c:pt idx="109" formatCode="0.00E+00">
                  <c:v>-6.8960206696966201E-5</c:v>
                </c:pt>
                <c:pt idx="110">
                  <c:v>-1.03251324681649E-4</c:v>
                </c:pt>
                <c:pt idx="111">
                  <c:v>-1.01195465909098E-4</c:v>
                </c:pt>
                <c:pt idx="112" formatCode="0.00E+00">
                  <c:v>-9.6376773792908899E-5</c:v>
                </c:pt>
                <c:pt idx="113" formatCode="0.00E+00">
                  <c:v>-9.7813264906109805E-5</c:v>
                </c:pt>
                <c:pt idx="114" formatCode="0.00E+00">
                  <c:v>-8.3123097250515702E-5</c:v>
                </c:pt>
                <c:pt idx="115">
                  <c:v>-1.17368313602209E-4</c:v>
                </c:pt>
                <c:pt idx="116">
                  <c:v>-1.08912775622029E-4</c:v>
                </c:pt>
                <c:pt idx="117">
                  <c:v>-1.1458845131755E-4</c:v>
                </c:pt>
                <c:pt idx="118">
                  <c:v>-1.3585975491263699E-4</c:v>
                </c:pt>
                <c:pt idx="119">
                  <c:v>-1.59495820624352E-4</c:v>
                </c:pt>
                <c:pt idx="120">
                  <c:v>-1.5932219075935299E-4</c:v>
                </c:pt>
                <c:pt idx="121">
                  <c:v>-1.54550833856179E-4</c:v>
                </c:pt>
                <c:pt idx="122">
                  <c:v>-1.54226172544898E-4</c:v>
                </c:pt>
                <c:pt idx="123">
                  <c:v>-1.5527928703536599E-4</c:v>
                </c:pt>
                <c:pt idx="124">
                  <c:v>-1.11866326760264E-4</c:v>
                </c:pt>
                <c:pt idx="125">
                  <c:v>-1.3089455049768999E-4</c:v>
                </c:pt>
                <c:pt idx="126">
                  <c:v>-1.5154096607764901E-4</c:v>
                </c:pt>
                <c:pt idx="127">
                  <c:v>-1.6924621977165201E-4</c:v>
                </c:pt>
                <c:pt idx="128">
                  <c:v>-1.9219053014951301E-4</c:v>
                </c:pt>
                <c:pt idx="129">
                  <c:v>-1.4906219927446901E-4</c:v>
                </c:pt>
                <c:pt idx="130">
                  <c:v>-1.8932650525332699E-4</c:v>
                </c:pt>
                <c:pt idx="131">
                  <c:v>-1.6187512972203099E-4</c:v>
                </c:pt>
                <c:pt idx="132">
                  <c:v>-1.7292677659916001E-4</c:v>
                </c:pt>
                <c:pt idx="133">
                  <c:v>-1.8365198690422699E-4</c:v>
                </c:pt>
                <c:pt idx="134">
                  <c:v>-1.77354917079802E-4</c:v>
                </c:pt>
                <c:pt idx="135">
                  <c:v>-2.36314536032203E-4</c:v>
                </c:pt>
                <c:pt idx="136">
                  <c:v>-1.8255087702553999E-4</c:v>
                </c:pt>
                <c:pt idx="137">
                  <c:v>-2.2636457209558001E-4</c:v>
                </c:pt>
                <c:pt idx="138">
                  <c:v>-1.7444643156546401E-4</c:v>
                </c:pt>
                <c:pt idx="139">
                  <c:v>-2.0226513991316E-4</c:v>
                </c:pt>
                <c:pt idx="140">
                  <c:v>-2.2099203165246899E-4</c:v>
                </c:pt>
                <c:pt idx="141">
                  <c:v>-2.0612881235007401E-4</c:v>
                </c:pt>
                <c:pt idx="142">
                  <c:v>-1.7895032830698499E-4</c:v>
                </c:pt>
                <c:pt idx="143">
                  <c:v>-1.9531139494431799E-4</c:v>
                </c:pt>
                <c:pt idx="144">
                  <c:v>-2.2670456383384999E-4</c:v>
                </c:pt>
                <c:pt idx="145">
                  <c:v>-2.3454481833633901E-4</c:v>
                </c:pt>
                <c:pt idx="146">
                  <c:v>-2.1789641302438401E-4</c:v>
                </c:pt>
                <c:pt idx="147">
                  <c:v>-2.1015552100149201E-4</c:v>
                </c:pt>
                <c:pt idx="148">
                  <c:v>-2.33930586429626E-4</c:v>
                </c:pt>
                <c:pt idx="149">
                  <c:v>-2.4101569804635501E-4</c:v>
                </c:pt>
                <c:pt idx="150">
                  <c:v>-2.2331777737752301E-4</c:v>
                </c:pt>
                <c:pt idx="151">
                  <c:v>-2.3008598868202001E-4</c:v>
                </c:pt>
                <c:pt idx="152">
                  <c:v>-2.4582843887068298E-4</c:v>
                </c:pt>
                <c:pt idx="153">
                  <c:v>-2.7825544486701799E-4</c:v>
                </c:pt>
                <c:pt idx="154">
                  <c:v>-2.2288628237358799E-4</c:v>
                </c:pt>
                <c:pt idx="155">
                  <c:v>-2.6990573927364298E-4</c:v>
                </c:pt>
                <c:pt idx="156">
                  <c:v>-2.2680475236784201E-4</c:v>
                </c:pt>
                <c:pt idx="157">
                  <c:v>-2.5941774220254E-4</c:v>
                </c:pt>
                <c:pt idx="158">
                  <c:v>-2.53886210400702E-4</c:v>
                </c:pt>
                <c:pt idx="159">
                  <c:v>-2.63874355311354E-4</c:v>
                </c:pt>
                <c:pt idx="160">
                  <c:v>-2.4245119995769201E-4</c:v>
                </c:pt>
                <c:pt idx="161">
                  <c:v>-2.6813073750738101E-4</c:v>
                </c:pt>
                <c:pt idx="162">
                  <c:v>-2.4541448618876899E-4</c:v>
                </c:pt>
                <c:pt idx="163">
                  <c:v>-2.6429437288305098E-4</c:v>
                </c:pt>
                <c:pt idx="164">
                  <c:v>-3.1200905675598601E-4</c:v>
                </c:pt>
                <c:pt idx="165">
                  <c:v>-2.6283417366302199E-4</c:v>
                </c:pt>
                <c:pt idx="166">
                  <c:v>-2.6237724663712099E-4</c:v>
                </c:pt>
                <c:pt idx="167">
                  <c:v>-2.4872463010404899E-4</c:v>
                </c:pt>
                <c:pt idx="168">
                  <c:v>-2.9087554136377798E-4</c:v>
                </c:pt>
                <c:pt idx="169">
                  <c:v>-2.96007375383797E-4</c:v>
                </c:pt>
                <c:pt idx="170">
                  <c:v>-3.1294319730055999E-4</c:v>
                </c:pt>
                <c:pt idx="171">
                  <c:v>-3.3896783807003603E-4</c:v>
                </c:pt>
                <c:pt idx="172">
                  <c:v>-2.9648829518874901E-4</c:v>
                </c:pt>
                <c:pt idx="173">
                  <c:v>-2.9834690082700398E-4</c:v>
                </c:pt>
                <c:pt idx="174">
                  <c:v>-3.19910601627048E-4</c:v>
                </c:pt>
                <c:pt idx="175">
                  <c:v>-2.9619608059640399E-4</c:v>
                </c:pt>
                <c:pt idx="176">
                  <c:v>-2.9711575870626798E-4</c:v>
                </c:pt>
                <c:pt idx="177">
                  <c:v>-3.0179142856199501E-4</c:v>
                </c:pt>
                <c:pt idx="178">
                  <c:v>-2.7794237059491998E-4</c:v>
                </c:pt>
                <c:pt idx="179">
                  <c:v>-2.9771943455372899E-4</c:v>
                </c:pt>
                <c:pt idx="180">
                  <c:v>-3.13337912023745E-4</c:v>
                </c:pt>
                <c:pt idx="181">
                  <c:v>-2.9679262835871699E-4</c:v>
                </c:pt>
                <c:pt idx="182">
                  <c:v>-3.2666709667930599E-4</c:v>
                </c:pt>
                <c:pt idx="183">
                  <c:v>-3.2667865683890998E-4</c:v>
                </c:pt>
                <c:pt idx="184">
                  <c:v>-3.3090290813049501E-4</c:v>
                </c:pt>
                <c:pt idx="185">
                  <c:v>-3.9269858419205999E-4</c:v>
                </c:pt>
                <c:pt idx="186">
                  <c:v>-3.6561151750605901E-4</c:v>
                </c:pt>
                <c:pt idx="187">
                  <c:v>-3.7256410487142999E-4</c:v>
                </c:pt>
                <c:pt idx="188">
                  <c:v>-3.3483322547653001E-4</c:v>
                </c:pt>
                <c:pt idx="189">
                  <c:v>-3.4741943339270699E-4</c:v>
                </c:pt>
                <c:pt idx="190">
                  <c:v>-3.4690749800089798E-4</c:v>
                </c:pt>
                <c:pt idx="191">
                  <c:v>-3.4004243774517998E-4</c:v>
                </c:pt>
                <c:pt idx="192">
                  <c:v>-3.5400637674375802E-4</c:v>
                </c:pt>
                <c:pt idx="193">
                  <c:v>-3.4577736674820799E-4</c:v>
                </c:pt>
                <c:pt idx="194">
                  <c:v>-3.2206171985149699E-4</c:v>
                </c:pt>
                <c:pt idx="195">
                  <c:v>-3.1185584737150298E-4</c:v>
                </c:pt>
                <c:pt idx="196">
                  <c:v>-3.0745878780901402E-4</c:v>
                </c:pt>
                <c:pt idx="197">
                  <c:v>-3.9000104550155799E-4</c:v>
                </c:pt>
                <c:pt idx="198">
                  <c:v>-3.5091560499274501E-4</c:v>
                </c:pt>
                <c:pt idx="199">
                  <c:v>-3.7938859603493498E-4</c:v>
                </c:pt>
                <c:pt idx="200">
                  <c:v>-3.7687427594149201E-4</c:v>
                </c:pt>
                <c:pt idx="201">
                  <c:v>-3.2137356736551E-4</c:v>
                </c:pt>
                <c:pt idx="202">
                  <c:v>-3.4222521257086199E-4</c:v>
                </c:pt>
                <c:pt idx="203">
                  <c:v>-3.4791755840994198E-4</c:v>
                </c:pt>
                <c:pt idx="204">
                  <c:v>-3.6575419644950899E-4</c:v>
                </c:pt>
                <c:pt idx="205">
                  <c:v>-3.30536924563888E-4</c:v>
                </c:pt>
                <c:pt idx="206">
                  <c:v>-3.3168403305551298E-4</c:v>
                </c:pt>
                <c:pt idx="207">
                  <c:v>-3.3402765755814599E-4</c:v>
                </c:pt>
                <c:pt idx="208">
                  <c:v>-3.5201512503728598E-4</c:v>
                </c:pt>
                <c:pt idx="209">
                  <c:v>-3.5372711844345499E-4</c:v>
                </c:pt>
                <c:pt idx="210">
                  <c:v>-3.6680442959114101E-4</c:v>
                </c:pt>
                <c:pt idx="211">
                  <c:v>-3.4761066078431701E-4</c:v>
                </c:pt>
                <c:pt idx="212">
                  <c:v>-3.4638209066260601E-4</c:v>
                </c:pt>
                <c:pt idx="213">
                  <c:v>-3.4213662260082999E-4</c:v>
                </c:pt>
                <c:pt idx="214">
                  <c:v>-3.5375490327838001E-4</c:v>
                </c:pt>
                <c:pt idx="215">
                  <c:v>-3.4011091784463501E-4</c:v>
                </c:pt>
                <c:pt idx="216">
                  <c:v>-3.85557508257295E-4</c:v>
                </c:pt>
                <c:pt idx="217">
                  <c:v>-3.6203300562475099E-4</c:v>
                </c:pt>
                <c:pt idx="218">
                  <c:v>-4.14913359440311E-4</c:v>
                </c:pt>
                <c:pt idx="219">
                  <c:v>-3.8835481317599398E-4</c:v>
                </c:pt>
                <c:pt idx="220">
                  <c:v>-3.9102151705329999E-4</c:v>
                </c:pt>
                <c:pt idx="221">
                  <c:v>-4.21762559443587E-4</c:v>
                </c:pt>
                <c:pt idx="222">
                  <c:v>-3.81574453488392E-4</c:v>
                </c:pt>
                <c:pt idx="223">
                  <c:v>-4.0406748477564999E-4</c:v>
                </c:pt>
                <c:pt idx="224">
                  <c:v>-4.1916548637440997E-4</c:v>
                </c:pt>
                <c:pt idx="225">
                  <c:v>-4.1459638404271098E-4</c:v>
                </c:pt>
                <c:pt idx="226">
                  <c:v>-4.2543285299447502E-4</c:v>
                </c:pt>
                <c:pt idx="227">
                  <c:v>-4.00546502932386E-4</c:v>
                </c:pt>
                <c:pt idx="228">
                  <c:v>-3.90405390405771E-4</c:v>
                </c:pt>
                <c:pt idx="229">
                  <c:v>-4.1882143008930699E-4</c:v>
                </c:pt>
                <c:pt idx="230">
                  <c:v>-3.9296527592021002E-4</c:v>
                </c:pt>
                <c:pt idx="231">
                  <c:v>-4.31265280490882E-4</c:v>
                </c:pt>
                <c:pt idx="232">
                  <c:v>-3.9173929490357199E-4</c:v>
                </c:pt>
                <c:pt idx="233">
                  <c:v>-3.9636663778824501E-4</c:v>
                </c:pt>
                <c:pt idx="234">
                  <c:v>-3.6520683655927598E-4</c:v>
                </c:pt>
                <c:pt idx="235">
                  <c:v>-3.9195677368251101E-4</c:v>
                </c:pt>
                <c:pt idx="236">
                  <c:v>-4.1368691840668102E-4</c:v>
                </c:pt>
                <c:pt idx="237">
                  <c:v>-3.9476515356892699E-4</c:v>
                </c:pt>
                <c:pt idx="238">
                  <c:v>-4.3362839292015299E-4</c:v>
                </c:pt>
                <c:pt idx="239">
                  <c:v>-3.8154836529625001E-4</c:v>
                </c:pt>
                <c:pt idx="240">
                  <c:v>-4.5066526474131101E-4</c:v>
                </c:pt>
                <c:pt idx="241">
                  <c:v>-3.7868241616375198E-4</c:v>
                </c:pt>
                <c:pt idx="242">
                  <c:v>-3.8595009261637798E-4</c:v>
                </c:pt>
                <c:pt idx="243">
                  <c:v>-4.5518852827831598E-4</c:v>
                </c:pt>
                <c:pt idx="244">
                  <c:v>-3.9240703550962199E-4</c:v>
                </c:pt>
                <c:pt idx="245">
                  <c:v>-4.2727844644664301E-4</c:v>
                </c:pt>
                <c:pt idx="246">
                  <c:v>-4.18530529067834E-4</c:v>
                </c:pt>
                <c:pt idx="247">
                  <c:v>-4.3298966304980299E-4</c:v>
                </c:pt>
                <c:pt idx="248">
                  <c:v>-4.2009281511057702E-4</c:v>
                </c:pt>
                <c:pt idx="249">
                  <c:v>-4.0700354976792998E-4</c:v>
                </c:pt>
                <c:pt idx="250">
                  <c:v>-4.44155925240227E-4</c:v>
                </c:pt>
                <c:pt idx="251">
                  <c:v>-4.3519440802658699E-4</c:v>
                </c:pt>
                <c:pt idx="252">
                  <c:v>-4.6140848835682602E-4</c:v>
                </c:pt>
                <c:pt idx="253">
                  <c:v>-4.2920515273297302E-4</c:v>
                </c:pt>
                <c:pt idx="254">
                  <c:v>-4.6353059071912799E-4</c:v>
                </c:pt>
                <c:pt idx="255">
                  <c:v>-4.7826602730712198E-4</c:v>
                </c:pt>
                <c:pt idx="256">
                  <c:v>-4.9718522141437103E-4</c:v>
                </c:pt>
                <c:pt idx="257">
                  <c:v>-4.7655603004365501E-4</c:v>
                </c:pt>
                <c:pt idx="258">
                  <c:v>-4.2917665843885999E-4</c:v>
                </c:pt>
                <c:pt idx="259">
                  <c:v>-4.2224032187165601E-4</c:v>
                </c:pt>
                <c:pt idx="260">
                  <c:v>-4.5121730418940399E-4</c:v>
                </c:pt>
                <c:pt idx="261">
                  <c:v>-4.6708705996160099E-4</c:v>
                </c:pt>
                <c:pt idx="262">
                  <c:v>-4.1171177461025402E-4</c:v>
                </c:pt>
                <c:pt idx="263">
                  <c:v>-4.3252533819046902E-4</c:v>
                </c:pt>
                <c:pt idx="264">
                  <c:v>-4.5213863053556803E-4</c:v>
                </c:pt>
                <c:pt idx="265">
                  <c:v>-5.1368283230935295E-4</c:v>
                </c:pt>
                <c:pt idx="266">
                  <c:v>-4.4251168338242398E-4</c:v>
                </c:pt>
                <c:pt idx="267">
                  <c:v>-4.8956278364671103E-4</c:v>
                </c:pt>
                <c:pt idx="268">
                  <c:v>-4.7092831102728099E-4</c:v>
                </c:pt>
                <c:pt idx="269">
                  <c:v>-4.3022160187967398E-4</c:v>
                </c:pt>
                <c:pt idx="270">
                  <c:v>-4.5463085401901499E-4</c:v>
                </c:pt>
                <c:pt idx="271">
                  <c:v>-4.4495156645486399E-4</c:v>
                </c:pt>
                <c:pt idx="272">
                  <c:v>-4.5032070978326698E-4</c:v>
                </c:pt>
                <c:pt idx="273">
                  <c:v>-4.42435582768249E-4</c:v>
                </c:pt>
                <c:pt idx="274">
                  <c:v>-4.4217635708991999E-4</c:v>
                </c:pt>
                <c:pt idx="275">
                  <c:v>-4.3566006815873803E-4</c:v>
                </c:pt>
                <c:pt idx="276">
                  <c:v>-4.1221554733674598E-4</c:v>
                </c:pt>
                <c:pt idx="277">
                  <c:v>-4.2395606941855198E-4</c:v>
                </c:pt>
                <c:pt idx="278">
                  <c:v>-4.4491425547140502E-4</c:v>
                </c:pt>
                <c:pt idx="279">
                  <c:v>-4.1339389378753998E-4</c:v>
                </c:pt>
                <c:pt idx="280">
                  <c:v>-4.5736746852050199E-4</c:v>
                </c:pt>
                <c:pt idx="281">
                  <c:v>-4.1523958090840197E-4</c:v>
                </c:pt>
                <c:pt idx="282">
                  <c:v>-4.4983286585361098E-4</c:v>
                </c:pt>
                <c:pt idx="283">
                  <c:v>-4.4796784567719398E-4</c:v>
                </c:pt>
                <c:pt idx="284">
                  <c:v>-4.7078955252899098E-4</c:v>
                </c:pt>
                <c:pt idx="285">
                  <c:v>-4.5377463411088798E-4</c:v>
                </c:pt>
                <c:pt idx="286">
                  <c:v>-4.4709756223597699E-4</c:v>
                </c:pt>
                <c:pt idx="287">
                  <c:v>-4.5767342881621297E-4</c:v>
                </c:pt>
                <c:pt idx="288">
                  <c:v>-4.22035004881326E-4</c:v>
                </c:pt>
                <c:pt idx="289">
                  <c:v>-4.5111160086784802E-4</c:v>
                </c:pt>
                <c:pt idx="290">
                  <c:v>-4.6644106960053302E-4</c:v>
                </c:pt>
                <c:pt idx="291">
                  <c:v>-4.5229110630339698E-4</c:v>
                </c:pt>
                <c:pt idx="292">
                  <c:v>-4.6909037720502202E-4</c:v>
                </c:pt>
                <c:pt idx="293">
                  <c:v>-4.7136154602642498E-4</c:v>
                </c:pt>
                <c:pt idx="294">
                  <c:v>-4.7959748978200701E-4</c:v>
                </c:pt>
                <c:pt idx="295">
                  <c:v>-4.3652838066691199E-4</c:v>
                </c:pt>
                <c:pt idx="296">
                  <c:v>-5.03717848346998E-4</c:v>
                </c:pt>
                <c:pt idx="297">
                  <c:v>-4.5979356987327E-4</c:v>
                </c:pt>
                <c:pt idx="298">
                  <c:v>-4.6894339839866398E-4</c:v>
                </c:pt>
                <c:pt idx="299">
                  <c:v>-4.76130925428684E-4</c:v>
                </c:pt>
                <c:pt idx="300">
                  <c:v>-4.8425363305730197E-4</c:v>
                </c:pt>
                <c:pt idx="301">
                  <c:v>-4.5370249177842002E-4</c:v>
                </c:pt>
                <c:pt idx="302">
                  <c:v>-4.3745944786625999E-4</c:v>
                </c:pt>
                <c:pt idx="303">
                  <c:v>-4.45525484471407E-4</c:v>
                </c:pt>
                <c:pt idx="304">
                  <c:v>-4.4290418593972302E-4</c:v>
                </c:pt>
                <c:pt idx="305">
                  <c:v>-4.8270018838923501E-4</c:v>
                </c:pt>
                <c:pt idx="306">
                  <c:v>-4.7184571311221103E-4</c:v>
                </c:pt>
                <c:pt idx="307">
                  <c:v>-4.5153260662891901E-4</c:v>
                </c:pt>
                <c:pt idx="308">
                  <c:v>-4.75552141010621E-4</c:v>
                </c:pt>
                <c:pt idx="309">
                  <c:v>-4.7497569983582399E-4</c:v>
                </c:pt>
                <c:pt idx="310">
                  <c:v>-4.4567561269280603E-4</c:v>
                </c:pt>
                <c:pt idx="311">
                  <c:v>-4.8194157147161802E-4</c:v>
                </c:pt>
                <c:pt idx="312">
                  <c:v>-4.9167191586287204E-4</c:v>
                </c:pt>
                <c:pt idx="313">
                  <c:v>-4.5421285047036103E-4</c:v>
                </c:pt>
                <c:pt idx="314">
                  <c:v>-4.79710007451454E-4</c:v>
                </c:pt>
                <c:pt idx="315">
                  <c:v>-4.5168848715788597E-4</c:v>
                </c:pt>
                <c:pt idx="316">
                  <c:v>-4.8189259081158199E-4</c:v>
                </c:pt>
                <c:pt idx="317">
                  <c:v>-4.8006786699519199E-4</c:v>
                </c:pt>
                <c:pt idx="318">
                  <c:v>-4.5017494082136902E-4</c:v>
                </c:pt>
                <c:pt idx="319">
                  <c:v>-4.76678218043905E-4</c:v>
                </c:pt>
                <c:pt idx="320">
                  <c:v>-4.7422309135722898E-4</c:v>
                </c:pt>
                <c:pt idx="321">
                  <c:v>-4.8273188273472101E-4</c:v>
                </c:pt>
                <c:pt idx="322">
                  <c:v>-4.7569526013995698E-4</c:v>
                </c:pt>
                <c:pt idx="323">
                  <c:v>-4.8646805422930702E-4</c:v>
                </c:pt>
                <c:pt idx="324">
                  <c:v>-4.6976279269448501E-4</c:v>
                </c:pt>
                <c:pt idx="325">
                  <c:v>-5.0071322658654701E-4</c:v>
                </c:pt>
                <c:pt idx="326">
                  <c:v>-4.9621049896308295E-4</c:v>
                </c:pt>
                <c:pt idx="327">
                  <c:v>-4.7716130790673698E-4</c:v>
                </c:pt>
                <c:pt idx="328">
                  <c:v>-4.8064189824532298E-4</c:v>
                </c:pt>
                <c:pt idx="329">
                  <c:v>-4.6941634169498601E-4</c:v>
                </c:pt>
                <c:pt idx="330">
                  <c:v>-5.2773074683362502E-4</c:v>
                </c:pt>
                <c:pt idx="331">
                  <c:v>-4.9777310064333098E-4</c:v>
                </c:pt>
                <c:pt idx="332">
                  <c:v>-5.1268361255458897E-4</c:v>
                </c:pt>
                <c:pt idx="333">
                  <c:v>-4.8764632139904502E-4</c:v>
                </c:pt>
                <c:pt idx="334">
                  <c:v>-4.9205034790157198E-4</c:v>
                </c:pt>
                <c:pt idx="335">
                  <c:v>-4.7055737960464402E-4</c:v>
                </c:pt>
                <c:pt idx="336">
                  <c:v>-5.0440021467933703E-4</c:v>
                </c:pt>
                <c:pt idx="337">
                  <c:v>-4.9623682864781697E-4</c:v>
                </c:pt>
                <c:pt idx="338">
                  <c:v>-4.98996335153054E-4</c:v>
                </c:pt>
                <c:pt idx="339">
                  <c:v>-5.1389473448784E-4</c:v>
                </c:pt>
                <c:pt idx="340">
                  <c:v>-4.81648434810972E-4</c:v>
                </c:pt>
                <c:pt idx="341">
                  <c:v>-4.6396229245592401E-4</c:v>
                </c:pt>
                <c:pt idx="342">
                  <c:v>-4.7424186991032398E-4</c:v>
                </c:pt>
                <c:pt idx="343">
                  <c:v>-4.7810471775388798E-4</c:v>
                </c:pt>
                <c:pt idx="344">
                  <c:v>-4.9670412609468997E-4</c:v>
                </c:pt>
                <c:pt idx="345">
                  <c:v>-5.0848108245435104E-4</c:v>
                </c:pt>
                <c:pt idx="346">
                  <c:v>-5.2118687634081402E-4</c:v>
                </c:pt>
                <c:pt idx="347">
                  <c:v>-5.0177613149616303E-4</c:v>
                </c:pt>
                <c:pt idx="348">
                  <c:v>-4.9202573146857798E-4</c:v>
                </c:pt>
                <c:pt idx="349">
                  <c:v>-5.0339401753068697E-4</c:v>
                </c:pt>
                <c:pt idx="350">
                  <c:v>-5.1643766568863997E-4</c:v>
                </c:pt>
                <c:pt idx="351">
                  <c:v>-5.0970779691539498E-4</c:v>
                </c:pt>
                <c:pt idx="352">
                  <c:v>-5.1085170716474895E-4</c:v>
                </c:pt>
                <c:pt idx="353">
                  <c:v>-4.9801870126848396E-4</c:v>
                </c:pt>
                <c:pt idx="354">
                  <c:v>-4.9620776215130997E-4</c:v>
                </c:pt>
                <c:pt idx="355">
                  <c:v>-5.2502021509021198E-4</c:v>
                </c:pt>
                <c:pt idx="356">
                  <c:v>-5.1899725601616995E-4</c:v>
                </c:pt>
                <c:pt idx="357">
                  <c:v>-5.0053474319110801E-4</c:v>
                </c:pt>
                <c:pt idx="358">
                  <c:v>-5.0284006664854601E-4</c:v>
                </c:pt>
                <c:pt idx="359">
                  <c:v>-4.83711089627497E-4</c:v>
                </c:pt>
                <c:pt idx="360">
                  <c:v>-4.8320768735937399E-4</c:v>
                </c:pt>
                <c:pt idx="361">
                  <c:v>-5.11548687204425E-4</c:v>
                </c:pt>
                <c:pt idx="362">
                  <c:v>-5.2265618695222305E-4</c:v>
                </c:pt>
                <c:pt idx="363">
                  <c:v>-5.1102124659870702E-4</c:v>
                </c:pt>
                <c:pt idx="364">
                  <c:v>-4.9779402053945596E-4</c:v>
                </c:pt>
                <c:pt idx="365">
                  <c:v>-5.2867113155809697E-4</c:v>
                </c:pt>
                <c:pt idx="366">
                  <c:v>-5.1253926540396704E-4</c:v>
                </c:pt>
                <c:pt idx="367">
                  <c:v>-5.1201219346714698E-4</c:v>
                </c:pt>
                <c:pt idx="368">
                  <c:v>-5.2270528810211502E-4</c:v>
                </c:pt>
                <c:pt idx="369">
                  <c:v>-5.3189302662444405E-4</c:v>
                </c:pt>
                <c:pt idx="370">
                  <c:v>-5.2542412187380296E-4</c:v>
                </c:pt>
                <c:pt idx="371">
                  <c:v>-5.1978409364140997E-4</c:v>
                </c:pt>
                <c:pt idx="372">
                  <c:v>-5.1731292736941696E-4</c:v>
                </c:pt>
                <c:pt idx="373">
                  <c:v>-5.2140674579950297E-4</c:v>
                </c:pt>
                <c:pt idx="374">
                  <c:v>-5.2191084837323104E-4</c:v>
                </c:pt>
                <c:pt idx="375">
                  <c:v>-5.2956444038710303E-4</c:v>
                </c:pt>
                <c:pt idx="376">
                  <c:v>-5.4222887926348598E-4</c:v>
                </c:pt>
                <c:pt idx="377">
                  <c:v>-5.4928261288352995E-4</c:v>
                </c:pt>
                <c:pt idx="378">
                  <c:v>-5.4707191615596001E-4</c:v>
                </c:pt>
                <c:pt idx="379">
                  <c:v>-5.4517616459698803E-4</c:v>
                </c:pt>
                <c:pt idx="380">
                  <c:v>-5.5532381543907296E-4</c:v>
                </c:pt>
                <c:pt idx="381">
                  <c:v>-5.3063565928813895E-4</c:v>
                </c:pt>
                <c:pt idx="382">
                  <c:v>-5.35620669368781E-4</c:v>
                </c:pt>
                <c:pt idx="383">
                  <c:v>-5.3579584000774797E-4</c:v>
                </c:pt>
                <c:pt idx="384">
                  <c:v>-5.4597657783075296E-4</c:v>
                </c:pt>
                <c:pt idx="385">
                  <c:v>-5.4255500471205899E-4</c:v>
                </c:pt>
                <c:pt idx="386">
                  <c:v>-5.3568197969436696E-4</c:v>
                </c:pt>
                <c:pt idx="387">
                  <c:v>-5.4162209960395005E-4</c:v>
                </c:pt>
                <c:pt idx="388">
                  <c:v>-5.8203915228220195E-4</c:v>
                </c:pt>
                <c:pt idx="389">
                  <c:v>-5.6590678977890398E-4</c:v>
                </c:pt>
                <c:pt idx="390">
                  <c:v>-5.6266983108996097E-4</c:v>
                </c:pt>
                <c:pt idx="391">
                  <c:v>-5.89844728784748E-4</c:v>
                </c:pt>
                <c:pt idx="392">
                  <c:v>-5.5703150462075104E-4</c:v>
                </c:pt>
                <c:pt idx="393">
                  <c:v>-5.6327120862849898E-4</c:v>
                </c:pt>
                <c:pt idx="394">
                  <c:v>-5.4359467488981602E-4</c:v>
                </c:pt>
                <c:pt idx="395">
                  <c:v>-5.5456714045446203E-4</c:v>
                </c:pt>
                <c:pt idx="396">
                  <c:v>-5.5878322079236701E-4</c:v>
                </c:pt>
                <c:pt idx="397">
                  <c:v>-5.7912850516299199E-4</c:v>
                </c:pt>
                <c:pt idx="398">
                  <c:v>-5.4705019207477697E-4</c:v>
                </c:pt>
                <c:pt idx="399">
                  <c:v>-5.7803245167752603E-4</c:v>
                </c:pt>
                <c:pt idx="400">
                  <c:v>-5.7617099274260501E-4</c:v>
                </c:pt>
                <c:pt idx="401">
                  <c:v>-6.0093658929486697E-4</c:v>
                </c:pt>
                <c:pt idx="402">
                  <c:v>-5.9136772094501504E-4</c:v>
                </c:pt>
                <c:pt idx="403">
                  <c:v>-5.7112648691839301E-4</c:v>
                </c:pt>
                <c:pt idx="404">
                  <c:v>-5.5803725602995998E-4</c:v>
                </c:pt>
                <c:pt idx="405">
                  <c:v>-5.8763109620171903E-4</c:v>
                </c:pt>
                <c:pt idx="406">
                  <c:v>-5.8399435717722704E-4</c:v>
                </c:pt>
                <c:pt idx="407">
                  <c:v>-5.8099941344381197E-4</c:v>
                </c:pt>
                <c:pt idx="408">
                  <c:v>-5.8414606018831203E-4</c:v>
                </c:pt>
                <c:pt idx="409">
                  <c:v>-5.7930464290989101E-4</c:v>
                </c:pt>
                <c:pt idx="410">
                  <c:v>-5.5322988009255897E-4</c:v>
                </c:pt>
                <c:pt idx="411">
                  <c:v>-5.6823085931145801E-4</c:v>
                </c:pt>
                <c:pt idx="412">
                  <c:v>-5.5890579136983495E-4</c:v>
                </c:pt>
                <c:pt idx="413">
                  <c:v>-5.6944849869387099E-4</c:v>
                </c:pt>
                <c:pt idx="414">
                  <c:v>-5.9351380492035698E-4</c:v>
                </c:pt>
                <c:pt idx="415">
                  <c:v>-5.5977578993276502E-4</c:v>
                </c:pt>
                <c:pt idx="416">
                  <c:v>-6.0735375748042001E-4</c:v>
                </c:pt>
                <c:pt idx="417">
                  <c:v>-5.78939996382905E-4</c:v>
                </c:pt>
                <c:pt idx="418">
                  <c:v>-5.6590682030476902E-4</c:v>
                </c:pt>
                <c:pt idx="419">
                  <c:v>-5.6407401160805503E-4</c:v>
                </c:pt>
                <c:pt idx="420">
                  <c:v>-5.7434724904223801E-4</c:v>
                </c:pt>
                <c:pt idx="421">
                  <c:v>-5.82333209345939E-4</c:v>
                </c:pt>
                <c:pt idx="422">
                  <c:v>-5.7292035190725896E-4</c:v>
                </c:pt>
                <c:pt idx="423">
                  <c:v>-5.8858629566857295E-4</c:v>
                </c:pt>
                <c:pt idx="424">
                  <c:v>-5.8874009704693595E-4</c:v>
                </c:pt>
                <c:pt idx="425">
                  <c:v>-5.9704070685595101E-4</c:v>
                </c:pt>
                <c:pt idx="426">
                  <c:v>-5.7990858506715495E-4</c:v>
                </c:pt>
                <c:pt idx="427">
                  <c:v>-5.6886877489162302E-4</c:v>
                </c:pt>
                <c:pt idx="428">
                  <c:v>-6.0109463420443001E-4</c:v>
                </c:pt>
                <c:pt idx="429">
                  <c:v>-5.7488673253827595E-4</c:v>
                </c:pt>
                <c:pt idx="430">
                  <c:v>-5.9149297361742702E-4</c:v>
                </c:pt>
                <c:pt idx="431">
                  <c:v>-5.9823606556665403E-4</c:v>
                </c:pt>
                <c:pt idx="432">
                  <c:v>-6.0189390133549001E-4</c:v>
                </c:pt>
                <c:pt idx="433">
                  <c:v>-6.1848026566711995E-4</c:v>
                </c:pt>
                <c:pt idx="434">
                  <c:v>-5.7044886503042499E-4</c:v>
                </c:pt>
                <c:pt idx="435">
                  <c:v>-5.8576767139409099E-4</c:v>
                </c:pt>
                <c:pt idx="436">
                  <c:v>-6.0059378751283301E-4</c:v>
                </c:pt>
                <c:pt idx="437">
                  <c:v>-5.8241534192417905E-4</c:v>
                </c:pt>
                <c:pt idx="438">
                  <c:v>-5.9469719771638703E-4</c:v>
                </c:pt>
                <c:pt idx="439">
                  <c:v>-5.9972382930780302E-4</c:v>
                </c:pt>
                <c:pt idx="440">
                  <c:v>-5.9028832178677302E-4</c:v>
                </c:pt>
                <c:pt idx="441">
                  <c:v>-5.9753826383611398E-4</c:v>
                </c:pt>
                <c:pt idx="442">
                  <c:v>-6.1918140267256901E-4</c:v>
                </c:pt>
                <c:pt idx="443">
                  <c:v>-6.1358667462942302E-4</c:v>
                </c:pt>
                <c:pt idx="444">
                  <c:v>-5.9986173246766999E-4</c:v>
                </c:pt>
                <c:pt idx="445">
                  <c:v>-6.2144540170081398E-4</c:v>
                </c:pt>
                <c:pt idx="446">
                  <c:v>-5.9372491168407297E-4</c:v>
                </c:pt>
                <c:pt idx="447">
                  <c:v>-6.1791823912704603E-4</c:v>
                </c:pt>
                <c:pt idx="448">
                  <c:v>-6.4479663608825097E-4</c:v>
                </c:pt>
                <c:pt idx="449">
                  <c:v>-6.0674865759206798E-4</c:v>
                </c:pt>
                <c:pt idx="450">
                  <c:v>-6.1324945678710896E-4</c:v>
                </c:pt>
                <c:pt idx="451">
                  <c:v>-6.06864277170953E-4</c:v>
                </c:pt>
                <c:pt idx="452">
                  <c:v>-6.0358241163236705E-4</c:v>
                </c:pt>
                <c:pt idx="453">
                  <c:v>-6.32801029188591E-4</c:v>
                </c:pt>
                <c:pt idx="454">
                  <c:v>-6.4302709701225295E-4</c:v>
                </c:pt>
                <c:pt idx="455">
                  <c:v>-6.5384456432184804E-4</c:v>
                </c:pt>
                <c:pt idx="456">
                  <c:v>-6.15054003824882E-4</c:v>
                </c:pt>
                <c:pt idx="457">
                  <c:v>-6.3750854490426197E-4</c:v>
                </c:pt>
                <c:pt idx="458">
                  <c:v>-6.2527113573542902E-4</c:v>
                </c:pt>
                <c:pt idx="459">
                  <c:v>-6.3200008017813005E-4</c:v>
                </c:pt>
                <c:pt idx="460">
                  <c:v>-6.24296173556773E-4</c:v>
                </c:pt>
                <c:pt idx="461">
                  <c:v>-6.6801183631764701E-4</c:v>
                </c:pt>
                <c:pt idx="462">
                  <c:v>-6.5618570033817102E-4</c:v>
                </c:pt>
                <c:pt idx="463">
                  <c:v>-6.6338157677014195E-4</c:v>
                </c:pt>
                <c:pt idx="464">
                  <c:v>-6.3004694055995597E-4</c:v>
                </c:pt>
                <c:pt idx="465">
                  <c:v>-6.5539676903765304E-4</c:v>
                </c:pt>
                <c:pt idx="466">
                  <c:v>-6.5504022277314104E-4</c:v>
                </c:pt>
                <c:pt idx="467">
                  <c:v>-6.4094511934112896E-4</c:v>
                </c:pt>
                <c:pt idx="468">
                  <c:v>-6.7255192155650804E-4</c:v>
                </c:pt>
                <c:pt idx="469">
                  <c:v>-6.6158911587968299E-4</c:v>
                </c:pt>
                <c:pt idx="470">
                  <c:v>-6.5558725261450604E-4</c:v>
                </c:pt>
                <c:pt idx="471">
                  <c:v>-6.3226281092384996E-4</c:v>
                </c:pt>
                <c:pt idx="472">
                  <c:v>-6.5289892877668605E-4</c:v>
                </c:pt>
                <c:pt idx="473">
                  <c:v>-6.6220334515309305E-4</c:v>
                </c:pt>
                <c:pt idx="474">
                  <c:v>-6.5534391600770498E-4</c:v>
                </c:pt>
                <c:pt idx="475">
                  <c:v>-6.5367852980286996E-4</c:v>
                </c:pt>
                <c:pt idx="476">
                  <c:v>-6.6479061954794795E-4</c:v>
                </c:pt>
                <c:pt idx="477">
                  <c:v>-6.7370349159794995E-4</c:v>
                </c:pt>
                <c:pt idx="478">
                  <c:v>-6.6356016069498997E-4</c:v>
                </c:pt>
                <c:pt idx="479">
                  <c:v>-6.6368433798594901E-4</c:v>
                </c:pt>
                <c:pt idx="480">
                  <c:v>-6.6293366934480505E-4</c:v>
                </c:pt>
                <c:pt idx="481">
                  <c:v>-6.6802979168773999E-4</c:v>
                </c:pt>
                <c:pt idx="482">
                  <c:v>-6.4907664516444905E-4</c:v>
                </c:pt>
                <c:pt idx="483">
                  <c:v>-6.6929591563910196E-4</c:v>
                </c:pt>
                <c:pt idx="484">
                  <c:v>-6.7236158880984605E-4</c:v>
                </c:pt>
                <c:pt idx="485">
                  <c:v>-6.8615724361659105E-4</c:v>
                </c:pt>
                <c:pt idx="486">
                  <c:v>-6.7304300503883297E-4</c:v>
                </c:pt>
                <c:pt idx="487">
                  <c:v>-6.82060918838855E-4</c:v>
                </c:pt>
                <c:pt idx="488">
                  <c:v>-6.8664073265893404E-4</c:v>
                </c:pt>
                <c:pt idx="489">
                  <c:v>-6.9926233899845699E-4</c:v>
                </c:pt>
                <c:pt idx="490">
                  <c:v>-6.9658242685403796E-4</c:v>
                </c:pt>
                <c:pt idx="491">
                  <c:v>-6.68234740413684E-4</c:v>
                </c:pt>
                <c:pt idx="492">
                  <c:v>-6.9075433159594701E-4</c:v>
                </c:pt>
                <c:pt idx="493">
                  <c:v>-6.8142228903023204E-4</c:v>
                </c:pt>
                <c:pt idx="494">
                  <c:v>-6.6587340093146596E-4</c:v>
                </c:pt>
                <c:pt idx="495">
                  <c:v>-6.9736090889088601E-4</c:v>
                </c:pt>
                <c:pt idx="496">
                  <c:v>-6.89979421133379E-4</c:v>
                </c:pt>
                <c:pt idx="497">
                  <c:v>-7.0194364074541897E-4</c:v>
                </c:pt>
                <c:pt idx="498">
                  <c:v>-6.8866376284758897E-4</c:v>
                </c:pt>
                <c:pt idx="499">
                  <c:v>-6.9115453760175004E-4</c:v>
                </c:pt>
                <c:pt idx="500">
                  <c:v>-6.8500537850221897E-4</c:v>
                </c:pt>
                <c:pt idx="501">
                  <c:v>-6.9667176165192203E-4</c:v>
                </c:pt>
                <c:pt idx="502">
                  <c:v>-7.1451847700995999E-4</c:v>
                </c:pt>
                <c:pt idx="503">
                  <c:v>-6.8535333094573098E-4</c:v>
                </c:pt>
                <c:pt idx="504">
                  <c:v>-6.9626113838682597E-4</c:v>
                </c:pt>
                <c:pt idx="505">
                  <c:v>-6.9239126986475196E-4</c:v>
                </c:pt>
                <c:pt idx="506">
                  <c:v>-7.0720221431420504E-4</c:v>
                </c:pt>
                <c:pt idx="507">
                  <c:v>-6.90176644742078E-4</c:v>
                </c:pt>
                <c:pt idx="508">
                  <c:v>-7.0059655405161399E-4</c:v>
                </c:pt>
                <c:pt idx="509">
                  <c:v>-6.9692504420109205E-4</c:v>
                </c:pt>
                <c:pt idx="510">
                  <c:v>-7.0948298606024701E-4</c:v>
                </c:pt>
                <c:pt idx="511">
                  <c:v>-6.9509189817230498E-4</c:v>
                </c:pt>
                <c:pt idx="512">
                  <c:v>-6.9038812141185497E-4</c:v>
                </c:pt>
                <c:pt idx="513">
                  <c:v>-7.0951546781321197E-4</c:v>
                </c:pt>
                <c:pt idx="514">
                  <c:v>-7.1670737548432605E-4</c:v>
                </c:pt>
                <c:pt idx="515">
                  <c:v>-7.1449600945577396E-4</c:v>
                </c:pt>
                <c:pt idx="516">
                  <c:v>-7.0186966292258004E-4</c:v>
                </c:pt>
                <c:pt idx="517">
                  <c:v>-6.9667963509311304E-4</c:v>
                </c:pt>
                <c:pt idx="518">
                  <c:v>-7.1841033223976397E-4</c:v>
                </c:pt>
                <c:pt idx="519">
                  <c:v>-7.30882495796409E-4</c:v>
                </c:pt>
                <c:pt idx="520">
                  <c:v>-7.2451007073351295E-4</c:v>
                </c:pt>
                <c:pt idx="521">
                  <c:v>-7.3255719616776595E-4</c:v>
                </c:pt>
                <c:pt idx="522">
                  <c:v>-7.4641268251786298E-4</c:v>
                </c:pt>
                <c:pt idx="523">
                  <c:v>-7.4317277001612698E-4</c:v>
                </c:pt>
                <c:pt idx="524">
                  <c:v>-7.2528118888558505E-4</c:v>
                </c:pt>
                <c:pt idx="525">
                  <c:v>-7.3062680709617598E-4</c:v>
                </c:pt>
                <c:pt idx="526">
                  <c:v>-7.2790361118606596E-4</c:v>
                </c:pt>
                <c:pt idx="527">
                  <c:v>-7.38696549447067E-4</c:v>
                </c:pt>
                <c:pt idx="528">
                  <c:v>-7.42831361598037E-4</c:v>
                </c:pt>
                <c:pt idx="529">
                  <c:v>-7.4350549204270204E-4</c:v>
                </c:pt>
                <c:pt idx="530">
                  <c:v>-7.4566356128473997E-4</c:v>
                </c:pt>
                <c:pt idx="531">
                  <c:v>-7.1421012519158004E-4</c:v>
                </c:pt>
                <c:pt idx="532">
                  <c:v>-7.3847503296347596E-4</c:v>
                </c:pt>
                <c:pt idx="533">
                  <c:v>-7.4022758512202796E-4</c:v>
                </c:pt>
                <c:pt idx="534">
                  <c:v>-7.3194021082730997E-4</c:v>
                </c:pt>
                <c:pt idx="535">
                  <c:v>-7.5743394800474703E-4</c:v>
                </c:pt>
                <c:pt idx="536">
                  <c:v>-7.7083014700154604E-4</c:v>
                </c:pt>
                <c:pt idx="537">
                  <c:v>-7.33929229029721E-4</c:v>
                </c:pt>
                <c:pt idx="538">
                  <c:v>-7.5207756681705702E-4</c:v>
                </c:pt>
                <c:pt idx="539">
                  <c:v>-7.5461082962129903E-4</c:v>
                </c:pt>
                <c:pt idx="540">
                  <c:v>-7.5045855558253599E-4</c:v>
                </c:pt>
                <c:pt idx="541">
                  <c:v>-7.7966233868066097E-4</c:v>
                </c:pt>
                <c:pt idx="542">
                  <c:v>-7.3917111770792202E-4</c:v>
                </c:pt>
                <c:pt idx="543">
                  <c:v>-7.6318254497546195E-4</c:v>
                </c:pt>
                <c:pt idx="544">
                  <c:v>-7.6068183174644898E-4</c:v>
                </c:pt>
                <c:pt idx="545">
                  <c:v>-7.71064424228433E-4</c:v>
                </c:pt>
                <c:pt idx="546">
                  <c:v>-7.6337816140575096E-4</c:v>
                </c:pt>
                <c:pt idx="547">
                  <c:v>-7.4819637930353304E-4</c:v>
                </c:pt>
                <c:pt idx="548">
                  <c:v>-7.5632714719565204E-4</c:v>
                </c:pt>
                <c:pt idx="549">
                  <c:v>-7.4912556778380501E-4</c:v>
                </c:pt>
                <c:pt idx="550">
                  <c:v>-7.6771493954834295E-4</c:v>
                </c:pt>
                <c:pt idx="551">
                  <c:v>-7.6271217341293595E-4</c:v>
                </c:pt>
                <c:pt idx="552">
                  <c:v>-7.5795785841088802E-4</c:v>
                </c:pt>
                <c:pt idx="553">
                  <c:v>-7.6695022200502696E-4</c:v>
                </c:pt>
                <c:pt idx="554">
                  <c:v>-7.6699112724901099E-4</c:v>
                </c:pt>
                <c:pt idx="555">
                  <c:v>-7.6737681591691298E-4</c:v>
                </c:pt>
                <c:pt idx="556">
                  <c:v>-7.7678944760079904E-4</c:v>
                </c:pt>
                <c:pt idx="557">
                  <c:v>-7.6577321814242099E-4</c:v>
                </c:pt>
                <c:pt idx="558">
                  <c:v>-7.5476268872336596E-4</c:v>
                </c:pt>
                <c:pt idx="559">
                  <c:v>-7.8017674250435503E-4</c:v>
                </c:pt>
                <c:pt idx="560">
                  <c:v>-7.7466586130402095E-4</c:v>
                </c:pt>
                <c:pt idx="561">
                  <c:v>-7.5744473751789899E-4</c:v>
                </c:pt>
                <c:pt idx="562">
                  <c:v>-7.7908660138579697E-4</c:v>
                </c:pt>
                <c:pt idx="563">
                  <c:v>-7.8713545416734696E-4</c:v>
                </c:pt>
                <c:pt idx="564">
                  <c:v>-7.78309591768111E-4</c:v>
                </c:pt>
                <c:pt idx="565">
                  <c:v>-7.8566307134967598E-4</c:v>
                </c:pt>
                <c:pt idx="566">
                  <c:v>-8.00561720404067E-4</c:v>
                </c:pt>
                <c:pt idx="567">
                  <c:v>-7.8411265311710099E-4</c:v>
                </c:pt>
                <c:pt idx="568">
                  <c:v>-7.7590158381621397E-4</c:v>
                </c:pt>
                <c:pt idx="569">
                  <c:v>-7.8976431986785105E-4</c:v>
                </c:pt>
                <c:pt idx="570">
                  <c:v>-7.8056281384249302E-4</c:v>
                </c:pt>
                <c:pt idx="571">
                  <c:v>-7.8929939149186999E-4</c:v>
                </c:pt>
                <c:pt idx="572">
                  <c:v>-7.9773335447071603E-4</c:v>
                </c:pt>
                <c:pt idx="573">
                  <c:v>-7.8686284078554399E-4</c:v>
                </c:pt>
                <c:pt idx="574">
                  <c:v>-7.8604978364406905E-4</c:v>
                </c:pt>
                <c:pt idx="575">
                  <c:v>-8.0069363440041501E-4</c:v>
                </c:pt>
                <c:pt idx="576">
                  <c:v>-7.8679709959834996E-4</c:v>
                </c:pt>
                <c:pt idx="577">
                  <c:v>-8.0252875352620297E-4</c:v>
                </c:pt>
                <c:pt idx="578">
                  <c:v>-8.0373399143267895E-4</c:v>
                </c:pt>
                <c:pt idx="579">
                  <c:v>-8.0263909018124698E-4</c:v>
                </c:pt>
                <c:pt idx="580">
                  <c:v>-8.0242671303279499E-4</c:v>
                </c:pt>
                <c:pt idx="581">
                  <c:v>-8.0338179338367097E-4</c:v>
                </c:pt>
                <c:pt idx="582">
                  <c:v>-8.0428501789598999E-4</c:v>
                </c:pt>
                <c:pt idx="583">
                  <c:v>-8.1864956710055604E-4</c:v>
                </c:pt>
                <c:pt idx="584">
                  <c:v>-7.9773215824470499E-4</c:v>
                </c:pt>
                <c:pt idx="585">
                  <c:v>-8.16592362582148E-4</c:v>
                </c:pt>
                <c:pt idx="586">
                  <c:v>-8.0998011783303204E-4</c:v>
                </c:pt>
                <c:pt idx="587">
                  <c:v>-8.0753251890759302E-4</c:v>
                </c:pt>
                <c:pt idx="588">
                  <c:v>-8.0605333490215802E-4</c:v>
                </c:pt>
                <c:pt idx="589">
                  <c:v>-8.08795190762699E-4</c:v>
                </c:pt>
                <c:pt idx="590">
                  <c:v>-8.0835875012857104E-4</c:v>
                </c:pt>
                <c:pt idx="591">
                  <c:v>-8.1232032674993001E-4</c:v>
                </c:pt>
                <c:pt idx="592">
                  <c:v>-8.0032742934229195E-4</c:v>
                </c:pt>
                <c:pt idx="593">
                  <c:v>-8.09811562488926E-4</c:v>
                </c:pt>
                <c:pt idx="594">
                  <c:v>-8.2241869904561002E-4</c:v>
                </c:pt>
                <c:pt idx="595">
                  <c:v>-8.3536795555662097E-4</c:v>
                </c:pt>
                <c:pt idx="596">
                  <c:v>-8.2716888893298905E-4</c:v>
                </c:pt>
                <c:pt idx="597">
                  <c:v>-8.1468992733555595E-4</c:v>
                </c:pt>
                <c:pt idx="598">
                  <c:v>-8.3309631091062404E-4</c:v>
                </c:pt>
                <c:pt idx="599">
                  <c:v>-8.2628958142731104E-4</c:v>
                </c:pt>
                <c:pt idx="600">
                  <c:v>-8.2580894345157699E-4</c:v>
                </c:pt>
                <c:pt idx="601">
                  <c:v>-8.3939942313652897E-4</c:v>
                </c:pt>
                <c:pt idx="602">
                  <c:v>-8.3856771833371296E-4</c:v>
                </c:pt>
                <c:pt idx="603">
                  <c:v>-8.3035498177414597E-4</c:v>
                </c:pt>
                <c:pt idx="604">
                  <c:v>-8.3228885436447298E-4</c:v>
                </c:pt>
                <c:pt idx="605">
                  <c:v>-8.2596338049983995E-4</c:v>
                </c:pt>
                <c:pt idx="606">
                  <c:v>-8.3535821098063901E-4</c:v>
                </c:pt>
                <c:pt idx="607">
                  <c:v>-8.4196922486894999E-4</c:v>
                </c:pt>
                <c:pt idx="608">
                  <c:v>-8.3541184760764096E-4</c:v>
                </c:pt>
                <c:pt idx="609">
                  <c:v>-8.356057009375E-4</c:v>
                </c:pt>
                <c:pt idx="610">
                  <c:v>-8.4690017737307005E-4</c:v>
                </c:pt>
                <c:pt idx="611">
                  <c:v>-8.5712257893751304E-4</c:v>
                </c:pt>
                <c:pt idx="612">
                  <c:v>-8.5026695368132805E-4</c:v>
                </c:pt>
                <c:pt idx="613">
                  <c:v>-8.4504860846135502E-4</c:v>
                </c:pt>
                <c:pt idx="614">
                  <c:v>-8.5102346313681505E-4</c:v>
                </c:pt>
                <c:pt idx="615">
                  <c:v>-8.5420750010914198E-4</c:v>
                </c:pt>
                <c:pt idx="616">
                  <c:v>-8.5788047143265896E-4</c:v>
                </c:pt>
                <c:pt idx="617">
                  <c:v>-8.7467933634765703E-4</c:v>
                </c:pt>
                <c:pt idx="618">
                  <c:v>-8.46414276074963E-4</c:v>
                </c:pt>
                <c:pt idx="619">
                  <c:v>-8.6207714659437102E-4</c:v>
                </c:pt>
                <c:pt idx="620">
                  <c:v>-8.5602778753861601E-4</c:v>
                </c:pt>
                <c:pt idx="621">
                  <c:v>-8.6262622342663496E-4</c:v>
                </c:pt>
                <c:pt idx="622">
                  <c:v>-8.5425235720147999E-4</c:v>
                </c:pt>
                <c:pt idx="623">
                  <c:v>-8.5566163079408002E-4</c:v>
                </c:pt>
                <c:pt idx="624">
                  <c:v>-8.8178957931003496E-4</c:v>
                </c:pt>
                <c:pt idx="625">
                  <c:v>-8.6457603028336299E-4</c:v>
                </c:pt>
                <c:pt idx="626">
                  <c:v>-8.6221019042911505E-4</c:v>
                </c:pt>
                <c:pt idx="627">
                  <c:v>-8.6975642546165697E-4</c:v>
                </c:pt>
                <c:pt idx="628">
                  <c:v>-8.8276343414148899E-4</c:v>
                </c:pt>
                <c:pt idx="629">
                  <c:v>-8.7176748364134102E-4</c:v>
                </c:pt>
                <c:pt idx="630">
                  <c:v>-8.7939414234154505E-4</c:v>
                </c:pt>
                <c:pt idx="631">
                  <c:v>-8.7087203861919602E-4</c:v>
                </c:pt>
                <c:pt idx="632">
                  <c:v>-8.7083347133432704E-4</c:v>
                </c:pt>
                <c:pt idx="633">
                  <c:v>-8.6867907069108701E-4</c:v>
                </c:pt>
                <c:pt idx="634">
                  <c:v>-8.8742394936244503E-4</c:v>
                </c:pt>
                <c:pt idx="635">
                  <c:v>-8.8212354504465097E-4</c:v>
                </c:pt>
                <c:pt idx="636">
                  <c:v>-8.8853870472369696E-4</c:v>
                </c:pt>
                <c:pt idx="637">
                  <c:v>-8.8310172321551402E-4</c:v>
                </c:pt>
                <c:pt idx="638">
                  <c:v>-8.9595387482851801E-4</c:v>
                </c:pt>
                <c:pt idx="639">
                  <c:v>-8.8372653739593801E-4</c:v>
                </c:pt>
                <c:pt idx="640">
                  <c:v>-9.0894172618706699E-4</c:v>
                </c:pt>
                <c:pt idx="641">
                  <c:v>-9.05485163922252E-4</c:v>
                </c:pt>
                <c:pt idx="642">
                  <c:v>-9.0962397508107895E-4</c:v>
                </c:pt>
                <c:pt idx="643">
                  <c:v>-8.9698857723916503E-4</c:v>
                </c:pt>
                <c:pt idx="644">
                  <c:v>-9.0129801930879895E-4</c:v>
                </c:pt>
                <c:pt idx="645">
                  <c:v>-8.9543035321720799E-4</c:v>
                </c:pt>
                <c:pt idx="646">
                  <c:v>-8.9967891051161803E-4</c:v>
                </c:pt>
                <c:pt idx="647">
                  <c:v>-9.20373596561102E-4</c:v>
                </c:pt>
                <c:pt idx="648">
                  <c:v>-9.1874968336533097E-4</c:v>
                </c:pt>
                <c:pt idx="649">
                  <c:v>-9.2994008896739896E-4</c:v>
                </c:pt>
                <c:pt idx="650">
                  <c:v>-9.3425536090699704E-4</c:v>
                </c:pt>
                <c:pt idx="651">
                  <c:v>-9.5681885562705295E-4</c:v>
                </c:pt>
                <c:pt idx="652">
                  <c:v>-9.4457401697005199E-4</c:v>
                </c:pt>
                <c:pt idx="653">
                  <c:v>-9.3468759245523203E-4</c:v>
                </c:pt>
                <c:pt idx="654">
                  <c:v>-9.4417081762530398E-4</c:v>
                </c:pt>
                <c:pt idx="655">
                  <c:v>-9.3953557658327204E-4</c:v>
                </c:pt>
                <c:pt idx="656">
                  <c:v>-9.5716275045744804E-4</c:v>
                </c:pt>
                <c:pt idx="657">
                  <c:v>-9.5044459744024305E-4</c:v>
                </c:pt>
                <c:pt idx="658">
                  <c:v>-9.4172581862748397E-4</c:v>
                </c:pt>
                <c:pt idx="659">
                  <c:v>-9.4745167168567104E-4</c:v>
                </c:pt>
                <c:pt idx="660">
                  <c:v>-9.5035150893035803E-4</c:v>
                </c:pt>
                <c:pt idx="661">
                  <c:v>-9.4787067898305399E-4</c:v>
                </c:pt>
                <c:pt idx="662">
                  <c:v>-9.5147494727475701E-4</c:v>
                </c:pt>
                <c:pt idx="663">
                  <c:v>-9.6852574831506402E-4</c:v>
                </c:pt>
                <c:pt idx="664">
                  <c:v>-9.5817904313297503E-4</c:v>
                </c:pt>
                <c:pt idx="665">
                  <c:v>-9.7001242641488801E-4</c:v>
                </c:pt>
                <c:pt idx="666">
                  <c:v>-9.57480589737803E-4</c:v>
                </c:pt>
                <c:pt idx="667">
                  <c:v>-9.3419327389084299E-4</c:v>
                </c:pt>
                <c:pt idx="668">
                  <c:v>-9.6348140469005401E-4</c:v>
                </c:pt>
                <c:pt idx="669">
                  <c:v>-9.4608498732870298E-4</c:v>
                </c:pt>
                <c:pt idx="670">
                  <c:v>-9.5495072868745097E-4</c:v>
                </c:pt>
                <c:pt idx="671">
                  <c:v>-9.57922983919646E-4</c:v>
                </c:pt>
                <c:pt idx="672">
                  <c:v>-9.5814520604661801E-4</c:v>
                </c:pt>
                <c:pt idx="673">
                  <c:v>-9.6532725521813697E-4</c:v>
                </c:pt>
                <c:pt idx="674">
                  <c:v>-9.6738049188377102E-4</c:v>
                </c:pt>
                <c:pt idx="675">
                  <c:v>-9.6486707647652097E-4</c:v>
                </c:pt>
                <c:pt idx="676">
                  <c:v>-9.6305425830337595E-4</c:v>
                </c:pt>
                <c:pt idx="677">
                  <c:v>-9.6044383161788995E-4</c:v>
                </c:pt>
                <c:pt idx="678">
                  <c:v>-9.5487363381492802E-4</c:v>
                </c:pt>
                <c:pt idx="679">
                  <c:v>-9.7752390168044201E-4</c:v>
                </c:pt>
                <c:pt idx="680">
                  <c:v>-9.6137704946771304E-4</c:v>
                </c:pt>
                <c:pt idx="681">
                  <c:v>-9.7159136173667203E-4</c:v>
                </c:pt>
                <c:pt idx="682">
                  <c:v>-9.6348687637337605E-4</c:v>
                </c:pt>
                <c:pt idx="683">
                  <c:v>-9.6805258991068503E-4</c:v>
                </c:pt>
                <c:pt idx="684">
                  <c:v>-9.7538936321053295E-4</c:v>
                </c:pt>
                <c:pt idx="685">
                  <c:v>-9.6629326011579795E-4</c:v>
                </c:pt>
                <c:pt idx="686">
                  <c:v>-9.8010145604776893E-4</c:v>
                </c:pt>
                <c:pt idx="687">
                  <c:v>-9.8470679110552908E-4</c:v>
                </c:pt>
                <c:pt idx="688">
                  <c:v>-9.7632079498508799E-4</c:v>
                </c:pt>
                <c:pt idx="689">
                  <c:v>-9.7801716896091608E-4</c:v>
                </c:pt>
                <c:pt idx="690">
                  <c:v>-9.8145437929852194E-4</c:v>
                </c:pt>
                <c:pt idx="691">
                  <c:v>-9.8619887869230509E-4</c:v>
                </c:pt>
                <c:pt idx="692">
                  <c:v>-9.8037314038859104E-4</c:v>
                </c:pt>
                <c:pt idx="693">
                  <c:v>-9.8620912159129502E-4</c:v>
                </c:pt>
                <c:pt idx="694">
                  <c:v>-9.8799404528203101E-4</c:v>
                </c:pt>
                <c:pt idx="695">
                  <c:v>-9.9336112861583207E-4</c:v>
                </c:pt>
                <c:pt idx="696">
                  <c:v>-9.8097989231429004E-4</c:v>
                </c:pt>
                <c:pt idx="697">
                  <c:v>-9.8472635949734704E-4</c:v>
                </c:pt>
                <c:pt idx="698">
                  <c:v>-9.8810959153455792E-4</c:v>
                </c:pt>
                <c:pt idx="699">
                  <c:v>-1.00641458231772E-3</c:v>
                </c:pt>
                <c:pt idx="700">
                  <c:v>-1.0108380400263399E-3</c:v>
                </c:pt>
                <c:pt idx="701">
                  <c:v>-1.00922861600716E-3</c:v>
                </c:pt>
                <c:pt idx="702">
                  <c:v>-1.0020354696728699E-3</c:v>
                </c:pt>
                <c:pt idx="703">
                  <c:v>-1.0163426794223499E-3</c:v>
                </c:pt>
                <c:pt idx="704">
                  <c:v>-1.0151778506946999E-3</c:v>
                </c:pt>
                <c:pt idx="705">
                  <c:v>-1.00491432123558E-3</c:v>
                </c:pt>
                <c:pt idx="706">
                  <c:v>-1.03198681897841E-3</c:v>
                </c:pt>
                <c:pt idx="707">
                  <c:v>-1.02380284574096E-3</c:v>
                </c:pt>
                <c:pt idx="708">
                  <c:v>-1.03475873257696E-3</c:v>
                </c:pt>
                <c:pt idx="709">
                  <c:v>-1.0310019494987599E-3</c:v>
                </c:pt>
                <c:pt idx="710">
                  <c:v>-1.0173710739247799E-3</c:v>
                </c:pt>
                <c:pt idx="711">
                  <c:v>-1.0245690960052701E-3</c:v>
                </c:pt>
                <c:pt idx="712">
                  <c:v>-1.0332675459549E-3</c:v>
                </c:pt>
                <c:pt idx="713">
                  <c:v>-1.0335450086398201E-3</c:v>
                </c:pt>
                <c:pt idx="714">
                  <c:v>-1.0324195396763599E-3</c:v>
                </c:pt>
                <c:pt idx="715">
                  <c:v>-1.0498554448337501E-3</c:v>
                </c:pt>
                <c:pt idx="716">
                  <c:v>-1.05407663308335E-3</c:v>
                </c:pt>
                <c:pt idx="717">
                  <c:v>-1.06565245539763E-3</c:v>
                </c:pt>
                <c:pt idx="718">
                  <c:v>-1.05268925430326E-3</c:v>
                </c:pt>
                <c:pt idx="719">
                  <c:v>-1.0481589889717799E-3</c:v>
                </c:pt>
                <c:pt idx="720">
                  <c:v>-1.0523492332507401E-3</c:v>
                </c:pt>
                <c:pt idx="721">
                  <c:v>-1.0549844082748999E-3</c:v>
                </c:pt>
                <c:pt idx="722">
                  <c:v>-1.05934562470848E-3</c:v>
                </c:pt>
                <c:pt idx="723">
                  <c:v>-1.0549302653105701E-3</c:v>
                </c:pt>
                <c:pt idx="724">
                  <c:v>-1.0790299672706199E-3</c:v>
                </c:pt>
                <c:pt idx="725">
                  <c:v>-1.06950375293585E-3</c:v>
                </c:pt>
                <c:pt idx="726">
                  <c:v>-1.0667415423249601E-3</c:v>
                </c:pt>
                <c:pt idx="727">
                  <c:v>-1.06285275549536E-3</c:v>
                </c:pt>
                <c:pt idx="728">
                  <c:v>-1.06211773790283E-3</c:v>
                </c:pt>
                <c:pt idx="729">
                  <c:v>-1.06751528727653E-3</c:v>
                </c:pt>
                <c:pt idx="730">
                  <c:v>-1.0659793322048E-3</c:v>
                </c:pt>
                <c:pt idx="731">
                  <c:v>-1.0708477732881501E-3</c:v>
                </c:pt>
                <c:pt idx="732">
                  <c:v>-1.0813267232504099E-3</c:v>
                </c:pt>
                <c:pt idx="733">
                  <c:v>-1.07144095122199E-3</c:v>
                </c:pt>
                <c:pt idx="734">
                  <c:v>-1.0710048799694801E-3</c:v>
                </c:pt>
                <c:pt idx="735">
                  <c:v>-1.07658584490563E-3</c:v>
                </c:pt>
                <c:pt idx="736">
                  <c:v>-1.07605009014227E-3</c:v>
                </c:pt>
                <c:pt idx="737">
                  <c:v>-1.07830720644635E-3</c:v>
                </c:pt>
                <c:pt idx="738">
                  <c:v>-1.0855847913998999E-3</c:v>
                </c:pt>
                <c:pt idx="739">
                  <c:v>-1.0854410310241699E-3</c:v>
                </c:pt>
                <c:pt idx="740">
                  <c:v>-1.10316560733874E-3</c:v>
                </c:pt>
                <c:pt idx="741">
                  <c:v>-1.1017756334307199E-3</c:v>
                </c:pt>
                <c:pt idx="742">
                  <c:v>-1.1124514851626199E-3</c:v>
                </c:pt>
                <c:pt idx="743">
                  <c:v>-1.1105308102858701E-3</c:v>
                </c:pt>
                <c:pt idx="744">
                  <c:v>-1.11564983039824E-3</c:v>
                </c:pt>
                <c:pt idx="745">
                  <c:v>-1.1114835592339601E-3</c:v>
                </c:pt>
                <c:pt idx="746">
                  <c:v>-1.0999814809494099E-3</c:v>
                </c:pt>
                <c:pt idx="747">
                  <c:v>-1.0975299536358199E-3</c:v>
                </c:pt>
                <c:pt idx="748">
                  <c:v>-1.1120968480073799E-3</c:v>
                </c:pt>
                <c:pt idx="749">
                  <c:v>-1.10271536786534E-3</c:v>
                </c:pt>
                <c:pt idx="750">
                  <c:v>-1.1168439354918699E-3</c:v>
                </c:pt>
                <c:pt idx="751">
                  <c:v>-1.1123699343830199E-3</c:v>
                </c:pt>
                <c:pt idx="752">
                  <c:v>-1.1153632737948701E-3</c:v>
                </c:pt>
                <c:pt idx="753">
                  <c:v>-1.1203157469117399E-3</c:v>
                </c:pt>
                <c:pt idx="754">
                  <c:v>-1.1181552317691499E-3</c:v>
                </c:pt>
                <c:pt idx="755">
                  <c:v>-1.13029073282444E-3</c:v>
                </c:pt>
                <c:pt idx="756">
                  <c:v>-1.1156169548283299E-3</c:v>
                </c:pt>
                <c:pt idx="757">
                  <c:v>-1.1244441680882699E-3</c:v>
                </c:pt>
                <c:pt idx="758">
                  <c:v>-1.1182096421236E-3</c:v>
                </c:pt>
                <c:pt idx="759">
                  <c:v>-1.1202472074260401E-3</c:v>
                </c:pt>
                <c:pt idx="760">
                  <c:v>-1.12810218672134E-3</c:v>
                </c:pt>
                <c:pt idx="761">
                  <c:v>-1.13604778242177E-3</c:v>
                </c:pt>
                <c:pt idx="762">
                  <c:v>-1.12671033733277E-3</c:v>
                </c:pt>
                <c:pt idx="763">
                  <c:v>-1.14138466416891E-3</c:v>
                </c:pt>
                <c:pt idx="764">
                  <c:v>-1.1375284075785801E-3</c:v>
                </c:pt>
                <c:pt idx="765">
                  <c:v>-1.1452867714682399E-3</c:v>
                </c:pt>
                <c:pt idx="766">
                  <c:v>-1.1419707684881199E-3</c:v>
                </c:pt>
                <c:pt idx="767">
                  <c:v>-1.1479424847221501E-3</c:v>
                </c:pt>
                <c:pt idx="768">
                  <c:v>-1.1538421378466E-3</c:v>
                </c:pt>
                <c:pt idx="769">
                  <c:v>-1.1589611995184699E-3</c:v>
                </c:pt>
                <c:pt idx="770">
                  <c:v>-1.1501106912343499E-3</c:v>
                </c:pt>
                <c:pt idx="771">
                  <c:v>-1.1568521028692E-3</c:v>
                </c:pt>
                <c:pt idx="772">
                  <c:v>-1.1581516726268299E-3</c:v>
                </c:pt>
                <c:pt idx="773">
                  <c:v>-1.1617010163183701E-3</c:v>
                </c:pt>
                <c:pt idx="774">
                  <c:v>-1.17329957590275E-3</c:v>
                </c:pt>
                <c:pt idx="775">
                  <c:v>-1.16770598872283E-3</c:v>
                </c:pt>
                <c:pt idx="776">
                  <c:v>-1.1693133936191301E-3</c:v>
                </c:pt>
                <c:pt idx="777">
                  <c:v>-1.1750172026075601E-3</c:v>
                </c:pt>
                <c:pt idx="778">
                  <c:v>-1.1762792828140199E-3</c:v>
                </c:pt>
                <c:pt idx="779">
                  <c:v>-1.17522095536897E-3</c:v>
                </c:pt>
                <c:pt idx="780">
                  <c:v>-1.17728968712497E-3</c:v>
                </c:pt>
                <c:pt idx="781">
                  <c:v>-1.1820612622606701E-3</c:v>
                </c:pt>
                <c:pt idx="782">
                  <c:v>-1.18793467933544E-3</c:v>
                </c:pt>
                <c:pt idx="783">
                  <c:v>-1.18821487137162E-3</c:v>
                </c:pt>
                <c:pt idx="784">
                  <c:v>-1.1885903291578999E-3</c:v>
                </c:pt>
                <c:pt idx="785">
                  <c:v>-1.19544689486918E-3</c:v>
                </c:pt>
                <c:pt idx="786">
                  <c:v>-1.2017553318447801E-3</c:v>
                </c:pt>
                <c:pt idx="787">
                  <c:v>-1.21838821206331E-3</c:v>
                </c:pt>
                <c:pt idx="788">
                  <c:v>-1.2058153401517499E-3</c:v>
                </c:pt>
                <c:pt idx="789">
                  <c:v>-1.21278255334575E-3</c:v>
                </c:pt>
                <c:pt idx="790">
                  <c:v>-1.21020391401387E-3</c:v>
                </c:pt>
                <c:pt idx="791">
                  <c:v>-1.22038834772991E-3</c:v>
                </c:pt>
                <c:pt idx="792">
                  <c:v>-1.21981277024746E-3</c:v>
                </c:pt>
                <c:pt idx="793">
                  <c:v>-1.2165050561302199E-3</c:v>
                </c:pt>
                <c:pt idx="794">
                  <c:v>-1.2258806033453101E-3</c:v>
                </c:pt>
                <c:pt idx="795">
                  <c:v>-1.2334173553762301E-3</c:v>
                </c:pt>
                <c:pt idx="796">
                  <c:v>-1.22282002170247E-3</c:v>
                </c:pt>
                <c:pt idx="797">
                  <c:v>-1.2270770737190201E-3</c:v>
                </c:pt>
                <c:pt idx="798">
                  <c:v>-1.23620064024723E-3</c:v>
                </c:pt>
                <c:pt idx="799">
                  <c:v>-1.2356255716753201E-3</c:v>
                </c:pt>
                <c:pt idx="800">
                  <c:v>-1.2479897494115299E-3</c:v>
                </c:pt>
                <c:pt idx="801">
                  <c:v>-1.2484592688997E-3</c:v>
                </c:pt>
                <c:pt idx="802">
                  <c:v>-1.25505729264576E-3</c:v>
                </c:pt>
                <c:pt idx="803">
                  <c:v>-1.2470215845446001E-3</c:v>
                </c:pt>
                <c:pt idx="804">
                  <c:v>-1.24997283435082E-3</c:v>
                </c:pt>
                <c:pt idx="805">
                  <c:v>-1.26204234163018E-3</c:v>
                </c:pt>
                <c:pt idx="806">
                  <c:v>-1.2515963640034799E-3</c:v>
                </c:pt>
                <c:pt idx="807">
                  <c:v>-1.2611999846822599E-3</c:v>
                </c:pt>
                <c:pt idx="808">
                  <c:v>-1.26253653743279E-3</c:v>
                </c:pt>
                <c:pt idx="809">
                  <c:v>-1.2747870870143099E-3</c:v>
                </c:pt>
                <c:pt idx="810">
                  <c:v>-1.27775647672828E-3</c:v>
                </c:pt>
                <c:pt idx="811">
                  <c:v>-1.2814326178289799E-3</c:v>
                </c:pt>
                <c:pt idx="812">
                  <c:v>-1.28011722299739E-3</c:v>
                </c:pt>
                <c:pt idx="813">
                  <c:v>-1.27718342034696E-3</c:v>
                </c:pt>
                <c:pt idx="814">
                  <c:v>-1.2780144968954101E-3</c:v>
                </c:pt>
                <c:pt idx="815">
                  <c:v>-1.2842133186712901E-3</c:v>
                </c:pt>
                <c:pt idx="816">
                  <c:v>-1.28916928311899E-3</c:v>
                </c:pt>
                <c:pt idx="817">
                  <c:v>-1.28766645997565E-3</c:v>
                </c:pt>
                <c:pt idx="818">
                  <c:v>-1.3123769456228299E-3</c:v>
                </c:pt>
                <c:pt idx="819">
                  <c:v>-1.2941395600424999E-3</c:v>
                </c:pt>
                <c:pt idx="820">
                  <c:v>-1.29652668005955E-3</c:v>
                </c:pt>
                <c:pt idx="821">
                  <c:v>-1.2993273392790401E-3</c:v>
                </c:pt>
                <c:pt idx="822">
                  <c:v>-1.30292974590247E-3</c:v>
                </c:pt>
                <c:pt idx="823">
                  <c:v>-1.30229358259962E-3</c:v>
                </c:pt>
                <c:pt idx="824">
                  <c:v>-1.3051797853285601E-3</c:v>
                </c:pt>
                <c:pt idx="825">
                  <c:v>-1.3101498456955199E-3</c:v>
                </c:pt>
                <c:pt idx="826">
                  <c:v>-1.3265701879812001E-3</c:v>
                </c:pt>
                <c:pt idx="827">
                  <c:v>-1.3195024910424701E-3</c:v>
                </c:pt>
                <c:pt idx="828">
                  <c:v>-1.3144739808090701E-3</c:v>
                </c:pt>
                <c:pt idx="829">
                  <c:v>-1.32297519342094E-3</c:v>
                </c:pt>
                <c:pt idx="830">
                  <c:v>-1.3311532006115301E-3</c:v>
                </c:pt>
                <c:pt idx="831">
                  <c:v>-1.3253561330220901E-3</c:v>
                </c:pt>
                <c:pt idx="832">
                  <c:v>-1.32563343793647E-3</c:v>
                </c:pt>
                <c:pt idx="833">
                  <c:v>-1.33071125063183E-3</c:v>
                </c:pt>
                <c:pt idx="834">
                  <c:v>-1.34457403008374E-3</c:v>
                </c:pt>
                <c:pt idx="835">
                  <c:v>-1.34649442827947E-3</c:v>
                </c:pt>
                <c:pt idx="836">
                  <c:v>-1.35705016903766E-3</c:v>
                </c:pt>
                <c:pt idx="837">
                  <c:v>-1.35253107898804E-3</c:v>
                </c:pt>
                <c:pt idx="838">
                  <c:v>-1.4582471901858E-3</c:v>
                </c:pt>
                <c:pt idx="839">
                  <c:v>-1.3903391583627901E-3</c:v>
                </c:pt>
                <c:pt idx="840">
                  <c:v>-1.35754316850723E-3</c:v>
                </c:pt>
                <c:pt idx="841">
                  <c:v>-1.3610741828388501E-3</c:v>
                </c:pt>
                <c:pt idx="842">
                  <c:v>-1.3666142303529799E-3</c:v>
                </c:pt>
                <c:pt idx="843">
                  <c:v>-1.3721612362367899E-3</c:v>
                </c:pt>
                <c:pt idx="844">
                  <c:v>-1.3712715869654099E-3</c:v>
                </c:pt>
                <c:pt idx="845">
                  <c:v>-1.3703869935832501E-3</c:v>
                </c:pt>
                <c:pt idx="846">
                  <c:v>-1.3706397908133899E-3</c:v>
                </c:pt>
                <c:pt idx="847">
                  <c:v>-1.3799327873228299E-3</c:v>
                </c:pt>
                <c:pt idx="848">
                  <c:v>-1.3882433516625801E-3</c:v>
                </c:pt>
                <c:pt idx="849">
                  <c:v>-1.3976960924787401E-3</c:v>
                </c:pt>
                <c:pt idx="850">
                  <c:v>-1.3984657601504001E-3</c:v>
                </c:pt>
                <c:pt idx="851">
                  <c:v>-1.40428879880829E-3</c:v>
                </c:pt>
                <c:pt idx="852">
                  <c:v>-1.40765501672045E-3</c:v>
                </c:pt>
                <c:pt idx="853">
                  <c:v>-1.40893490887883E-3</c:v>
                </c:pt>
                <c:pt idx="854">
                  <c:v>-1.4100368410204301E-3</c:v>
                </c:pt>
                <c:pt idx="855">
                  <c:v>-1.4151923388801299E-3</c:v>
                </c:pt>
                <c:pt idx="856">
                  <c:v>-1.0481000615754699E-3</c:v>
                </c:pt>
                <c:pt idx="857">
                  <c:v>-1.4212347968174401E-3</c:v>
                </c:pt>
                <c:pt idx="858">
                  <c:v>-1.4429132097885399E-3</c:v>
                </c:pt>
                <c:pt idx="859">
                  <c:v>-1.44845778859786E-3</c:v>
                </c:pt>
                <c:pt idx="860">
                  <c:v>-1.4502513566376799E-3</c:v>
                </c:pt>
                <c:pt idx="861">
                  <c:v>-1.45705236402849E-3</c:v>
                </c:pt>
                <c:pt idx="862">
                  <c:v>-1.4624001159429299E-3</c:v>
                </c:pt>
                <c:pt idx="863">
                  <c:v>-1.4611104335152799E-3</c:v>
                </c:pt>
                <c:pt idx="864">
                  <c:v>-1.4650851171968001E-3</c:v>
                </c:pt>
                <c:pt idx="865">
                  <c:v>-1.46918668447458E-3</c:v>
                </c:pt>
                <c:pt idx="866">
                  <c:v>-1.4737088149275599E-3</c:v>
                </c:pt>
                <c:pt idx="867">
                  <c:v>-1.48063414160321E-3</c:v>
                </c:pt>
                <c:pt idx="868">
                  <c:v>-1.4776358561718801E-3</c:v>
                </c:pt>
                <c:pt idx="869">
                  <c:v>-1.4851039810713799E-3</c:v>
                </c:pt>
                <c:pt idx="870">
                  <c:v>-1.4936152651208799E-3</c:v>
                </c:pt>
                <c:pt idx="871">
                  <c:v>-1.49483666077965E-3</c:v>
                </c:pt>
                <c:pt idx="872">
                  <c:v>-1.5003295349349801E-3</c:v>
                </c:pt>
                <c:pt idx="873">
                  <c:v>-1.5017964972933E-3</c:v>
                </c:pt>
                <c:pt idx="874">
                  <c:v>-1.5091746981359801E-3</c:v>
                </c:pt>
                <c:pt idx="875">
                  <c:v>-1.51581475338745E-3</c:v>
                </c:pt>
                <c:pt idx="876">
                  <c:v>-1.51737418715054E-3</c:v>
                </c:pt>
                <c:pt idx="877">
                  <c:v>-1.5203291058267E-3</c:v>
                </c:pt>
                <c:pt idx="878">
                  <c:v>-1.5233162534220399E-3</c:v>
                </c:pt>
                <c:pt idx="879">
                  <c:v>-1.5214452421308401E-3</c:v>
                </c:pt>
                <c:pt idx="880">
                  <c:v>-1.53401411411817E-3</c:v>
                </c:pt>
                <c:pt idx="881">
                  <c:v>-1.5307457113228301E-3</c:v>
                </c:pt>
                <c:pt idx="882">
                  <c:v>-1.54302440390321E-3</c:v>
                </c:pt>
                <c:pt idx="883">
                  <c:v>-1.5433432480415001E-3</c:v>
                </c:pt>
                <c:pt idx="884">
                  <c:v>-1.5514532239371201E-3</c:v>
                </c:pt>
                <c:pt idx="885">
                  <c:v>-1.55571146248121E-3</c:v>
                </c:pt>
                <c:pt idx="886">
                  <c:v>-1.5633988533998301E-3</c:v>
                </c:pt>
                <c:pt idx="887">
                  <c:v>-1.56556836672747E-3</c:v>
                </c:pt>
                <c:pt idx="888">
                  <c:v>-1.56751023738747E-3</c:v>
                </c:pt>
                <c:pt idx="889">
                  <c:v>-1.5750163043381899E-3</c:v>
                </c:pt>
                <c:pt idx="890">
                  <c:v>-1.57789413151779E-3</c:v>
                </c:pt>
                <c:pt idx="891">
                  <c:v>-1.5817030592355601E-3</c:v>
                </c:pt>
                <c:pt idx="892">
                  <c:v>-1.59047906257105E-3</c:v>
                </c:pt>
                <c:pt idx="893">
                  <c:v>-1.5977899788787999E-3</c:v>
                </c:pt>
                <c:pt idx="894">
                  <c:v>-1.6019669534522399E-3</c:v>
                </c:pt>
                <c:pt idx="895">
                  <c:v>-1.6067202674077601E-3</c:v>
                </c:pt>
                <c:pt idx="896">
                  <c:v>-1.6098610975042399E-3</c:v>
                </c:pt>
                <c:pt idx="897">
                  <c:v>-1.61471048099182E-3</c:v>
                </c:pt>
                <c:pt idx="898">
                  <c:v>-1.6239005729409501E-3</c:v>
                </c:pt>
                <c:pt idx="899">
                  <c:v>-1.6250108407876601E-3</c:v>
                </c:pt>
                <c:pt idx="900">
                  <c:v>-1.62967722055455E-3</c:v>
                </c:pt>
                <c:pt idx="901">
                  <c:v>-1.6358524985147301E-3</c:v>
                </c:pt>
                <c:pt idx="902">
                  <c:v>-1.63976867736636E-3</c:v>
                </c:pt>
                <c:pt idx="903">
                  <c:v>-1.6406794860845801E-3</c:v>
                </c:pt>
                <c:pt idx="904">
                  <c:v>-1.6489039328778301E-3</c:v>
                </c:pt>
                <c:pt idx="905">
                  <c:v>-1.65557973912452E-3</c:v>
                </c:pt>
                <c:pt idx="906">
                  <c:v>-1.6619165399312499E-3</c:v>
                </c:pt>
                <c:pt idx="907">
                  <c:v>-1.66447874599705E-3</c:v>
                </c:pt>
                <c:pt idx="908">
                  <c:v>-1.67271563751868E-3</c:v>
                </c:pt>
                <c:pt idx="909">
                  <c:v>-1.68032435326837E-3</c:v>
                </c:pt>
                <c:pt idx="910">
                  <c:v>-1.68115497308266E-3</c:v>
                </c:pt>
                <c:pt idx="911">
                  <c:v>-1.6880506590938101E-3</c:v>
                </c:pt>
                <c:pt idx="912">
                  <c:v>-1.6936599104247899E-3</c:v>
                </c:pt>
                <c:pt idx="913">
                  <c:v>-1.7010044445494E-3</c:v>
                </c:pt>
                <c:pt idx="914">
                  <c:v>-1.7047344829416501E-3</c:v>
                </c:pt>
                <c:pt idx="915">
                  <c:v>-1.7113672100615501E-3</c:v>
                </c:pt>
                <c:pt idx="916">
                  <c:v>-1.71664797157573E-3</c:v>
                </c:pt>
                <c:pt idx="917">
                  <c:v>-1.7224331409653999E-3</c:v>
                </c:pt>
                <c:pt idx="918">
                  <c:v>-1.7273613388361501E-3</c:v>
                </c:pt>
                <c:pt idx="919">
                  <c:v>-1.72786120216151E-3</c:v>
                </c:pt>
                <c:pt idx="920">
                  <c:v>-1.7374930821861399E-3</c:v>
                </c:pt>
                <c:pt idx="921">
                  <c:v>-1.74452661441523E-3</c:v>
                </c:pt>
                <c:pt idx="922">
                  <c:v>-1.7492696392029301E-3</c:v>
                </c:pt>
                <c:pt idx="923">
                  <c:v>-1.7551134100784399E-3</c:v>
                </c:pt>
                <c:pt idx="924">
                  <c:v>-1.7626973489572001E-3</c:v>
                </c:pt>
                <c:pt idx="925">
                  <c:v>-1.7680744359057901E-3</c:v>
                </c:pt>
                <c:pt idx="926">
                  <c:v>-1.7741638845551501E-3</c:v>
                </c:pt>
                <c:pt idx="927">
                  <c:v>-1.7802716205568901E-3</c:v>
                </c:pt>
                <c:pt idx="928">
                  <c:v>-1.7865564836377699E-3</c:v>
                </c:pt>
                <c:pt idx="929">
                  <c:v>-1.79293920579237E-3</c:v>
                </c:pt>
                <c:pt idx="930">
                  <c:v>-1.7993376182431199E-3</c:v>
                </c:pt>
                <c:pt idx="931">
                  <c:v>-1.8060639519223601E-3</c:v>
                </c:pt>
                <c:pt idx="932">
                  <c:v>-1.81082094611423E-3</c:v>
                </c:pt>
                <c:pt idx="933">
                  <c:v>-1.81731041622333E-3</c:v>
                </c:pt>
                <c:pt idx="934">
                  <c:v>-1.82424593687485E-3</c:v>
                </c:pt>
                <c:pt idx="935">
                  <c:v>-1.8324386516314799E-3</c:v>
                </c:pt>
                <c:pt idx="936">
                  <c:v>-1.8390370279399899E-3</c:v>
                </c:pt>
                <c:pt idx="937">
                  <c:v>-1.8458193562825599E-3</c:v>
                </c:pt>
                <c:pt idx="938">
                  <c:v>-1.8520066741429799E-3</c:v>
                </c:pt>
                <c:pt idx="939">
                  <c:v>-1.85860825425582E-3</c:v>
                </c:pt>
                <c:pt idx="940">
                  <c:v>-1.86585598857299E-3</c:v>
                </c:pt>
                <c:pt idx="941">
                  <c:v>-1.8740670606556299E-3</c:v>
                </c:pt>
                <c:pt idx="942">
                  <c:v>-1.88198336647846E-3</c:v>
                </c:pt>
                <c:pt idx="943">
                  <c:v>-1.89029135681062E-3</c:v>
                </c:pt>
                <c:pt idx="944">
                  <c:v>-1.8966742377662599E-3</c:v>
                </c:pt>
                <c:pt idx="945">
                  <c:v>-1.90388869075975E-3</c:v>
                </c:pt>
                <c:pt idx="946">
                  <c:v>-1.91137248388405E-3</c:v>
                </c:pt>
                <c:pt idx="947">
                  <c:v>-1.91918495436986E-3</c:v>
                </c:pt>
                <c:pt idx="948">
                  <c:v>-1.9267256723718099E-3</c:v>
                </c:pt>
                <c:pt idx="949">
                  <c:v>-1.93310482529537E-3</c:v>
                </c:pt>
                <c:pt idx="950">
                  <c:v>-1.9415206062040201E-3</c:v>
                </c:pt>
                <c:pt idx="951">
                  <c:v>-1.9497337754822001E-3</c:v>
                </c:pt>
                <c:pt idx="952">
                  <c:v>-1.9578888082211299E-3</c:v>
                </c:pt>
                <c:pt idx="953">
                  <c:v>-1.96538357972176E-3</c:v>
                </c:pt>
                <c:pt idx="954">
                  <c:v>-1.9741376717057999E-3</c:v>
                </c:pt>
                <c:pt idx="955">
                  <c:v>-1.9822492891311402E-3</c:v>
                </c:pt>
                <c:pt idx="956">
                  <c:v>-1.9905815608894299E-3</c:v>
                </c:pt>
                <c:pt idx="957">
                  <c:v>-1.9984675023604799E-3</c:v>
                </c:pt>
                <c:pt idx="958">
                  <c:v>-2.0076495163320399E-3</c:v>
                </c:pt>
                <c:pt idx="959">
                  <c:v>-2.0162885747688499E-3</c:v>
                </c:pt>
                <c:pt idx="960">
                  <c:v>-2.02518124713568E-3</c:v>
                </c:pt>
                <c:pt idx="961">
                  <c:v>-2.0337551365801798E-3</c:v>
                </c:pt>
                <c:pt idx="962">
                  <c:v>-2.0419801204178299E-3</c:v>
                </c:pt>
                <c:pt idx="963">
                  <c:v>-2.0520080068205499E-3</c:v>
                </c:pt>
                <c:pt idx="964">
                  <c:v>-2.0614758469843101E-3</c:v>
                </c:pt>
                <c:pt idx="965">
                  <c:v>-2.0700721231649002E-3</c:v>
                </c:pt>
                <c:pt idx="966">
                  <c:v>-2.0788006321957602E-3</c:v>
                </c:pt>
                <c:pt idx="967">
                  <c:v>-2.0883609192127099E-3</c:v>
                </c:pt>
                <c:pt idx="968">
                  <c:v>-2.09798355621353E-3</c:v>
                </c:pt>
                <c:pt idx="969">
                  <c:v>-2.1081650595550002E-3</c:v>
                </c:pt>
                <c:pt idx="970">
                  <c:v>-2.1179224192792198E-3</c:v>
                </c:pt>
                <c:pt idx="971">
                  <c:v>-2.1279808892650499E-3</c:v>
                </c:pt>
                <c:pt idx="972">
                  <c:v>-2.1383490630637902E-3</c:v>
                </c:pt>
                <c:pt idx="973">
                  <c:v>-2.1484053873905701E-3</c:v>
                </c:pt>
                <c:pt idx="974">
                  <c:v>-2.15861608281636E-3</c:v>
                </c:pt>
                <c:pt idx="975">
                  <c:v>-2.1691866088687801E-3</c:v>
                </c:pt>
                <c:pt idx="976">
                  <c:v>-2.1799599636599799E-3</c:v>
                </c:pt>
                <c:pt idx="977">
                  <c:v>-2.19036472267085E-3</c:v>
                </c:pt>
                <c:pt idx="978">
                  <c:v>-2.20127938065027E-3</c:v>
                </c:pt>
                <c:pt idx="979">
                  <c:v>-2.2122579911027702E-3</c:v>
                </c:pt>
                <c:pt idx="980">
                  <c:v>-2.22330013437635E-3</c:v>
                </c:pt>
                <c:pt idx="981">
                  <c:v>-2.2345390000137501E-3</c:v>
                </c:pt>
                <c:pt idx="982">
                  <c:v>-2.2453455499805998E-3</c:v>
                </c:pt>
                <c:pt idx="983">
                  <c:v>-2.2573024019533401E-3</c:v>
                </c:pt>
                <c:pt idx="984">
                  <c:v>-2.2688929856719202E-3</c:v>
                </c:pt>
                <c:pt idx="985">
                  <c:v>-2.2803011014554302E-3</c:v>
                </c:pt>
                <c:pt idx="986">
                  <c:v>-2.2925854752018299E-3</c:v>
                </c:pt>
                <c:pt idx="987">
                  <c:v>-2.3044614073167201E-3</c:v>
                </c:pt>
                <c:pt idx="988">
                  <c:v>-2.3168942104518698E-3</c:v>
                </c:pt>
                <c:pt idx="989">
                  <c:v>-2.3281744061973701E-3</c:v>
                </c:pt>
                <c:pt idx="990">
                  <c:v>-2.3411578404615198E-3</c:v>
                </c:pt>
                <c:pt idx="991">
                  <c:v>-2.3525191656744802E-3</c:v>
                </c:pt>
                <c:pt idx="992">
                  <c:v>-2.36659842856741E-3</c:v>
                </c:pt>
                <c:pt idx="993">
                  <c:v>-2.3786490657608799E-3</c:v>
                </c:pt>
                <c:pt idx="994">
                  <c:v>-2.3920358235262999E-3</c:v>
                </c:pt>
                <c:pt idx="995">
                  <c:v>-2.4042139401858099E-3</c:v>
                </c:pt>
                <c:pt idx="996">
                  <c:v>-2.4173261619735002E-3</c:v>
                </c:pt>
                <c:pt idx="997">
                  <c:v>-2.4303066581472499E-3</c:v>
                </c:pt>
                <c:pt idx="998">
                  <c:v>-2.4430235338262301E-3</c:v>
                </c:pt>
                <c:pt idx="999">
                  <c:v>-2.4557028461897599E-3</c:v>
                </c:pt>
                <c:pt idx="1000">
                  <c:v>-2.4694935282979099E-3</c:v>
                </c:pt>
                <c:pt idx="1001">
                  <c:v>-2.4799247335690802E-3</c:v>
                </c:pt>
                <c:pt idx="1002">
                  <c:v>-2.4945162910939801E-3</c:v>
                </c:pt>
                <c:pt idx="1003">
                  <c:v>-2.50839449865254E-3</c:v>
                </c:pt>
                <c:pt idx="1004">
                  <c:v>-2.5225424689431001E-3</c:v>
                </c:pt>
                <c:pt idx="1005">
                  <c:v>-2.5372879966251002E-3</c:v>
                </c:pt>
                <c:pt idx="1006">
                  <c:v>-2.5501246601210398E-3</c:v>
                </c:pt>
                <c:pt idx="1007">
                  <c:v>-2.42611687888628E-3</c:v>
                </c:pt>
                <c:pt idx="1008">
                  <c:v>-2.58256486725391E-3</c:v>
                </c:pt>
                <c:pt idx="1009">
                  <c:v>-2.6597648206732002E-3</c:v>
                </c:pt>
                <c:pt idx="1010">
                  <c:v>-2.6739956561868099E-3</c:v>
                </c:pt>
                <c:pt idx="1011">
                  <c:v>-2.6887731768566801E-3</c:v>
                </c:pt>
                <c:pt idx="1012">
                  <c:v>-2.70203126464675E-3</c:v>
                </c:pt>
                <c:pt idx="1013">
                  <c:v>-2.7161237394029499E-3</c:v>
                </c:pt>
                <c:pt idx="1014">
                  <c:v>-2.7291783827466999E-3</c:v>
                </c:pt>
                <c:pt idx="1015">
                  <c:v>-2.7432524318744102E-3</c:v>
                </c:pt>
                <c:pt idx="1016">
                  <c:v>-2.7567243918649401E-3</c:v>
                </c:pt>
                <c:pt idx="1017">
                  <c:v>-2.7709521399717002E-3</c:v>
                </c:pt>
                <c:pt idx="1018">
                  <c:v>-2.7880266330897398E-3</c:v>
                </c:pt>
                <c:pt idx="1019">
                  <c:v>-2.7997285836779198E-3</c:v>
                </c:pt>
                <c:pt idx="1020">
                  <c:v>-2.8127825518498599E-3</c:v>
                </c:pt>
                <c:pt idx="1021">
                  <c:v>-2.8268526281424199E-3</c:v>
                </c:pt>
                <c:pt idx="1022">
                  <c:v>-2.8420126185111699E-3</c:v>
                </c:pt>
                <c:pt idx="1023">
                  <c:v>-2.8580213313218398E-3</c:v>
                </c:pt>
                <c:pt idx="1024">
                  <c:v>-2.8698654423177801E-3</c:v>
                </c:pt>
                <c:pt idx="1025">
                  <c:v>-2.8837351121611099E-3</c:v>
                </c:pt>
                <c:pt idx="1026">
                  <c:v>-2.8998003568904301E-3</c:v>
                </c:pt>
                <c:pt idx="1027">
                  <c:v>-2.91126348991909E-3</c:v>
                </c:pt>
                <c:pt idx="1028">
                  <c:v>-2.9269341989029401E-3</c:v>
                </c:pt>
                <c:pt idx="1029">
                  <c:v>-2.9421936825806102E-3</c:v>
                </c:pt>
                <c:pt idx="1030">
                  <c:v>-2.9540581464538502E-3</c:v>
                </c:pt>
                <c:pt idx="1031">
                  <c:v>-2.9670405313298701E-3</c:v>
                </c:pt>
                <c:pt idx="1032">
                  <c:v>-2.9815627410333602E-3</c:v>
                </c:pt>
                <c:pt idx="1033">
                  <c:v>-2.9954934558278998E-3</c:v>
                </c:pt>
                <c:pt idx="1034">
                  <c:v>-3.0103441006495198E-3</c:v>
                </c:pt>
                <c:pt idx="1035">
                  <c:v>-3.0238907816221598E-3</c:v>
                </c:pt>
                <c:pt idx="1036">
                  <c:v>-3.0375770439211801E-3</c:v>
                </c:pt>
                <c:pt idx="1037">
                  <c:v>-3.0488554525149201E-3</c:v>
                </c:pt>
                <c:pt idx="1038">
                  <c:v>-3.0596449057740801E-3</c:v>
                </c:pt>
                <c:pt idx="1039">
                  <c:v>-3.0754781562629401E-3</c:v>
                </c:pt>
                <c:pt idx="1040">
                  <c:v>-3.0883348255800599E-3</c:v>
                </c:pt>
                <c:pt idx="1041">
                  <c:v>-3.10064527843905E-3</c:v>
                </c:pt>
                <c:pt idx="1042">
                  <c:v>-3.11288315954513E-3</c:v>
                </c:pt>
                <c:pt idx="1043">
                  <c:v>-3.11835774297625E-3</c:v>
                </c:pt>
                <c:pt idx="1044">
                  <c:v>-3.1301480455882499E-3</c:v>
                </c:pt>
                <c:pt idx="1045">
                  <c:v>-3.1481141769983301E-3</c:v>
                </c:pt>
                <c:pt idx="1046">
                  <c:v>-3.1561048624109602E-3</c:v>
                </c:pt>
                <c:pt idx="1047">
                  <c:v>-3.1644692234681902E-3</c:v>
                </c:pt>
                <c:pt idx="1048">
                  <c:v>-3.1711731398039798E-3</c:v>
                </c:pt>
                <c:pt idx="1049">
                  <c:v>-3.18023131992706E-3</c:v>
                </c:pt>
                <c:pt idx="1050">
                  <c:v>-3.1850541826824001E-3</c:v>
                </c:pt>
                <c:pt idx="1051">
                  <c:v>-3.1922573172337302E-3</c:v>
                </c:pt>
                <c:pt idx="1052">
                  <c:v>-3.2010997837453202E-3</c:v>
                </c:pt>
                <c:pt idx="1053">
                  <c:v>-3.2074824190985499E-3</c:v>
                </c:pt>
                <c:pt idx="1054">
                  <c:v>-3.2136186925661998E-3</c:v>
                </c:pt>
                <c:pt idx="1055">
                  <c:v>-3.2139707119226801E-3</c:v>
                </c:pt>
                <c:pt idx="1056">
                  <c:v>-3.21965136732647E-3</c:v>
                </c:pt>
                <c:pt idx="1057">
                  <c:v>-3.2255983135300202E-3</c:v>
                </c:pt>
                <c:pt idx="1058">
                  <c:v>-3.2322579918702301E-3</c:v>
                </c:pt>
                <c:pt idx="1059">
                  <c:v>-3.2349273851966899E-3</c:v>
                </c:pt>
                <c:pt idx="1060">
                  <c:v>-3.2326530500060699E-3</c:v>
                </c:pt>
                <c:pt idx="1061">
                  <c:v>-3.2391255948439899E-3</c:v>
                </c:pt>
                <c:pt idx="1062">
                  <c:v>-3.2416633157422198E-3</c:v>
                </c:pt>
                <c:pt idx="1063">
                  <c:v>-3.2377370001520599E-3</c:v>
                </c:pt>
                <c:pt idx="1064">
                  <c:v>-3.2399775050936902E-3</c:v>
                </c:pt>
                <c:pt idx="1065">
                  <c:v>-3.24361572750323E-3</c:v>
                </c:pt>
                <c:pt idx="1066">
                  <c:v>-3.2414548997736201E-3</c:v>
                </c:pt>
                <c:pt idx="1067">
                  <c:v>-3.23931563149036E-3</c:v>
                </c:pt>
                <c:pt idx="1068">
                  <c:v>-3.2382188760789301E-3</c:v>
                </c:pt>
                <c:pt idx="1069">
                  <c:v>-3.2316164140987701E-3</c:v>
                </c:pt>
                <c:pt idx="1070">
                  <c:v>-3.2262429456833201E-3</c:v>
                </c:pt>
                <c:pt idx="1071">
                  <c:v>-3.2228776861388002E-3</c:v>
                </c:pt>
                <c:pt idx="1072">
                  <c:v>-3.2179888680640601E-3</c:v>
                </c:pt>
                <c:pt idx="1073">
                  <c:v>-3.2032230703520699E-3</c:v>
                </c:pt>
                <c:pt idx="1074">
                  <c:v>-3.1987421209748101E-3</c:v>
                </c:pt>
                <c:pt idx="1075">
                  <c:v>-3.1856419864068298E-3</c:v>
                </c:pt>
                <c:pt idx="1076">
                  <c:v>-3.17131318394708E-3</c:v>
                </c:pt>
                <c:pt idx="1077">
                  <c:v>-3.1517965286614099E-3</c:v>
                </c:pt>
                <c:pt idx="1078">
                  <c:v>-3.1362499006196399E-3</c:v>
                </c:pt>
                <c:pt idx="1079">
                  <c:v>-3.1200374157199099E-3</c:v>
                </c:pt>
                <c:pt idx="1080">
                  <c:v>-3.09947833751143E-3</c:v>
                </c:pt>
                <c:pt idx="1081">
                  <c:v>-3.0811830812402402E-3</c:v>
                </c:pt>
                <c:pt idx="1082">
                  <c:v>-3.0589768601098498E-3</c:v>
                </c:pt>
                <c:pt idx="1083">
                  <c:v>-3.02730866639902E-3</c:v>
                </c:pt>
                <c:pt idx="1084">
                  <c:v>-3.0047988907126698E-3</c:v>
                </c:pt>
                <c:pt idx="1085">
                  <c:v>-2.9833891363073798E-3</c:v>
                </c:pt>
                <c:pt idx="1086">
                  <c:v>-2.9619735009782599E-3</c:v>
                </c:pt>
                <c:pt idx="1087">
                  <c:v>-2.9351659148672301E-3</c:v>
                </c:pt>
                <c:pt idx="1088">
                  <c:v>-2.91323303855356E-3</c:v>
                </c:pt>
                <c:pt idx="1089">
                  <c:v>-2.8888932317594701E-3</c:v>
                </c:pt>
                <c:pt idx="1090">
                  <c:v>-2.7577344419303599E-3</c:v>
                </c:pt>
                <c:pt idx="1091">
                  <c:v>-2.8075639524955298E-3</c:v>
                </c:pt>
                <c:pt idx="1092">
                  <c:v>-2.7145267934452501E-3</c:v>
                </c:pt>
                <c:pt idx="1093">
                  <c:v>-2.6903007357774399E-3</c:v>
                </c:pt>
                <c:pt idx="1094">
                  <c:v>-2.6719708908890202E-3</c:v>
                </c:pt>
                <c:pt idx="1095">
                  <c:v>-2.6526895126989499E-3</c:v>
                </c:pt>
                <c:pt idx="1096">
                  <c:v>-2.6332574227413402E-3</c:v>
                </c:pt>
                <c:pt idx="1097">
                  <c:v>-2.6185914859417599E-3</c:v>
                </c:pt>
                <c:pt idx="1098">
                  <c:v>-2.6057453051084299E-3</c:v>
                </c:pt>
                <c:pt idx="1099">
                  <c:v>-2.5807392504398701E-3</c:v>
                </c:pt>
                <c:pt idx="1100">
                  <c:v>-2.5688256874283198E-3</c:v>
                </c:pt>
                <c:pt idx="1101">
                  <c:v>-2.55592093872182E-3</c:v>
                </c:pt>
                <c:pt idx="1102">
                  <c:v>-2.5378728811022901E-3</c:v>
                </c:pt>
                <c:pt idx="1103">
                  <c:v>-2.5303445614105499E-3</c:v>
                </c:pt>
                <c:pt idx="1104">
                  <c:v>-2.5184941062529401E-3</c:v>
                </c:pt>
                <c:pt idx="1105">
                  <c:v>-2.4974598988620699E-3</c:v>
                </c:pt>
                <c:pt idx="1106">
                  <c:v>-2.4873698966845102E-3</c:v>
                </c:pt>
                <c:pt idx="1107">
                  <c:v>-2.4729126208812E-3</c:v>
                </c:pt>
                <c:pt idx="1108">
                  <c:v>-2.4612269607414898E-3</c:v>
                </c:pt>
                <c:pt idx="1109">
                  <c:v>-2.4509749003483999E-3</c:v>
                </c:pt>
                <c:pt idx="1110">
                  <c:v>-2.4377846020394501E-3</c:v>
                </c:pt>
                <c:pt idx="1111">
                  <c:v>-2.4275505738128398E-3</c:v>
                </c:pt>
                <c:pt idx="1112">
                  <c:v>-2.4231669853486998E-3</c:v>
                </c:pt>
                <c:pt idx="1113">
                  <c:v>-2.4035690899529799E-3</c:v>
                </c:pt>
                <c:pt idx="1114">
                  <c:v>-2.3959029125127998E-3</c:v>
                </c:pt>
                <c:pt idx="1115">
                  <c:v>-2.3811197427946302E-3</c:v>
                </c:pt>
                <c:pt idx="1116">
                  <c:v>-2.3806290354912601E-3</c:v>
                </c:pt>
                <c:pt idx="1117">
                  <c:v>-2.3691187455221301E-3</c:v>
                </c:pt>
                <c:pt idx="1118">
                  <c:v>-2.3618839181529798E-3</c:v>
                </c:pt>
                <c:pt idx="1119">
                  <c:v>-2.3479499320717199E-3</c:v>
                </c:pt>
                <c:pt idx="1120">
                  <c:v>-2.3373189500836599E-3</c:v>
                </c:pt>
                <c:pt idx="1121">
                  <c:v>-2.33478396352544E-3</c:v>
                </c:pt>
                <c:pt idx="1122">
                  <c:v>-2.3224447555919001E-3</c:v>
                </c:pt>
                <c:pt idx="1123">
                  <c:v>-2.3239166876810502E-3</c:v>
                </c:pt>
                <c:pt idx="1124">
                  <c:v>-2.3144182983593701E-3</c:v>
                </c:pt>
                <c:pt idx="1125">
                  <c:v>-2.3005215562036298E-3</c:v>
                </c:pt>
                <c:pt idx="1126">
                  <c:v>-2.2945775584213698E-3</c:v>
                </c:pt>
                <c:pt idx="1127">
                  <c:v>-2.2843001188320401E-3</c:v>
                </c:pt>
                <c:pt idx="1128">
                  <c:v>-2.27823641425689E-3</c:v>
                </c:pt>
                <c:pt idx="1129">
                  <c:v>-2.2757027271772001E-3</c:v>
                </c:pt>
                <c:pt idx="1130">
                  <c:v>-2.2646754310754599E-3</c:v>
                </c:pt>
                <c:pt idx="1131">
                  <c:v>-2.2544944056226701E-3</c:v>
                </c:pt>
                <c:pt idx="1132">
                  <c:v>-2.25858834559239E-3</c:v>
                </c:pt>
                <c:pt idx="1133">
                  <c:v>-2.24947825711309E-3</c:v>
                </c:pt>
                <c:pt idx="1134">
                  <c:v>-2.2461550556604698E-3</c:v>
                </c:pt>
                <c:pt idx="1135">
                  <c:v>-2.2335494160781802E-3</c:v>
                </c:pt>
                <c:pt idx="1136">
                  <c:v>-2.2347396844779898E-3</c:v>
                </c:pt>
                <c:pt idx="1137">
                  <c:v>-2.22420928066344E-3</c:v>
                </c:pt>
                <c:pt idx="1138">
                  <c:v>-2.2211306342144101E-3</c:v>
                </c:pt>
                <c:pt idx="1139">
                  <c:v>-2.21580928607641E-3</c:v>
                </c:pt>
                <c:pt idx="1140">
                  <c:v>-2.2088443091988902E-3</c:v>
                </c:pt>
                <c:pt idx="1141">
                  <c:v>-2.2035110639866099E-3</c:v>
                </c:pt>
                <c:pt idx="1142">
                  <c:v>-2.20050719975564E-3</c:v>
                </c:pt>
                <c:pt idx="1143">
                  <c:v>-2.1918930457321502E-3</c:v>
                </c:pt>
                <c:pt idx="1144">
                  <c:v>-2.1843773810543599E-3</c:v>
                </c:pt>
                <c:pt idx="1145">
                  <c:v>-2.1839350042911101E-3</c:v>
                </c:pt>
                <c:pt idx="1146">
                  <c:v>-2.1747556362018599E-3</c:v>
                </c:pt>
                <c:pt idx="1147">
                  <c:v>-2.1760542129101602E-3</c:v>
                </c:pt>
                <c:pt idx="1148">
                  <c:v>-2.1666369842127798E-3</c:v>
                </c:pt>
                <c:pt idx="1149">
                  <c:v>-2.0966342081974198E-3</c:v>
                </c:pt>
                <c:pt idx="1150">
                  <c:v>-2.1668727364376902E-3</c:v>
                </c:pt>
                <c:pt idx="1151">
                  <c:v>-2.1378484565211298E-3</c:v>
                </c:pt>
                <c:pt idx="1152">
                  <c:v>-2.1206179338836102E-3</c:v>
                </c:pt>
                <c:pt idx="1153">
                  <c:v>-2.1236079882235798E-3</c:v>
                </c:pt>
                <c:pt idx="1154">
                  <c:v>-2.1334950309951899E-3</c:v>
                </c:pt>
                <c:pt idx="1155">
                  <c:v>-2.1170863887369201E-3</c:v>
                </c:pt>
                <c:pt idx="1156">
                  <c:v>-2.11173217669193E-3</c:v>
                </c:pt>
                <c:pt idx="1157">
                  <c:v>-2.11776307436799E-3</c:v>
                </c:pt>
                <c:pt idx="1158">
                  <c:v>-2.1034384234289898E-3</c:v>
                </c:pt>
                <c:pt idx="1159">
                  <c:v>-2.1051293323840399E-3</c:v>
                </c:pt>
                <c:pt idx="1160">
                  <c:v>-2.1032508451765001E-3</c:v>
                </c:pt>
                <c:pt idx="1161">
                  <c:v>-2.0949477909945101E-3</c:v>
                </c:pt>
                <c:pt idx="1162">
                  <c:v>-2.0896371749316699E-3</c:v>
                </c:pt>
                <c:pt idx="1163">
                  <c:v>-2.0962231224447301E-3</c:v>
                </c:pt>
                <c:pt idx="1164">
                  <c:v>-2.0904337359144301E-3</c:v>
                </c:pt>
                <c:pt idx="1165">
                  <c:v>-2.0918026507652601E-3</c:v>
                </c:pt>
                <c:pt idx="1166">
                  <c:v>-2.0903983081986899E-3</c:v>
                </c:pt>
                <c:pt idx="1167">
                  <c:v>-2.07597409772479E-3</c:v>
                </c:pt>
                <c:pt idx="1168">
                  <c:v>-2.0735162328007601E-3</c:v>
                </c:pt>
                <c:pt idx="1169">
                  <c:v>-2.0758631193475E-3</c:v>
                </c:pt>
                <c:pt idx="1170">
                  <c:v>-2.07374170562887E-3</c:v>
                </c:pt>
                <c:pt idx="1171">
                  <c:v>-2.0705278435531301E-3</c:v>
                </c:pt>
                <c:pt idx="1172">
                  <c:v>-2.0715041159373102E-3</c:v>
                </c:pt>
                <c:pt idx="1173">
                  <c:v>-2.0617832816865801E-3</c:v>
                </c:pt>
                <c:pt idx="1174">
                  <c:v>-2.0697969392584801E-3</c:v>
                </c:pt>
                <c:pt idx="1175">
                  <c:v>-2.0709983520049999E-3</c:v>
                </c:pt>
                <c:pt idx="1176">
                  <c:v>-2.06487432517731E-3</c:v>
                </c:pt>
                <c:pt idx="1177">
                  <c:v>-2.0539243004869998E-3</c:v>
                </c:pt>
                <c:pt idx="1178">
                  <c:v>-2.0538204787318398E-3</c:v>
                </c:pt>
                <c:pt idx="1179">
                  <c:v>-2.0620455039244701E-3</c:v>
                </c:pt>
                <c:pt idx="1180">
                  <c:v>-2.0517193588976699E-3</c:v>
                </c:pt>
                <c:pt idx="1181">
                  <c:v>-2.0373418457525702E-3</c:v>
                </c:pt>
                <c:pt idx="1182">
                  <c:v>-2.0482394524028698E-3</c:v>
                </c:pt>
                <c:pt idx="1183">
                  <c:v>-2.0375967092656198E-3</c:v>
                </c:pt>
                <c:pt idx="1184">
                  <c:v>-2.0437041460325098E-3</c:v>
                </c:pt>
                <c:pt idx="1185">
                  <c:v>-2.0360939772291302E-3</c:v>
                </c:pt>
                <c:pt idx="1186">
                  <c:v>-2.0285392604878199E-3</c:v>
                </c:pt>
                <c:pt idx="1187">
                  <c:v>-2.0283051222939898E-3</c:v>
                </c:pt>
                <c:pt idx="1188">
                  <c:v>-2.0272935512745602E-3</c:v>
                </c:pt>
                <c:pt idx="1189">
                  <c:v>-2.0332026673955399E-3</c:v>
                </c:pt>
                <c:pt idx="1190">
                  <c:v>-2.03547959576449E-3</c:v>
                </c:pt>
                <c:pt idx="1191">
                  <c:v>-2.0231482537724898E-3</c:v>
                </c:pt>
                <c:pt idx="1192">
                  <c:v>-2.0277739988263299E-3</c:v>
                </c:pt>
                <c:pt idx="1193">
                  <c:v>-2.0271128066626301E-3</c:v>
                </c:pt>
                <c:pt idx="1194">
                  <c:v>-2.0181375479201998E-3</c:v>
                </c:pt>
                <c:pt idx="1195">
                  <c:v>-2.0140056700984599E-3</c:v>
                </c:pt>
                <c:pt idx="1196">
                  <c:v>-2.01619116684761E-3</c:v>
                </c:pt>
                <c:pt idx="1197">
                  <c:v>-2.0186601175056799E-3</c:v>
                </c:pt>
                <c:pt idx="1198">
                  <c:v>-2.0136304073675999E-3</c:v>
                </c:pt>
                <c:pt idx="1199">
                  <c:v>-2.00930727843362E-3</c:v>
                </c:pt>
                <c:pt idx="1200">
                  <c:v>-1.9998940395656701E-3</c:v>
                </c:pt>
                <c:pt idx="1201">
                  <c:v>-1.99578319793879E-3</c:v>
                </c:pt>
                <c:pt idx="1202">
                  <c:v>-2.00323026635965E-3</c:v>
                </c:pt>
                <c:pt idx="1203">
                  <c:v>-1.9921840402428799E-3</c:v>
                </c:pt>
                <c:pt idx="1204">
                  <c:v>-1.9960439808502299E-3</c:v>
                </c:pt>
                <c:pt idx="1205">
                  <c:v>-1.98385833997542E-3</c:v>
                </c:pt>
                <c:pt idx="1206">
                  <c:v>-1.9930923718967301E-3</c:v>
                </c:pt>
                <c:pt idx="1207">
                  <c:v>-1.9875901914717001E-3</c:v>
                </c:pt>
                <c:pt idx="1208">
                  <c:v>-1.9684796953347802E-3</c:v>
                </c:pt>
                <c:pt idx="1209">
                  <c:v>-1.99010615002413E-3</c:v>
                </c:pt>
                <c:pt idx="1210">
                  <c:v>-1.9972607144045701E-3</c:v>
                </c:pt>
                <c:pt idx="1211">
                  <c:v>-1.9818492544561601E-3</c:v>
                </c:pt>
                <c:pt idx="1212">
                  <c:v>-1.9825488080622202E-3</c:v>
                </c:pt>
                <c:pt idx="1213">
                  <c:v>-1.97488742418426E-3</c:v>
                </c:pt>
                <c:pt idx="1214">
                  <c:v>-1.9811673020789199E-3</c:v>
                </c:pt>
                <c:pt idx="1215">
                  <c:v>-1.96857133125572E-3</c:v>
                </c:pt>
                <c:pt idx="1216">
                  <c:v>-1.9605162254380799E-3</c:v>
                </c:pt>
                <c:pt idx="1217">
                  <c:v>-1.9664827001007398E-3</c:v>
                </c:pt>
                <c:pt idx="1218">
                  <c:v>-1.9634881265011201E-3</c:v>
                </c:pt>
                <c:pt idx="1219">
                  <c:v>-1.9683068815759498E-3</c:v>
                </c:pt>
                <c:pt idx="1220">
                  <c:v>-1.9588348622746701E-3</c:v>
                </c:pt>
                <c:pt idx="1221">
                  <c:v>-1.9605948723216298E-3</c:v>
                </c:pt>
                <c:pt idx="1222">
                  <c:v>-1.95370593487719E-3</c:v>
                </c:pt>
                <c:pt idx="1223">
                  <c:v>-1.63890008153348E-3</c:v>
                </c:pt>
                <c:pt idx="1224">
                  <c:v>-1.9533043948336101E-3</c:v>
                </c:pt>
                <c:pt idx="1225">
                  <c:v>-1.9413203275712001E-3</c:v>
                </c:pt>
                <c:pt idx="1226">
                  <c:v>-1.94023252220979E-3</c:v>
                </c:pt>
                <c:pt idx="1227">
                  <c:v>-1.93600430791353E-3</c:v>
                </c:pt>
                <c:pt idx="1228">
                  <c:v>-1.9266122226237999E-3</c:v>
                </c:pt>
                <c:pt idx="1229">
                  <c:v>-1.9204233991802599E-3</c:v>
                </c:pt>
                <c:pt idx="1230">
                  <c:v>-1.92686964949296E-3</c:v>
                </c:pt>
                <c:pt idx="1231">
                  <c:v>-1.9110018978830299E-3</c:v>
                </c:pt>
                <c:pt idx="1232">
                  <c:v>-1.9276558228318E-3</c:v>
                </c:pt>
                <c:pt idx="1233">
                  <c:v>-1.91647204664667E-3</c:v>
                </c:pt>
                <c:pt idx="1234">
                  <c:v>-1.91768406712483E-3</c:v>
                </c:pt>
                <c:pt idx="1235">
                  <c:v>-1.9092151835275501E-3</c:v>
                </c:pt>
                <c:pt idx="1236">
                  <c:v>-1.9109288376200099E-3</c:v>
                </c:pt>
                <c:pt idx="1237">
                  <c:v>-1.9156504355425301E-3</c:v>
                </c:pt>
                <c:pt idx="1238">
                  <c:v>-1.91202599284576E-3</c:v>
                </c:pt>
                <c:pt idx="1239">
                  <c:v>-1.92209085675407E-3</c:v>
                </c:pt>
                <c:pt idx="1240">
                  <c:v>-1.92107292278393E-3</c:v>
                </c:pt>
                <c:pt idx="1241">
                  <c:v>-1.9104536262856801E-3</c:v>
                </c:pt>
                <c:pt idx="1242">
                  <c:v>-1.90764954343383E-3</c:v>
                </c:pt>
                <c:pt idx="1243">
                  <c:v>-1.90665795231184E-3</c:v>
                </c:pt>
                <c:pt idx="1244">
                  <c:v>-1.8372566494341701E-3</c:v>
                </c:pt>
                <c:pt idx="1245">
                  <c:v>-1.9023694506918999E-3</c:v>
                </c:pt>
                <c:pt idx="1246">
                  <c:v>-1.89565736740991E-3</c:v>
                </c:pt>
                <c:pt idx="1247">
                  <c:v>-1.8981490452381099E-3</c:v>
                </c:pt>
                <c:pt idx="1248">
                  <c:v>-1.88669102756072E-3</c:v>
                </c:pt>
                <c:pt idx="1249">
                  <c:v>-1.88283479352131E-3</c:v>
                </c:pt>
                <c:pt idx="1250">
                  <c:v>-1.8871570177594599E-3</c:v>
                </c:pt>
                <c:pt idx="1251">
                  <c:v>-1.8803223557317E-3</c:v>
                </c:pt>
                <c:pt idx="1252">
                  <c:v>-1.8837372431213799E-3</c:v>
                </c:pt>
                <c:pt idx="1253">
                  <c:v>-1.88204327343152E-3</c:v>
                </c:pt>
                <c:pt idx="1254">
                  <c:v>-1.8850716917194401E-3</c:v>
                </c:pt>
                <c:pt idx="1255">
                  <c:v>-1.88599771340599E-3</c:v>
                </c:pt>
                <c:pt idx="1256">
                  <c:v>-1.87231579516846E-3</c:v>
                </c:pt>
                <c:pt idx="1257">
                  <c:v>-1.87081969900511E-3</c:v>
                </c:pt>
                <c:pt idx="1258">
                  <c:v>-1.8733697941696399E-3</c:v>
                </c:pt>
                <c:pt idx="1259">
                  <c:v>-1.8716638552187699E-3</c:v>
                </c:pt>
                <c:pt idx="1260">
                  <c:v>-1.8611962785405999E-3</c:v>
                </c:pt>
                <c:pt idx="1261">
                  <c:v>-1.88285316941967E-3</c:v>
                </c:pt>
                <c:pt idx="1262">
                  <c:v>-1.87109848733778E-3</c:v>
                </c:pt>
                <c:pt idx="1263">
                  <c:v>-1.8693330958386399E-3</c:v>
                </c:pt>
                <c:pt idx="1264">
                  <c:v>-1.8608757031087499E-3</c:v>
                </c:pt>
                <c:pt idx="1265">
                  <c:v>-1.8576846479501901E-3</c:v>
                </c:pt>
                <c:pt idx="1266">
                  <c:v>-1.86086892449627E-3</c:v>
                </c:pt>
                <c:pt idx="1267">
                  <c:v>-1.85916123811893E-3</c:v>
                </c:pt>
                <c:pt idx="1268">
                  <c:v>-1.8626854588174599E-3</c:v>
                </c:pt>
                <c:pt idx="1269">
                  <c:v>-1.8618728418185999E-3</c:v>
                </c:pt>
                <c:pt idx="1270">
                  <c:v>-2.1480220366745001E-3</c:v>
                </c:pt>
                <c:pt idx="1271">
                  <c:v>-1.8494989222843201E-3</c:v>
                </c:pt>
                <c:pt idx="1272">
                  <c:v>-1.8501647943422999E-3</c:v>
                </c:pt>
                <c:pt idx="1273">
                  <c:v>-1.8160445683258199E-3</c:v>
                </c:pt>
                <c:pt idx="1274">
                  <c:v>-1.8147073116848999E-3</c:v>
                </c:pt>
                <c:pt idx="1275">
                  <c:v>-1.83872861280419E-3</c:v>
                </c:pt>
                <c:pt idx="1276">
                  <c:v>-1.84843894932247E-3</c:v>
                </c:pt>
                <c:pt idx="1277">
                  <c:v>-1.8249011632647701E-3</c:v>
                </c:pt>
                <c:pt idx="1278">
                  <c:v>-1.83008678036626E-3</c:v>
                </c:pt>
                <c:pt idx="1279">
                  <c:v>-1.8337124564612301E-3</c:v>
                </c:pt>
                <c:pt idx="1280">
                  <c:v>-1.82780245235393E-3</c:v>
                </c:pt>
                <c:pt idx="1281">
                  <c:v>-1.80553168529027E-3</c:v>
                </c:pt>
                <c:pt idx="1282">
                  <c:v>-1.8096136216888201E-3</c:v>
                </c:pt>
                <c:pt idx="1283">
                  <c:v>-1.8038644207868399E-3</c:v>
                </c:pt>
                <c:pt idx="1284">
                  <c:v>-1.8161497080612899E-3</c:v>
                </c:pt>
                <c:pt idx="1285">
                  <c:v>-1.8208251690203601E-3</c:v>
                </c:pt>
                <c:pt idx="1286">
                  <c:v>-1.8176945343217699E-3</c:v>
                </c:pt>
                <c:pt idx="1287">
                  <c:v>-1.80064393325266E-3</c:v>
                </c:pt>
                <c:pt idx="1288">
                  <c:v>-1.8093162195755299E-3</c:v>
                </c:pt>
                <c:pt idx="1289">
                  <c:v>-1.8134044657096399E-3</c:v>
                </c:pt>
                <c:pt idx="1290">
                  <c:v>-1.8148591631846299E-3</c:v>
                </c:pt>
                <c:pt idx="1291">
                  <c:v>-1.8104082274654799E-3</c:v>
                </c:pt>
                <c:pt idx="1292">
                  <c:v>-1.80753326755692E-3</c:v>
                </c:pt>
                <c:pt idx="1293">
                  <c:v>-1.81016880655958E-3</c:v>
                </c:pt>
                <c:pt idx="1294">
                  <c:v>-1.7957896088857299E-3</c:v>
                </c:pt>
                <c:pt idx="1295">
                  <c:v>-1.8142381498500401E-3</c:v>
                </c:pt>
                <c:pt idx="1296">
                  <c:v>-1.8211324288502501E-3</c:v>
                </c:pt>
                <c:pt idx="1297">
                  <c:v>-1.8050602008524001E-3</c:v>
                </c:pt>
                <c:pt idx="1298">
                  <c:v>-1.8019712336820701E-3</c:v>
                </c:pt>
                <c:pt idx="1299">
                  <c:v>-1.81115568899039E-3</c:v>
                </c:pt>
                <c:pt idx="1300">
                  <c:v>-1.81433122611098E-3</c:v>
                </c:pt>
                <c:pt idx="1301">
                  <c:v>-1.7988429923341299E-3</c:v>
                </c:pt>
                <c:pt idx="1302">
                  <c:v>-1.80667842867147E-3</c:v>
                </c:pt>
                <c:pt idx="1303">
                  <c:v>-1.8047752489268199E-3</c:v>
                </c:pt>
                <c:pt idx="1304">
                  <c:v>-1.7906027593563099E-3</c:v>
                </c:pt>
                <c:pt idx="1305">
                  <c:v>-1.80882974741831E-3</c:v>
                </c:pt>
                <c:pt idx="1306">
                  <c:v>-1.8042927791299601E-3</c:v>
                </c:pt>
                <c:pt idx="1307">
                  <c:v>-1.7930221953016601E-3</c:v>
                </c:pt>
                <c:pt idx="1308">
                  <c:v>-1.7960156476373699E-3</c:v>
                </c:pt>
                <c:pt idx="1309">
                  <c:v>-1.7875515110933799E-3</c:v>
                </c:pt>
                <c:pt idx="1310">
                  <c:v>-1.78423506719855E-3</c:v>
                </c:pt>
                <c:pt idx="1311">
                  <c:v>-1.7910278734820601E-3</c:v>
                </c:pt>
                <c:pt idx="1312">
                  <c:v>-1.78679851142452E-3</c:v>
                </c:pt>
                <c:pt idx="1313">
                  <c:v>-1.7932546467148999E-3</c:v>
                </c:pt>
                <c:pt idx="1314">
                  <c:v>-1.7840319771114299E-3</c:v>
                </c:pt>
                <c:pt idx="1315">
                  <c:v>-1.78293184994815E-3</c:v>
                </c:pt>
                <c:pt idx="1316">
                  <c:v>-1.7607044713717501E-3</c:v>
                </c:pt>
                <c:pt idx="1317">
                  <c:v>-1.7824705128053899E-3</c:v>
                </c:pt>
                <c:pt idx="1318">
                  <c:v>-1.7720357199002099E-3</c:v>
                </c:pt>
                <c:pt idx="1319">
                  <c:v>-1.77869964293066E-3</c:v>
                </c:pt>
                <c:pt idx="1320">
                  <c:v>-1.7628807283582701E-3</c:v>
                </c:pt>
                <c:pt idx="1321">
                  <c:v>-1.7693077272967E-3</c:v>
                </c:pt>
                <c:pt idx="1322">
                  <c:v>-1.7722187282448599E-3</c:v>
                </c:pt>
                <c:pt idx="1323">
                  <c:v>-1.7704570150716E-3</c:v>
                </c:pt>
                <c:pt idx="1324">
                  <c:v>-1.7679020435579899E-3</c:v>
                </c:pt>
                <c:pt idx="1325">
                  <c:v>-1.7474305852768601E-3</c:v>
                </c:pt>
                <c:pt idx="1326">
                  <c:v>-1.7649899290471799E-3</c:v>
                </c:pt>
                <c:pt idx="1327">
                  <c:v>-1.76969334837541E-3</c:v>
                </c:pt>
                <c:pt idx="1328">
                  <c:v>-1.7534588091928001E-3</c:v>
                </c:pt>
                <c:pt idx="1329">
                  <c:v>-1.7628787623574301E-3</c:v>
                </c:pt>
                <c:pt idx="1330">
                  <c:v>-1.7439718040597001E-3</c:v>
                </c:pt>
                <c:pt idx="1331">
                  <c:v>-1.7639467714415701E-3</c:v>
                </c:pt>
                <c:pt idx="1332">
                  <c:v>-1.7598496298782899E-3</c:v>
                </c:pt>
                <c:pt idx="1333">
                  <c:v>-1.7537892991886801E-3</c:v>
                </c:pt>
                <c:pt idx="1334">
                  <c:v>-1.74186166907569E-3</c:v>
                </c:pt>
                <c:pt idx="1335">
                  <c:v>-1.7641935249982301E-3</c:v>
                </c:pt>
                <c:pt idx="1336">
                  <c:v>-1.7681561488639499E-3</c:v>
                </c:pt>
                <c:pt idx="1337">
                  <c:v>-1.7574439479351501E-3</c:v>
                </c:pt>
                <c:pt idx="1338">
                  <c:v>-1.74248780308295E-3</c:v>
                </c:pt>
                <c:pt idx="1339">
                  <c:v>-1.7457843890546401E-3</c:v>
                </c:pt>
                <c:pt idx="1340">
                  <c:v>-1.7648971097518899E-3</c:v>
                </c:pt>
                <c:pt idx="1341">
                  <c:v>-1.75426321685881E-3</c:v>
                </c:pt>
                <c:pt idx="1342">
                  <c:v>-1.7481618550117301E-3</c:v>
                </c:pt>
                <c:pt idx="1343">
                  <c:v>-1.7429782929939801E-3</c:v>
                </c:pt>
                <c:pt idx="1344">
                  <c:v>-1.74981954340744E-3</c:v>
                </c:pt>
                <c:pt idx="1345">
                  <c:v>-1.7327368875125E-3</c:v>
                </c:pt>
                <c:pt idx="1346">
                  <c:v>-1.71817621867966E-3</c:v>
                </c:pt>
                <c:pt idx="1347">
                  <c:v>-1.71198611736938E-3</c:v>
                </c:pt>
                <c:pt idx="1348">
                  <c:v>-1.7274045846261299E-3</c:v>
                </c:pt>
                <c:pt idx="1349">
                  <c:v>-1.72247657856168E-3</c:v>
                </c:pt>
                <c:pt idx="1350">
                  <c:v>-1.7262501859489901E-3</c:v>
                </c:pt>
                <c:pt idx="1351">
                  <c:v>-1.72398997442642E-3</c:v>
                </c:pt>
                <c:pt idx="1352">
                  <c:v>-1.72914348775666E-3</c:v>
                </c:pt>
                <c:pt idx="1353">
                  <c:v>-1.7124249669592201E-3</c:v>
                </c:pt>
                <c:pt idx="1354">
                  <c:v>-1.7225064021000301E-3</c:v>
                </c:pt>
                <c:pt idx="1355">
                  <c:v>-1.7189842521788999E-3</c:v>
                </c:pt>
                <c:pt idx="1356">
                  <c:v>-1.7098449366486699E-3</c:v>
                </c:pt>
                <c:pt idx="1357">
                  <c:v>-1.6911658621989701E-3</c:v>
                </c:pt>
                <c:pt idx="1358">
                  <c:v>-1.70995435785398E-3</c:v>
                </c:pt>
                <c:pt idx="1359">
                  <c:v>-1.68446971044662E-3</c:v>
                </c:pt>
                <c:pt idx="1360">
                  <c:v>-1.70718087101906E-3</c:v>
                </c:pt>
                <c:pt idx="1361">
                  <c:v>-1.6844734838970699E-3</c:v>
                </c:pt>
                <c:pt idx="1362">
                  <c:v>-1.68998057594049E-3</c:v>
                </c:pt>
                <c:pt idx="1363">
                  <c:v>-1.4264506369060499E-3</c:v>
                </c:pt>
                <c:pt idx="1364">
                  <c:v>-1.70215758700026E-3</c:v>
                </c:pt>
                <c:pt idx="1365">
                  <c:v>-1.72233079404565E-3</c:v>
                </c:pt>
                <c:pt idx="1366">
                  <c:v>-1.7052497980258601E-3</c:v>
                </c:pt>
                <c:pt idx="1367">
                  <c:v>-1.6945743273686E-3</c:v>
                </c:pt>
                <c:pt idx="1368">
                  <c:v>-1.70051635221655E-3</c:v>
                </c:pt>
                <c:pt idx="1369">
                  <c:v>-1.7019822270087099E-3</c:v>
                </c:pt>
                <c:pt idx="1370">
                  <c:v>-1.69984216142504E-3</c:v>
                </c:pt>
                <c:pt idx="1371">
                  <c:v>-1.71264256992385E-3</c:v>
                </c:pt>
                <c:pt idx="1372">
                  <c:v>-1.6993106051134E-3</c:v>
                </c:pt>
                <c:pt idx="1373">
                  <c:v>-1.7000047236719999E-3</c:v>
                </c:pt>
                <c:pt idx="1374">
                  <c:v>-1.69606958632575E-3</c:v>
                </c:pt>
                <c:pt idx="1375">
                  <c:v>-1.69639094216446E-3</c:v>
                </c:pt>
                <c:pt idx="1376">
                  <c:v>-1.69902967468758E-3</c:v>
                </c:pt>
                <c:pt idx="1377">
                  <c:v>-1.7059996581298799E-3</c:v>
                </c:pt>
                <c:pt idx="1378">
                  <c:v>-1.6913434517423799E-3</c:v>
                </c:pt>
                <c:pt idx="1379">
                  <c:v>-1.7069282599761E-3</c:v>
                </c:pt>
                <c:pt idx="1380">
                  <c:v>-1.71307070380297E-3</c:v>
                </c:pt>
                <c:pt idx="1381">
                  <c:v>-1.68887387003331E-3</c:v>
                </c:pt>
                <c:pt idx="1382">
                  <c:v>-1.6863672262167201E-3</c:v>
                </c:pt>
                <c:pt idx="1383">
                  <c:v>-1.6943186638565999E-3</c:v>
                </c:pt>
                <c:pt idx="1384">
                  <c:v>-1.67021118550895E-3</c:v>
                </c:pt>
                <c:pt idx="1385">
                  <c:v>-1.6958278814765699E-3</c:v>
                </c:pt>
                <c:pt idx="1386">
                  <c:v>-1.7011583450284901E-3</c:v>
                </c:pt>
                <c:pt idx="1387">
                  <c:v>-1.68339466036734E-3</c:v>
                </c:pt>
                <c:pt idx="1388">
                  <c:v>-1.6786786137982499E-3</c:v>
                </c:pt>
                <c:pt idx="1389">
                  <c:v>-1.66826797145388E-3</c:v>
                </c:pt>
                <c:pt idx="1390">
                  <c:v>-1.6936716872408E-3</c:v>
                </c:pt>
                <c:pt idx="1391">
                  <c:v>-1.73659149540381E-3</c:v>
                </c:pt>
                <c:pt idx="1392">
                  <c:v>-1.6593566664277601E-3</c:v>
                </c:pt>
                <c:pt idx="1393">
                  <c:v>-1.68410800748583E-3</c:v>
                </c:pt>
                <c:pt idx="1394">
                  <c:v>-1.66051399123118E-3</c:v>
                </c:pt>
                <c:pt idx="1395">
                  <c:v>-1.6793534347247601E-3</c:v>
                </c:pt>
                <c:pt idx="1396">
                  <c:v>-1.6741178512578599E-3</c:v>
                </c:pt>
                <c:pt idx="1397">
                  <c:v>-1.68332982293886E-3</c:v>
                </c:pt>
                <c:pt idx="1398">
                  <c:v>-1.67549054160533E-3</c:v>
                </c:pt>
                <c:pt idx="1399">
                  <c:v>-1.64870582020146E-3</c:v>
                </c:pt>
                <c:pt idx="1400">
                  <c:v>-1.65635292303765E-3</c:v>
                </c:pt>
                <c:pt idx="1401">
                  <c:v>-1.6664267650067901E-3</c:v>
                </c:pt>
                <c:pt idx="1402">
                  <c:v>-1.6695873154980801E-3</c:v>
                </c:pt>
                <c:pt idx="1403">
                  <c:v>-1.6585381259706499E-3</c:v>
                </c:pt>
                <c:pt idx="1404">
                  <c:v>-1.67207771125848E-3</c:v>
                </c:pt>
                <c:pt idx="1405">
                  <c:v>-1.67125391177836E-3</c:v>
                </c:pt>
                <c:pt idx="1406">
                  <c:v>-1.6622729027030601E-3</c:v>
                </c:pt>
                <c:pt idx="1407">
                  <c:v>-1.6498552451573E-3</c:v>
                </c:pt>
                <c:pt idx="1408">
                  <c:v>-1.65920711462902E-3</c:v>
                </c:pt>
                <c:pt idx="1409">
                  <c:v>-1.63919693365917E-3</c:v>
                </c:pt>
                <c:pt idx="1410">
                  <c:v>-1.6695255565223801E-3</c:v>
                </c:pt>
                <c:pt idx="1411">
                  <c:v>-1.6602113231813701E-3</c:v>
                </c:pt>
                <c:pt idx="1412">
                  <c:v>-1.6596207159443399E-3</c:v>
                </c:pt>
                <c:pt idx="1413">
                  <c:v>-1.6632543469852401E-3</c:v>
                </c:pt>
                <c:pt idx="1414">
                  <c:v>-1.6625074225794401E-3</c:v>
                </c:pt>
                <c:pt idx="1415">
                  <c:v>-1.6443130616673001E-3</c:v>
                </c:pt>
                <c:pt idx="1416">
                  <c:v>-1.65361713559043E-3</c:v>
                </c:pt>
                <c:pt idx="1417">
                  <c:v>-1.6593742763088199E-3</c:v>
                </c:pt>
                <c:pt idx="1418">
                  <c:v>-1.6494306325881801E-3</c:v>
                </c:pt>
                <c:pt idx="1419">
                  <c:v>-1.6619597636953201E-3</c:v>
                </c:pt>
                <c:pt idx="1420">
                  <c:v>-1.62999443422783E-3</c:v>
                </c:pt>
                <c:pt idx="1421">
                  <c:v>-1.6554607705132E-3</c:v>
                </c:pt>
                <c:pt idx="1422">
                  <c:v>-1.6142392985018801E-3</c:v>
                </c:pt>
                <c:pt idx="1423">
                  <c:v>-1.6409309937504199E-3</c:v>
                </c:pt>
                <c:pt idx="1424">
                  <c:v>-1.63064608848493E-3</c:v>
                </c:pt>
                <c:pt idx="1425">
                  <c:v>-1.6209058144256599E-3</c:v>
                </c:pt>
                <c:pt idx="1426">
                  <c:v>-1.6311377763903599E-3</c:v>
                </c:pt>
                <c:pt idx="1427">
                  <c:v>-1.6291450960584199E-3</c:v>
                </c:pt>
                <c:pt idx="1428">
                  <c:v>-1.6393698246168599E-3</c:v>
                </c:pt>
                <c:pt idx="1429">
                  <c:v>-1.6596402881928799E-3</c:v>
                </c:pt>
                <c:pt idx="1430">
                  <c:v>-1.6480998144944299E-3</c:v>
                </c:pt>
                <c:pt idx="1431">
                  <c:v>-1.6605459143137101E-3</c:v>
                </c:pt>
                <c:pt idx="1432">
                  <c:v>-1.6372698534655901E-3</c:v>
                </c:pt>
                <c:pt idx="1433">
                  <c:v>-1.63291708684027E-3</c:v>
                </c:pt>
                <c:pt idx="1434">
                  <c:v>-1.6374024119595501E-3</c:v>
                </c:pt>
                <c:pt idx="1435">
                  <c:v>-1.61807778692109E-3</c:v>
                </c:pt>
                <c:pt idx="1436">
                  <c:v>-1.6321318133715799E-3</c:v>
                </c:pt>
                <c:pt idx="1437">
                  <c:v>-1.64275136154959E-3</c:v>
                </c:pt>
                <c:pt idx="1438">
                  <c:v>-1.6388060627495699E-3</c:v>
                </c:pt>
                <c:pt idx="1439">
                  <c:v>-1.6102102127632299E-3</c:v>
                </c:pt>
                <c:pt idx="1440">
                  <c:v>-1.6166452987653099E-3</c:v>
                </c:pt>
                <c:pt idx="1441">
                  <c:v>-1.6123004094941501E-3</c:v>
                </c:pt>
                <c:pt idx="1442">
                  <c:v>-1.6300206076832601E-3</c:v>
                </c:pt>
                <c:pt idx="1443">
                  <c:v>-1.5944748210698701E-3</c:v>
                </c:pt>
                <c:pt idx="1444">
                  <c:v>-1.6087325570526101E-3</c:v>
                </c:pt>
                <c:pt idx="1445">
                  <c:v>-1.61868891457055E-3</c:v>
                </c:pt>
                <c:pt idx="1446">
                  <c:v>-1.6191116987927801E-3</c:v>
                </c:pt>
                <c:pt idx="1447">
                  <c:v>-1.59781366756134E-3</c:v>
                </c:pt>
                <c:pt idx="1448">
                  <c:v>-1.6152083273521601E-3</c:v>
                </c:pt>
                <c:pt idx="1449">
                  <c:v>-1.6337681189969001E-3</c:v>
                </c:pt>
                <c:pt idx="1450">
                  <c:v>-1.6200285451249501E-3</c:v>
                </c:pt>
                <c:pt idx="1451">
                  <c:v>-1.61475568616784E-3</c:v>
                </c:pt>
                <c:pt idx="1452">
                  <c:v>-1.6368729025861299E-3</c:v>
                </c:pt>
                <c:pt idx="1453">
                  <c:v>-1.60733298747702E-3</c:v>
                </c:pt>
                <c:pt idx="1454">
                  <c:v>-1.62927971832573E-3</c:v>
                </c:pt>
                <c:pt idx="1455">
                  <c:v>-1.61472575386531E-3</c:v>
                </c:pt>
                <c:pt idx="1456">
                  <c:v>-1.6182420760039199E-3</c:v>
                </c:pt>
                <c:pt idx="1457">
                  <c:v>-1.6120557160374501E-3</c:v>
                </c:pt>
                <c:pt idx="1458">
                  <c:v>-1.6214734922780001E-3</c:v>
                </c:pt>
                <c:pt idx="1459">
                  <c:v>-1.5953259861732801E-3</c:v>
                </c:pt>
                <c:pt idx="1460">
                  <c:v>-1.6190354379449501E-3</c:v>
                </c:pt>
                <c:pt idx="1461">
                  <c:v>-1.6170924706514799E-3</c:v>
                </c:pt>
                <c:pt idx="1462">
                  <c:v>-1.5767260760121699E-3</c:v>
                </c:pt>
                <c:pt idx="1463">
                  <c:v>-1.58396622763929E-3</c:v>
                </c:pt>
                <c:pt idx="1464">
                  <c:v>-1.61767087043738E-3</c:v>
                </c:pt>
                <c:pt idx="1465">
                  <c:v>-1.6183366807127899E-3</c:v>
                </c:pt>
                <c:pt idx="1466">
                  <c:v>-1.5988109314897601E-3</c:v>
                </c:pt>
                <c:pt idx="1467">
                  <c:v>-1.6048362848422801E-3</c:v>
                </c:pt>
                <c:pt idx="1468">
                  <c:v>-1.62638738143273E-3</c:v>
                </c:pt>
                <c:pt idx="1469">
                  <c:v>-1.62727285035623E-3</c:v>
                </c:pt>
                <c:pt idx="1470">
                  <c:v>-1.6227769389254201E-3</c:v>
                </c:pt>
                <c:pt idx="1471">
                  <c:v>-1.61400007381334E-3</c:v>
                </c:pt>
                <c:pt idx="1472">
                  <c:v>-1.60788812012124E-3</c:v>
                </c:pt>
                <c:pt idx="1473">
                  <c:v>-1.6058577360200501E-3</c:v>
                </c:pt>
                <c:pt idx="1474">
                  <c:v>-1.6280589495700601E-3</c:v>
                </c:pt>
                <c:pt idx="1475">
                  <c:v>-1.6144449460600799E-3</c:v>
                </c:pt>
                <c:pt idx="1476">
                  <c:v>-1.60251389649229E-3</c:v>
                </c:pt>
                <c:pt idx="1477">
                  <c:v>-1.59417467510593E-3</c:v>
                </c:pt>
                <c:pt idx="1478">
                  <c:v>-1.60224678599511E-3</c:v>
                </c:pt>
                <c:pt idx="1479">
                  <c:v>-1.58702857954997E-3</c:v>
                </c:pt>
                <c:pt idx="1480">
                  <c:v>-1.5837345782409101E-3</c:v>
                </c:pt>
                <c:pt idx="1481">
                  <c:v>-1.5629975095046501E-3</c:v>
                </c:pt>
                <c:pt idx="1482">
                  <c:v>-1.5496785405879599E-3</c:v>
                </c:pt>
                <c:pt idx="1483">
                  <c:v>-1.5925578175848699E-3</c:v>
                </c:pt>
                <c:pt idx="1484">
                  <c:v>-1.5464003817914299E-3</c:v>
                </c:pt>
                <c:pt idx="1485">
                  <c:v>-1.5525437601867299E-3</c:v>
                </c:pt>
                <c:pt idx="1486">
                  <c:v>-1.58007443840803E-3</c:v>
                </c:pt>
                <c:pt idx="1487">
                  <c:v>-1.58505263719051E-3</c:v>
                </c:pt>
                <c:pt idx="1488">
                  <c:v>-1.5619412052844601E-3</c:v>
                </c:pt>
                <c:pt idx="1489">
                  <c:v>-1.5776613770495599E-3</c:v>
                </c:pt>
                <c:pt idx="1490">
                  <c:v>-1.5444385552411399E-3</c:v>
                </c:pt>
                <c:pt idx="1491">
                  <c:v>-1.5687853080586E-3</c:v>
                </c:pt>
                <c:pt idx="1492">
                  <c:v>-1.53224492186457E-3</c:v>
                </c:pt>
                <c:pt idx="1493">
                  <c:v>-1.5618776124850201E-3</c:v>
                </c:pt>
                <c:pt idx="1494">
                  <c:v>-1.53937176563907E-3</c:v>
                </c:pt>
                <c:pt idx="1495">
                  <c:v>-1.54574483898537E-3</c:v>
                </c:pt>
                <c:pt idx="1496">
                  <c:v>-1.5432912126570201E-3</c:v>
                </c:pt>
                <c:pt idx="1497">
                  <c:v>-1.51841074272028E-3</c:v>
                </c:pt>
                <c:pt idx="1498">
                  <c:v>-1.54214862259218E-3</c:v>
                </c:pt>
                <c:pt idx="1499">
                  <c:v>-1.56992264465673E-3</c:v>
                </c:pt>
                <c:pt idx="1500">
                  <c:v>-1.55398103794589E-3</c:v>
                </c:pt>
                <c:pt idx="1501">
                  <c:v>-1.57972276489788E-3</c:v>
                </c:pt>
                <c:pt idx="1502">
                  <c:v>-1.5707387883763101E-3</c:v>
                </c:pt>
                <c:pt idx="1503">
                  <c:v>-1.56766566726961E-3</c:v>
                </c:pt>
                <c:pt idx="1504">
                  <c:v>-1.5640118548839201E-3</c:v>
                </c:pt>
                <c:pt idx="1505">
                  <c:v>-1.57565659256433E-3</c:v>
                </c:pt>
                <c:pt idx="1506">
                  <c:v>-1.5731963606273099E-3</c:v>
                </c:pt>
                <c:pt idx="1507">
                  <c:v>-1.58789206989081E-3</c:v>
                </c:pt>
                <c:pt idx="1509">
                  <c:v>-1.5581639307540899E-3</c:v>
                </c:pt>
                <c:pt idx="1510">
                  <c:v>-1.54690635453788E-3</c:v>
                </c:pt>
                <c:pt idx="1511">
                  <c:v>-1.53854745234574E-3</c:v>
                </c:pt>
                <c:pt idx="1512">
                  <c:v>-1.5501066606047199E-3</c:v>
                </c:pt>
                <c:pt idx="1513">
                  <c:v>-1.5494079104032899E-3</c:v>
                </c:pt>
                <c:pt idx="1514">
                  <c:v>-1.5605072353831E-3</c:v>
                </c:pt>
                <c:pt idx="1515">
                  <c:v>-1.57683716023217E-3</c:v>
                </c:pt>
                <c:pt idx="1516">
                  <c:v>-1.5351103134699201E-3</c:v>
                </c:pt>
                <c:pt idx="1517">
                  <c:v>-1.55379637741558E-3</c:v>
                </c:pt>
                <c:pt idx="1518">
                  <c:v>-1.5370172737899099E-3</c:v>
                </c:pt>
                <c:pt idx="1519">
                  <c:v>-1.5636474440871E-3</c:v>
                </c:pt>
                <c:pt idx="1520">
                  <c:v>-1.5546854269685799E-3</c:v>
                </c:pt>
                <c:pt idx="1521">
                  <c:v>-1.5353937332965E-3</c:v>
                </c:pt>
                <c:pt idx="1522">
                  <c:v>-1.5765033448952299E-3</c:v>
                </c:pt>
                <c:pt idx="1523">
                  <c:v>-1.53261642169369E-3</c:v>
                </c:pt>
                <c:pt idx="1524">
                  <c:v>-1.5654714887480901E-3</c:v>
                </c:pt>
                <c:pt idx="1525">
                  <c:v>-1.5670005966453499E-3</c:v>
                </c:pt>
                <c:pt idx="1526">
                  <c:v>-1.5331351813721199E-3</c:v>
                </c:pt>
                <c:pt idx="1527">
                  <c:v>-1.5562824449631401E-3</c:v>
                </c:pt>
                <c:pt idx="1528">
                  <c:v>-1.5104515427167499E-3</c:v>
                </c:pt>
                <c:pt idx="1529">
                  <c:v>-1.52420562440312E-3</c:v>
                </c:pt>
                <c:pt idx="1530">
                  <c:v>-1.5457646644255101E-3</c:v>
                </c:pt>
                <c:pt idx="1531">
                  <c:v>-1.49339581152912E-3</c:v>
                </c:pt>
                <c:pt idx="1532">
                  <c:v>-1.49275147448557E-3</c:v>
                </c:pt>
                <c:pt idx="1533">
                  <c:v>-1.48223654213359E-3</c:v>
                </c:pt>
                <c:pt idx="1534">
                  <c:v>-1.5265688003923399E-3</c:v>
                </c:pt>
                <c:pt idx="1535">
                  <c:v>-1.50799651617904E-3</c:v>
                </c:pt>
                <c:pt idx="1536">
                  <c:v>-1.4828707770525101E-3</c:v>
                </c:pt>
                <c:pt idx="1537">
                  <c:v>-1.4641841849629301E-3</c:v>
                </c:pt>
                <c:pt idx="1538">
                  <c:v>-1.4686136749313501E-3</c:v>
                </c:pt>
                <c:pt idx="1539">
                  <c:v>-1.4689368018332E-3</c:v>
                </c:pt>
                <c:pt idx="1540">
                  <c:v>-1.48535150415032E-3</c:v>
                </c:pt>
                <c:pt idx="1541">
                  <c:v>-1.5134175261846E-3</c:v>
                </c:pt>
                <c:pt idx="1542">
                  <c:v>-1.4764153789862699E-3</c:v>
                </c:pt>
                <c:pt idx="1543">
                  <c:v>-1.49966369000474E-3</c:v>
                </c:pt>
                <c:pt idx="1544">
                  <c:v>-1.49996770139445E-3</c:v>
                </c:pt>
                <c:pt idx="1545">
                  <c:v>-1.49975599055038E-3</c:v>
                </c:pt>
                <c:pt idx="1546">
                  <c:v>-1.49463019452787E-3</c:v>
                </c:pt>
                <c:pt idx="1547">
                  <c:v>-1.47850182902878E-3</c:v>
                </c:pt>
                <c:pt idx="1548">
                  <c:v>-1.4841678193474499E-3</c:v>
                </c:pt>
                <c:pt idx="1549">
                  <c:v>-1.50999913747715E-3</c:v>
                </c:pt>
                <c:pt idx="1550">
                  <c:v>-1.51820229681449E-3</c:v>
                </c:pt>
                <c:pt idx="1551">
                  <c:v>-1.50608791905729E-3</c:v>
                </c:pt>
                <c:pt idx="1552">
                  <c:v>-1.50801254537626E-3</c:v>
                </c:pt>
                <c:pt idx="1553">
                  <c:v>-1.5138473878892301E-3</c:v>
                </c:pt>
                <c:pt idx="1554">
                  <c:v>-1.54323166996958E-3</c:v>
                </c:pt>
                <c:pt idx="1555">
                  <c:v>-1.5063408562610099E-3</c:v>
                </c:pt>
                <c:pt idx="1556">
                  <c:v>-1.52828487080572E-3</c:v>
                </c:pt>
                <c:pt idx="1557">
                  <c:v>-1.4839102040591699E-3</c:v>
                </c:pt>
                <c:pt idx="1558">
                  <c:v>-1.50707624376728E-3</c:v>
                </c:pt>
                <c:pt idx="1559">
                  <c:v>-1.5313011252389101E-3</c:v>
                </c:pt>
                <c:pt idx="1560">
                  <c:v>-1.49886665340884E-3</c:v>
                </c:pt>
                <c:pt idx="1561">
                  <c:v>-1.5070999660554501E-3</c:v>
                </c:pt>
                <c:pt idx="1562">
                  <c:v>-1.5049380818654E-3</c:v>
                </c:pt>
                <c:pt idx="1563">
                  <c:v>-1.51690747225198E-3</c:v>
                </c:pt>
                <c:pt idx="1564">
                  <c:v>-1.51518504913412E-3</c:v>
                </c:pt>
                <c:pt idx="1565">
                  <c:v>-1.5142832945442E-3</c:v>
                </c:pt>
                <c:pt idx="1566">
                  <c:v>-1.51628751739609E-3</c:v>
                </c:pt>
                <c:pt idx="1567">
                  <c:v>-1.5312766055742199E-3</c:v>
                </c:pt>
                <c:pt idx="1568">
                  <c:v>-1.9002778949827001E-3</c:v>
                </c:pt>
                <c:pt idx="1569">
                  <c:v>-1.54142901196687E-3</c:v>
                </c:pt>
                <c:pt idx="1570">
                  <c:v>-1.5011209912394899E-3</c:v>
                </c:pt>
                <c:pt idx="1571">
                  <c:v>-1.49557717447684E-3</c:v>
                </c:pt>
                <c:pt idx="1572">
                  <c:v>-1.51392231698001E-3</c:v>
                </c:pt>
                <c:pt idx="1573">
                  <c:v>-1.50313502013246E-3</c:v>
                </c:pt>
                <c:pt idx="1574">
                  <c:v>-1.5119515348377E-3</c:v>
                </c:pt>
                <c:pt idx="1575">
                  <c:v>-1.5409459893596399E-3</c:v>
                </c:pt>
                <c:pt idx="1576">
                  <c:v>-1.5243508209714801E-3</c:v>
                </c:pt>
                <c:pt idx="1577">
                  <c:v>-1.5110594569655599E-3</c:v>
                </c:pt>
                <c:pt idx="1578">
                  <c:v>-1.4950470326563501E-3</c:v>
                </c:pt>
                <c:pt idx="1579">
                  <c:v>-1.48185580976111E-3</c:v>
                </c:pt>
                <c:pt idx="1580">
                  <c:v>-1.51188998304662E-3</c:v>
                </c:pt>
                <c:pt idx="1581">
                  <c:v>-1.49578915669637E-3</c:v>
                </c:pt>
                <c:pt idx="1582">
                  <c:v>-1.46042526592452E-3</c:v>
                </c:pt>
                <c:pt idx="1583">
                  <c:v>-1.51326864986298E-3</c:v>
                </c:pt>
                <c:pt idx="1584">
                  <c:v>-1.4957325398027E-3</c:v>
                </c:pt>
                <c:pt idx="1585">
                  <c:v>-1.5184296767376301E-3</c:v>
                </c:pt>
                <c:pt idx="1586">
                  <c:v>-1.5054952508533901E-3</c:v>
                </c:pt>
                <c:pt idx="1587">
                  <c:v>-1.52608083734388E-3</c:v>
                </c:pt>
                <c:pt idx="1588">
                  <c:v>-1.52126158178023E-3</c:v>
                </c:pt>
                <c:pt idx="1589">
                  <c:v>-1.5382472558952301E-3</c:v>
                </c:pt>
                <c:pt idx="1590">
                  <c:v>-1.5141871215713001E-3</c:v>
                </c:pt>
                <c:pt idx="1591">
                  <c:v>-1.50891886520551E-3</c:v>
                </c:pt>
                <c:pt idx="1592">
                  <c:v>-1.5121945580014199E-3</c:v>
                </c:pt>
                <c:pt idx="1593">
                  <c:v>-1.4930912594477599E-3</c:v>
                </c:pt>
                <c:pt idx="1594">
                  <c:v>-1.5134394581027099E-3</c:v>
                </c:pt>
                <c:pt idx="1595">
                  <c:v>-1.4716966258692E-3</c:v>
                </c:pt>
                <c:pt idx="1596">
                  <c:v>-1.5060957784487101E-3</c:v>
                </c:pt>
                <c:pt idx="1597">
                  <c:v>-1.51237195563549E-3</c:v>
                </c:pt>
                <c:pt idx="1598">
                  <c:v>-1.5038623624470801E-3</c:v>
                </c:pt>
                <c:pt idx="1599">
                  <c:v>-1.4982133181617001E-3</c:v>
                </c:pt>
                <c:pt idx="1600">
                  <c:v>-1.50976238797296E-3</c:v>
                </c:pt>
                <c:pt idx="1601">
                  <c:v>-1.4857413928679999E-3</c:v>
                </c:pt>
                <c:pt idx="1602">
                  <c:v>-1.4798715003415399E-3</c:v>
                </c:pt>
                <c:pt idx="1603">
                  <c:v>-1.5019012034864199E-3</c:v>
                </c:pt>
                <c:pt idx="1604">
                  <c:v>-1.47547438638287E-3</c:v>
                </c:pt>
                <c:pt idx="1605">
                  <c:v>-1.50389783515552E-3</c:v>
                </c:pt>
                <c:pt idx="1606">
                  <c:v>-1.51018105608897E-3</c:v>
                </c:pt>
                <c:pt idx="1607">
                  <c:v>-1.50506608333832E-3</c:v>
                </c:pt>
                <c:pt idx="1608">
                  <c:v>-1.4915444613104499E-3</c:v>
                </c:pt>
                <c:pt idx="1609">
                  <c:v>-1.4841655102746001E-3</c:v>
                </c:pt>
                <c:pt idx="1610">
                  <c:v>-1.50031570600911E-3</c:v>
                </c:pt>
                <c:pt idx="1611">
                  <c:v>-1.50895903307577E-3</c:v>
                </c:pt>
                <c:pt idx="1612">
                  <c:v>-1.5183240422066899E-3</c:v>
                </c:pt>
                <c:pt idx="1613">
                  <c:v>-1.5093358173269499E-3</c:v>
                </c:pt>
                <c:pt idx="1614">
                  <c:v>-1.50609239005643E-3</c:v>
                </c:pt>
                <c:pt idx="1615">
                  <c:v>-1.49793163491329E-3</c:v>
                </c:pt>
                <c:pt idx="1616">
                  <c:v>-1.5099715504081101E-3</c:v>
                </c:pt>
                <c:pt idx="1617">
                  <c:v>-1.4706094551530399E-3</c:v>
                </c:pt>
                <c:pt idx="1618">
                  <c:v>-1.5000033622316401E-3</c:v>
                </c:pt>
                <c:pt idx="1619">
                  <c:v>-1.49678828539566E-3</c:v>
                </c:pt>
                <c:pt idx="1620">
                  <c:v>-1.5180041080883699E-3</c:v>
                </c:pt>
                <c:pt idx="1621">
                  <c:v>-1.4986863778124E-3</c:v>
                </c:pt>
                <c:pt idx="1622">
                  <c:v>-1.5258251018035499E-3</c:v>
                </c:pt>
                <c:pt idx="1623">
                  <c:v>-1.4810091915197299E-3</c:v>
                </c:pt>
                <c:pt idx="1624">
                  <c:v>-1.50506208610142E-3</c:v>
                </c:pt>
                <c:pt idx="1625">
                  <c:v>-1.4873451107156801E-3</c:v>
                </c:pt>
                <c:pt idx="1626">
                  <c:v>-1.4926983153190801E-3</c:v>
                </c:pt>
                <c:pt idx="1627">
                  <c:v>-1.5271267714335899E-3</c:v>
                </c:pt>
                <c:pt idx="1628">
                  <c:v>-1.5076008024571901E-3</c:v>
                </c:pt>
                <c:pt idx="1629">
                  <c:v>-1.51115980667964E-3</c:v>
                </c:pt>
                <c:pt idx="1630">
                  <c:v>-1.50245366770611E-3</c:v>
                </c:pt>
                <c:pt idx="1631">
                  <c:v>-1.49150520428263E-3</c:v>
                </c:pt>
                <c:pt idx="1632">
                  <c:v>-1.4878297684235099E-3</c:v>
                </c:pt>
                <c:pt idx="1633">
                  <c:v>-1.5241737916061801E-3</c:v>
                </c:pt>
                <c:pt idx="1634">
                  <c:v>-1.48737250223722E-3</c:v>
                </c:pt>
                <c:pt idx="1635">
                  <c:v>-1.4895330517051E-3</c:v>
                </c:pt>
                <c:pt idx="1636">
                  <c:v>-1.5044070653903599E-3</c:v>
                </c:pt>
                <c:pt idx="1637">
                  <c:v>-1.4743513526790199E-3</c:v>
                </c:pt>
                <c:pt idx="1638">
                  <c:v>-1.50203084851436E-3</c:v>
                </c:pt>
                <c:pt idx="1639">
                  <c:v>-1.49981760489383E-3</c:v>
                </c:pt>
                <c:pt idx="1640">
                  <c:v>-1.47176202173893E-3</c:v>
                </c:pt>
                <c:pt idx="1641">
                  <c:v>-1.4836565305380201E-3</c:v>
                </c:pt>
                <c:pt idx="1642">
                  <c:v>-1.4945215646292799E-3</c:v>
                </c:pt>
                <c:pt idx="1643">
                  <c:v>-1.47513503693946E-3</c:v>
                </c:pt>
                <c:pt idx="1644">
                  <c:v>-1.4969678465135399E-3</c:v>
                </c:pt>
                <c:pt idx="1645">
                  <c:v>-1.4914322660773E-3</c:v>
                </c:pt>
                <c:pt idx="1646">
                  <c:v>-1.4963367502375E-3</c:v>
                </c:pt>
                <c:pt idx="1647">
                  <c:v>-1.48196113587174E-3</c:v>
                </c:pt>
                <c:pt idx="1648">
                  <c:v>-1.4936146974614899E-3</c:v>
                </c:pt>
                <c:pt idx="1649">
                  <c:v>-1.50914758403655E-3</c:v>
                </c:pt>
                <c:pt idx="1650">
                  <c:v>-1.4701841803299301E-3</c:v>
                </c:pt>
                <c:pt idx="1651">
                  <c:v>-1.4865197041865001E-3</c:v>
                </c:pt>
                <c:pt idx="1652">
                  <c:v>-1.46491124311845E-3</c:v>
                </c:pt>
                <c:pt idx="1653">
                  <c:v>-1.4930067140427701E-3</c:v>
                </c:pt>
                <c:pt idx="1654">
                  <c:v>-1.4798238367728601E-3</c:v>
                </c:pt>
                <c:pt idx="1655">
                  <c:v>-1.4855610238668499E-3</c:v>
                </c:pt>
                <c:pt idx="1656">
                  <c:v>-1.4374234266214801E-3</c:v>
                </c:pt>
                <c:pt idx="1657">
                  <c:v>-1.442050671692E-3</c:v>
                </c:pt>
                <c:pt idx="1658">
                  <c:v>-1.4601824162441301E-3</c:v>
                </c:pt>
                <c:pt idx="1659">
                  <c:v>-1.47405281930925E-3</c:v>
                </c:pt>
                <c:pt idx="1660">
                  <c:v>-1.45653342436124E-3</c:v>
                </c:pt>
                <c:pt idx="1661">
                  <c:v>-1.44726743258083E-3</c:v>
                </c:pt>
                <c:pt idx="1662">
                  <c:v>-1.4542812757580401E-3</c:v>
                </c:pt>
                <c:pt idx="1663">
                  <c:v>-1.4483210853247601E-3</c:v>
                </c:pt>
                <c:pt idx="1664">
                  <c:v>-1.44267440774216E-3</c:v>
                </c:pt>
                <c:pt idx="1665">
                  <c:v>-1.44423952411879E-3</c:v>
                </c:pt>
                <c:pt idx="1666">
                  <c:v>-1.40377183712724E-3</c:v>
                </c:pt>
                <c:pt idx="1667">
                  <c:v>-1.41553693157692E-3</c:v>
                </c:pt>
                <c:pt idx="1668">
                  <c:v>-1.3985170491235099E-3</c:v>
                </c:pt>
                <c:pt idx="1669">
                  <c:v>-1.4102980105834299E-3</c:v>
                </c:pt>
                <c:pt idx="1670">
                  <c:v>-1.3869187873493799E-3</c:v>
                </c:pt>
                <c:pt idx="1671">
                  <c:v>-1.39971815763698E-3</c:v>
                </c:pt>
                <c:pt idx="1672">
                  <c:v>-1.4108652819152601E-3</c:v>
                </c:pt>
                <c:pt idx="1673">
                  <c:v>-1.3632030211360099E-3</c:v>
                </c:pt>
                <c:pt idx="1674">
                  <c:v>-1.3966330555072E-3</c:v>
                </c:pt>
                <c:pt idx="1675">
                  <c:v>-1.39453814113981E-3</c:v>
                </c:pt>
                <c:pt idx="1676">
                  <c:v>-1.40153251145721E-3</c:v>
                </c:pt>
                <c:pt idx="1677">
                  <c:v>-1.39359979135823E-3</c:v>
                </c:pt>
                <c:pt idx="1678">
                  <c:v>-1.41331158201191E-3</c:v>
                </c:pt>
                <c:pt idx="1679">
                  <c:v>-1.4075169988273901E-3</c:v>
                </c:pt>
                <c:pt idx="1680">
                  <c:v>-1.35459845925686E-3</c:v>
                </c:pt>
                <c:pt idx="1681">
                  <c:v>-1.42852083101262E-3</c:v>
                </c:pt>
                <c:pt idx="1682">
                  <c:v>-1.4284232353148499E-3</c:v>
                </c:pt>
                <c:pt idx="1683">
                  <c:v>-1.3653879963956401E-3</c:v>
                </c:pt>
                <c:pt idx="1684">
                  <c:v>-1.4014091415459899E-3</c:v>
                </c:pt>
                <c:pt idx="1685">
                  <c:v>-1.40978996236339E-3</c:v>
                </c:pt>
                <c:pt idx="1686">
                  <c:v>-1.41813508896358E-3</c:v>
                </c:pt>
                <c:pt idx="1687">
                  <c:v>-1.41567182850649E-3</c:v>
                </c:pt>
                <c:pt idx="1688">
                  <c:v>-1.41743893519845E-3</c:v>
                </c:pt>
                <c:pt idx="1689">
                  <c:v>-1.3938412272094399E-3</c:v>
                </c:pt>
                <c:pt idx="1690">
                  <c:v>-1.43039628401634E-3</c:v>
                </c:pt>
                <c:pt idx="1691">
                  <c:v>-1.42094148123429E-3</c:v>
                </c:pt>
                <c:pt idx="1692">
                  <c:v>-1.4062071987392399E-3</c:v>
                </c:pt>
                <c:pt idx="1693">
                  <c:v>-1.4320745646979501E-3</c:v>
                </c:pt>
                <c:pt idx="1694">
                  <c:v>-1.4273656109147501E-3</c:v>
                </c:pt>
                <c:pt idx="1695">
                  <c:v>-1.41470311417704E-3</c:v>
                </c:pt>
                <c:pt idx="1696">
                  <c:v>-1.4483938723313401E-3</c:v>
                </c:pt>
                <c:pt idx="1697">
                  <c:v>-1.42624804801097E-3</c:v>
                </c:pt>
                <c:pt idx="1698">
                  <c:v>-1.42906481717887E-3</c:v>
                </c:pt>
                <c:pt idx="1699">
                  <c:v>-1.4130145597604101E-3</c:v>
                </c:pt>
                <c:pt idx="1700">
                  <c:v>-1.45372268696997E-3</c:v>
                </c:pt>
                <c:pt idx="1701">
                  <c:v>-1.4511252860052099E-3</c:v>
                </c:pt>
                <c:pt idx="1702">
                  <c:v>-1.4262976600561E-3</c:v>
                </c:pt>
                <c:pt idx="1703">
                  <c:v>-1.4546177379575001E-3</c:v>
                </c:pt>
                <c:pt idx="1704">
                  <c:v>-1.45515059153352E-3</c:v>
                </c:pt>
                <c:pt idx="1705">
                  <c:v>-1.4475234417855201E-3</c:v>
                </c:pt>
                <c:pt idx="1706">
                  <c:v>-1.43631759871328E-3</c:v>
                </c:pt>
                <c:pt idx="1707">
                  <c:v>-1.44660632790055E-3</c:v>
                </c:pt>
                <c:pt idx="1708">
                  <c:v>-1.4141142906077199E-3</c:v>
                </c:pt>
                <c:pt idx="1709">
                  <c:v>-1.4420056087287301E-3</c:v>
                </c:pt>
                <c:pt idx="1710">
                  <c:v>-1.4401964596112301E-3</c:v>
                </c:pt>
                <c:pt idx="1711">
                  <c:v>-1.4313563288986799E-3</c:v>
                </c:pt>
                <c:pt idx="1712">
                  <c:v>-1.4749867451679299E-3</c:v>
                </c:pt>
                <c:pt idx="1713">
                  <c:v>-1.4409133832989499E-3</c:v>
                </c:pt>
                <c:pt idx="1714">
                  <c:v>-1.4569755554670501E-3</c:v>
                </c:pt>
                <c:pt idx="1715">
                  <c:v>-1.4630324383861999E-3</c:v>
                </c:pt>
                <c:pt idx="1716">
                  <c:v>-1.4705169819312499E-3</c:v>
                </c:pt>
                <c:pt idx="1717">
                  <c:v>-1.4721090915538601E-3</c:v>
                </c:pt>
                <c:pt idx="1718">
                  <c:v>-1.49161871234455E-3</c:v>
                </c:pt>
                <c:pt idx="1719">
                  <c:v>-1.47296094196221E-3</c:v>
                </c:pt>
                <c:pt idx="1720">
                  <c:v>-1.4715262417464401E-3</c:v>
                </c:pt>
                <c:pt idx="1721">
                  <c:v>-1.4184366647294101E-3</c:v>
                </c:pt>
                <c:pt idx="1722">
                  <c:v>-1.47223083073964E-3</c:v>
                </c:pt>
                <c:pt idx="1723">
                  <c:v>-1.4343042954344601E-3</c:v>
                </c:pt>
                <c:pt idx="1724">
                  <c:v>-1.46649569926192E-3</c:v>
                </c:pt>
                <c:pt idx="1725">
                  <c:v>-1.4625569807718501E-3</c:v>
                </c:pt>
                <c:pt idx="1726">
                  <c:v>-1.48440674366156E-3</c:v>
                </c:pt>
                <c:pt idx="1727">
                  <c:v>-1.4731957230285E-3</c:v>
                </c:pt>
                <c:pt idx="1728">
                  <c:v>-1.4848438583620199E-3</c:v>
                </c:pt>
                <c:pt idx="1729">
                  <c:v>-1.4642355376361701E-3</c:v>
                </c:pt>
                <c:pt idx="1730">
                  <c:v>-1.47084523990468E-3</c:v>
                </c:pt>
                <c:pt idx="1731">
                  <c:v>-1.4579883875444101E-3</c:v>
                </c:pt>
                <c:pt idx="1732">
                  <c:v>-1.45416339715995E-3</c:v>
                </c:pt>
                <c:pt idx="1733">
                  <c:v>-1.45039433312047E-3</c:v>
                </c:pt>
                <c:pt idx="1734">
                  <c:v>-1.4491219566007401E-3</c:v>
                </c:pt>
                <c:pt idx="1735">
                  <c:v>-1.45987208095737E-3</c:v>
                </c:pt>
                <c:pt idx="1736">
                  <c:v>-1.4678206531157599E-3</c:v>
                </c:pt>
                <c:pt idx="1737">
                  <c:v>-1.48859745354553E-3</c:v>
                </c:pt>
                <c:pt idx="1738">
                  <c:v>-1.4957355382377801E-3</c:v>
                </c:pt>
                <c:pt idx="1739">
                  <c:v>-1.48557126283929E-3</c:v>
                </c:pt>
                <c:pt idx="1740">
                  <c:v>-1.4653444034308999E-3</c:v>
                </c:pt>
                <c:pt idx="1741">
                  <c:v>-1.4687923267638499E-3</c:v>
                </c:pt>
                <c:pt idx="1742">
                  <c:v>-1.45577962425449E-3</c:v>
                </c:pt>
                <c:pt idx="1743">
                  <c:v>-1.45777674264475E-3</c:v>
                </c:pt>
                <c:pt idx="1744">
                  <c:v>-1.4727710770802099E-3</c:v>
                </c:pt>
                <c:pt idx="1745">
                  <c:v>-1.4569763849874701E-3</c:v>
                </c:pt>
                <c:pt idx="1746">
                  <c:v>-1.4816313001699E-3</c:v>
                </c:pt>
                <c:pt idx="1747">
                  <c:v>-1.47097071182535E-3</c:v>
                </c:pt>
                <c:pt idx="1748">
                  <c:v>-1.47090275099158E-3</c:v>
                </c:pt>
                <c:pt idx="1749">
                  <c:v>-1.46995398016917E-3</c:v>
                </c:pt>
                <c:pt idx="1750">
                  <c:v>-1.46864168270665E-3</c:v>
                </c:pt>
                <c:pt idx="1751">
                  <c:v>-1.47531964114202E-3</c:v>
                </c:pt>
                <c:pt idx="1752">
                  <c:v>-1.4611896777305599E-3</c:v>
                </c:pt>
                <c:pt idx="1753">
                  <c:v>-1.4770418371063E-3</c:v>
                </c:pt>
                <c:pt idx="1754">
                  <c:v>-1.46095790730362E-3</c:v>
                </c:pt>
                <c:pt idx="1755">
                  <c:v>-1.45402485449418E-3</c:v>
                </c:pt>
                <c:pt idx="1756">
                  <c:v>-1.46725449474483E-3</c:v>
                </c:pt>
                <c:pt idx="1757">
                  <c:v>-1.46721406234636E-3</c:v>
                </c:pt>
                <c:pt idx="1758">
                  <c:v>-1.45286752077806E-3</c:v>
                </c:pt>
                <c:pt idx="1759">
                  <c:v>-1.4783447375428999E-3</c:v>
                </c:pt>
                <c:pt idx="1760">
                  <c:v>-1.43742906735882E-3</c:v>
                </c:pt>
                <c:pt idx="1761">
                  <c:v>-1.47676745032776E-3</c:v>
                </c:pt>
                <c:pt idx="1762">
                  <c:v>-1.4651255686804799E-3</c:v>
                </c:pt>
                <c:pt idx="1763">
                  <c:v>-1.4525832468063301E-3</c:v>
                </c:pt>
                <c:pt idx="1764">
                  <c:v>-1.45431197272021E-3</c:v>
                </c:pt>
                <c:pt idx="1765">
                  <c:v>-1.47057743374355E-3</c:v>
                </c:pt>
                <c:pt idx="1766">
                  <c:v>-1.4555815043577501E-3</c:v>
                </c:pt>
                <c:pt idx="1767">
                  <c:v>-1.4605619497148499E-3</c:v>
                </c:pt>
                <c:pt idx="1768">
                  <c:v>-1.4687764802339999E-3</c:v>
                </c:pt>
                <c:pt idx="1769">
                  <c:v>-1.4380597004161901E-3</c:v>
                </c:pt>
                <c:pt idx="1770">
                  <c:v>-1.44439676851031E-3</c:v>
                </c:pt>
                <c:pt idx="1771">
                  <c:v>-1.46752236216286E-3</c:v>
                </c:pt>
                <c:pt idx="1772">
                  <c:v>-1.4633363403884199E-3</c:v>
                </c:pt>
                <c:pt idx="1773">
                  <c:v>-1.4679066577588701E-3</c:v>
                </c:pt>
                <c:pt idx="1774">
                  <c:v>-1.45085220961926E-3</c:v>
                </c:pt>
                <c:pt idx="1775">
                  <c:v>-1.4368166475049399E-3</c:v>
                </c:pt>
                <c:pt idx="1776">
                  <c:v>-1.4503727645477299E-3</c:v>
                </c:pt>
                <c:pt idx="1777">
                  <c:v>-1.46607637105296E-3</c:v>
                </c:pt>
                <c:pt idx="1778">
                  <c:v>-1.45908190997686E-3</c:v>
                </c:pt>
                <c:pt idx="1779">
                  <c:v>-1.44929891287135E-3</c:v>
                </c:pt>
                <c:pt idx="1780">
                  <c:v>-1.4484202398769501E-3</c:v>
                </c:pt>
                <c:pt idx="1781">
                  <c:v>-1.4216650572857099E-3</c:v>
                </c:pt>
                <c:pt idx="1782">
                  <c:v>-1.4475443353824901E-3</c:v>
                </c:pt>
                <c:pt idx="1783">
                  <c:v>-1.414252127945E-3</c:v>
                </c:pt>
                <c:pt idx="1784">
                  <c:v>-1.42525482357047E-3</c:v>
                </c:pt>
                <c:pt idx="1785">
                  <c:v>-1.45303128410018E-3</c:v>
                </c:pt>
                <c:pt idx="1786">
                  <c:v>-1.4637080186579699E-3</c:v>
                </c:pt>
                <c:pt idx="1787">
                  <c:v>-1.42730893331497E-3</c:v>
                </c:pt>
                <c:pt idx="1788">
                  <c:v>-1.3981924694503199E-3</c:v>
                </c:pt>
                <c:pt idx="1789">
                  <c:v>-1.4192975083687301E-3</c:v>
                </c:pt>
                <c:pt idx="1790">
                  <c:v>-1.3918316491309301E-3</c:v>
                </c:pt>
                <c:pt idx="1791">
                  <c:v>-1.45498284109675E-3</c:v>
                </c:pt>
                <c:pt idx="1792">
                  <c:v>-1.43471719055896E-3</c:v>
                </c:pt>
                <c:pt idx="1793">
                  <c:v>-1.4442997170430699E-3</c:v>
                </c:pt>
                <c:pt idx="1794">
                  <c:v>-1.4066114041649501E-3</c:v>
                </c:pt>
                <c:pt idx="1795">
                  <c:v>-1.45517293526399E-3</c:v>
                </c:pt>
                <c:pt idx="1796">
                  <c:v>-1.43090967349267E-3</c:v>
                </c:pt>
                <c:pt idx="1797">
                  <c:v>-1.44086020913228E-3</c:v>
                </c:pt>
                <c:pt idx="1798">
                  <c:v>-1.4183962574258399E-3</c:v>
                </c:pt>
                <c:pt idx="1799">
                  <c:v>-1.4094318408563399E-3</c:v>
                </c:pt>
                <c:pt idx="1800">
                  <c:v>-1.42102372119107E-3</c:v>
                </c:pt>
                <c:pt idx="1801">
                  <c:v>-1.43107199793003E-3</c:v>
                </c:pt>
                <c:pt idx="1802">
                  <c:v>-1.3988574631610799E-3</c:v>
                </c:pt>
                <c:pt idx="1803">
                  <c:v>-1.4243276893433801E-3</c:v>
                </c:pt>
                <c:pt idx="1804">
                  <c:v>-1.4221707535315999E-3</c:v>
                </c:pt>
                <c:pt idx="1805">
                  <c:v>-1.41193245586027E-3</c:v>
                </c:pt>
                <c:pt idx="1806">
                  <c:v>-1.42002353783281E-3</c:v>
                </c:pt>
                <c:pt idx="1807">
                  <c:v>-1.4299180558659599E-3</c:v>
                </c:pt>
                <c:pt idx="1808">
                  <c:v>-1.3952543371793401E-3</c:v>
                </c:pt>
                <c:pt idx="1809">
                  <c:v>-1.4137331897689099E-3</c:v>
                </c:pt>
                <c:pt idx="1810">
                  <c:v>-1.40198659831413E-3</c:v>
                </c:pt>
                <c:pt idx="1811">
                  <c:v>-1.4061762810879E-3</c:v>
                </c:pt>
                <c:pt idx="1812">
                  <c:v>-1.3815335033543999E-3</c:v>
                </c:pt>
                <c:pt idx="1813">
                  <c:v>-1.35734744512228E-3</c:v>
                </c:pt>
                <c:pt idx="1814">
                  <c:v>-1.3942592137432101E-3</c:v>
                </c:pt>
                <c:pt idx="1815">
                  <c:v>-1.3807011012532599E-3</c:v>
                </c:pt>
                <c:pt idx="1816">
                  <c:v>-1.4034876394411399E-3</c:v>
                </c:pt>
                <c:pt idx="1817">
                  <c:v>-1.3638467987004E-3</c:v>
                </c:pt>
                <c:pt idx="1818">
                  <c:v>-1.4361802234355301E-3</c:v>
                </c:pt>
                <c:pt idx="1819">
                  <c:v>-1.4032334669896499E-3</c:v>
                </c:pt>
                <c:pt idx="1820">
                  <c:v>-1.4314408870322801E-3</c:v>
                </c:pt>
                <c:pt idx="1821">
                  <c:v>-1.4084369930576601E-3</c:v>
                </c:pt>
                <c:pt idx="1822">
                  <c:v>-1.40265574440659E-3</c:v>
                </c:pt>
                <c:pt idx="1823">
                  <c:v>-1.4403794625778401E-3</c:v>
                </c:pt>
                <c:pt idx="1824">
                  <c:v>-1.4172460882002E-3</c:v>
                </c:pt>
                <c:pt idx="1825">
                  <c:v>-1.4098043280859501E-3</c:v>
                </c:pt>
                <c:pt idx="1826">
                  <c:v>-1.3788897125042499E-3</c:v>
                </c:pt>
                <c:pt idx="1827">
                  <c:v>-1.4070706116609999E-3</c:v>
                </c:pt>
                <c:pt idx="1828">
                  <c:v>-1.3693535375989799E-3</c:v>
                </c:pt>
                <c:pt idx="1829">
                  <c:v>-1.3561028898141101E-3</c:v>
                </c:pt>
                <c:pt idx="1830">
                  <c:v>-1.44746217184777E-3</c:v>
                </c:pt>
                <c:pt idx="1831">
                  <c:v>-1.3995924777650899E-3</c:v>
                </c:pt>
                <c:pt idx="1832">
                  <c:v>-1.4265435603719599E-3</c:v>
                </c:pt>
                <c:pt idx="1833">
                  <c:v>-1.4114405778766501E-3</c:v>
                </c:pt>
                <c:pt idx="1834">
                  <c:v>-1.41921332329706E-3</c:v>
                </c:pt>
                <c:pt idx="1835">
                  <c:v>-1.4141761947717899E-3</c:v>
                </c:pt>
                <c:pt idx="1836">
                  <c:v>-1.4206625020530899E-3</c:v>
                </c:pt>
                <c:pt idx="1837">
                  <c:v>-1.4277855663734601E-3</c:v>
                </c:pt>
                <c:pt idx="1838">
                  <c:v>-1.3892744969280001E-3</c:v>
                </c:pt>
                <c:pt idx="1839">
                  <c:v>-1.3744092374527799E-3</c:v>
                </c:pt>
                <c:pt idx="1840">
                  <c:v>-1.40812884796589E-3</c:v>
                </c:pt>
                <c:pt idx="1841">
                  <c:v>-1.38734664995696E-3</c:v>
                </c:pt>
                <c:pt idx="1842">
                  <c:v>-1.36230789691372E-3</c:v>
                </c:pt>
                <c:pt idx="1843">
                  <c:v>-1.3686822435666601E-3</c:v>
                </c:pt>
                <c:pt idx="1844">
                  <c:v>-1.4160326387251999E-3</c:v>
                </c:pt>
                <c:pt idx="1845">
                  <c:v>-1.39346594729502E-3</c:v>
                </c:pt>
                <c:pt idx="1846">
                  <c:v>-1.37572809247458E-3</c:v>
                </c:pt>
                <c:pt idx="1847">
                  <c:v>-1.4109179081559799E-3</c:v>
                </c:pt>
                <c:pt idx="1848">
                  <c:v>-1.4110956579345001E-3</c:v>
                </c:pt>
                <c:pt idx="1849">
                  <c:v>-1.4398046960067501E-3</c:v>
                </c:pt>
                <c:pt idx="1850">
                  <c:v>-1.3610972526401999E-3</c:v>
                </c:pt>
                <c:pt idx="1851">
                  <c:v>-1.3737584696665E-3</c:v>
                </c:pt>
                <c:pt idx="1852">
                  <c:v>-1.3281270232317201E-3</c:v>
                </c:pt>
                <c:pt idx="1853">
                  <c:v>-1.39519694947437E-3</c:v>
                </c:pt>
                <c:pt idx="1854">
                  <c:v>-1.39686275058892E-3</c:v>
                </c:pt>
                <c:pt idx="1855">
                  <c:v>-1.4203309443509E-3</c:v>
                </c:pt>
                <c:pt idx="1856">
                  <c:v>-1.44686839859666E-3</c:v>
                </c:pt>
                <c:pt idx="1857">
                  <c:v>-1.4058510697161201E-3</c:v>
                </c:pt>
                <c:pt idx="1858">
                  <c:v>-1.37872641903058E-3</c:v>
                </c:pt>
                <c:pt idx="1859">
                  <c:v>-1.38525623478589E-3</c:v>
                </c:pt>
                <c:pt idx="1860">
                  <c:v>-1.4089341849280099E-3</c:v>
                </c:pt>
                <c:pt idx="1861">
                  <c:v>-1.3831108128747199E-3</c:v>
                </c:pt>
                <c:pt idx="1862">
                  <c:v>-1.4027732634199E-3</c:v>
                </c:pt>
                <c:pt idx="1863">
                  <c:v>-1.41583180198263E-3</c:v>
                </c:pt>
                <c:pt idx="1864">
                  <c:v>-1.4583608339697499E-3</c:v>
                </c:pt>
                <c:pt idx="1865">
                  <c:v>-1.40843879009303E-3</c:v>
                </c:pt>
                <c:pt idx="1866">
                  <c:v>-1.39448441597661E-3</c:v>
                </c:pt>
                <c:pt idx="1867">
                  <c:v>-1.3821458352662301E-3</c:v>
                </c:pt>
                <c:pt idx="1868">
                  <c:v>-1.3943807147264299E-3</c:v>
                </c:pt>
                <c:pt idx="1869">
                  <c:v>-1.3824353056255899E-3</c:v>
                </c:pt>
                <c:pt idx="1870">
                  <c:v>-1.4104641605410201E-3</c:v>
                </c:pt>
                <c:pt idx="1871">
                  <c:v>-1.40907728613815E-3</c:v>
                </c:pt>
                <c:pt idx="1872">
                  <c:v>-1.36290076102697E-3</c:v>
                </c:pt>
                <c:pt idx="1873">
                  <c:v>-1.3927326186971101E-3</c:v>
                </c:pt>
                <c:pt idx="1874">
                  <c:v>-1.4295807565588201E-3</c:v>
                </c:pt>
                <c:pt idx="1875">
                  <c:v>-1.4125118222963701E-3</c:v>
                </c:pt>
                <c:pt idx="1876">
                  <c:v>-1.3876013603479199E-3</c:v>
                </c:pt>
                <c:pt idx="1877">
                  <c:v>-1.3891687952134601E-3</c:v>
                </c:pt>
                <c:pt idx="1878">
                  <c:v>-1.4133005768828099E-3</c:v>
                </c:pt>
                <c:pt idx="1879">
                  <c:v>-1.40397350556262E-3</c:v>
                </c:pt>
                <c:pt idx="1880">
                  <c:v>-1.4197136279851699E-3</c:v>
                </c:pt>
                <c:pt idx="1881">
                  <c:v>-1.36621906571729E-3</c:v>
                </c:pt>
                <c:pt idx="1882">
                  <c:v>-1.3742620744855701E-3</c:v>
                </c:pt>
                <c:pt idx="1883">
                  <c:v>-1.3572571749940201E-3</c:v>
                </c:pt>
                <c:pt idx="1884">
                  <c:v>-1.39627778475711E-3</c:v>
                </c:pt>
                <c:pt idx="1885">
                  <c:v>-1.3601290533276299E-3</c:v>
                </c:pt>
                <c:pt idx="1886">
                  <c:v>-1.39663584860537E-3</c:v>
                </c:pt>
                <c:pt idx="1887">
                  <c:v>-1.3642036879260399E-3</c:v>
                </c:pt>
                <c:pt idx="1888">
                  <c:v>-1.39311150901589E-3</c:v>
                </c:pt>
                <c:pt idx="1889">
                  <c:v>-1.41411535873232E-3</c:v>
                </c:pt>
                <c:pt idx="1890">
                  <c:v>-1.4203168448820699E-3</c:v>
                </c:pt>
                <c:pt idx="1891">
                  <c:v>-1.4126215047161701E-3</c:v>
                </c:pt>
                <c:pt idx="1892">
                  <c:v>-1.402333317586E-3</c:v>
                </c:pt>
                <c:pt idx="1893">
                  <c:v>-1.3998326747508799E-3</c:v>
                </c:pt>
                <c:pt idx="1894">
                  <c:v>-1.38124948190125E-3</c:v>
                </c:pt>
                <c:pt idx="1895">
                  <c:v>-1.4391434223086301E-3</c:v>
                </c:pt>
                <c:pt idx="1896">
                  <c:v>-1.4194293709915099E-3</c:v>
                </c:pt>
                <c:pt idx="1897">
                  <c:v>-1.4144050149663199E-3</c:v>
                </c:pt>
                <c:pt idx="1898">
                  <c:v>-1.4310648665140601E-3</c:v>
                </c:pt>
                <c:pt idx="1899">
                  <c:v>-1.43106700449367E-3</c:v>
                </c:pt>
                <c:pt idx="1900">
                  <c:v>-1.47953624567711E-3</c:v>
                </c:pt>
                <c:pt idx="1901">
                  <c:v>-1.3746230976368599E-3</c:v>
                </c:pt>
                <c:pt idx="1902">
                  <c:v>-1.4036262419488E-3</c:v>
                </c:pt>
                <c:pt idx="1903">
                  <c:v>-1.4101253009905299E-3</c:v>
                </c:pt>
                <c:pt idx="1904">
                  <c:v>-1.42235664100313E-3</c:v>
                </c:pt>
                <c:pt idx="1905">
                  <c:v>-1.4503581913278499E-3</c:v>
                </c:pt>
                <c:pt idx="1906">
                  <c:v>-1.3871564784145799E-3</c:v>
                </c:pt>
                <c:pt idx="1907">
                  <c:v>-1.3711083064540199E-3</c:v>
                </c:pt>
                <c:pt idx="1908">
                  <c:v>-1.40449829757837E-3</c:v>
                </c:pt>
                <c:pt idx="1909">
                  <c:v>-1.43574109247689E-3</c:v>
                </c:pt>
                <c:pt idx="1910">
                  <c:v>-1.41993377951382E-3</c:v>
                </c:pt>
                <c:pt idx="1911">
                  <c:v>-1.4623501354483399E-3</c:v>
                </c:pt>
                <c:pt idx="1912">
                  <c:v>-1.41756549014683E-3</c:v>
                </c:pt>
                <c:pt idx="1913">
                  <c:v>-1.46562903684214E-3</c:v>
                </c:pt>
                <c:pt idx="1914">
                  <c:v>-1.4190399939039899E-3</c:v>
                </c:pt>
                <c:pt idx="1915">
                  <c:v>-1.4185079334723301E-3</c:v>
                </c:pt>
                <c:pt idx="1916">
                  <c:v>-1.40675002428836E-3</c:v>
                </c:pt>
                <c:pt idx="1917">
                  <c:v>-1.4209608769724001E-3</c:v>
                </c:pt>
                <c:pt idx="1918">
                  <c:v>-1.3766640213009401E-3</c:v>
                </c:pt>
                <c:pt idx="1919">
                  <c:v>-1.41396374065861E-3</c:v>
                </c:pt>
                <c:pt idx="1920">
                  <c:v>-1.4112178503138499E-3</c:v>
                </c:pt>
                <c:pt idx="1921">
                  <c:v>-1.41994083197943E-3</c:v>
                </c:pt>
                <c:pt idx="1922">
                  <c:v>-1.4045739381091801E-3</c:v>
                </c:pt>
                <c:pt idx="1923">
                  <c:v>-1.43671061709662E-3</c:v>
                </c:pt>
                <c:pt idx="1924">
                  <c:v>-1.3799848386338699E-3</c:v>
                </c:pt>
                <c:pt idx="1925">
                  <c:v>-1.4412029467559099E-3</c:v>
                </c:pt>
                <c:pt idx="1926">
                  <c:v>-1.41543709787016E-3</c:v>
                </c:pt>
                <c:pt idx="1927">
                  <c:v>-1.4239359001614301E-3</c:v>
                </c:pt>
                <c:pt idx="1928">
                  <c:v>-1.4512065985475501E-3</c:v>
                </c:pt>
                <c:pt idx="1929">
                  <c:v>-1.40609364321274E-3</c:v>
                </c:pt>
                <c:pt idx="1930">
                  <c:v>-1.3985588767496599E-3</c:v>
                </c:pt>
                <c:pt idx="1931">
                  <c:v>-1.40547965873604E-3</c:v>
                </c:pt>
                <c:pt idx="1932">
                  <c:v>-1.4315267347958501E-3</c:v>
                </c:pt>
                <c:pt idx="1933">
                  <c:v>-1.4333881033311399E-3</c:v>
                </c:pt>
                <c:pt idx="1934">
                  <c:v>-1.4087465632180701E-3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835-4473-8E61-1337B4DEA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8603792"/>
        <c:axId val="811810560"/>
        <c:extLst/>
      </c:scatterChart>
      <c:valAx>
        <c:axId val="758603792"/>
        <c:scaling>
          <c:orientation val="minMax"/>
          <c:max val="16000"/>
          <c:min val="-16000"/>
        </c:scaling>
        <c:delete val="0"/>
        <c:axPos val="b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Bdc [Oe]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1810560"/>
        <c:crosses val="autoZero"/>
        <c:crossBetween val="midCat"/>
        <c:majorUnit val="4000"/>
      </c:valAx>
      <c:valAx>
        <c:axId val="811810560"/>
        <c:scaling>
          <c:orientation val="minMax"/>
          <c:max val="4.000000000000001E-3"/>
          <c:min val="-4.000000000000001E-3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m [emu]</a:t>
                </a:r>
              </a:p>
            </c:rich>
          </c:tx>
          <c:layout>
            <c:manualLayout>
              <c:xMode val="edge"/>
              <c:yMode val="edge"/>
              <c:x val="1.559225497952467E-3"/>
              <c:y val="0.23878603831397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60379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323508240586475E-2"/>
          <c:y val="2.2969618117356171E-2"/>
          <c:w val="0.94364255804453989"/>
          <c:h val="0.91720496742243895"/>
        </c:manualLayout>
      </c:layout>
      <c:scatterChart>
        <c:scatterStyle val="lineMarker"/>
        <c:varyColors val="0"/>
        <c:ser>
          <c:idx val="1"/>
          <c:order val="3"/>
          <c:tx>
            <c:v>virg PARALLEL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FF"/>
              </a:solidFill>
              <a:ln w="9525">
                <a:solidFill>
                  <a:srgbClr val="FF00FF"/>
                </a:solidFill>
              </a:ln>
              <a:effectLst/>
            </c:spPr>
          </c:marker>
          <c:xVal>
            <c:numRef>
              <c:f>'[manParal_Aries_Nb3Sn_Nb_Cu(SUBU2)DL_11_02_19.xlsx]data_Loop'!$T$13:$T$7519</c:f>
              <c:numCache>
                <c:formatCode>General</c:formatCode>
                <c:ptCount val="7507"/>
                <c:pt idx="0">
                  <c:v>5.61654567718506E-2</c:v>
                </c:pt>
                <c:pt idx="1">
                  <c:v>0.98873491585254702</c:v>
                </c:pt>
                <c:pt idx="2">
                  <c:v>2.6109699606895398</c:v>
                </c:pt>
                <c:pt idx="3">
                  <c:v>4.4775952100753802</c:v>
                </c:pt>
                <c:pt idx="4">
                  <c:v>6.4645676612854004</c:v>
                </c:pt>
                <c:pt idx="5">
                  <c:v>8.4022145271301305</c:v>
                </c:pt>
                <c:pt idx="6">
                  <c:v>10.360368728637701</c:v>
                </c:pt>
                <c:pt idx="7">
                  <c:v>12.4089241027832</c:v>
                </c:pt>
                <c:pt idx="8">
                  <c:v>14.483353137969999</c:v>
                </c:pt>
                <c:pt idx="9">
                  <c:v>16.444834232330301</c:v>
                </c:pt>
                <c:pt idx="10">
                  <c:v>18.356106758117701</c:v>
                </c:pt>
                <c:pt idx="11">
                  <c:v>20.4057264328003</c:v>
                </c:pt>
                <c:pt idx="12">
                  <c:v>22.329602241516099</c:v>
                </c:pt>
                <c:pt idx="13">
                  <c:v>24.366648674011198</c:v>
                </c:pt>
                <c:pt idx="14">
                  <c:v>26.4917154312134</c:v>
                </c:pt>
                <c:pt idx="15">
                  <c:v>28.428167343139599</c:v>
                </c:pt>
                <c:pt idx="16">
                  <c:v>30.352045059204102</c:v>
                </c:pt>
                <c:pt idx="17">
                  <c:v>32.414239883422901</c:v>
                </c:pt>
                <c:pt idx="18">
                  <c:v>34.463859558105497</c:v>
                </c:pt>
                <c:pt idx="19">
                  <c:v>36.362586975097699</c:v>
                </c:pt>
                <c:pt idx="20">
                  <c:v>38.3241863250732</c:v>
                </c:pt>
                <c:pt idx="21">
                  <c:v>40.373805999755902</c:v>
                </c:pt>
                <c:pt idx="22">
                  <c:v>42.373128890991197</c:v>
                </c:pt>
                <c:pt idx="23">
                  <c:v>44.397600173950202</c:v>
                </c:pt>
                <c:pt idx="24">
                  <c:v>46.484884262084996</c:v>
                </c:pt>
                <c:pt idx="25">
                  <c:v>48.4212741851807</c:v>
                </c:pt>
                <c:pt idx="26">
                  <c:v>50.483467102050803</c:v>
                </c:pt>
                <c:pt idx="27">
                  <c:v>52.495365142822301</c:v>
                </c:pt>
                <c:pt idx="28">
                  <c:v>54.318767547607401</c:v>
                </c:pt>
                <c:pt idx="29">
                  <c:v>56.355932235717802</c:v>
                </c:pt>
                <c:pt idx="30">
                  <c:v>58.405431747436502</c:v>
                </c:pt>
                <c:pt idx="31">
                  <c:v>60.442359924316399</c:v>
                </c:pt>
                <c:pt idx="32">
                  <c:v>62.466949462890597</c:v>
                </c:pt>
                <c:pt idx="33">
                  <c:v>64.416093826293903</c:v>
                </c:pt>
                <c:pt idx="34">
                  <c:v>66.365001678466797</c:v>
                </c:pt>
                <c:pt idx="35">
                  <c:v>68.339054107666001</c:v>
                </c:pt>
                <c:pt idx="36">
                  <c:v>70.3887939453125</c:v>
                </c:pt>
                <c:pt idx="37">
                  <c:v>72.425960540771499</c:v>
                </c:pt>
                <c:pt idx="38">
                  <c:v>74.374866485595703</c:v>
                </c:pt>
                <c:pt idx="39">
                  <c:v>76.411792755126996</c:v>
                </c:pt>
                <c:pt idx="40">
                  <c:v>78.386085510253906</c:v>
                </c:pt>
                <c:pt idx="41">
                  <c:v>80.335231781005902</c:v>
                </c:pt>
                <c:pt idx="42">
                  <c:v>82.422454833984403</c:v>
                </c:pt>
                <c:pt idx="43">
                  <c:v>84.434230804443402</c:v>
                </c:pt>
                <c:pt idx="44">
                  <c:v>86.370681762695298</c:v>
                </c:pt>
                <c:pt idx="45">
                  <c:v>88.319705963134794</c:v>
                </c:pt>
                <c:pt idx="46">
                  <c:v>90.394592285156193</c:v>
                </c:pt>
                <c:pt idx="47">
                  <c:v>92.431636810302706</c:v>
                </c:pt>
                <c:pt idx="48">
                  <c:v>94.367977142333999</c:v>
                </c:pt>
                <c:pt idx="49">
                  <c:v>96.379878997802706</c:v>
                </c:pt>
                <c:pt idx="50">
                  <c:v>98.442302703857393</c:v>
                </c:pt>
                <c:pt idx="51">
                  <c:v>100.36617660522499</c:v>
                </c:pt>
                <c:pt idx="52">
                  <c:v>102.327541351318</c:v>
                </c:pt>
                <c:pt idx="53">
                  <c:v>104.427459716797</c:v>
                </c:pt>
                <c:pt idx="54">
                  <c:v>106.40163421630901</c:v>
                </c:pt>
                <c:pt idx="55">
                  <c:v>108.28802490234401</c:v>
                </c:pt>
                <c:pt idx="56">
                  <c:v>110.24962997436501</c:v>
                </c:pt>
                <c:pt idx="57">
                  <c:v>112.362117767334</c:v>
                </c:pt>
                <c:pt idx="58">
                  <c:v>114.411968231201</c:v>
                </c:pt>
                <c:pt idx="59">
                  <c:v>116.335609436035</c:v>
                </c:pt>
                <c:pt idx="60">
                  <c:v>118.347270965576</c:v>
                </c:pt>
                <c:pt idx="61">
                  <c:v>120.296298980713</c:v>
                </c:pt>
                <c:pt idx="62">
                  <c:v>122.37130355834999</c:v>
                </c:pt>
                <c:pt idx="63">
                  <c:v>124.44630432128901</c:v>
                </c:pt>
                <c:pt idx="64">
                  <c:v>126.332225799561</c:v>
                </c:pt>
                <c:pt idx="65">
                  <c:v>128.318744659424</c:v>
                </c:pt>
                <c:pt idx="66">
                  <c:v>130.30548858642601</c:v>
                </c:pt>
                <c:pt idx="67">
                  <c:v>132.355110168457</c:v>
                </c:pt>
                <c:pt idx="68">
                  <c:v>134.442459106445</c:v>
                </c:pt>
                <c:pt idx="69">
                  <c:v>136.37890625</c:v>
                </c:pt>
                <c:pt idx="70">
                  <c:v>138.32792663574199</c:v>
                </c:pt>
                <c:pt idx="71">
                  <c:v>140.33982849121099</c:v>
                </c:pt>
                <c:pt idx="72">
                  <c:v>142.30165863037101</c:v>
                </c:pt>
                <c:pt idx="73">
                  <c:v>144.250679016113</c:v>
                </c:pt>
                <c:pt idx="74">
                  <c:v>146.24977111816401</c:v>
                </c:pt>
                <c:pt idx="75">
                  <c:v>148.32453918457</c:v>
                </c:pt>
                <c:pt idx="76">
                  <c:v>150.34901428222699</c:v>
                </c:pt>
                <c:pt idx="77">
                  <c:v>152.33576202392601</c:v>
                </c:pt>
                <c:pt idx="78">
                  <c:v>154.29736328125</c:v>
                </c:pt>
                <c:pt idx="79">
                  <c:v>156.27154541015599</c:v>
                </c:pt>
                <c:pt idx="80">
                  <c:v>158.30858612060501</c:v>
                </c:pt>
                <c:pt idx="81">
                  <c:v>160.34585571289099</c:v>
                </c:pt>
                <c:pt idx="82">
                  <c:v>162.307693481445</c:v>
                </c:pt>
                <c:pt idx="83">
                  <c:v>164.28163909912101</c:v>
                </c:pt>
                <c:pt idx="84">
                  <c:v>166.30587768554699</c:v>
                </c:pt>
                <c:pt idx="85">
                  <c:v>168.33034515380899</c:v>
                </c:pt>
                <c:pt idx="86">
                  <c:v>170.27936553955101</c:v>
                </c:pt>
                <c:pt idx="87">
                  <c:v>172.291259765625</c:v>
                </c:pt>
                <c:pt idx="88">
                  <c:v>174.37860107421901</c:v>
                </c:pt>
                <c:pt idx="89">
                  <c:v>176.32762908935501</c:v>
                </c:pt>
                <c:pt idx="90">
                  <c:v>178.25151062011699</c:v>
                </c:pt>
                <c:pt idx="91">
                  <c:v>180.22568511962899</c:v>
                </c:pt>
                <c:pt idx="92">
                  <c:v>182.23780822753901</c:v>
                </c:pt>
                <c:pt idx="93">
                  <c:v>184.224555969238</c:v>
                </c:pt>
                <c:pt idx="94">
                  <c:v>186.28628540039099</c:v>
                </c:pt>
                <c:pt idx="95">
                  <c:v>188.29795074462899</c:v>
                </c:pt>
                <c:pt idx="96">
                  <c:v>190.334999084473</c:v>
                </c:pt>
                <c:pt idx="97">
                  <c:v>192.35993194580101</c:v>
                </c:pt>
                <c:pt idx="98">
                  <c:v>194.3466796875</c:v>
                </c:pt>
                <c:pt idx="99">
                  <c:v>196.35858154296901</c:v>
                </c:pt>
                <c:pt idx="100">
                  <c:v>198.28246307373001</c:v>
                </c:pt>
                <c:pt idx="101">
                  <c:v>200.26873779296901</c:v>
                </c:pt>
                <c:pt idx="102">
                  <c:v>202.33139801025399</c:v>
                </c:pt>
                <c:pt idx="103">
                  <c:v>204.39360046386699</c:v>
                </c:pt>
                <c:pt idx="104">
                  <c:v>206.30490112304699</c:v>
                </c:pt>
                <c:pt idx="105">
                  <c:v>208.20409393310501</c:v>
                </c:pt>
                <c:pt idx="106">
                  <c:v>210.20294952392601</c:v>
                </c:pt>
                <c:pt idx="107">
                  <c:v>212.22695922851599</c:v>
                </c:pt>
                <c:pt idx="108">
                  <c:v>214.31476593017601</c:v>
                </c:pt>
                <c:pt idx="109">
                  <c:v>216.37741851806601</c:v>
                </c:pt>
                <c:pt idx="110">
                  <c:v>218.31340789794899</c:v>
                </c:pt>
                <c:pt idx="111">
                  <c:v>220.26197052001999</c:v>
                </c:pt>
                <c:pt idx="112">
                  <c:v>222.362358093262</c:v>
                </c:pt>
                <c:pt idx="113">
                  <c:v>224.349571228027</c:v>
                </c:pt>
                <c:pt idx="114">
                  <c:v>226.22267913818399</c:v>
                </c:pt>
                <c:pt idx="115">
                  <c:v>228.22200775146499</c:v>
                </c:pt>
                <c:pt idx="116">
                  <c:v>230.20922088623001</c:v>
                </c:pt>
                <c:pt idx="117">
                  <c:v>232.34638977050801</c:v>
                </c:pt>
                <c:pt idx="118">
                  <c:v>234.32009887695301</c:v>
                </c:pt>
                <c:pt idx="119">
                  <c:v>236.26959228515599</c:v>
                </c:pt>
                <c:pt idx="120">
                  <c:v>238.31967926025399</c:v>
                </c:pt>
                <c:pt idx="121">
                  <c:v>240.230506896973</c:v>
                </c:pt>
                <c:pt idx="122">
                  <c:v>242.25497436523401</c:v>
                </c:pt>
                <c:pt idx="123">
                  <c:v>244.27992248535199</c:v>
                </c:pt>
                <c:pt idx="124">
                  <c:v>246.21637725830101</c:v>
                </c:pt>
                <c:pt idx="125">
                  <c:v>248.16540527343801</c:v>
                </c:pt>
                <c:pt idx="126">
                  <c:v>250.20245361328099</c:v>
                </c:pt>
                <c:pt idx="127">
                  <c:v>252.23903656005899</c:v>
                </c:pt>
                <c:pt idx="128">
                  <c:v>254.25093078613301</c:v>
                </c:pt>
                <c:pt idx="129">
                  <c:v>256.28842926025402</c:v>
                </c:pt>
                <c:pt idx="130">
                  <c:v>258.28775024414102</c:v>
                </c:pt>
                <c:pt idx="131">
                  <c:v>260.18601989746099</c:v>
                </c:pt>
                <c:pt idx="132">
                  <c:v>262.21002197265602</c:v>
                </c:pt>
                <c:pt idx="133">
                  <c:v>264.28526306152298</c:v>
                </c:pt>
                <c:pt idx="134">
                  <c:v>266.19703674316401</c:v>
                </c:pt>
                <c:pt idx="135">
                  <c:v>268.14559936523398</c:v>
                </c:pt>
                <c:pt idx="136">
                  <c:v>270.27020263671898</c:v>
                </c:pt>
                <c:pt idx="137">
                  <c:v>272.35800170898398</c:v>
                </c:pt>
                <c:pt idx="138">
                  <c:v>274.28233337402298</c:v>
                </c:pt>
                <c:pt idx="139">
                  <c:v>276.21878051757801</c:v>
                </c:pt>
                <c:pt idx="140">
                  <c:v>278.20506286621099</c:v>
                </c:pt>
                <c:pt idx="141">
                  <c:v>280.19181823730497</c:v>
                </c:pt>
                <c:pt idx="142">
                  <c:v>282.16645812988298</c:v>
                </c:pt>
                <c:pt idx="143">
                  <c:v>284.15319824218699</c:v>
                </c:pt>
                <c:pt idx="144">
                  <c:v>286.16510009765602</c:v>
                </c:pt>
                <c:pt idx="145">
                  <c:v>288.23941040039102</c:v>
                </c:pt>
                <c:pt idx="146">
                  <c:v>290.26341247558599</c:v>
                </c:pt>
                <c:pt idx="147">
                  <c:v>292.18728637695301</c:v>
                </c:pt>
                <c:pt idx="148">
                  <c:v>294.17449951171898</c:v>
                </c:pt>
                <c:pt idx="149">
                  <c:v>296.21154785156199</c:v>
                </c:pt>
                <c:pt idx="150">
                  <c:v>298.23602294921898</c:v>
                </c:pt>
                <c:pt idx="151">
                  <c:v>300.29867553710898</c:v>
                </c:pt>
                <c:pt idx="152">
                  <c:v>302.34782409667997</c:v>
                </c:pt>
                <c:pt idx="153">
                  <c:v>304.24656677246099</c:v>
                </c:pt>
                <c:pt idx="154">
                  <c:v>306.23332214355497</c:v>
                </c:pt>
                <c:pt idx="155">
                  <c:v>308.3076171875</c:v>
                </c:pt>
                <c:pt idx="156">
                  <c:v>310.23196411132801</c:v>
                </c:pt>
                <c:pt idx="157">
                  <c:v>312.13069152832003</c:v>
                </c:pt>
                <c:pt idx="158">
                  <c:v>314.19288635253901</c:v>
                </c:pt>
                <c:pt idx="159">
                  <c:v>316.20524597167997</c:v>
                </c:pt>
                <c:pt idx="160">
                  <c:v>318.11653137207003</c:v>
                </c:pt>
                <c:pt idx="161">
                  <c:v>320.20339965820301</c:v>
                </c:pt>
                <c:pt idx="162">
                  <c:v>322.24044799804699</c:v>
                </c:pt>
                <c:pt idx="163">
                  <c:v>324.1396484375</c:v>
                </c:pt>
                <c:pt idx="164">
                  <c:v>326.11335754394503</c:v>
                </c:pt>
                <c:pt idx="165">
                  <c:v>328.33901977539102</c:v>
                </c:pt>
                <c:pt idx="166">
                  <c:v>330.36396789550798</c:v>
                </c:pt>
                <c:pt idx="167">
                  <c:v>332.22450256347702</c:v>
                </c:pt>
                <c:pt idx="168">
                  <c:v>334.21076965332003</c:v>
                </c:pt>
                <c:pt idx="169">
                  <c:v>336.1220703125</c:v>
                </c:pt>
                <c:pt idx="170">
                  <c:v>338.18428039550798</c:v>
                </c:pt>
                <c:pt idx="171">
                  <c:v>340.24694824218801</c:v>
                </c:pt>
                <c:pt idx="172">
                  <c:v>342.20899963378901</c:v>
                </c:pt>
                <c:pt idx="173">
                  <c:v>344.20831298828102</c:v>
                </c:pt>
                <c:pt idx="174">
                  <c:v>346.18202209472702</c:v>
                </c:pt>
                <c:pt idx="175">
                  <c:v>348.21861267089798</c:v>
                </c:pt>
                <c:pt idx="176">
                  <c:v>350.24310302734398</c:v>
                </c:pt>
                <c:pt idx="177">
                  <c:v>352.20469665527298</c:v>
                </c:pt>
                <c:pt idx="178">
                  <c:v>354.217041015625</c:v>
                </c:pt>
                <c:pt idx="179">
                  <c:v>356.24198913574202</c:v>
                </c:pt>
                <c:pt idx="180">
                  <c:v>358.20314025878901</c:v>
                </c:pt>
                <c:pt idx="181">
                  <c:v>360.13911437988298</c:v>
                </c:pt>
                <c:pt idx="182">
                  <c:v>362.17662048339798</c:v>
                </c:pt>
                <c:pt idx="183">
                  <c:v>364.16336059570301</c:v>
                </c:pt>
                <c:pt idx="184">
                  <c:v>366.13705444335898</c:v>
                </c:pt>
                <c:pt idx="185">
                  <c:v>368.16154479980497</c:v>
                </c:pt>
                <c:pt idx="186">
                  <c:v>370.12362670898398</c:v>
                </c:pt>
                <c:pt idx="187">
                  <c:v>372.12341308593699</c:v>
                </c:pt>
                <c:pt idx="188">
                  <c:v>374.16046142578102</c:v>
                </c:pt>
                <c:pt idx="189">
                  <c:v>376.13462829589798</c:v>
                </c:pt>
                <c:pt idx="190">
                  <c:v>378.14651489257801</c:v>
                </c:pt>
                <c:pt idx="191">
                  <c:v>380.15748596191401</c:v>
                </c:pt>
                <c:pt idx="192">
                  <c:v>382.18194580078102</c:v>
                </c:pt>
                <c:pt idx="193">
                  <c:v>384.19383239746099</c:v>
                </c:pt>
                <c:pt idx="194">
                  <c:v>386.11772155761702</c:v>
                </c:pt>
                <c:pt idx="195">
                  <c:v>388.10540771484398</c:v>
                </c:pt>
                <c:pt idx="196">
                  <c:v>390.16665649414102</c:v>
                </c:pt>
                <c:pt idx="197">
                  <c:v>392.16598510742199</c:v>
                </c:pt>
                <c:pt idx="198">
                  <c:v>394.12854003906301</c:v>
                </c:pt>
                <c:pt idx="199">
                  <c:v>396.15299987792997</c:v>
                </c:pt>
                <c:pt idx="200">
                  <c:v>398.17745971679699</c:v>
                </c:pt>
                <c:pt idx="201">
                  <c:v>400.18937683105497</c:v>
                </c:pt>
                <c:pt idx="202">
                  <c:v>402.12489318847702</c:v>
                </c:pt>
                <c:pt idx="203">
                  <c:v>404.04875183105497</c:v>
                </c:pt>
                <c:pt idx="204">
                  <c:v>406.11189270019503</c:v>
                </c:pt>
                <c:pt idx="205">
                  <c:v>408.11122131347702</c:v>
                </c:pt>
                <c:pt idx="206">
                  <c:v>410.13475036621099</c:v>
                </c:pt>
                <c:pt idx="207">
                  <c:v>412.20951843261702</c:v>
                </c:pt>
                <c:pt idx="208">
                  <c:v>414.13432312011702</c:v>
                </c:pt>
                <c:pt idx="209">
                  <c:v>416.04563903808599</c:v>
                </c:pt>
                <c:pt idx="210">
                  <c:v>418.04403686523398</c:v>
                </c:pt>
                <c:pt idx="211">
                  <c:v>420.14393615722702</c:v>
                </c:pt>
                <c:pt idx="212">
                  <c:v>422.14419555664102</c:v>
                </c:pt>
                <c:pt idx="213">
                  <c:v>424.10580444335898</c:v>
                </c:pt>
                <c:pt idx="214">
                  <c:v>426.16798400878901</c:v>
                </c:pt>
                <c:pt idx="215">
                  <c:v>428.17987060546898</c:v>
                </c:pt>
                <c:pt idx="216">
                  <c:v>430.21691894531301</c:v>
                </c:pt>
                <c:pt idx="217">
                  <c:v>432.16500854492199</c:v>
                </c:pt>
                <c:pt idx="218">
                  <c:v>434.16433715820301</c:v>
                </c:pt>
                <c:pt idx="219">
                  <c:v>436.17718505859398</c:v>
                </c:pt>
                <c:pt idx="220">
                  <c:v>438.12527465820301</c:v>
                </c:pt>
                <c:pt idx="221">
                  <c:v>440.09944152832003</c:v>
                </c:pt>
                <c:pt idx="222">
                  <c:v>442.07453918457003</c:v>
                </c:pt>
                <c:pt idx="223">
                  <c:v>444.061279296875</c:v>
                </c:pt>
                <c:pt idx="224">
                  <c:v>446.03547668457003</c:v>
                </c:pt>
                <c:pt idx="225">
                  <c:v>448.05995178222702</c:v>
                </c:pt>
                <c:pt idx="226">
                  <c:v>450.09696960449202</c:v>
                </c:pt>
                <c:pt idx="227">
                  <c:v>452.07115173339798</c:v>
                </c:pt>
                <c:pt idx="228">
                  <c:v>454.03276062011702</c:v>
                </c:pt>
                <c:pt idx="229">
                  <c:v>456.09495544433599</c:v>
                </c:pt>
                <c:pt idx="230">
                  <c:v>458.09428405761702</c:v>
                </c:pt>
                <c:pt idx="231">
                  <c:v>460.09359741210898</c:v>
                </c:pt>
                <c:pt idx="232">
                  <c:v>462.11807250976602</c:v>
                </c:pt>
                <c:pt idx="233">
                  <c:v>464.04194641113298</c:v>
                </c:pt>
                <c:pt idx="234">
                  <c:v>466.06640625</c:v>
                </c:pt>
                <c:pt idx="235">
                  <c:v>468.127685546875</c:v>
                </c:pt>
                <c:pt idx="236">
                  <c:v>470.12701416015602</c:v>
                </c:pt>
                <c:pt idx="237">
                  <c:v>472.07603454589798</c:v>
                </c:pt>
                <c:pt idx="238">
                  <c:v>474.07443237304699</c:v>
                </c:pt>
                <c:pt idx="239">
                  <c:v>476.11239624023398</c:v>
                </c:pt>
                <c:pt idx="240">
                  <c:v>478.02462768554699</c:v>
                </c:pt>
                <c:pt idx="241">
                  <c:v>479.98623657226602</c:v>
                </c:pt>
                <c:pt idx="242">
                  <c:v>481.99812316894503</c:v>
                </c:pt>
                <c:pt idx="243">
                  <c:v>484.15997314453102</c:v>
                </c:pt>
                <c:pt idx="244">
                  <c:v>486.22216796875</c:v>
                </c:pt>
                <c:pt idx="245">
                  <c:v>488.14698791503901</c:v>
                </c:pt>
                <c:pt idx="246">
                  <c:v>490.08251953125</c:v>
                </c:pt>
                <c:pt idx="247">
                  <c:v>492.03155517578102</c:v>
                </c:pt>
                <c:pt idx="248">
                  <c:v>494.04437255859398</c:v>
                </c:pt>
                <c:pt idx="249">
                  <c:v>496.03111267089798</c:v>
                </c:pt>
                <c:pt idx="250">
                  <c:v>498.03044128417997</c:v>
                </c:pt>
                <c:pt idx="251">
                  <c:v>499.99201965332003</c:v>
                </c:pt>
                <c:pt idx="252">
                  <c:v>502.04071044921898</c:v>
                </c:pt>
                <c:pt idx="253">
                  <c:v>504.10292053222702</c:v>
                </c:pt>
                <c:pt idx="254">
                  <c:v>506.07708740234398</c:v>
                </c:pt>
                <c:pt idx="255">
                  <c:v>508.1015625</c:v>
                </c:pt>
                <c:pt idx="256">
                  <c:v>510.08924865722702</c:v>
                </c:pt>
                <c:pt idx="257">
                  <c:v>512.02568054199196</c:v>
                </c:pt>
                <c:pt idx="258">
                  <c:v>514.06271362304699</c:v>
                </c:pt>
                <c:pt idx="259">
                  <c:v>516.11236572265602</c:v>
                </c:pt>
                <c:pt idx="260">
                  <c:v>518.09912109375</c:v>
                </c:pt>
                <c:pt idx="261">
                  <c:v>520.08584594726597</c:v>
                </c:pt>
                <c:pt idx="262">
                  <c:v>522.07260131835903</c:v>
                </c:pt>
                <c:pt idx="263">
                  <c:v>524.07192993164097</c:v>
                </c:pt>
                <c:pt idx="264">
                  <c:v>526.04608154296898</c:v>
                </c:pt>
                <c:pt idx="265">
                  <c:v>528.04446411132801</c:v>
                </c:pt>
                <c:pt idx="266">
                  <c:v>530.106689453125</c:v>
                </c:pt>
                <c:pt idx="267">
                  <c:v>532.10693359375</c:v>
                </c:pt>
                <c:pt idx="268">
                  <c:v>534.03079223632801</c:v>
                </c:pt>
                <c:pt idx="269">
                  <c:v>535.99240112304699</c:v>
                </c:pt>
                <c:pt idx="270">
                  <c:v>538.07974243164097</c:v>
                </c:pt>
                <c:pt idx="271">
                  <c:v>540.10330200195301</c:v>
                </c:pt>
                <c:pt idx="272">
                  <c:v>542.00204467773403</c:v>
                </c:pt>
                <c:pt idx="273">
                  <c:v>544.02743530273403</c:v>
                </c:pt>
                <c:pt idx="274">
                  <c:v>546.03933715820301</c:v>
                </c:pt>
                <c:pt idx="275">
                  <c:v>547.98837280273403</c:v>
                </c:pt>
                <c:pt idx="276">
                  <c:v>550.06314086914097</c:v>
                </c:pt>
                <c:pt idx="277">
                  <c:v>552.06246948242199</c:v>
                </c:pt>
                <c:pt idx="278">
                  <c:v>553.99890136718795</c:v>
                </c:pt>
                <c:pt idx="279">
                  <c:v>556.06015014648403</c:v>
                </c:pt>
                <c:pt idx="280">
                  <c:v>558.18524169921898</c:v>
                </c:pt>
                <c:pt idx="281">
                  <c:v>560.09652709960903</c:v>
                </c:pt>
                <c:pt idx="282">
                  <c:v>561.97009277343795</c:v>
                </c:pt>
                <c:pt idx="283">
                  <c:v>564.00808715820301</c:v>
                </c:pt>
                <c:pt idx="284">
                  <c:v>566.03161621093705</c:v>
                </c:pt>
                <c:pt idx="285">
                  <c:v>567.98065185546898</c:v>
                </c:pt>
                <c:pt idx="286">
                  <c:v>570.01861572265602</c:v>
                </c:pt>
                <c:pt idx="287">
                  <c:v>572.03048706054699</c:v>
                </c:pt>
                <c:pt idx="288">
                  <c:v>573.94180297851597</c:v>
                </c:pt>
                <c:pt idx="289">
                  <c:v>575.97885131835903</c:v>
                </c:pt>
                <c:pt idx="290">
                  <c:v>577.96466064453102</c:v>
                </c:pt>
                <c:pt idx="291">
                  <c:v>579.93884277343705</c:v>
                </c:pt>
                <c:pt idx="292">
                  <c:v>581.97683715820301</c:v>
                </c:pt>
                <c:pt idx="293">
                  <c:v>584.05160522460903</c:v>
                </c:pt>
                <c:pt idx="294">
                  <c:v>586.01321411132801</c:v>
                </c:pt>
                <c:pt idx="295">
                  <c:v>587.98739624023403</c:v>
                </c:pt>
                <c:pt idx="296">
                  <c:v>590.07473754882801</c:v>
                </c:pt>
                <c:pt idx="297">
                  <c:v>591.94833374023403</c:v>
                </c:pt>
                <c:pt idx="298">
                  <c:v>593.93508911132801</c:v>
                </c:pt>
                <c:pt idx="299">
                  <c:v>596.00985717773403</c:v>
                </c:pt>
                <c:pt idx="300">
                  <c:v>597.93276977539097</c:v>
                </c:pt>
                <c:pt idx="301">
                  <c:v>599.96981811523403</c:v>
                </c:pt>
                <c:pt idx="302">
                  <c:v>602.04553222656295</c:v>
                </c:pt>
                <c:pt idx="303">
                  <c:v>604.04483032226597</c:v>
                </c:pt>
                <c:pt idx="304">
                  <c:v>606.00643920898403</c:v>
                </c:pt>
                <c:pt idx="305">
                  <c:v>607.94195556640602</c:v>
                </c:pt>
                <c:pt idx="306">
                  <c:v>609.97900390625</c:v>
                </c:pt>
                <c:pt idx="307">
                  <c:v>611.99182128906295</c:v>
                </c:pt>
                <c:pt idx="308">
                  <c:v>613.90313720703102</c:v>
                </c:pt>
                <c:pt idx="309">
                  <c:v>615.99050903320301</c:v>
                </c:pt>
                <c:pt idx="310">
                  <c:v>618.11557006835903</c:v>
                </c:pt>
                <c:pt idx="311">
                  <c:v>620.02685546875</c:v>
                </c:pt>
                <c:pt idx="312">
                  <c:v>622.00100708007801</c:v>
                </c:pt>
                <c:pt idx="313">
                  <c:v>624.037109375</c:v>
                </c:pt>
                <c:pt idx="314">
                  <c:v>625.93585205078102</c:v>
                </c:pt>
                <c:pt idx="315">
                  <c:v>627.98641967773403</c:v>
                </c:pt>
                <c:pt idx="316">
                  <c:v>630.02346801757801</c:v>
                </c:pt>
                <c:pt idx="317">
                  <c:v>631.92126464843795</c:v>
                </c:pt>
                <c:pt idx="318">
                  <c:v>633.88287353515602</c:v>
                </c:pt>
                <c:pt idx="319">
                  <c:v>635.86959838867199</c:v>
                </c:pt>
                <c:pt idx="320">
                  <c:v>637.94342041015602</c:v>
                </c:pt>
                <c:pt idx="321">
                  <c:v>639.96884155273403</c:v>
                </c:pt>
                <c:pt idx="322">
                  <c:v>641.93136596679699</c:v>
                </c:pt>
                <c:pt idx="323">
                  <c:v>643.93069458007801</c:v>
                </c:pt>
                <c:pt idx="324">
                  <c:v>645.99197387695301</c:v>
                </c:pt>
                <c:pt idx="325">
                  <c:v>647.97869873046898</c:v>
                </c:pt>
                <c:pt idx="326">
                  <c:v>649.90350341796898</c:v>
                </c:pt>
                <c:pt idx="327">
                  <c:v>651.91448974609398</c:v>
                </c:pt>
                <c:pt idx="328">
                  <c:v>653.91378784179699</c:v>
                </c:pt>
                <c:pt idx="329">
                  <c:v>655.95178222656295</c:v>
                </c:pt>
                <c:pt idx="330">
                  <c:v>657.93853759765602</c:v>
                </c:pt>
                <c:pt idx="331">
                  <c:v>659.90011596679699</c:v>
                </c:pt>
                <c:pt idx="332">
                  <c:v>661.93716430664097</c:v>
                </c:pt>
                <c:pt idx="333">
                  <c:v>663.87362670898403</c:v>
                </c:pt>
                <c:pt idx="334">
                  <c:v>665.87295532226597</c:v>
                </c:pt>
                <c:pt idx="335">
                  <c:v>668.02316284179699</c:v>
                </c:pt>
                <c:pt idx="336">
                  <c:v>669.98474121093705</c:v>
                </c:pt>
                <c:pt idx="337">
                  <c:v>671.84573364257801</c:v>
                </c:pt>
                <c:pt idx="338">
                  <c:v>673.89538574218795</c:v>
                </c:pt>
                <c:pt idx="339">
                  <c:v>675.94500732421898</c:v>
                </c:pt>
                <c:pt idx="340">
                  <c:v>677.90661621093705</c:v>
                </c:pt>
                <c:pt idx="341">
                  <c:v>679.91851806640602</c:v>
                </c:pt>
                <c:pt idx="342">
                  <c:v>681.90524291992199</c:v>
                </c:pt>
                <c:pt idx="343">
                  <c:v>683.87942504882801</c:v>
                </c:pt>
                <c:pt idx="344">
                  <c:v>685.94161987304699</c:v>
                </c:pt>
                <c:pt idx="345">
                  <c:v>687.95352172851597</c:v>
                </c:pt>
                <c:pt idx="346">
                  <c:v>689.86389160156205</c:v>
                </c:pt>
                <c:pt idx="347">
                  <c:v>691.84970092773403</c:v>
                </c:pt>
                <c:pt idx="348">
                  <c:v>693.86251831054699</c:v>
                </c:pt>
                <c:pt idx="349">
                  <c:v>695.88699340820301</c:v>
                </c:pt>
                <c:pt idx="350">
                  <c:v>697.99948120117199</c:v>
                </c:pt>
                <c:pt idx="351">
                  <c:v>699.97457885742199</c:v>
                </c:pt>
                <c:pt idx="352">
                  <c:v>701.88494873046898</c:v>
                </c:pt>
                <c:pt idx="353">
                  <c:v>703.94622802734398</c:v>
                </c:pt>
                <c:pt idx="354">
                  <c:v>705.93392944335903</c:v>
                </c:pt>
                <c:pt idx="355">
                  <c:v>707.79586791992199</c:v>
                </c:pt>
                <c:pt idx="356">
                  <c:v>709.80776977539097</c:v>
                </c:pt>
                <c:pt idx="357">
                  <c:v>711.90765380859398</c:v>
                </c:pt>
                <c:pt idx="358">
                  <c:v>713.91952514648403</c:v>
                </c:pt>
                <c:pt idx="359">
                  <c:v>715.95657348632801</c:v>
                </c:pt>
                <c:pt idx="360">
                  <c:v>717.94332885742199</c:v>
                </c:pt>
                <c:pt idx="361">
                  <c:v>719.84112548828102</c:v>
                </c:pt>
                <c:pt idx="362">
                  <c:v>721.91589355468705</c:v>
                </c:pt>
                <c:pt idx="363">
                  <c:v>723.91616821289097</c:v>
                </c:pt>
                <c:pt idx="364">
                  <c:v>725.80233764648403</c:v>
                </c:pt>
                <c:pt idx="365">
                  <c:v>727.86453247070301</c:v>
                </c:pt>
                <c:pt idx="366">
                  <c:v>729.87548828125</c:v>
                </c:pt>
                <c:pt idx="367">
                  <c:v>731.99960327148403</c:v>
                </c:pt>
                <c:pt idx="368">
                  <c:v>734.03756713867199</c:v>
                </c:pt>
                <c:pt idx="369">
                  <c:v>735.88693237304699</c:v>
                </c:pt>
                <c:pt idx="370">
                  <c:v>737.87368774414097</c:v>
                </c:pt>
                <c:pt idx="371">
                  <c:v>739.87301635742199</c:v>
                </c:pt>
                <c:pt idx="372">
                  <c:v>741.83462524414097</c:v>
                </c:pt>
                <c:pt idx="373">
                  <c:v>743.80789184570301</c:v>
                </c:pt>
                <c:pt idx="374">
                  <c:v>745.94552612304699</c:v>
                </c:pt>
                <c:pt idx="375">
                  <c:v>747.95834350585903</c:v>
                </c:pt>
                <c:pt idx="376">
                  <c:v>749.84451293945301</c:v>
                </c:pt>
                <c:pt idx="377">
                  <c:v>751.88156127929699</c:v>
                </c:pt>
                <c:pt idx="378">
                  <c:v>753.85574340820301</c:v>
                </c:pt>
                <c:pt idx="379">
                  <c:v>755.80474853515602</c:v>
                </c:pt>
                <c:pt idx="380">
                  <c:v>757.84182739257801</c:v>
                </c:pt>
                <c:pt idx="381">
                  <c:v>759.82666015625</c:v>
                </c:pt>
                <c:pt idx="382">
                  <c:v>761.81338500976597</c:v>
                </c:pt>
                <c:pt idx="383">
                  <c:v>763.89010620117199</c:v>
                </c:pt>
                <c:pt idx="384">
                  <c:v>765.8642578125</c:v>
                </c:pt>
                <c:pt idx="385">
                  <c:v>767.76300048828102</c:v>
                </c:pt>
                <c:pt idx="386">
                  <c:v>769.81262207031205</c:v>
                </c:pt>
                <c:pt idx="387">
                  <c:v>771.84963989257801</c:v>
                </c:pt>
                <c:pt idx="388">
                  <c:v>773.83639526367199</c:v>
                </c:pt>
                <c:pt idx="389">
                  <c:v>775.83572387695301</c:v>
                </c:pt>
                <c:pt idx="390">
                  <c:v>777.80990600585903</c:v>
                </c:pt>
                <c:pt idx="391">
                  <c:v>779.796630859375</c:v>
                </c:pt>
                <c:pt idx="392">
                  <c:v>781.82110595703102</c:v>
                </c:pt>
                <c:pt idx="393">
                  <c:v>783.82046508789097</c:v>
                </c:pt>
                <c:pt idx="394">
                  <c:v>785.83236694335903</c:v>
                </c:pt>
                <c:pt idx="395">
                  <c:v>787.85684204101597</c:v>
                </c:pt>
                <c:pt idx="396">
                  <c:v>789.86871337890602</c:v>
                </c:pt>
                <c:pt idx="397">
                  <c:v>791.85543823242199</c:v>
                </c:pt>
                <c:pt idx="398">
                  <c:v>793.85479736328102</c:v>
                </c:pt>
                <c:pt idx="399">
                  <c:v>795.82901000976597</c:v>
                </c:pt>
                <c:pt idx="400">
                  <c:v>797.77801513671898</c:v>
                </c:pt>
                <c:pt idx="401">
                  <c:v>799.81503295898403</c:v>
                </c:pt>
                <c:pt idx="402">
                  <c:v>801.83950805664097</c:v>
                </c:pt>
                <c:pt idx="403">
                  <c:v>803.86398315429699</c:v>
                </c:pt>
                <c:pt idx="404">
                  <c:v>805.86328125</c:v>
                </c:pt>
                <c:pt idx="405">
                  <c:v>807.85000610351597</c:v>
                </c:pt>
                <c:pt idx="406">
                  <c:v>809.83676147460903</c:v>
                </c:pt>
                <c:pt idx="407">
                  <c:v>811.81094360351597</c:v>
                </c:pt>
                <c:pt idx="408">
                  <c:v>813.84802246093705</c:v>
                </c:pt>
                <c:pt idx="409">
                  <c:v>815.88507080078102</c:v>
                </c:pt>
                <c:pt idx="410">
                  <c:v>817.80700683593795</c:v>
                </c:pt>
                <c:pt idx="411">
                  <c:v>819.78118896484398</c:v>
                </c:pt>
                <c:pt idx="412">
                  <c:v>821.75729370117199</c:v>
                </c:pt>
                <c:pt idx="413">
                  <c:v>823.71887207031205</c:v>
                </c:pt>
                <c:pt idx="414">
                  <c:v>825.78106689453102</c:v>
                </c:pt>
                <c:pt idx="415">
                  <c:v>827.78042602539097</c:v>
                </c:pt>
                <c:pt idx="416">
                  <c:v>829.72946166992199</c:v>
                </c:pt>
                <c:pt idx="417">
                  <c:v>831.79165649414097</c:v>
                </c:pt>
                <c:pt idx="418">
                  <c:v>833.84127807617199</c:v>
                </c:pt>
                <c:pt idx="419">
                  <c:v>835.790283203125</c:v>
                </c:pt>
                <c:pt idx="420">
                  <c:v>837.76443481445301</c:v>
                </c:pt>
                <c:pt idx="421">
                  <c:v>839.81408691406205</c:v>
                </c:pt>
                <c:pt idx="422">
                  <c:v>841.78826904296898</c:v>
                </c:pt>
                <c:pt idx="423">
                  <c:v>843.76239013671898</c:v>
                </c:pt>
                <c:pt idx="424">
                  <c:v>845.77429199218795</c:v>
                </c:pt>
                <c:pt idx="425">
                  <c:v>847.83654785156205</c:v>
                </c:pt>
                <c:pt idx="426">
                  <c:v>849.84841918945301</c:v>
                </c:pt>
                <c:pt idx="427">
                  <c:v>851.73455810546898</c:v>
                </c:pt>
                <c:pt idx="428">
                  <c:v>853.7841796875</c:v>
                </c:pt>
                <c:pt idx="429">
                  <c:v>855.83380126953102</c:v>
                </c:pt>
                <c:pt idx="430">
                  <c:v>857.80798339843795</c:v>
                </c:pt>
                <c:pt idx="431">
                  <c:v>859.88272094726597</c:v>
                </c:pt>
                <c:pt idx="432">
                  <c:v>861.81915283203102</c:v>
                </c:pt>
                <c:pt idx="433">
                  <c:v>863.74301147460903</c:v>
                </c:pt>
                <c:pt idx="434">
                  <c:v>865.85552978515602</c:v>
                </c:pt>
                <c:pt idx="435">
                  <c:v>867.84228515625</c:v>
                </c:pt>
                <c:pt idx="436">
                  <c:v>869.75357055664097</c:v>
                </c:pt>
                <c:pt idx="437">
                  <c:v>871.70260620117199</c:v>
                </c:pt>
                <c:pt idx="438">
                  <c:v>873.70193481445301</c:v>
                </c:pt>
                <c:pt idx="439">
                  <c:v>875.70129394531295</c:v>
                </c:pt>
                <c:pt idx="440">
                  <c:v>877.72384643554699</c:v>
                </c:pt>
                <c:pt idx="441">
                  <c:v>879.77340698242199</c:v>
                </c:pt>
                <c:pt idx="442">
                  <c:v>881.73693847656295</c:v>
                </c:pt>
                <c:pt idx="443">
                  <c:v>883.69857788085903</c:v>
                </c:pt>
                <c:pt idx="444">
                  <c:v>885.74819946289097</c:v>
                </c:pt>
                <c:pt idx="445">
                  <c:v>887.82293701171898</c:v>
                </c:pt>
                <c:pt idx="446">
                  <c:v>889.75936889648403</c:v>
                </c:pt>
                <c:pt idx="447">
                  <c:v>891.72100830078102</c:v>
                </c:pt>
                <c:pt idx="448">
                  <c:v>893.783203125</c:v>
                </c:pt>
                <c:pt idx="449">
                  <c:v>895.82022094726597</c:v>
                </c:pt>
                <c:pt idx="450">
                  <c:v>897.75668334960903</c:v>
                </c:pt>
                <c:pt idx="451">
                  <c:v>899.70571899414097</c:v>
                </c:pt>
                <c:pt idx="452">
                  <c:v>901.75534057617199</c:v>
                </c:pt>
                <c:pt idx="453">
                  <c:v>903.76724243164097</c:v>
                </c:pt>
                <c:pt idx="454">
                  <c:v>905.72692871093705</c:v>
                </c:pt>
                <c:pt idx="455">
                  <c:v>907.70108032226597</c:v>
                </c:pt>
                <c:pt idx="456">
                  <c:v>909.75262451171898</c:v>
                </c:pt>
                <c:pt idx="457">
                  <c:v>911.77713012695301</c:v>
                </c:pt>
                <c:pt idx="458">
                  <c:v>913.76385498046898</c:v>
                </c:pt>
                <c:pt idx="459">
                  <c:v>915.81344604492199</c:v>
                </c:pt>
                <c:pt idx="460">
                  <c:v>917.80020141601597</c:v>
                </c:pt>
                <c:pt idx="461">
                  <c:v>919.69894409179699</c:v>
                </c:pt>
                <c:pt idx="462">
                  <c:v>921.74856567382801</c:v>
                </c:pt>
                <c:pt idx="463">
                  <c:v>923.82330322265602</c:v>
                </c:pt>
                <c:pt idx="464">
                  <c:v>925.75973510742199</c:v>
                </c:pt>
                <c:pt idx="465">
                  <c:v>927.73202514648403</c:v>
                </c:pt>
                <c:pt idx="466">
                  <c:v>929.75653076171898</c:v>
                </c:pt>
                <c:pt idx="467">
                  <c:v>931.72003173828102</c:v>
                </c:pt>
                <c:pt idx="468">
                  <c:v>933.66903686523403</c:v>
                </c:pt>
                <c:pt idx="469">
                  <c:v>935.71865844726597</c:v>
                </c:pt>
                <c:pt idx="470">
                  <c:v>937.78088378906295</c:v>
                </c:pt>
                <c:pt idx="471">
                  <c:v>939.71734619140602</c:v>
                </c:pt>
                <c:pt idx="472">
                  <c:v>941.69146728515602</c:v>
                </c:pt>
                <c:pt idx="473">
                  <c:v>943.72848510742199</c:v>
                </c:pt>
                <c:pt idx="474">
                  <c:v>945.71524047851597</c:v>
                </c:pt>
                <c:pt idx="475">
                  <c:v>947.73971557617199</c:v>
                </c:pt>
                <c:pt idx="476">
                  <c:v>949.82705688476597</c:v>
                </c:pt>
                <c:pt idx="477">
                  <c:v>951.78869628906295</c:v>
                </c:pt>
                <c:pt idx="478">
                  <c:v>953.75033569335903</c:v>
                </c:pt>
                <c:pt idx="479">
                  <c:v>955.787353515625</c:v>
                </c:pt>
                <c:pt idx="480">
                  <c:v>957.73638916015602</c:v>
                </c:pt>
                <c:pt idx="481">
                  <c:v>959.66024780273403</c:v>
                </c:pt>
                <c:pt idx="482">
                  <c:v>961.63439941406205</c:v>
                </c:pt>
                <c:pt idx="483">
                  <c:v>963.72174072265602</c:v>
                </c:pt>
                <c:pt idx="484">
                  <c:v>965.73171997070301</c:v>
                </c:pt>
                <c:pt idx="485">
                  <c:v>967.63049316406205</c:v>
                </c:pt>
                <c:pt idx="486">
                  <c:v>969.63171386718705</c:v>
                </c:pt>
                <c:pt idx="487">
                  <c:v>971.69387817382801</c:v>
                </c:pt>
                <c:pt idx="488">
                  <c:v>973.68063354492199</c:v>
                </c:pt>
                <c:pt idx="489">
                  <c:v>975.65484619140602</c:v>
                </c:pt>
                <c:pt idx="490">
                  <c:v>977.72772216796898</c:v>
                </c:pt>
                <c:pt idx="491">
                  <c:v>979.71444702148403</c:v>
                </c:pt>
                <c:pt idx="492">
                  <c:v>981.62765502929699</c:v>
                </c:pt>
                <c:pt idx="493">
                  <c:v>983.61441040039097</c:v>
                </c:pt>
                <c:pt idx="494">
                  <c:v>985.67468261718705</c:v>
                </c:pt>
                <c:pt idx="495">
                  <c:v>987.74942016601597</c:v>
                </c:pt>
                <c:pt idx="496">
                  <c:v>989.78836059570301</c:v>
                </c:pt>
                <c:pt idx="497">
                  <c:v>991.73739624023403</c:v>
                </c:pt>
                <c:pt idx="498">
                  <c:v>993.66131591796898</c:v>
                </c:pt>
                <c:pt idx="499">
                  <c:v>995.7109375</c:v>
                </c:pt>
                <c:pt idx="500">
                  <c:v>997.69769287109398</c:v>
                </c:pt>
                <c:pt idx="501">
                  <c:v>999.646728515625</c:v>
                </c:pt>
                <c:pt idx="502">
                  <c:v>1001.6334533691401</c:v>
                </c:pt>
                <c:pt idx="503">
                  <c:v>1003.6453552246099</c:v>
                </c:pt>
                <c:pt idx="504">
                  <c:v>1005.69500732422</c:v>
                </c:pt>
                <c:pt idx="505">
                  <c:v>1007.6565856933599</c:v>
                </c:pt>
                <c:pt idx="506">
                  <c:v>1009.60559082031</c:v>
                </c:pt>
                <c:pt idx="507">
                  <c:v>1011.6175231933599</c:v>
                </c:pt>
                <c:pt idx="508">
                  <c:v>1013.65454101562</c:v>
                </c:pt>
                <c:pt idx="509">
                  <c:v>1015.62872314453</c:v>
                </c:pt>
                <c:pt idx="510">
                  <c:v>1017.59033203125</c:v>
                </c:pt>
                <c:pt idx="511">
                  <c:v>1019.6273498535199</c:v>
                </c:pt>
                <c:pt idx="512">
                  <c:v>1021.65179443359</c:v>
                </c:pt>
                <c:pt idx="513">
                  <c:v>1023.60083007813</c:v>
                </c:pt>
                <c:pt idx="514">
                  <c:v>1025.6611328125</c:v>
                </c:pt>
                <c:pt idx="515">
                  <c:v>1027.6856079101599</c:v>
                </c:pt>
                <c:pt idx="516">
                  <c:v>1029.5610961914099</c:v>
                </c:pt>
                <c:pt idx="517">
                  <c:v>1031.62329101562</c:v>
                </c:pt>
                <c:pt idx="518">
                  <c:v>1033.7357788085901</c:v>
                </c:pt>
                <c:pt idx="519">
                  <c:v>1035.6847534179699</c:v>
                </c:pt>
                <c:pt idx="520">
                  <c:v>1037.65893554688</c:v>
                </c:pt>
                <c:pt idx="521">
                  <c:v>1039.6834106445301</c:v>
                </c:pt>
                <c:pt idx="522">
                  <c:v>1041.61791992188</c:v>
                </c:pt>
                <c:pt idx="523">
                  <c:v>1043.57958984375</c:v>
                </c:pt>
                <c:pt idx="524">
                  <c:v>1045.5808715820301</c:v>
                </c:pt>
                <c:pt idx="525">
                  <c:v>1047.68078613281</c:v>
                </c:pt>
                <c:pt idx="526">
                  <c:v>1049.7429809570301</c:v>
                </c:pt>
                <c:pt idx="527">
                  <c:v>1051.63977050781</c:v>
                </c:pt>
                <c:pt idx="528">
                  <c:v>1053.64978027344</c:v>
                </c:pt>
                <c:pt idx="529">
                  <c:v>1055.6762084960901</c:v>
                </c:pt>
                <c:pt idx="530">
                  <c:v>1057.61450195312</c:v>
                </c:pt>
                <c:pt idx="531">
                  <c:v>1059.6640625</c:v>
                </c:pt>
                <c:pt idx="532">
                  <c:v>1061.6508178710901</c:v>
                </c:pt>
                <c:pt idx="533">
                  <c:v>1063.58728027344</c:v>
                </c:pt>
                <c:pt idx="534">
                  <c:v>1065.6369018554699</c:v>
                </c:pt>
                <c:pt idx="535">
                  <c:v>1067.66137695312</c:v>
                </c:pt>
                <c:pt idx="536">
                  <c:v>1069.63562011719</c:v>
                </c:pt>
                <c:pt idx="537">
                  <c:v>1071.6600952148401</c:v>
                </c:pt>
                <c:pt idx="538">
                  <c:v>1073.67004394531</c:v>
                </c:pt>
                <c:pt idx="539">
                  <c:v>1075.63159179688</c:v>
                </c:pt>
                <c:pt idx="540">
                  <c:v>1077.72082519531</c:v>
                </c:pt>
                <c:pt idx="541">
                  <c:v>1079.78308105469</c:v>
                </c:pt>
                <c:pt idx="542">
                  <c:v>1081.6818237304699</c:v>
                </c:pt>
                <c:pt idx="543">
                  <c:v>1083.6182250976599</c:v>
                </c:pt>
                <c:pt idx="544">
                  <c:v>1085.63012695312</c:v>
                </c:pt>
                <c:pt idx="545">
                  <c:v>1087.62951660156</c:v>
                </c:pt>
                <c:pt idx="546">
                  <c:v>1089.6414184570301</c:v>
                </c:pt>
                <c:pt idx="547">
                  <c:v>1091.66589355469</c:v>
                </c:pt>
                <c:pt idx="548">
                  <c:v>1093.6884155273401</c:v>
                </c:pt>
                <c:pt idx="549">
                  <c:v>1095.6625366210901</c:v>
                </c:pt>
                <c:pt idx="550">
                  <c:v>1097.6511840820301</c:v>
                </c:pt>
                <c:pt idx="551">
                  <c:v>1099.61279296875</c:v>
                </c:pt>
                <c:pt idx="552">
                  <c:v>1101.5618286132801</c:v>
                </c:pt>
                <c:pt idx="553">
                  <c:v>1103.53601074219</c:v>
                </c:pt>
                <c:pt idx="554">
                  <c:v>1105.5227661132801</c:v>
                </c:pt>
                <c:pt idx="555">
                  <c:v>1107.53466796875</c:v>
                </c:pt>
                <c:pt idx="556">
                  <c:v>1109.59692382812</c:v>
                </c:pt>
                <c:pt idx="557">
                  <c:v>1111.6968383789099</c:v>
                </c:pt>
                <c:pt idx="558">
                  <c:v>1113.681640625</c:v>
                </c:pt>
                <c:pt idx="559">
                  <c:v>1115.59289550781</c:v>
                </c:pt>
                <c:pt idx="560">
                  <c:v>1117.55639648438</c:v>
                </c:pt>
                <c:pt idx="561">
                  <c:v>1119.53063964844</c:v>
                </c:pt>
                <c:pt idx="562">
                  <c:v>1121.5425415039099</c:v>
                </c:pt>
                <c:pt idx="563">
                  <c:v>1123.5669555664099</c:v>
                </c:pt>
                <c:pt idx="564">
                  <c:v>1125.5537109375</c:v>
                </c:pt>
                <c:pt idx="565">
                  <c:v>1127.5908203125</c:v>
                </c:pt>
                <c:pt idx="566">
                  <c:v>1129.5901489257801</c:v>
                </c:pt>
                <c:pt idx="567">
                  <c:v>1131.5139770507801</c:v>
                </c:pt>
                <c:pt idx="568">
                  <c:v>1133.60131835938</c:v>
                </c:pt>
                <c:pt idx="569">
                  <c:v>1135.6635131835901</c:v>
                </c:pt>
                <c:pt idx="570">
                  <c:v>1137.57482910156</c:v>
                </c:pt>
                <c:pt idx="571">
                  <c:v>1139.52197265625</c:v>
                </c:pt>
                <c:pt idx="572">
                  <c:v>1141.5841674804699</c:v>
                </c:pt>
                <c:pt idx="573">
                  <c:v>1143.6105346679699</c:v>
                </c:pt>
                <c:pt idx="574">
                  <c:v>1145.50927734375</c:v>
                </c:pt>
                <c:pt idx="575">
                  <c:v>1147.5463256835901</c:v>
                </c:pt>
                <c:pt idx="576">
                  <c:v>1149.5833129882801</c:v>
                </c:pt>
                <c:pt idx="577">
                  <c:v>1151.59521484375</c:v>
                </c:pt>
                <c:pt idx="578">
                  <c:v>1153.59460449219</c:v>
                </c:pt>
                <c:pt idx="579">
                  <c:v>1155.5436401367199</c:v>
                </c:pt>
                <c:pt idx="580">
                  <c:v>1157.5429077148401</c:v>
                </c:pt>
                <c:pt idx="581">
                  <c:v>1159.5673217773401</c:v>
                </c:pt>
                <c:pt idx="582">
                  <c:v>1161.56469726562</c:v>
                </c:pt>
                <c:pt idx="583">
                  <c:v>1163.5891723632801</c:v>
                </c:pt>
                <c:pt idx="584">
                  <c:v>1165.56530761719</c:v>
                </c:pt>
                <c:pt idx="585">
                  <c:v>1167.5394897460901</c:v>
                </c:pt>
                <c:pt idx="586">
                  <c:v>1169.55139160156</c:v>
                </c:pt>
                <c:pt idx="587">
                  <c:v>1171.5507202148401</c:v>
                </c:pt>
                <c:pt idx="588">
                  <c:v>1173.55004882812</c:v>
                </c:pt>
                <c:pt idx="589">
                  <c:v>1175.5493774414099</c:v>
                </c:pt>
                <c:pt idx="590">
                  <c:v>1177.56127929688</c:v>
                </c:pt>
                <c:pt idx="591">
                  <c:v>1179.5480346679699</c:v>
                </c:pt>
                <c:pt idx="592">
                  <c:v>1181.5095825195301</c:v>
                </c:pt>
                <c:pt idx="593">
                  <c:v>1183.521484375</c:v>
                </c:pt>
                <c:pt idx="594">
                  <c:v>1185.5333862304699</c:v>
                </c:pt>
                <c:pt idx="595">
                  <c:v>1187.52014160156</c:v>
                </c:pt>
                <c:pt idx="596">
                  <c:v>1189.5949096679699</c:v>
                </c:pt>
                <c:pt idx="597">
                  <c:v>1191.58166503906</c:v>
                </c:pt>
                <c:pt idx="598">
                  <c:v>1193.4804077148401</c:v>
                </c:pt>
                <c:pt idx="599">
                  <c:v>1195.51745605469</c:v>
                </c:pt>
                <c:pt idx="600">
                  <c:v>1197.63000488281</c:v>
                </c:pt>
                <c:pt idx="601">
                  <c:v>1199.59155273438</c:v>
                </c:pt>
                <c:pt idx="602">
                  <c:v>1201.55310058594</c:v>
                </c:pt>
                <c:pt idx="603">
                  <c:v>1203.5650024414099</c:v>
                </c:pt>
                <c:pt idx="604">
                  <c:v>1205.51403808594</c:v>
                </c:pt>
                <c:pt idx="605">
                  <c:v>1207.5636596679699</c:v>
                </c:pt>
                <c:pt idx="606">
                  <c:v>1209.59875488281</c:v>
                </c:pt>
                <c:pt idx="607">
                  <c:v>1211.57299804688</c:v>
                </c:pt>
                <c:pt idx="608">
                  <c:v>1213.5114135742199</c:v>
                </c:pt>
                <c:pt idx="609">
                  <c:v>1215.5484008789099</c:v>
                </c:pt>
                <c:pt idx="610">
                  <c:v>1217.69860839844</c:v>
                </c:pt>
                <c:pt idx="611">
                  <c:v>1219.59545898438</c:v>
                </c:pt>
                <c:pt idx="612">
                  <c:v>1221.4942016601599</c:v>
                </c:pt>
                <c:pt idx="613">
                  <c:v>1223.5205688476599</c:v>
                </c:pt>
                <c:pt idx="614">
                  <c:v>1225.5198364257801</c:v>
                </c:pt>
                <c:pt idx="615">
                  <c:v>1227.46887207031</c:v>
                </c:pt>
                <c:pt idx="616">
                  <c:v>1229.5059204101599</c:v>
                </c:pt>
                <c:pt idx="617">
                  <c:v>1231.60583496094</c:v>
                </c:pt>
                <c:pt idx="618">
                  <c:v>1233.5171508789099</c:v>
                </c:pt>
                <c:pt idx="619">
                  <c:v>1235.45361328125</c:v>
                </c:pt>
                <c:pt idx="620">
                  <c:v>1237.4780883789099</c:v>
                </c:pt>
                <c:pt idx="621">
                  <c:v>1239.50256347656</c:v>
                </c:pt>
                <c:pt idx="622">
                  <c:v>1241.5144653320301</c:v>
                </c:pt>
                <c:pt idx="623">
                  <c:v>1243.50122070312</c:v>
                </c:pt>
                <c:pt idx="624">
                  <c:v>1245.4879760742199</c:v>
                </c:pt>
                <c:pt idx="625">
                  <c:v>1247.55017089844</c:v>
                </c:pt>
                <c:pt idx="626">
                  <c:v>1249.5852661132801</c:v>
                </c:pt>
                <c:pt idx="627">
                  <c:v>1251.5845336914099</c:v>
                </c:pt>
                <c:pt idx="628">
                  <c:v>1253.53552246094</c:v>
                </c:pt>
                <c:pt idx="629">
                  <c:v>1255.4091186523401</c:v>
                </c:pt>
                <c:pt idx="630">
                  <c:v>1257.44616699219</c:v>
                </c:pt>
                <c:pt idx="631">
                  <c:v>1259.4580688476599</c:v>
                </c:pt>
                <c:pt idx="632">
                  <c:v>1261.53088378906</c:v>
                </c:pt>
                <c:pt idx="633">
                  <c:v>1263.5805053710901</c:v>
                </c:pt>
                <c:pt idx="634">
                  <c:v>1265.4559936523401</c:v>
                </c:pt>
                <c:pt idx="635">
                  <c:v>1267.4408569335901</c:v>
                </c:pt>
                <c:pt idx="636">
                  <c:v>1269.4905395507801</c:v>
                </c:pt>
                <c:pt idx="637">
                  <c:v>1271.4791870117199</c:v>
                </c:pt>
                <c:pt idx="638">
                  <c:v>1273.4407348632801</c:v>
                </c:pt>
                <c:pt idx="639">
                  <c:v>1275.49035644531</c:v>
                </c:pt>
                <c:pt idx="640">
                  <c:v>1277.46264648438</c:v>
                </c:pt>
                <c:pt idx="641">
                  <c:v>1279.3865356445301</c:v>
                </c:pt>
                <c:pt idx="642">
                  <c:v>1281.4380493164099</c:v>
                </c:pt>
                <c:pt idx="643">
                  <c:v>1283.53796386719</c:v>
                </c:pt>
                <c:pt idx="644">
                  <c:v>1285.5121459960901</c:v>
                </c:pt>
                <c:pt idx="645">
                  <c:v>1287.4988403320301</c:v>
                </c:pt>
                <c:pt idx="646">
                  <c:v>1289.56103515625</c:v>
                </c:pt>
                <c:pt idx="647">
                  <c:v>1291.5100708007801</c:v>
                </c:pt>
                <c:pt idx="648">
                  <c:v>1293.4716796875</c:v>
                </c:pt>
                <c:pt idx="649">
                  <c:v>1295.45654296875</c:v>
                </c:pt>
                <c:pt idx="650">
                  <c:v>1297.4181518554699</c:v>
                </c:pt>
                <c:pt idx="651">
                  <c:v>1299.44262695312</c:v>
                </c:pt>
                <c:pt idx="652">
                  <c:v>1301.4545288085901</c:v>
                </c:pt>
                <c:pt idx="653">
                  <c:v>1303.4180297851599</c:v>
                </c:pt>
                <c:pt idx="654">
                  <c:v>1305.4550170898401</c:v>
                </c:pt>
                <c:pt idx="655">
                  <c:v>1307.50463867188</c:v>
                </c:pt>
                <c:pt idx="656">
                  <c:v>1309.50402832031</c:v>
                </c:pt>
                <c:pt idx="657">
                  <c:v>1311.5159301757801</c:v>
                </c:pt>
                <c:pt idx="658">
                  <c:v>1313.4900512695301</c:v>
                </c:pt>
                <c:pt idx="659">
                  <c:v>1315.43713378906</c:v>
                </c:pt>
                <c:pt idx="660">
                  <c:v>1317.40942382812</c:v>
                </c:pt>
                <c:pt idx="661">
                  <c:v>1319.4609985351599</c:v>
                </c:pt>
                <c:pt idx="662">
                  <c:v>1321.5628051757801</c:v>
                </c:pt>
                <c:pt idx="663">
                  <c:v>1323.51184082031</c:v>
                </c:pt>
                <c:pt idx="664">
                  <c:v>1325.4985961914099</c:v>
                </c:pt>
                <c:pt idx="665">
                  <c:v>1327.51049804688</c:v>
                </c:pt>
                <c:pt idx="666">
                  <c:v>1329.4092407226599</c:v>
                </c:pt>
                <c:pt idx="667">
                  <c:v>1331.4588012695301</c:v>
                </c:pt>
                <c:pt idx="668">
                  <c:v>1333.470703125</c:v>
                </c:pt>
                <c:pt idx="669">
                  <c:v>1335.4448852539099</c:v>
                </c:pt>
                <c:pt idx="670">
                  <c:v>1337.4567260742199</c:v>
                </c:pt>
                <c:pt idx="671">
                  <c:v>1339.40576171875</c:v>
                </c:pt>
                <c:pt idx="672">
                  <c:v>1341.44287109375</c:v>
                </c:pt>
                <c:pt idx="673">
                  <c:v>1343.4421997070301</c:v>
                </c:pt>
                <c:pt idx="674">
                  <c:v>1345.40185546875</c:v>
                </c:pt>
                <c:pt idx="675">
                  <c:v>1347.4514770507801</c:v>
                </c:pt>
                <c:pt idx="676">
                  <c:v>1349.4149780273401</c:v>
                </c:pt>
                <c:pt idx="677">
                  <c:v>1351.42687988281</c:v>
                </c:pt>
                <c:pt idx="678">
                  <c:v>1353.4387817382801</c:v>
                </c:pt>
                <c:pt idx="679">
                  <c:v>1355.400390625</c:v>
                </c:pt>
                <c:pt idx="680">
                  <c:v>1357.4375</c:v>
                </c:pt>
                <c:pt idx="681">
                  <c:v>1359.4619140625</c:v>
                </c:pt>
                <c:pt idx="682">
                  <c:v>1361.44860839844</c:v>
                </c:pt>
                <c:pt idx="683">
                  <c:v>1363.4730834960901</c:v>
                </c:pt>
                <c:pt idx="684">
                  <c:v>1365.51013183594</c:v>
                </c:pt>
                <c:pt idx="685">
                  <c:v>1367.4465942382801</c:v>
                </c:pt>
                <c:pt idx="686">
                  <c:v>1369.43334960938</c:v>
                </c:pt>
                <c:pt idx="687">
                  <c:v>1371.4326782226599</c:v>
                </c:pt>
                <c:pt idx="688">
                  <c:v>1373.41943359375</c:v>
                </c:pt>
                <c:pt idx="689">
                  <c:v>1375.3810424804699</c:v>
                </c:pt>
                <c:pt idx="690">
                  <c:v>1377.35522460938</c:v>
                </c:pt>
                <c:pt idx="691">
                  <c:v>1379.40490722656</c:v>
                </c:pt>
                <c:pt idx="692">
                  <c:v>1381.34130859375</c:v>
                </c:pt>
                <c:pt idx="693">
                  <c:v>1383.2632446289099</c:v>
                </c:pt>
                <c:pt idx="694">
                  <c:v>1385.3486938476599</c:v>
                </c:pt>
                <c:pt idx="695">
                  <c:v>1387.43603515625</c:v>
                </c:pt>
                <c:pt idx="696">
                  <c:v>1389.4373168945301</c:v>
                </c:pt>
                <c:pt idx="697">
                  <c:v>1391.4133911132801</c:v>
                </c:pt>
                <c:pt idx="698">
                  <c:v>1393.36242675781</c:v>
                </c:pt>
                <c:pt idx="699">
                  <c:v>1395.3366088867199</c:v>
                </c:pt>
                <c:pt idx="700">
                  <c:v>1397.3484497070301</c:v>
                </c:pt>
                <c:pt idx="701">
                  <c:v>1399.3477172851599</c:v>
                </c:pt>
                <c:pt idx="702">
                  <c:v>1401.35961914062</c:v>
                </c:pt>
                <c:pt idx="703">
                  <c:v>1403.3715209960901</c:v>
                </c:pt>
                <c:pt idx="704">
                  <c:v>1405.3689575195301</c:v>
                </c:pt>
                <c:pt idx="705">
                  <c:v>1407.3432006835901</c:v>
                </c:pt>
                <c:pt idx="706">
                  <c:v>1409.3444213867199</c:v>
                </c:pt>
                <c:pt idx="707">
                  <c:v>1411.4191284179699</c:v>
                </c:pt>
                <c:pt idx="708">
                  <c:v>1413.41845703125</c:v>
                </c:pt>
                <c:pt idx="709">
                  <c:v>1415.3423461914099</c:v>
                </c:pt>
                <c:pt idx="710">
                  <c:v>1417.39196777344</c:v>
                </c:pt>
                <c:pt idx="711">
                  <c:v>1419.4415893554699</c:v>
                </c:pt>
                <c:pt idx="712">
                  <c:v>1421.390625</c:v>
                </c:pt>
                <c:pt idx="713">
                  <c:v>1423.36291503906</c:v>
                </c:pt>
                <c:pt idx="714">
                  <c:v>1425.3622436523401</c:v>
                </c:pt>
                <c:pt idx="715">
                  <c:v>1427.3508911132801</c:v>
                </c:pt>
                <c:pt idx="716">
                  <c:v>1429.37536621094</c:v>
                </c:pt>
                <c:pt idx="717">
                  <c:v>1431.3746948242199</c:v>
                </c:pt>
                <c:pt idx="718">
                  <c:v>1433.3488159179699</c:v>
                </c:pt>
                <c:pt idx="719">
                  <c:v>1435.33557128906</c:v>
                </c:pt>
                <c:pt idx="720">
                  <c:v>1437.3097534179699</c:v>
                </c:pt>
                <c:pt idx="721">
                  <c:v>1439.3593139648401</c:v>
                </c:pt>
                <c:pt idx="722">
                  <c:v>1441.44665527344</c:v>
                </c:pt>
                <c:pt idx="723">
                  <c:v>1443.4208984375</c:v>
                </c:pt>
                <c:pt idx="724">
                  <c:v>1445.3699340820301</c:v>
                </c:pt>
                <c:pt idx="725">
                  <c:v>1447.3566284179699</c:v>
                </c:pt>
                <c:pt idx="726">
                  <c:v>1449.3056640625</c:v>
                </c:pt>
                <c:pt idx="727">
                  <c:v>1451.38049316406</c:v>
                </c:pt>
                <c:pt idx="728">
                  <c:v>1453.3421020507801</c:v>
                </c:pt>
                <c:pt idx="729">
                  <c:v>1455.2030639648401</c:v>
                </c:pt>
                <c:pt idx="730">
                  <c:v>1457.24011230469</c:v>
                </c:pt>
                <c:pt idx="731">
                  <c:v>1459.3526000976599</c:v>
                </c:pt>
                <c:pt idx="732">
                  <c:v>1461.3896484375</c:v>
                </c:pt>
                <c:pt idx="733">
                  <c:v>1463.31164550781</c:v>
                </c:pt>
                <c:pt idx="734">
                  <c:v>1465.31091308594</c:v>
                </c:pt>
                <c:pt idx="735">
                  <c:v>1467.32470703125</c:v>
                </c:pt>
                <c:pt idx="736">
                  <c:v>1469.2988891601599</c:v>
                </c:pt>
                <c:pt idx="737">
                  <c:v>1471.2460327148401</c:v>
                </c:pt>
                <c:pt idx="738">
                  <c:v>1473.2308959960901</c:v>
                </c:pt>
                <c:pt idx="739">
                  <c:v>1475.36853027344</c:v>
                </c:pt>
                <c:pt idx="740">
                  <c:v>1477.38232421875</c:v>
                </c:pt>
                <c:pt idx="741">
                  <c:v>1479.37097167969</c:v>
                </c:pt>
                <c:pt idx="742">
                  <c:v>1481.3935546875</c:v>
                </c:pt>
                <c:pt idx="743">
                  <c:v>1483.3300170898401</c:v>
                </c:pt>
                <c:pt idx="744">
                  <c:v>1485.4047241210901</c:v>
                </c:pt>
                <c:pt idx="745">
                  <c:v>1487.39147949219</c:v>
                </c:pt>
                <c:pt idx="746">
                  <c:v>1489.2544555664099</c:v>
                </c:pt>
                <c:pt idx="747">
                  <c:v>1491.2537231445301</c:v>
                </c:pt>
                <c:pt idx="748">
                  <c:v>1493.3014526367199</c:v>
                </c:pt>
                <c:pt idx="749">
                  <c:v>1495.3114624023401</c:v>
                </c:pt>
                <c:pt idx="750">
                  <c:v>1497.2767944335901</c:v>
                </c:pt>
                <c:pt idx="751">
                  <c:v>1499.30505371094</c:v>
                </c:pt>
                <c:pt idx="752">
                  <c:v>1501.35095214844</c:v>
                </c:pt>
                <c:pt idx="753">
                  <c:v>1503.32141113281</c:v>
                </c:pt>
                <c:pt idx="754">
                  <c:v>1505.2993774414099</c:v>
                </c:pt>
                <c:pt idx="755">
                  <c:v>1507.3401489257801</c:v>
                </c:pt>
                <c:pt idx="756">
                  <c:v>1509.38977050781</c:v>
                </c:pt>
                <c:pt idx="757">
                  <c:v>1511.30993652344</c:v>
                </c:pt>
                <c:pt idx="758">
                  <c:v>1513.25512695313</c:v>
                </c:pt>
                <c:pt idx="759">
                  <c:v>1515.30847167969</c:v>
                </c:pt>
                <c:pt idx="760">
                  <c:v>1517.2952270507801</c:v>
                </c:pt>
                <c:pt idx="761">
                  <c:v>1519.2693481445301</c:v>
                </c:pt>
                <c:pt idx="762">
                  <c:v>1521.2184448242199</c:v>
                </c:pt>
                <c:pt idx="763">
                  <c:v>1523.24291992187</c:v>
                </c:pt>
                <c:pt idx="764">
                  <c:v>1525.2836303710901</c:v>
                </c:pt>
                <c:pt idx="765">
                  <c:v>1527.34582519531</c:v>
                </c:pt>
                <c:pt idx="766">
                  <c:v>1529.3200073242199</c:v>
                </c:pt>
                <c:pt idx="767">
                  <c:v>1531.2150268554699</c:v>
                </c:pt>
                <c:pt idx="768">
                  <c:v>1533.3275756835901</c:v>
                </c:pt>
                <c:pt idx="769">
                  <c:v>1535.4060668945301</c:v>
                </c:pt>
                <c:pt idx="770">
                  <c:v>1537.3639526367199</c:v>
                </c:pt>
                <c:pt idx="771">
                  <c:v>1539.3218383789099</c:v>
                </c:pt>
                <c:pt idx="772">
                  <c:v>1541.2582397460901</c:v>
                </c:pt>
                <c:pt idx="773">
                  <c:v>1543.2612915039099</c:v>
                </c:pt>
                <c:pt idx="774">
                  <c:v>1545.2858276367199</c:v>
                </c:pt>
                <c:pt idx="775">
                  <c:v>1547.24743652344</c:v>
                </c:pt>
                <c:pt idx="776">
                  <c:v>1549.32214355469</c:v>
                </c:pt>
                <c:pt idx="777">
                  <c:v>1551.30517578125</c:v>
                </c:pt>
                <c:pt idx="778">
                  <c:v>1553.22021484375</c:v>
                </c:pt>
                <c:pt idx="779">
                  <c:v>1555.2824096679699</c:v>
                </c:pt>
                <c:pt idx="780">
                  <c:v>1557.3534545898401</c:v>
                </c:pt>
                <c:pt idx="781">
                  <c:v>1559.3024291992199</c:v>
                </c:pt>
                <c:pt idx="782">
                  <c:v>1561.3683471679699</c:v>
                </c:pt>
                <c:pt idx="783">
                  <c:v>1563.4091796875</c:v>
                </c:pt>
                <c:pt idx="784">
                  <c:v>1565.25756835938</c:v>
                </c:pt>
                <c:pt idx="785">
                  <c:v>1567.2946166992199</c:v>
                </c:pt>
                <c:pt idx="786">
                  <c:v>1569.2902221679699</c:v>
                </c:pt>
                <c:pt idx="787">
                  <c:v>1571.2479858398401</c:v>
                </c:pt>
                <c:pt idx="788">
                  <c:v>1573.3013305664099</c:v>
                </c:pt>
                <c:pt idx="789">
                  <c:v>1575.34216308594</c:v>
                </c:pt>
                <c:pt idx="790">
                  <c:v>1577.3163452148401</c:v>
                </c:pt>
                <c:pt idx="791">
                  <c:v>1579.2113647460901</c:v>
                </c:pt>
                <c:pt idx="792">
                  <c:v>1581.21948242187</c:v>
                </c:pt>
                <c:pt idx="793">
                  <c:v>1583.2099609375</c:v>
                </c:pt>
                <c:pt idx="794">
                  <c:v>1585.1967163085901</c:v>
                </c:pt>
                <c:pt idx="795">
                  <c:v>1587.2551879882801</c:v>
                </c:pt>
                <c:pt idx="796">
                  <c:v>1589.27087402344</c:v>
                </c:pt>
                <c:pt idx="797">
                  <c:v>1591.24877929687</c:v>
                </c:pt>
                <c:pt idx="798">
                  <c:v>1593.23181152344</c:v>
                </c:pt>
                <c:pt idx="799">
                  <c:v>1595.2525024414099</c:v>
                </c:pt>
                <c:pt idx="800">
                  <c:v>1597.2769165039099</c:v>
                </c:pt>
                <c:pt idx="801">
                  <c:v>1599.23852539062</c:v>
                </c:pt>
                <c:pt idx="802">
                  <c:v>1601.2793579101599</c:v>
                </c:pt>
                <c:pt idx="803">
                  <c:v>1603.3452758789099</c:v>
                </c:pt>
                <c:pt idx="804">
                  <c:v>1605.3031616210901</c:v>
                </c:pt>
                <c:pt idx="805">
                  <c:v>1607.2233276367199</c:v>
                </c:pt>
                <c:pt idx="806">
                  <c:v>1609.23889160156</c:v>
                </c:pt>
                <c:pt idx="807">
                  <c:v>1611.2759399414099</c:v>
                </c:pt>
                <c:pt idx="808">
                  <c:v>1613.2338256835901</c:v>
                </c:pt>
                <c:pt idx="809">
                  <c:v>1615.15771484375</c:v>
                </c:pt>
                <c:pt idx="810">
                  <c:v>1617.1444702148401</c:v>
                </c:pt>
                <c:pt idx="811">
                  <c:v>1619.2191772460901</c:v>
                </c:pt>
                <c:pt idx="812">
                  <c:v>1621.2096557617199</c:v>
                </c:pt>
                <c:pt idx="813">
                  <c:v>1623.2127075195301</c:v>
                </c:pt>
                <c:pt idx="814">
                  <c:v>1625.2498168945301</c:v>
                </c:pt>
                <c:pt idx="815">
                  <c:v>1627.31213378906</c:v>
                </c:pt>
                <c:pt idx="816">
                  <c:v>1629.24853515625</c:v>
                </c:pt>
                <c:pt idx="817">
                  <c:v>1631.1220703125</c:v>
                </c:pt>
                <c:pt idx="818">
                  <c:v>1633.1301879882801</c:v>
                </c:pt>
                <c:pt idx="819">
                  <c:v>1635.1635131835901</c:v>
                </c:pt>
                <c:pt idx="820">
                  <c:v>1637.1880493164099</c:v>
                </c:pt>
                <c:pt idx="821">
                  <c:v>1639.1998901367199</c:v>
                </c:pt>
                <c:pt idx="822">
                  <c:v>1641.2029418945301</c:v>
                </c:pt>
                <c:pt idx="823">
                  <c:v>1643.23999023438</c:v>
                </c:pt>
                <c:pt idx="824">
                  <c:v>1645.2141723632801</c:v>
                </c:pt>
                <c:pt idx="825">
                  <c:v>1647.19213867187</c:v>
                </c:pt>
                <c:pt idx="826">
                  <c:v>1649.21655273438</c:v>
                </c:pt>
                <c:pt idx="827">
                  <c:v>1651.1906127929699</c:v>
                </c:pt>
                <c:pt idx="828">
                  <c:v>1653.240234375</c:v>
                </c:pt>
                <c:pt idx="829">
                  <c:v>1655.2610473632801</c:v>
                </c:pt>
                <c:pt idx="830">
                  <c:v>1657.19384765625</c:v>
                </c:pt>
                <c:pt idx="831">
                  <c:v>1659.19689941406</c:v>
                </c:pt>
                <c:pt idx="832">
                  <c:v>1661.19616699219</c:v>
                </c:pt>
                <c:pt idx="833">
                  <c:v>1663.21691894531</c:v>
                </c:pt>
                <c:pt idx="834">
                  <c:v>1665.1911010742199</c:v>
                </c:pt>
                <c:pt idx="835">
                  <c:v>1667.1690063476599</c:v>
                </c:pt>
                <c:pt idx="836">
                  <c:v>1669.1972045898401</c:v>
                </c:pt>
                <c:pt idx="837">
                  <c:v>1671.16760253906</c:v>
                </c:pt>
                <c:pt idx="838">
                  <c:v>1673.2046508789099</c:v>
                </c:pt>
                <c:pt idx="839">
                  <c:v>1675.2794799804699</c:v>
                </c:pt>
                <c:pt idx="840">
                  <c:v>1677.2499389648401</c:v>
                </c:pt>
                <c:pt idx="841">
                  <c:v>1679.15234375</c:v>
                </c:pt>
                <c:pt idx="842">
                  <c:v>1681.1265258789099</c:v>
                </c:pt>
                <c:pt idx="843">
                  <c:v>1683.16357421875</c:v>
                </c:pt>
                <c:pt idx="844">
                  <c:v>1685.20056152344</c:v>
                </c:pt>
                <c:pt idx="845">
                  <c:v>1687.17102050781</c:v>
                </c:pt>
                <c:pt idx="846">
                  <c:v>1689.1364135742199</c:v>
                </c:pt>
                <c:pt idx="847">
                  <c:v>1691.11059570313</c:v>
                </c:pt>
                <c:pt idx="848">
                  <c:v>1693.12243652344</c:v>
                </c:pt>
                <c:pt idx="849">
                  <c:v>1695.2260131835901</c:v>
                </c:pt>
                <c:pt idx="850">
                  <c:v>1697.23425292969</c:v>
                </c:pt>
                <c:pt idx="851">
                  <c:v>1699.17077636719</c:v>
                </c:pt>
                <c:pt idx="852">
                  <c:v>1701.17004394531</c:v>
                </c:pt>
                <c:pt idx="853">
                  <c:v>1703.19445800781</c:v>
                </c:pt>
                <c:pt idx="854">
                  <c:v>1705.1686401367199</c:v>
                </c:pt>
                <c:pt idx="855">
                  <c:v>1707.1680297851599</c:v>
                </c:pt>
                <c:pt idx="856">
                  <c:v>1709.23022460938</c:v>
                </c:pt>
                <c:pt idx="857">
                  <c:v>1711.1666870117199</c:v>
                </c:pt>
                <c:pt idx="858">
                  <c:v>1713.1697387695301</c:v>
                </c:pt>
                <c:pt idx="859">
                  <c:v>1715.24072265625</c:v>
                </c:pt>
                <c:pt idx="860">
                  <c:v>1717.3242797851599</c:v>
                </c:pt>
                <c:pt idx="861">
                  <c:v>1719.31103515625</c:v>
                </c:pt>
                <c:pt idx="862">
                  <c:v>1721.2638549804699</c:v>
                </c:pt>
                <c:pt idx="863">
                  <c:v>1723.21667480469</c:v>
                </c:pt>
                <c:pt idx="864">
                  <c:v>1725.1493530273401</c:v>
                </c:pt>
                <c:pt idx="865">
                  <c:v>1727.14489746094</c:v>
                </c:pt>
                <c:pt idx="866">
                  <c:v>1729.1819458007801</c:v>
                </c:pt>
                <c:pt idx="867">
                  <c:v>1731.244140625</c:v>
                </c:pt>
                <c:pt idx="868">
                  <c:v>1733.1969604492199</c:v>
                </c:pt>
                <c:pt idx="869">
                  <c:v>1735.17492675781</c:v>
                </c:pt>
                <c:pt idx="870">
                  <c:v>1737.1830444335901</c:v>
                </c:pt>
                <c:pt idx="871">
                  <c:v>1739.2577514648401</c:v>
                </c:pt>
                <c:pt idx="872">
                  <c:v>1741.3074340820301</c:v>
                </c:pt>
                <c:pt idx="873">
                  <c:v>1743.1395874023401</c:v>
                </c:pt>
                <c:pt idx="874">
                  <c:v>1745.0759887695301</c:v>
                </c:pt>
                <c:pt idx="875">
                  <c:v>1747.1293334960901</c:v>
                </c:pt>
                <c:pt idx="876">
                  <c:v>1749.1072387695301</c:v>
                </c:pt>
                <c:pt idx="877">
                  <c:v>1751.10278320313</c:v>
                </c:pt>
                <c:pt idx="878">
                  <c:v>1753.1146850585901</c:v>
                </c:pt>
                <c:pt idx="879">
                  <c:v>1755.13916015625</c:v>
                </c:pt>
                <c:pt idx="880">
                  <c:v>1757.1849975585901</c:v>
                </c:pt>
                <c:pt idx="881">
                  <c:v>1759.1754760742199</c:v>
                </c:pt>
                <c:pt idx="882">
                  <c:v>1761.1912231445301</c:v>
                </c:pt>
                <c:pt idx="883">
                  <c:v>1763.2119750976599</c:v>
                </c:pt>
                <c:pt idx="884">
                  <c:v>1765.1823120117199</c:v>
                </c:pt>
                <c:pt idx="885">
                  <c:v>1767.15649414062</c:v>
                </c:pt>
                <c:pt idx="886">
                  <c:v>1769.14697265625</c:v>
                </c:pt>
                <c:pt idx="887">
                  <c:v>1771.1337280273401</c:v>
                </c:pt>
                <c:pt idx="888">
                  <c:v>1773.06652832031</c:v>
                </c:pt>
                <c:pt idx="889">
                  <c:v>1775.08215332031</c:v>
                </c:pt>
                <c:pt idx="890">
                  <c:v>1777.16064453125</c:v>
                </c:pt>
                <c:pt idx="891">
                  <c:v>1779.10595703125</c:v>
                </c:pt>
                <c:pt idx="892">
                  <c:v>1781.05114746094</c:v>
                </c:pt>
                <c:pt idx="893">
                  <c:v>1783.1007690429699</c:v>
                </c:pt>
                <c:pt idx="894">
                  <c:v>1785.1127319335901</c:v>
                </c:pt>
                <c:pt idx="895">
                  <c:v>1787.03662109375</c:v>
                </c:pt>
                <c:pt idx="896">
                  <c:v>1789.0485229492199</c:v>
                </c:pt>
                <c:pt idx="897">
                  <c:v>1791.1018676757801</c:v>
                </c:pt>
                <c:pt idx="898">
                  <c:v>1793.0671997070301</c:v>
                </c:pt>
                <c:pt idx="899">
                  <c:v>1795.1041870117199</c:v>
                </c:pt>
                <c:pt idx="900">
                  <c:v>1797.1752319335901</c:v>
                </c:pt>
                <c:pt idx="901">
                  <c:v>1799.2211303710901</c:v>
                </c:pt>
                <c:pt idx="902">
                  <c:v>1801.2116088867199</c:v>
                </c:pt>
                <c:pt idx="903">
                  <c:v>1803.15185546875</c:v>
                </c:pt>
                <c:pt idx="904">
                  <c:v>1805.09716796875</c:v>
                </c:pt>
                <c:pt idx="905">
                  <c:v>1807.1304321289099</c:v>
                </c:pt>
                <c:pt idx="906">
                  <c:v>1809.17114257813</c:v>
                </c:pt>
                <c:pt idx="907">
                  <c:v>1811.12390136719</c:v>
                </c:pt>
                <c:pt idx="908">
                  <c:v>1813.04406738281</c:v>
                </c:pt>
                <c:pt idx="909">
                  <c:v>1815.001953125</c:v>
                </c:pt>
                <c:pt idx="910">
                  <c:v>1817.0176391601599</c:v>
                </c:pt>
                <c:pt idx="911">
                  <c:v>1819.1715698242199</c:v>
                </c:pt>
                <c:pt idx="912">
                  <c:v>1821.21740722656</c:v>
                </c:pt>
                <c:pt idx="913">
                  <c:v>1823.1161499023401</c:v>
                </c:pt>
                <c:pt idx="914">
                  <c:v>1825.10668945313</c:v>
                </c:pt>
                <c:pt idx="915">
                  <c:v>1827.06823730469</c:v>
                </c:pt>
                <c:pt idx="916">
                  <c:v>1829.02600097656</c:v>
                </c:pt>
                <c:pt idx="917">
                  <c:v>1831.06311035156</c:v>
                </c:pt>
                <c:pt idx="918">
                  <c:v>1833.0913696289099</c:v>
                </c:pt>
                <c:pt idx="919">
                  <c:v>1835.12841796875</c:v>
                </c:pt>
                <c:pt idx="920">
                  <c:v>1837.1239624023401</c:v>
                </c:pt>
                <c:pt idx="921">
                  <c:v>1839.06921386719</c:v>
                </c:pt>
                <c:pt idx="922">
                  <c:v>1841.072265625</c:v>
                </c:pt>
                <c:pt idx="923">
                  <c:v>1843.0338745117199</c:v>
                </c:pt>
                <c:pt idx="924">
                  <c:v>1845.0923461914099</c:v>
                </c:pt>
                <c:pt idx="925">
                  <c:v>1847.0791015625</c:v>
                </c:pt>
                <c:pt idx="926">
                  <c:v>1848.994140625</c:v>
                </c:pt>
                <c:pt idx="927">
                  <c:v>1851.04748535156</c:v>
                </c:pt>
                <c:pt idx="928">
                  <c:v>1853.03051757813</c:v>
                </c:pt>
                <c:pt idx="929">
                  <c:v>1854.99206542969</c:v>
                </c:pt>
                <c:pt idx="930">
                  <c:v>1857.0165405273401</c:v>
                </c:pt>
                <c:pt idx="931">
                  <c:v>1858.9995727539099</c:v>
                </c:pt>
                <c:pt idx="932">
                  <c:v>1860.99890136719</c:v>
                </c:pt>
                <c:pt idx="933">
                  <c:v>1863.06115722656</c:v>
                </c:pt>
                <c:pt idx="934">
                  <c:v>1865.11450195313</c:v>
                </c:pt>
                <c:pt idx="935">
                  <c:v>1867.0797729492199</c:v>
                </c:pt>
                <c:pt idx="936">
                  <c:v>1869.06652832031</c:v>
                </c:pt>
                <c:pt idx="937">
                  <c:v>1871.0532836914099</c:v>
                </c:pt>
                <c:pt idx="938">
                  <c:v>1872.98596191406</c:v>
                </c:pt>
                <c:pt idx="939">
                  <c:v>1874.9852905273401</c:v>
                </c:pt>
                <c:pt idx="940">
                  <c:v>1877.02612304687</c:v>
                </c:pt>
                <c:pt idx="941">
                  <c:v>1879.0631713867199</c:v>
                </c:pt>
                <c:pt idx="942">
                  <c:v>1881.04614257813</c:v>
                </c:pt>
                <c:pt idx="943">
                  <c:v>1883.0454711914099</c:v>
                </c:pt>
                <c:pt idx="944">
                  <c:v>1885.01086425781</c:v>
                </c:pt>
                <c:pt idx="945">
                  <c:v>1887.01025390625</c:v>
                </c:pt>
                <c:pt idx="946">
                  <c:v>1888.9970092773401</c:v>
                </c:pt>
                <c:pt idx="947">
                  <c:v>1891.0302734375</c:v>
                </c:pt>
                <c:pt idx="948">
                  <c:v>1893.0798950195301</c:v>
                </c:pt>
                <c:pt idx="949">
                  <c:v>1895.02014160156</c:v>
                </c:pt>
                <c:pt idx="950">
                  <c:v>1896.9779663085901</c:v>
                </c:pt>
                <c:pt idx="951">
                  <c:v>1899.0149536132801</c:v>
                </c:pt>
                <c:pt idx="952">
                  <c:v>1901.0016479492199</c:v>
                </c:pt>
                <c:pt idx="953">
                  <c:v>1902.96325683594</c:v>
                </c:pt>
                <c:pt idx="954">
                  <c:v>1905.1010131835901</c:v>
                </c:pt>
                <c:pt idx="955">
                  <c:v>1907.0840454101599</c:v>
                </c:pt>
                <c:pt idx="956">
                  <c:v>1908.97387695313</c:v>
                </c:pt>
                <c:pt idx="957">
                  <c:v>1911.0737915039099</c:v>
                </c:pt>
                <c:pt idx="958">
                  <c:v>1913.08203125</c:v>
                </c:pt>
                <c:pt idx="959">
                  <c:v>1915.00964355469</c:v>
                </c:pt>
                <c:pt idx="960">
                  <c:v>1917.0591430664099</c:v>
                </c:pt>
                <c:pt idx="961">
                  <c:v>1919.10876464844</c:v>
                </c:pt>
                <c:pt idx="962">
                  <c:v>1921.04528808594</c:v>
                </c:pt>
                <c:pt idx="963">
                  <c:v>1922.9691772460901</c:v>
                </c:pt>
                <c:pt idx="964">
                  <c:v>1925.10681152344</c:v>
                </c:pt>
                <c:pt idx="965">
                  <c:v>1927.068359375</c:v>
                </c:pt>
                <c:pt idx="966">
                  <c:v>1928.9456176757801</c:v>
                </c:pt>
                <c:pt idx="967">
                  <c:v>1930.97009277344</c:v>
                </c:pt>
                <c:pt idx="968">
                  <c:v>1932.9909057617199</c:v>
                </c:pt>
                <c:pt idx="969">
                  <c:v>1935.0154418945301</c:v>
                </c:pt>
                <c:pt idx="970">
                  <c:v>1937.0398559570301</c:v>
                </c:pt>
                <c:pt idx="971">
                  <c:v>1939.0516967773401</c:v>
                </c:pt>
                <c:pt idx="972">
                  <c:v>1940.9882202148401</c:v>
                </c:pt>
                <c:pt idx="973">
                  <c:v>1942.99633789062</c:v>
                </c:pt>
                <c:pt idx="974">
                  <c:v>1945.15905761719</c:v>
                </c:pt>
                <c:pt idx="975">
                  <c:v>1947.09558105469</c:v>
                </c:pt>
                <c:pt idx="976">
                  <c:v>1948.9100952148401</c:v>
                </c:pt>
                <c:pt idx="977">
                  <c:v>1950.9345092773401</c:v>
                </c:pt>
                <c:pt idx="978">
                  <c:v>1952.98034667969</c:v>
                </c:pt>
                <c:pt idx="979">
                  <c:v>1955.0086059570301</c:v>
                </c:pt>
                <c:pt idx="980">
                  <c:v>1956.99914550781</c:v>
                </c:pt>
                <c:pt idx="981">
                  <c:v>1959.0361328125</c:v>
                </c:pt>
                <c:pt idx="982">
                  <c:v>1961.0442504882801</c:v>
                </c:pt>
                <c:pt idx="983">
                  <c:v>1963.01843261719</c:v>
                </c:pt>
                <c:pt idx="984">
                  <c:v>1965.05920410156</c:v>
                </c:pt>
                <c:pt idx="985">
                  <c:v>1967.00451660156</c:v>
                </c:pt>
                <c:pt idx="986">
                  <c:v>1968.9497680664099</c:v>
                </c:pt>
                <c:pt idx="987">
                  <c:v>1970.9994506835901</c:v>
                </c:pt>
                <c:pt idx="988">
                  <c:v>1973.04907226562</c:v>
                </c:pt>
                <c:pt idx="989">
                  <c:v>1975.04833984375</c:v>
                </c:pt>
                <c:pt idx="990">
                  <c:v>1976.9508666992199</c:v>
                </c:pt>
                <c:pt idx="991">
                  <c:v>1978.91613769531</c:v>
                </c:pt>
                <c:pt idx="992">
                  <c:v>1980.8991088867199</c:v>
                </c:pt>
                <c:pt idx="993">
                  <c:v>1982.8607788085901</c:v>
                </c:pt>
                <c:pt idx="994">
                  <c:v>1984.91418457031</c:v>
                </c:pt>
                <c:pt idx="995">
                  <c:v>1987.02294921875</c:v>
                </c:pt>
                <c:pt idx="996">
                  <c:v>1989.0184936523401</c:v>
                </c:pt>
                <c:pt idx="997">
                  <c:v>1991.00524902344</c:v>
                </c:pt>
                <c:pt idx="998">
                  <c:v>1993.0335083007801</c:v>
                </c:pt>
                <c:pt idx="999">
                  <c:v>1994.9824829101599</c:v>
                </c:pt>
                <c:pt idx="1000">
                  <c:v>1997.0156860351599</c:v>
                </c:pt>
                <c:pt idx="1001">
                  <c:v>1998.98986816406</c:v>
                </c:pt>
                <c:pt idx="1002">
                  <c:v>2000.93896484375</c:v>
                </c:pt>
                <c:pt idx="1003">
                  <c:v>2002.95092773438</c:v>
                </c:pt>
                <c:pt idx="1004">
                  <c:v>2004.9161987304699</c:v>
                </c:pt>
                <c:pt idx="1005">
                  <c:v>2006.9154663085901</c:v>
                </c:pt>
                <c:pt idx="1006">
                  <c:v>2008.9525756835901</c:v>
                </c:pt>
                <c:pt idx="1007">
                  <c:v>2010.91784667969</c:v>
                </c:pt>
                <c:pt idx="1008">
                  <c:v>2012.92602539062</c:v>
                </c:pt>
                <c:pt idx="1009">
                  <c:v>2014.9468383789099</c:v>
                </c:pt>
                <c:pt idx="1010">
                  <c:v>2016.92468261719</c:v>
                </c:pt>
                <c:pt idx="1011">
                  <c:v>2018.9402465820301</c:v>
                </c:pt>
                <c:pt idx="1012">
                  <c:v>2020.92700195313</c:v>
                </c:pt>
                <c:pt idx="1013">
                  <c:v>2022.91003417969</c:v>
                </c:pt>
                <c:pt idx="1014">
                  <c:v>2024.943359375</c:v>
                </c:pt>
                <c:pt idx="1015">
                  <c:v>2027.0219116210901</c:v>
                </c:pt>
                <c:pt idx="1016">
                  <c:v>2029.00866699219</c:v>
                </c:pt>
                <c:pt idx="1017">
                  <c:v>2030.9451293945301</c:v>
                </c:pt>
                <c:pt idx="1018">
                  <c:v>2032.90673828125</c:v>
                </c:pt>
                <c:pt idx="1019">
                  <c:v>2034.92749023438</c:v>
                </c:pt>
                <c:pt idx="1020">
                  <c:v>2036.95568847656</c:v>
                </c:pt>
                <c:pt idx="1021">
                  <c:v>2038.91723632813</c:v>
                </c:pt>
                <c:pt idx="1022">
                  <c:v>2040.8914184570301</c:v>
                </c:pt>
                <c:pt idx="1023">
                  <c:v>2042.90710449219</c:v>
                </c:pt>
                <c:pt idx="1024">
                  <c:v>2044.9655151367199</c:v>
                </c:pt>
                <c:pt idx="1025">
                  <c:v>2046.9899291992199</c:v>
                </c:pt>
                <c:pt idx="1026">
                  <c:v>2048.9264526367201</c:v>
                </c:pt>
                <c:pt idx="1027">
                  <c:v>2050.87182617187</c:v>
                </c:pt>
                <c:pt idx="1028">
                  <c:v>2052.89624023438</c:v>
                </c:pt>
                <c:pt idx="1029">
                  <c:v>2054.9583740234398</c:v>
                </c:pt>
                <c:pt idx="1030">
                  <c:v>2056.9488525390602</c:v>
                </c:pt>
                <c:pt idx="1031">
                  <c:v>2058.90161132813</c:v>
                </c:pt>
                <c:pt idx="1032">
                  <c:v>2060.91357421875</c:v>
                </c:pt>
                <c:pt idx="1033">
                  <c:v>2062.95947265625</c:v>
                </c:pt>
                <c:pt idx="1034">
                  <c:v>2065.0430908203102</c:v>
                </c:pt>
                <c:pt idx="1035">
                  <c:v>2067.02978515625</c:v>
                </c:pt>
                <c:pt idx="1036">
                  <c:v>2068.8819580078102</c:v>
                </c:pt>
                <c:pt idx="1037">
                  <c:v>2070.7933349609398</c:v>
                </c:pt>
                <c:pt idx="1038">
                  <c:v>2072.85546875</c:v>
                </c:pt>
                <c:pt idx="1039">
                  <c:v>2074.9339599609398</c:v>
                </c:pt>
                <c:pt idx="1040">
                  <c:v>2076.95849609375</c:v>
                </c:pt>
                <c:pt idx="1041">
                  <c:v>2078.94140625</c:v>
                </c:pt>
                <c:pt idx="1042">
                  <c:v>2080.8778076171898</c:v>
                </c:pt>
                <c:pt idx="1043">
                  <c:v>2082.85205078125</c:v>
                </c:pt>
                <c:pt idx="1044">
                  <c:v>2084.87280273438</c:v>
                </c:pt>
                <c:pt idx="1045">
                  <c:v>2086.86328125</c:v>
                </c:pt>
                <c:pt idx="1046">
                  <c:v>2088.8751220703102</c:v>
                </c:pt>
                <c:pt idx="1047">
                  <c:v>2090.8707275390602</c:v>
                </c:pt>
                <c:pt idx="1048">
                  <c:v>2092.8109130859398</c:v>
                </c:pt>
                <c:pt idx="1049">
                  <c:v>2094.81396484375</c:v>
                </c:pt>
                <c:pt idx="1050">
                  <c:v>2096.8975830078102</c:v>
                </c:pt>
                <c:pt idx="1051">
                  <c:v>2098.93090820313</c:v>
                </c:pt>
                <c:pt idx="1052">
                  <c:v>2100.8585205078102</c:v>
                </c:pt>
                <c:pt idx="1053">
                  <c:v>2102.91186523438</c:v>
                </c:pt>
                <c:pt idx="1054">
                  <c:v>2104.9615478515602</c:v>
                </c:pt>
                <c:pt idx="1055">
                  <c:v>2106.869140625</c:v>
                </c:pt>
                <c:pt idx="1056">
                  <c:v>2108.90234375</c:v>
                </c:pt>
                <c:pt idx="1057">
                  <c:v>2110.9556884765602</c:v>
                </c:pt>
                <c:pt idx="1058">
                  <c:v>2112.8419189453102</c:v>
                </c:pt>
                <c:pt idx="1059">
                  <c:v>2114.75317382813</c:v>
                </c:pt>
                <c:pt idx="1060">
                  <c:v>2116.81909179687</c:v>
                </c:pt>
                <c:pt idx="1061">
                  <c:v>2118.9063720703102</c:v>
                </c:pt>
                <c:pt idx="1062">
                  <c:v>2120.89306640625</c:v>
                </c:pt>
                <c:pt idx="1063">
                  <c:v>2122.8385009765602</c:v>
                </c:pt>
                <c:pt idx="1064">
                  <c:v>2124.8089599609398</c:v>
                </c:pt>
                <c:pt idx="1065">
                  <c:v>2126.87109375</c:v>
                </c:pt>
                <c:pt idx="1066">
                  <c:v>2128.8955078125</c:v>
                </c:pt>
                <c:pt idx="1067">
                  <c:v>2130.86083984375</c:v>
                </c:pt>
                <c:pt idx="1068">
                  <c:v>2132.87280273438</c:v>
                </c:pt>
                <c:pt idx="1069">
                  <c:v>2134.84326171875</c:v>
                </c:pt>
                <c:pt idx="1070">
                  <c:v>2136.830078125</c:v>
                </c:pt>
                <c:pt idx="1071">
                  <c:v>2138.8834228515602</c:v>
                </c:pt>
                <c:pt idx="1072">
                  <c:v>2140.8990478515602</c:v>
                </c:pt>
                <c:pt idx="1073">
                  <c:v>2142.8731689453102</c:v>
                </c:pt>
                <c:pt idx="1074">
                  <c:v>2144.86865234375</c:v>
                </c:pt>
                <c:pt idx="1075">
                  <c:v>2146.876953125</c:v>
                </c:pt>
                <c:pt idx="1076">
                  <c:v>2148.88891601562</c:v>
                </c:pt>
                <c:pt idx="1077">
                  <c:v>2150.9007568359398</c:v>
                </c:pt>
                <c:pt idx="1078">
                  <c:v>2152.90380859375</c:v>
                </c:pt>
                <c:pt idx="1079">
                  <c:v>2154.8150634765602</c:v>
                </c:pt>
                <c:pt idx="1080">
                  <c:v>2156.78930664062</c:v>
                </c:pt>
                <c:pt idx="1081">
                  <c:v>2158.8302001953102</c:v>
                </c:pt>
                <c:pt idx="1082">
                  <c:v>2160.8043212890602</c:v>
                </c:pt>
                <c:pt idx="1083">
                  <c:v>2162.8538818359398</c:v>
                </c:pt>
                <c:pt idx="1084">
                  <c:v>2164.8494873046898</c:v>
                </c:pt>
                <c:pt idx="1085">
                  <c:v>2166.79467773438</c:v>
                </c:pt>
                <c:pt idx="1086">
                  <c:v>2168.8228759765602</c:v>
                </c:pt>
                <c:pt idx="1087">
                  <c:v>2170.86376953125</c:v>
                </c:pt>
                <c:pt idx="1088">
                  <c:v>2172.91333007813</c:v>
                </c:pt>
                <c:pt idx="1089">
                  <c:v>2174.87109375</c:v>
                </c:pt>
                <c:pt idx="1090">
                  <c:v>2176.8289794921898</c:v>
                </c:pt>
                <c:pt idx="1091">
                  <c:v>2178.8409423828102</c:v>
                </c:pt>
                <c:pt idx="1092">
                  <c:v>2180.8277587890602</c:v>
                </c:pt>
                <c:pt idx="1093">
                  <c:v>2182.8270263671898</c:v>
                </c:pt>
                <c:pt idx="1094">
                  <c:v>2184.78857421875</c:v>
                </c:pt>
                <c:pt idx="1095">
                  <c:v>2186.70361328125</c:v>
                </c:pt>
                <c:pt idx="1096">
                  <c:v>2188.8160400390602</c:v>
                </c:pt>
                <c:pt idx="1097">
                  <c:v>2190.94995117187</c:v>
                </c:pt>
                <c:pt idx="1098">
                  <c:v>2192.8236083984398</c:v>
                </c:pt>
                <c:pt idx="1099">
                  <c:v>2194.7637939453102</c:v>
                </c:pt>
                <c:pt idx="1100">
                  <c:v>2196.7919921875</c:v>
                </c:pt>
                <c:pt idx="1101">
                  <c:v>2198.80395507813</c:v>
                </c:pt>
                <c:pt idx="1102">
                  <c:v>2200.92895507813</c:v>
                </c:pt>
                <c:pt idx="1103">
                  <c:v>2202.92822265625</c:v>
                </c:pt>
                <c:pt idx="1104">
                  <c:v>2204.77294921875</c:v>
                </c:pt>
                <c:pt idx="1105">
                  <c:v>2206.74340820313</c:v>
                </c:pt>
                <c:pt idx="1106">
                  <c:v>2208.8974609375</c:v>
                </c:pt>
                <c:pt idx="1107">
                  <c:v>2210.88793945313</c:v>
                </c:pt>
                <c:pt idx="1108">
                  <c:v>2212.8494873046898</c:v>
                </c:pt>
                <c:pt idx="1109">
                  <c:v>2214.90795898438</c:v>
                </c:pt>
                <c:pt idx="1110">
                  <c:v>2216.8154296875</c:v>
                </c:pt>
                <c:pt idx="1111">
                  <c:v>2218.80590820313</c:v>
                </c:pt>
                <c:pt idx="1112">
                  <c:v>2220.767578125</c:v>
                </c:pt>
                <c:pt idx="1113">
                  <c:v>2222.8009033203102</c:v>
                </c:pt>
                <c:pt idx="1114">
                  <c:v>2224.8380126953102</c:v>
                </c:pt>
                <c:pt idx="1115">
                  <c:v>2226.79077148438</c:v>
                </c:pt>
                <c:pt idx="1116">
                  <c:v>2228.7900390625</c:v>
                </c:pt>
                <c:pt idx="1117">
                  <c:v>2230.71020507813</c:v>
                </c:pt>
                <c:pt idx="1118">
                  <c:v>2232.7132568359398</c:v>
                </c:pt>
                <c:pt idx="1119">
                  <c:v>2234.75024414062</c:v>
                </c:pt>
                <c:pt idx="1120">
                  <c:v>2236.7119140625</c:v>
                </c:pt>
                <c:pt idx="1121">
                  <c:v>2238.7528076171898</c:v>
                </c:pt>
                <c:pt idx="1122">
                  <c:v>2240.74829101562</c:v>
                </c:pt>
                <c:pt idx="1123">
                  <c:v>2242.72241210938</c:v>
                </c:pt>
                <c:pt idx="1124">
                  <c:v>2244.78466796875</c:v>
                </c:pt>
                <c:pt idx="1125">
                  <c:v>2246.7802734375</c:v>
                </c:pt>
                <c:pt idx="1126">
                  <c:v>2248.6953125</c:v>
                </c:pt>
                <c:pt idx="1127">
                  <c:v>2250.6983642578102</c:v>
                </c:pt>
                <c:pt idx="1128">
                  <c:v>2252.7568359375</c:v>
                </c:pt>
                <c:pt idx="1129">
                  <c:v>2254.77758789062</c:v>
                </c:pt>
                <c:pt idx="1130">
                  <c:v>2256.7554931640602</c:v>
                </c:pt>
                <c:pt idx="1131">
                  <c:v>2258.71704101562</c:v>
                </c:pt>
                <c:pt idx="1132">
                  <c:v>2260.6875</c:v>
                </c:pt>
                <c:pt idx="1133">
                  <c:v>2262.8037109375</c:v>
                </c:pt>
                <c:pt idx="1134">
                  <c:v>2264.8658447265602</c:v>
                </c:pt>
                <c:pt idx="1135">
                  <c:v>2266.7608642578102</c:v>
                </c:pt>
                <c:pt idx="1136">
                  <c:v>2268.7476806640602</c:v>
                </c:pt>
                <c:pt idx="1137">
                  <c:v>2270.7381591796898</c:v>
                </c:pt>
                <c:pt idx="1138">
                  <c:v>2272.7789306640602</c:v>
                </c:pt>
                <c:pt idx="1139">
                  <c:v>2274.787109375</c:v>
                </c:pt>
                <c:pt idx="1140">
                  <c:v>2276.87060546875</c:v>
                </c:pt>
                <c:pt idx="1141">
                  <c:v>2278.88623046875</c:v>
                </c:pt>
                <c:pt idx="1142">
                  <c:v>2280.7384033203102</c:v>
                </c:pt>
                <c:pt idx="1143">
                  <c:v>2282.7340087890602</c:v>
                </c:pt>
                <c:pt idx="1144">
                  <c:v>2284.76733398438</c:v>
                </c:pt>
                <c:pt idx="1145">
                  <c:v>2286.70751953125</c:v>
                </c:pt>
                <c:pt idx="1146">
                  <c:v>2288.6063232421898</c:v>
                </c:pt>
                <c:pt idx="1147">
                  <c:v>2290.6522216796898</c:v>
                </c:pt>
                <c:pt idx="1148">
                  <c:v>2292.71435546875</c:v>
                </c:pt>
                <c:pt idx="1149">
                  <c:v>2294.6544189453102</c:v>
                </c:pt>
                <c:pt idx="1150">
                  <c:v>2296.62866210938</c:v>
                </c:pt>
                <c:pt idx="1151">
                  <c:v>2298.69091796875</c:v>
                </c:pt>
                <c:pt idx="1152">
                  <c:v>2300.7191162109398</c:v>
                </c:pt>
                <c:pt idx="1153">
                  <c:v>2302.66821289062</c:v>
                </c:pt>
                <c:pt idx="1154">
                  <c:v>2304.74291992187</c:v>
                </c:pt>
                <c:pt idx="1155">
                  <c:v>2306.7547607421898</c:v>
                </c:pt>
                <c:pt idx="1156">
                  <c:v>2308.63720703125</c:v>
                </c:pt>
                <c:pt idx="1157">
                  <c:v>2310.7371826171898</c:v>
                </c:pt>
                <c:pt idx="1158">
                  <c:v>2312.7779541015602</c:v>
                </c:pt>
                <c:pt idx="1159">
                  <c:v>2314.71435546875</c:v>
                </c:pt>
                <c:pt idx="1160">
                  <c:v>2316.7513427734398</c:v>
                </c:pt>
                <c:pt idx="1161">
                  <c:v>2318.7254638671898</c:v>
                </c:pt>
                <c:pt idx="1162">
                  <c:v>2320.6871337890602</c:v>
                </c:pt>
                <c:pt idx="1163">
                  <c:v>2322.77075195313</c:v>
                </c:pt>
                <c:pt idx="1164">
                  <c:v>2324.79150390625</c:v>
                </c:pt>
                <c:pt idx="1165">
                  <c:v>2326.6688232421898</c:v>
                </c:pt>
                <c:pt idx="1166">
                  <c:v>2328.6593017578102</c:v>
                </c:pt>
                <c:pt idx="1167">
                  <c:v>2330.8309326171898</c:v>
                </c:pt>
                <c:pt idx="1168">
                  <c:v>2332.8516845703102</c:v>
                </c:pt>
                <c:pt idx="1169">
                  <c:v>2334.8170166015602</c:v>
                </c:pt>
                <c:pt idx="1170">
                  <c:v>2336.8289794921898</c:v>
                </c:pt>
                <c:pt idx="1171">
                  <c:v>2338.7152099609398</c:v>
                </c:pt>
                <c:pt idx="1172">
                  <c:v>2340.72705078125</c:v>
                </c:pt>
                <c:pt idx="1173">
                  <c:v>2342.6885986328102</c:v>
                </c:pt>
                <c:pt idx="1174">
                  <c:v>2344.67529296875</c:v>
                </c:pt>
                <c:pt idx="1175">
                  <c:v>2346.72485351562</c:v>
                </c:pt>
                <c:pt idx="1176">
                  <c:v>2348.72412109375</c:v>
                </c:pt>
                <c:pt idx="1177">
                  <c:v>2350.6983642578102</c:v>
                </c:pt>
                <c:pt idx="1178">
                  <c:v>2352.69775390625</c:v>
                </c:pt>
                <c:pt idx="1179">
                  <c:v>2354.7724609375</c:v>
                </c:pt>
                <c:pt idx="1180">
                  <c:v>2356.74658203125</c:v>
                </c:pt>
                <c:pt idx="1181">
                  <c:v>2358.7333984375</c:v>
                </c:pt>
                <c:pt idx="1182">
                  <c:v>2360.6988525390602</c:v>
                </c:pt>
                <c:pt idx="1183">
                  <c:v>2362.6190185546898</c:v>
                </c:pt>
                <c:pt idx="1184">
                  <c:v>2364.68115234375</c:v>
                </c:pt>
                <c:pt idx="1185">
                  <c:v>2366.7181396484398</c:v>
                </c:pt>
                <c:pt idx="1186">
                  <c:v>2368.6798095703102</c:v>
                </c:pt>
                <c:pt idx="1187">
                  <c:v>2370.6702880859398</c:v>
                </c:pt>
                <c:pt idx="1188">
                  <c:v>2372.68212890625</c:v>
                </c:pt>
                <c:pt idx="1189">
                  <c:v>2374.64379882813</c:v>
                </c:pt>
                <c:pt idx="1190">
                  <c:v>2376.6268310546898</c:v>
                </c:pt>
                <c:pt idx="1191">
                  <c:v>2378.6727294921898</c:v>
                </c:pt>
                <c:pt idx="1192">
                  <c:v>2380.6845703125</c:v>
                </c:pt>
                <c:pt idx="1193">
                  <c:v>2382.7467041015602</c:v>
                </c:pt>
                <c:pt idx="1194">
                  <c:v>2384.7623291015602</c:v>
                </c:pt>
                <c:pt idx="1195">
                  <c:v>2386.7025146484398</c:v>
                </c:pt>
                <c:pt idx="1196">
                  <c:v>2388.6767578125</c:v>
                </c:pt>
                <c:pt idx="1197">
                  <c:v>2390.67602539062</c:v>
                </c:pt>
                <c:pt idx="1198">
                  <c:v>2392.67163085938</c:v>
                </c:pt>
                <c:pt idx="1199">
                  <c:v>2394.7213134765602</c:v>
                </c:pt>
                <c:pt idx="1200">
                  <c:v>2396.73315429687</c:v>
                </c:pt>
                <c:pt idx="1201">
                  <c:v>2398.70361328125</c:v>
                </c:pt>
                <c:pt idx="1202">
                  <c:v>2400.7318115234398</c:v>
                </c:pt>
                <c:pt idx="1203">
                  <c:v>2402.7437744140602</c:v>
                </c:pt>
                <c:pt idx="1204">
                  <c:v>2404.6927490234398</c:v>
                </c:pt>
                <c:pt idx="1205">
                  <c:v>2406.7421875</c:v>
                </c:pt>
                <c:pt idx="1206">
                  <c:v>2408.73779296875</c:v>
                </c:pt>
                <c:pt idx="1207">
                  <c:v>2410.6114501953102</c:v>
                </c:pt>
                <c:pt idx="1208">
                  <c:v>2412.6234130859398</c:v>
                </c:pt>
                <c:pt idx="1209">
                  <c:v>2414.6138916015602</c:v>
                </c:pt>
                <c:pt idx="1210">
                  <c:v>2416.6005859375</c:v>
                </c:pt>
                <c:pt idx="1211">
                  <c:v>2418.6502685546898</c:v>
                </c:pt>
                <c:pt idx="1212">
                  <c:v>2420.6910400390602</c:v>
                </c:pt>
                <c:pt idx="1213">
                  <c:v>2422.6651611328102</c:v>
                </c:pt>
                <c:pt idx="1214">
                  <c:v>2424.623046875</c:v>
                </c:pt>
                <c:pt idx="1215">
                  <c:v>2426.7354736328102</c:v>
                </c:pt>
                <c:pt idx="1216">
                  <c:v>2428.70971679687</c:v>
                </c:pt>
                <c:pt idx="1217">
                  <c:v>2430.6173095703102</c:v>
                </c:pt>
                <c:pt idx="1218">
                  <c:v>2432.67944335938</c:v>
                </c:pt>
                <c:pt idx="1219">
                  <c:v>2434.669921875</c:v>
                </c:pt>
                <c:pt idx="1220">
                  <c:v>2436.6441650390602</c:v>
                </c:pt>
                <c:pt idx="1221">
                  <c:v>2438.6146240234398</c:v>
                </c:pt>
                <c:pt idx="1222">
                  <c:v>2440.63012695313</c:v>
                </c:pt>
                <c:pt idx="1223">
                  <c:v>2442.6458740234398</c:v>
                </c:pt>
                <c:pt idx="1224">
                  <c:v>2444.6075439453102</c:v>
                </c:pt>
                <c:pt idx="1225">
                  <c:v>2446.6407470703102</c:v>
                </c:pt>
                <c:pt idx="1226">
                  <c:v>2448.6363525390602</c:v>
                </c:pt>
                <c:pt idx="1227">
                  <c:v>2450.623046875</c:v>
                </c:pt>
                <c:pt idx="1228">
                  <c:v>2452.8524169921898</c:v>
                </c:pt>
                <c:pt idx="1229">
                  <c:v>2454.9561767578102</c:v>
                </c:pt>
                <c:pt idx="1230">
                  <c:v>2456.71655273438</c:v>
                </c:pt>
                <c:pt idx="1231">
                  <c:v>2458.6365966796898</c:v>
                </c:pt>
                <c:pt idx="1232">
                  <c:v>2460.61962890625</c:v>
                </c:pt>
                <c:pt idx="1233">
                  <c:v>2462.59765625</c:v>
                </c:pt>
                <c:pt idx="1234">
                  <c:v>2464.60961914062</c:v>
                </c:pt>
                <c:pt idx="1235">
                  <c:v>2466.73095703125</c:v>
                </c:pt>
                <c:pt idx="1236">
                  <c:v>2468.7088623046898</c:v>
                </c:pt>
                <c:pt idx="1237">
                  <c:v>2470.54467773438</c:v>
                </c:pt>
                <c:pt idx="1238">
                  <c:v>2472.5565185546898</c:v>
                </c:pt>
                <c:pt idx="1239">
                  <c:v>2474.60620117187</c:v>
                </c:pt>
                <c:pt idx="1240">
                  <c:v>2476.66845703125</c:v>
                </c:pt>
                <c:pt idx="1241">
                  <c:v>2478.65893554687</c:v>
                </c:pt>
                <c:pt idx="1242">
                  <c:v>2480.5953369140602</c:v>
                </c:pt>
                <c:pt idx="1243">
                  <c:v>2482.5782470703102</c:v>
                </c:pt>
                <c:pt idx="1244">
                  <c:v>2484.5902099609398</c:v>
                </c:pt>
                <c:pt idx="1245">
                  <c:v>2486.6058349609398</c:v>
                </c:pt>
                <c:pt idx="1246">
                  <c:v>2488.5635986328102</c:v>
                </c:pt>
                <c:pt idx="1247">
                  <c:v>2490.57177734375</c:v>
                </c:pt>
                <c:pt idx="1248">
                  <c:v>2492.6339111328102</c:v>
                </c:pt>
                <c:pt idx="1249">
                  <c:v>2494.63696289062</c:v>
                </c:pt>
                <c:pt idx="1250">
                  <c:v>2496.64013671875</c:v>
                </c:pt>
                <c:pt idx="1251">
                  <c:v>2498.65209960938</c:v>
                </c:pt>
                <c:pt idx="1252">
                  <c:v>2500.63891601562</c:v>
                </c:pt>
                <c:pt idx="1253">
                  <c:v>2502.6256103515602</c:v>
                </c:pt>
                <c:pt idx="1254">
                  <c:v>2504.58715820313</c:v>
                </c:pt>
                <c:pt idx="1255">
                  <c:v>2506.50732421875</c:v>
                </c:pt>
                <c:pt idx="1256">
                  <c:v>2508.5531005859398</c:v>
                </c:pt>
                <c:pt idx="1257">
                  <c:v>2510.6693115234398</c:v>
                </c:pt>
                <c:pt idx="1258">
                  <c:v>2512.6976318359398</c:v>
                </c:pt>
                <c:pt idx="1259">
                  <c:v>2514.60522460938</c:v>
                </c:pt>
                <c:pt idx="1260">
                  <c:v>2516.56298828125</c:v>
                </c:pt>
                <c:pt idx="1261">
                  <c:v>2518.6376953125</c:v>
                </c:pt>
                <c:pt idx="1262">
                  <c:v>2520.62817382813</c:v>
                </c:pt>
                <c:pt idx="1263">
                  <c:v>2522.6060791015602</c:v>
                </c:pt>
                <c:pt idx="1264">
                  <c:v>2524.6180419921898</c:v>
                </c:pt>
                <c:pt idx="1265">
                  <c:v>2526.6513671875</c:v>
                </c:pt>
                <c:pt idx="1266">
                  <c:v>2528.64697265625</c:v>
                </c:pt>
                <c:pt idx="1267">
                  <c:v>2530.5330810546898</c:v>
                </c:pt>
                <c:pt idx="1268">
                  <c:v>2532.4984130859398</c:v>
                </c:pt>
                <c:pt idx="1269">
                  <c:v>2534.49780273438</c:v>
                </c:pt>
                <c:pt idx="1270">
                  <c:v>2536.57250976562</c:v>
                </c:pt>
                <c:pt idx="1271">
                  <c:v>2538.66357421875</c:v>
                </c:pt>
                <c:pt idx="1272">
                  <c:v>2540.650390625</c:v>
                </c:pt>
                <c:pt idx="1273">
                  <c:v>2542.53662109375</c:v>
                </c:pt>
                <c:pt idx="1274">
                  <c:v>2544.48559570313</c:v>
                </c:pt>
                <c:pt idx="1275">
                  <c:v>2546.5816650390602</c:v>
                </c:pt>
                <c:pt idx="1276">
                  <c:v>2548.61499023438</c:v>
                </c:pt>
                <c:pt idx="1277">
                  <c:v>2550.7437744140602</c:v>
                </c:pt>
                <c:pt idx="1278">
                  <c:v>2552.7557373046898</c:v>
                </c:pt>
                <c:pt idx="1279">
                  <c:v>2554.52880859375</c:v>
                </c:pt>
                <c:pt idx="1280">
                  <c:v>2556.54443359375</c:v>
                </c:pt>
                <c:pt idx="1281">
                  <c:v>2558.6531982421898</c:v>
                </c:pt>
                <c:pt idx="1282">
                  <c:v>2560.5770263671898</c:v>
                </c:pt>
                <c:pt idx="1283">
                  <c:v>2562.50463867187</c:v>
                </c:pt>
                <c:pt idx="1284">
                  <c:v>2564.50024414062</c:v>
                </c:pt>
                <c:pt idx="1285">
                  <c:v>2566.54614257813</c:v>
                </c:pt>
                <c:pt idx="1286">
                  <c:v>2568.67114257813</c:v>
                </c:pt>
                <c:pt idx="1287">
                  <c:v>2570.7081298828102</c:v>
                </c:pt>
                <c:pt idx="1288">
                  <c:v>2572.58178710938</c:v>
                </c:pt>
                <c:pt idx="1289">
                  <c:v>2574.48046875</c:v>
                </c:pt>
                <c:pt idx="1290">
                  <c:v>2576.54638671875</c:v>
                </c:pt>
                <c:pt idx="1291">
                  <c:v>2578.625</c:v>
                </c:pt>
                <c:pt idx="1292">
                  <c:v>2580.58276367187</c:v>
                </c:pt>
                <c:pt idx="1293">
                  <c:v>2582.4903564453102</c:v>
                </c:pt>
                <c:pt idx="1294">
                  <c:v>2584.5689697265602</c:v>
                </c:pt>
                <c:pt idx="1295">
                  <c:v>2586.6436767578102</c:v>
                </c:pt>
                <c:pt idx="1296">
                  <c:v>2588.5638427734398</c:v>
                </c:pt>
                <c:pt idx="1297">
                  <c:v>2590.5291748046898</c:v>
                </c:pt>
                <c:pt idx="1298">
                  <c:v>2592.4781494140602</c:v>
                </c:pt>
                <c:pt idx="1299">
                  <c:v>2594.5025634765602</c:v>
                </c:pt>
                <c:pt idx="1300">
                  <c:v>2596.56469726562</c:v>
                </c:pt>
                <c:pt idx="1301">
                  <c:v>2598.5137939453102</c:v>
                </c:pt>
                <c:pt idx="1302">
                  <c:v>2600.5257568359398</c:v>
                </c:pt>
                <c:pt idx="1303">
                  <c:v>2602.65087890625</c:v>
                </c:pt>
                <c:pt idx="1304">
                  <c:v>2604.6251220703102</c:v>
                </c:pt>
                <c:pt idx="1305">
                  <c:v>2606.5577392578102</c:v>
                </c:pt>
                <c:pt idx="1306">
                  <c:v>2608.494140625</c:v>
                </c:pt>
                <c:pt idx="1307">
                  <c:v>2610.4935302734398</c:v>
                </c:pt>
                <c:pt idx="1308">
                  <c:v>2612.5594482421898</c:v>
                </c:pt>
                <c:pt idx="1309">
                  <c:v>2614.54614257813</c:v>
                </c:pt>
                <c:pt idx="1310">
                  <c:v>2616.54174804687</c:v>
                </c:pt>
                <c:pt idx="1311">
                  <c:v>2618.50708007813</c:v>
                </c:pt>
                <c:pt idx="1312">
                  <c:v>2620.4937744140602</c:v>
                </c:pt>
                <c:pt idx="1313">
                  <c:v>2622.5181884765602</c:v>
                </c:pt>
                <c:pt idx="1314">
                  <c:v>2624.46728515625</c:v>
                </c:pt>
                <c:pt idx="1315">
                  <c:v>2626.5257568359398</c:v>
                </c:pt>
                <c:pt idx="1316">
                  <c:v>2628.55395507813</c:v>
                </c:pt>
                <c:pt idx="1317">
                  <c:v>2630.48168945313</c:v>
                </c:pt>
                <c:pt idx="1318">
                  <c:v>2632.4898681640602</c:v>
                </c:pt>
                <c:pt idx="1319">
                  <c:v>2634.46020507813</c:v>
                </c:pt>
                <c:pt idx="1320">
                  <c:v>2636.4632568359398</c:v>
                </c:pt>
                <c:pt idx="1321">
                  <c:v>2638.5380859375</c:v>
                </c:pt>
                <c:pt idx="1322">
                  <c:v>2640.58764648438</c:v>
                </c:pt>
                <c:pt idx="1323">
                  <c:v>2642.5994873046898</c:v>
                </c:pt>
                <c:pt idx="1324">
                  <c:v>2644.5322265625</c:v>
                </c:pt>
                <c:pt idx="1325">
                  <c:v>2646.44360351562</c:v>
                </c:pt>
                <c:pt idx="1326">
                  <c:v>2648.484375</c:v>
                </c:pt>
                <c:pt idx="1327">
                  <c:v>2650.55908203125</c:v>
                </c:pt>
                <c:pt idx="1328">
                  <c:v>2652.5584716796898</c:v>
                </c:pt>
                <c:pt idx="1329">
                  <c:v>2654.48608398438</c:v>
                </c:pt>
                <c:pt idx="1330">
                  <c:v>2656.494140625</c:v>
                </c:pt>
                <c:pt idx="1331">
                  <c:v>2658.46459960938</c:v>
                </c:pt>
                <c:pt idx="1332">
                  <c:v>2660.455078125</c:v>
                </c:pt>
                <c:pt idx="1333">
                  <c:v>2662.5926513671898</c:v>
                </c:pt>
                <c:pt idx="1334">
                  <c:v>2664.55053710938</c:v>
                </c:pt>
                <c:pt idx="1335">
                  <c:v>2666.46557617187</c:v>
                </c:pt>
                <c:pt idx="1336">
                  <c:v>2668.4774169921898</c:v>
                </c:pt>
                <c:pt idx="1337">
                  <c:v>2670.46044921875</c:v>
                </c:pt>
                <c:pt idx="1338">
                  <c:v>2672.4635009765602</c:v>
                </c:pt>
                <c:pt idx="1339">
                  <c:v>2674.5509033203102</c:v>
                </c:pt>
                <c:pt idx="1340">
                  <c:v>2676.4962158203102</c:v>
                </c:pt>
                <c:pt idx="1341">
                  <c:v>2678.3861083984398</c:v>
                </c:pt>
                <c:pt idx="1342">
                  <c:v>2680.4144287109398</c:v>
                </c:pt>
                <c:pt idx="1343">
                  <c:v>2682.4263916015602</c:v>
                </c:pt>
                <c:pt idx="1344">
                  <c:v>2684.48852539062</c:v>
                </c:pt>
                <c:pt idx="1345">
                  <c:v>2686.5003662109398</c:v>
                </c:pt>
                <c:pt idx="1346">
                  <c:v>2688.4368896484398</c:v>
                </c:pt>
                <c:pt idx="1347">
                  <c:v>2690.44873046875</c:v>
                </c:pt>
                <c:pt idx="1348">
                  <c:v>2692.4820556640602</c:v>
                </c:pt>
                <c:pt idx="1349">
                  <c:v>2694.46508789062</c:v>
                </c:pt>
                <c:pt idx="1350">
                  <c:v>2696.4805908203102</c:v>
                </c:pt>
                <c:pt idx="1351">
                  <c:v>2698.47998046875</c:v>
                </c:pt>
                <c:pt idx="1352">
                  <c:v>2700.42895507813</c:v>
                </c:pt>
                <c:pt idx="1353">
                  <c:v>2702.5074462890602</c:v>
                </c:pt>
                <c:pt idx="1354">
                  <c:v>2704.6287841796898</c:v>
                </c:pt>
                <c:pt idx="1355">
                  <c:v>2706.548828125</c:v>
                </c:pt>
                <c:pt idx="1356">
                  <c:v>2708.4765625</c:v>
                </c:pt>
                <c:pt idx="1357">
                  <c:v>2710.46337890625</c:v>
                </c:pt>
                <c:pt idx="1358">
                  <c:v>2712.48413085938</c:v>
                </c:pt>
                <c:pt idx="1359">
                  <c:v>2714.4205322265602</c:v>
                </c:pt>
                <c:pt idx="1360">
                  <c:v>2716.4197998046898</c:v>
                </c:pt>
                <c:pt idx="1361">
                  <c:v>2718.48193359375</c:v>
                </c:pt>
                <c:pt idx="1362">
                  <c:v>2720.4346923828102</c:v>
                </c:pt>
                <c:pt idx="1363">
                  <c:v>2722.4251708984398</c:v>
                </c:pt>
                <c:pt idx="1364">
                  <c:v>2724.43701171875</c:v>
                </c:pt>
                <c:pt idx="1365">
                  <c:v>2726.4866943359398</c:v>
                </c:pt>
                <c:pt idx="1366">
                  <c:v>2728.4232177734398</c:v>
                </c:pt>
                <c:pt idx="1367">
                  <c:v>2730.3936767578102</c:v>
                </c:pt>
                <c:pt idx="1368">
                  <c:v>2732.4432373046898</c:v>
                </c:pt>
                <c:pt idx="1369">
                  <c:v>2734.4173583984398</c:v>
                </c:pt>
                <c:pt idx="1370">
                  <c:v>2736.3626708984398</c:v>
                </c:pt>
                <c:pt idx="1371">
                  <c:v>2738.35327148438</c:v>
                </c:pt>
                <c:pt idx="1372">
                  <c:v>2740.36889648438</c:v>
                </c:pt>
                <c:pt idx="1373">
                  <c:v>2742.42724609375</c:v>
                </c:pt>
                <c:pt idx="1374">
                  <c:v>2744.47314453125</c:v>
                </c:pt>
                <c:pt idx="1375">
                  <c:v>2746.451171875</c:v>
                </c:pt>
                <c:pt idx="1376">
                  <c:v>2748.3624267578102</c:v>
                </c:pt>
                <c:pt idx="1377">
                  <c:v>2750.4119873046898</c:v>
                </c:pt>
                <c:pt idx="1378">
                  <c:v>2752.537109375</c:v>
                </c:pt>
                <c:pt idx="1379">
                  <c:v>2754.4949951171898</c:v>
                </c:pt>
                <c:pt idx="1380">
                  <c:v>2756.47290039062</c:v>
                </c:pt>
                <c:pt idx="1381">
                  <c:v>2758.6016845703102</c:v>
                </c:pt>
                <c:pt idx="1382">
                  <c:v>2760.5506591796898</c:v>
                </c:pt>
                <c:pt idx="1383">
                  <c:v>2762.3199462890602</c:v>
                </c:pt>
                <c:pt idx="1384">
                  <c:v>2764.30297851562</c:v>
                </c:pt>
                <c:pt idx="1385">
                  <c:v>2766.40283203125</c:v>
                </c:pt>
                <c:pt idx="1386">
                  <c:v>2768.41479492187</c:v>
                </c:pt>
                <c:pt idx="1387">
                  <c:v>2770.3927001953102</c:v>
                </c:pt>
                <c:pt idx="1388">
                  <c:v>2772.3416748046898</c:v>
                </c:pt>
                <c:pt idx="1389">
                  <c:v>2774.3624267578102</c:v>
                </c:pt>
                <c:pt idx="1390">
                  <c:v>2776.45361328125</c:v>
                </c:pt>
                <c:pt idx="1391">
                  <c:v>2778.3812255859398</c:v>
                </c:pt>
                <c:pt idx="1392">
                  <c:v>2780.3553466796898</c:v>
                </c:pt>
                <c:pt idx="1393">
                  <c:v>2782.4012451171898</c:v>
                </c:pt>
                <c:pt idx="1394">
                  <c:v>2784.43823242187</c:v>
                </c:pt>
                <c:pt idx="1395">
                  <c:v>2786.4287109375</c:v>
                </c:pt>
                <c:pt idx="1396">
                  <c:v>2788.42797851562</c:v>
                </c:pt>
                <c:pt idx="1397">
                  <c:v>2790.41479492187</c:v>
                </c:pt>
                <c:pt idx="1398">
                  <c:v>2792.4105224609398</c:v>
                </c:pt>
                <c:pt idx="1399">
                  <c:v>2794.4940185546898</c:v>
                </c:pt>
                <c:pt idx="1400">
                  <c:v>2796.43041992187</c:v>
                </c:pt>
                <c:pt idx="1401">
                  <c:v>2798.3958740234398</c:v>
                </c:pt>
                <c:pt idx="1402">
                  <c:v>2800.4869384765602</c:v>
                </c:pt>
                <c:pt idx="1403">
                  <c:v>2802.482421875</c:v>
                </c:pt>
                <c:pt idx="1404">
                  <c:v>2804.40258789062</c:v>
                </c:pt>
                <c:pt idx="1405">
                  <c:v>2806.51513671875</c:v>
                </c:pt>
                <c:pt idx="1406">
                  <c:v>2808.53076171875</c:v>
                </c:pt>
                <c:pt idx="1407">
                  <c:v>2810.49609375</c:v>
                </c:pt>
                <c:pt idx="1408">
                  <c:v>2812.51684570313</c:v>
                </c:pt>
                <c:pt idx="1409">
                  <c:v>2814.4532470703102</c:v>
                </c:pt>
                <c:pt idx="1410">
                  <c:v>2816.3682861328102</c:v>
                </c:pt>
                <c:pt idx="1411">
                  <c:v>2818.41796875</c:v>
                </c:pt>
                <c:pt idx="1412">
                  <c:v>2820.43872070313</c:v>
                </c:pt>
                <c:pt idx="1413">
                  <c:v>2822.3336181640602</c:v>
                </c:pt>
                <c:pt idx="1414">
                  <c:v>2824.36181640625</c:v>
                </c:pt>
                <c:pt idx="1415">
                  <c:v>2826.36499023438</c:v>
                </c:pt>
                <c:pt idx="1416">
                  <c:v>2828.4737548828102</c:v>
                </c:pt>
                <c:pt idx="1417">
                  <c:v>2830.4315185546898</c:v>
                </c:pt>
                <c:pt idx="1418">
                  <c:v>2832.29248046875</c:v>
                </c:pt>
                <c:pt idx="1419">
                  <c:v>2834.3583984375</c:v>
                </c:pt>
                <c:pt idx="1420">
                  <c:v>2836.40795898438</c:v>
                </c:pt>
                <c:pt idx="1421">
                  <c:v>2838.419921875</c:v>
                </c:pt>
                <c:pt idx="1422">
                  <c:v>2840.4193115234398</c:v>
                </c:pt>
                <c:pt idx="1423">
                  <c:v>2842.4437255859398</c:v>
                </c:pt>
                <c:pt idx="1424">
                  <c:v>2844.38012695313</c:v>
                </c:pt>
                <c:pt idx="1425">
                  <c:v>2846.26635742187</c:v>
                </c:pt>
                <c:pt idx="1426">
                  <c:v>2848.2318115234398</c:v>
                </c:pt>
                <c:pt idx="1427">
                  <c:v>2850.29028320313</c:v>
                </c:pt>
                <c:pt idx="1428">
                  <c:v>2852.3109130859398</c:v>
                </c:pt>
                <c:pt idx="1429">
                  <c:v>2854.24731445313</c:v>
                </c:pt>
                <c:pt idx="1430">
                  <c:v>2856.33471679687</c:v>
                </c:pt>
                <c:pt idx="1431">
                  <c:v>2858.3880615234398</c:v>
                </c:pt>
                <c:pt idx="1432">
                  <c:v>2860.29052734375</c:v>
                </c:pt>
                <c:pt idx="1433">
                  <c:v>2862.3023681640602</c:v>
                </c:pt>
                <c:pt idx="1434">
                  <c:v>2864.3985595703102</c:v>
                </c:pt>
                <c:pt idx="1435">
                  <c:v>2866.4105224609398</c:v>
                </c:pt>
                <c:pt idx="1436">
                  <c:v>2868.33813476562</c:v>
                </c:pt>
                <c:pt idx="1437">
                  <c:v>2870.3499755859398</c:v>
                </c:pt>
                <c:pt idx="1438">
                  <c:v>2872.36181640625</c:v>
                </c:pt>
                <c:pt idx="1439">
                  <c:v>2874.39892578125</c:v>
                </c:pt>
                <c:pt idx="1440">
                  <c:v>2876.4071044921898</c:v>
                </c:pt>
                <c:pt idx="1441">
                  <c:v>2878.3939208984398</c:v>
                </c:pt>
                <c:pt idx="1442">
                  <c:v>2880.4183349609398</c:v>
                </c:pt>
                <c:pt idx="1443">
                  <c:v>2882.3258056640602</c:v>
                </c:pt>
                <c:pt idx="1444">
                  <c:v>2884.3880615234398</c:v>
                </c:pt>
                <c:pt idx="1445">
                  <c:v>2886.4251708984398</c:v>
                </c:pt>
                <c:pt idx="1446">
                  <c:v>2888.27734375</c:v>
                </c:pt>
                <c:pt idx="1447">
                  <c:v>2890.2049560546898</c:v>
                </c:pt>
                <c:pt idx="1448">
                  <c:v>2892.3011474609398</c:v>
                </c:pt>
                <c:pt idx="1449">
                  <c:v>2894.3470458984398</c:v>
                </c:pt>
                <c:pt idx="1450">
                  <c:v>2896.2708740234398</c:v>
                </c:pt>
                <c:pt idx="1451">
                  <c:v>2898.28271484375</c:v>
                </c:pt>
                <c:pt idx="1452">
                  <c:v>2900.2694091796898</c:v>
                </c:pt>
                <c:pt idx="1453">
                  <c:v>2902.25610351562</c:v>
                </c:pt>
                <c:pt idx="1454">
                  <c:v>2904.2718505859398</c:v>
                </c:pt>
                <c:pt idx="1455">
                  <c:v>2906.4095458984398</c:v>
                </c:pt>
                <c:pt idx="1456">
                  <c:v>2908.4805908203102</c:v>
                </c:pt>
                <c:pt idx="1457">
                  <c:v>2910.3289794921898</c:v>
                </c:pt>
                <c:pt idx="1458">
                  <c:v>2912.3948974609398</c:v>
                </c:pt>
                <c:pt idx="1459">
                  <c:v>2914.369140625</c:v>
                </c:pt>
                <c:pt idx="1460">
                  <c:v>2916.2049560546898</c:v>
                </c:pt>
                <c:pt idx="1461">
                  <c:v>2918.38403320313</c:v>
                </c:pt>
                <c:pt idx="1462">
                  <c:v>2920.4588623046898</c:v>
                </c:pt>
                <c:pt idx="1463">
                  <c:v>2922.3411865234398</c:v>
                </c:pt>
                <c:pt idx="1464">
                  <c:v>2924.32788085937</c:v>
                </c:pt>
                <c:pt idx="1465">
                  <c:v>2926.33984375</c:v>
                </c:pt>
                <c:pt idx="1466">
                  <c:v>2928.35180664063</c:v>
                </c:pt>
                <c:pt idx="1467">
                  <c:v>2930.3511962890602</c:v>
                </c:pt>
                <c:pt idx="1468">
                  <c:v>2932.36303710937</c:v>
                </c:pt>
                <c:pt idx="1469">
                  <c:v>2934.40380859375</c:v>
                </c:pt>
                <c:pt idx="1470">
                  <c:v>2936.37426757812</c:v>
                </c:pt>
                <c:pt idx="1471">
                  <c:v>2938.3446044921898</c:v>
                </c:pt>
                <c:pt idx="1472">
                  <c:v>2940.3690185546898</c:v>
                </c:pt>
                <c:pt idx="1473">
                  <c:v>2942.3055419921898</c:v>
                </c:pt>
                <c:pt idx="1474">
                  <c:v>2944.27978515625</c:v>
                </c:pt>
                <c:pt idx="1475">
                  <c:v>2946.3294677734398</c:v>
                </c:pt>
                <c:pt idx="1476">
                  <c:v>2948.31616210937</c:v>
                </c:pt>
                <c:pt idx="1477">
                  <c:v>2950.34423828125</c:v>
                </c:pt>
                <c:pt idx="1478">
                  <c:v>2952.3724365234398</c:v>
                </c:pt>
                <c:pt idx="1479">
                  <c:v>2954.2335205078102</c:v>
                </c:pt>
                <c:pt idx="1480">
                  <c:v>2956.1788330078102</c:v>
                </c:pt>
                <c:pt idx="1481">
                  <c:v>2958.2158203125</c:v>
                </c:pt>
                <c:pt idx="1482">
                  <c:v>2960.2314453125</c:v>
                </c:pt>
                <c:pt idx="1483">
                  <c:v>2962.2647705078102</c:v>
                </c:pt>
                <c:pt idx="1484">
                  <c:v>2964.27294921875</c:v>
                </c:pt>
                <c:pt idx="1485">
                  <c:v>2966.1591796875</c:v>
                </c:pt>
                <c:pt idx="1486">
                  <c:v>2968.1458740234398</c:v>
                </c:pt>
                <c:pt idx="1487">
                  <c:v>2970.2205810546898</c:v>
                </c:pt>
                <c:pt idx="1488">
                  <c:v>2972.2451171875</c:v>
                </c:pt>
                <c:pt idx="1489">
                  <c:v>2974.31103515625</c:v>
                </c:pt>
                <c:pt idx="1490">
                  <c:v>2976.2763671875</c:v>
                </c:pt>
                <c:pt idx="1491">
                  <c:v>2978.18774414063</c:v>
                </c:pt>
                <c:pt idx="1492">
                  <c:v>2980.1832275390602</c:v>
                </c:pt>
                <c:pt idx="1493">
                  <c:v>2982.2579345703102</c:v>
                </c:pt>
                <c:pt idx="1494">
                  <c:v>2984.2611083984398</c:v>
                </c:pt>
                <c:pt idx="1495">
                  <c:v>2986.3359375</c:v>
                </c:pt>
                <c:pt idx="1496">
                  <c:v>2988.3603515625</c:v>
                </c:pt>
                <c:pt idx="1497">
                  <c:v>2990.2464599609398</c:v>
                </c:pt>
                <c:pt idx="1498">
                  <c:v>2992.27099609375</c:v>
                </c:pt>
                <c:pt idx="1499">
                  <c:v>2994.2703857421898</c:v>
                </c:pt>
                <c:pt idx="1500">
                  <c:v>2996.3450927734398</c:v>
                </c:pt>
                <c:pt idx="1501">
                  <c:v>2998.4072265625</c:v>
                </c:pt>
                <c:pt idx="1502">
                  <c:v>3000.2808837890602</c:v>
                </c:pt>
                <c:pt idx="1503">
                  <c:v>3002.22241210937</c:v>
                </c:pt>
                <c:pt idx="1504">
                  <c:v>3004.2342529296898</c:v>
                </c:pt>
                <c:pt idx="1505">
                  <c:v>3006.2283935546898</c:v>
                </c:pt>
                <c:pt idx="1506">
                  <c:v>3008.2579345703102</c:v>
                </c:pt>
                <c:pt idx="1507">
                  <c:v>3010.2371826171898</c:v>
                </c:pt>
                <c:pt idx="1508">
                  <c:v>3012.15600585937</c:v>
                </c:pt>
                <c:pt idx="1509">
                  <c:v>3014.1629638671898</c:v>
                </c:pt>
                <c:pt idx="1510">
                  <c:v>3016.25024414063</c:v>
                </c:pt>
                <c:pt idx="1511">
                  <c:v>3018.3050537109398</c:v>
                </c:pt>
                <c:pt idx="1512">
                  <c:v>3020.279296875</c:v>
                </c:pt>
                <c:pt idx="1513">
                  <c:v>3022.2911376953102</c:v>
                </c:pt>
                <c:pt idx="1514">
                  <c:v>3024.2703857421898</c:v>
                </c:pt>
                <c:pt idx="1515">
                  <c:v>3026.22680664063</c:v>
                </c:pt>
                <c:pt idx="1516">
                  <c:v>3028.20092773438</c:v>
                </c:pt>
                <c:pt idx="1517">
                  <c:v>3030.2254638671898</c:v>
                </c:pt>
                <c:pt idx="1518">
                  <c:v>3032.24487304687</c:v>
                </c:pt>
                <c:pt idx="1519">
                  <c:v>3034.2744140625</c:v>
                </c:pt>
                <c:pt idx="1520">
                  <c:v>3036.32397460937</c:v>
                </c:pt>
                <c:pt idx="1521">
                  <c:v>3038.2679443359398</c:v>
                </c:pt>
                <c:pt idx="1522">
                  <c:v>3040.19702148438</c:v>
                </c:pt>
                <c:pt idx="1523">
                  <c:v>3042.2340087890602</c:v>
                </c:pt>
                <c:pt idx="1524">
                  <c:v>3044.2532958984398</c:v>
                </c:pt>
                <c:pt idx="1525">
                  <c:v>3046.1572265625</c:v>
                </c:pt>
                <c:pt idx="1526">
                  <c:v>3048.24462890625</c:v>
                </c:pt>
                <c:pt idx="1527">
                  <c:v>3050.2763671875</c:v>
                </c:pt>
                <c:pt idx="1528">
                  <c:v>3052.1624755859398</c:v>
                </c:pt>
                <c:pt idx="1529">
                  <c:v>3054.0989990234398</c:v>
                </c:pt>
                <c:pt idx="1530">
                  <c:v>3056.2115478515602</c:v>
                </c:pt>
                <c:pt idx="1531">
                  <c:v>3058.2738037109398</c:v>
                </c:pt>
                <c:pt idx="1532">
                  <c:v>3060.1976318359398</c:v>
                </c:pt>
                <c:pt idx="1533">
                  <c:v>3062.1844482421898</c:v>
                </c:pt>
                <c:pt idx="1534">
                  <c:v>3064.2845458984398</c:v>
                </c:pt>
                <c:pt idx="1535">
                  <c:v>3066.28369140625</c:v>
                </c:pt>
                <c:pt idx="1536">
                  <c:v>3068.1446533203102</c:v>
                </c:pt>
                <c:pt idx="1537">
                  <c:v>3070.16918945313</c:v>
                </c:pt>
                <c:pt idx="1538">
                  <c:v>3072.21875</c:v>
                </c:pt>
                <c:pt idx="1539">
                  <c:v>3074.16772460937</c:v>
                </c:pt>
                <c:pt idx="1540">
                  <c:v>3076.1796875</c:v>
                </c:pt>
                <c:pt idx="1541">
                  <c:v>3078.2169189453102</c:v>
                </c:pt>
                <c:pt idx="1542">
                  <c:v>3080.1407470703102</c:v>
                </c:pt>
                <c:pt idx="1543">
                  <c:v>3082.1575927734398</c:v>
                </c:pt>
                <c:pt idx="1544">
                  <c:v>3084.2574462890602</c:v>
                </c:pt>
                <c:pt idx="1545">
                  <c:v>3086.21411132812</c:v>
                </c:pt>
                <c:pt idx="1546">
                  <c:v>3088.0750732421898</c:v>
                </c:pt>
                <c:pt idx="1547">
                  <c:v>3090.15478515625</c:v>
                </c:pt>
                <c:pt idx="1548">
                  <c:v>3092.21704101562</c:v>
                </c:pt>
                <c:pt idx="1549">
                  <c:v>3094.1661376953102</c:v>
                </c:pt>
                <c:pt idx="1550">
                  <c:v>3096.1151123046898</c:v>
                </c:pt>
                <c:pt idx="1551">
                  <c:v>3098.0966796875</c:v>
                </c:pt>
                <c:pt idx="1552">
                  <c:v>3100.22192382812</c:v>
                </c:pt>
                <c:pt idx="1553">
                  <c:v>3102.2589111328102</c:v>
                </c:pt>
                <c:pt idx="1554">
                  <c:v>3104.13232421875</c:v>
                </c:pt>
                <c:pt idx="1555">
                  <c:v>3106.09912109375</c:v>
                </c:pt>
                <c:pt idx="1556">
                  <c:v>3108.1790771484398</c:v>
                </c:pt>
                <c:pt idx="1557">
                  <c:v>3110.18579101562</c:v>
                </c:pt>
                <c:pt idx="1558">
                  <c:v>3112.12231445313</c:v>
                </c:pt>
                <c:pt idx="1559">
                  <c:v>3114.1595458984398</c:v>
                </c:pt>
                <c:pt idx="1560">
                  <c:v>3116.1912841796898</c:v>
                </c:pt>
                <c:pt idx="1561">
                  <c:v>3118.06982421875</c:v>
                </c:pt>
                <c:pt idx="1562">
                  <c:v>3120.1195068359398</c:v>
                </c:pt>
                <c:pt idx="1563">
                  <c:v>3122.2017822265602</c:v>
                </c:pt>
                <c:pt idx="1564">
                  <c:v>3124.1810302734398</c:v>
                </c:pt>
                <c:pt idx="1565">
                  <c:v>3126.1300048828102</c:v>
                </c:pt>
                <c:pt idx="1566">
                  <c:v>3128.1116943359398</c:v>
                </c:pt>
                <c:pt idx="1567">
                  <c:v>3130.13623046875</c:v>
                </c:pt>
                <c:pt idx="1568">
                  <c:v>3132.140625</c:v>
                </c:pt>
                <c:pt idx="1569">
                  <c:v>3134.22802734375</c:v>
                </c:pt>
                <c:pt idx="1570">
                  <c:v>3136.2349853515602</c:v>
                </c:pt>
                <c:pt idx="1571">
                  <c:v>3138.16381835937</c:v>
                </c:pt>
                <c:pt idx="1572">
                  <c:v>3140.1756591796898</c:v>
                </c:pt>
                <c:pt idx="1573">
                  <c:v>3142.14477539063</c:v>
                </c:pt>
                <c:pt idx="1574">
                  <c:v>3144.11889648438</c:v>
                </c:pt>
                <c:pt idx="1575">
                  <c:v>3146.1485595703102</c:v>
                </c:pt>
                <c:pt idx="1576">
                  <c:v>3148.13525390625</c:v>
                </c:pt>
                <c:pt idx="1577">
                  <c:v>3150.1295166015602</c:v>
                </c:pt>
                <c:pt idx="1578">
                  <c:v>3152.1087646484398</c:v>
                </c:pt>
                <c:pt idx="1579">
                  <c:v>3154.1256103515602</c:v>
                </c:pt>
                <c:pt idx="1580">
                  <c:v>3156.2508544921898</c:v>
                </c:pt>
                <c:pt idx="1581">
                  <c:v>3158.22509765625</c:v>
                </c:pt>
                <c:pt idx="1582">
                  <c:v>3160.09350585937</c:v>
                </c:pt>
                <c:pt idx="1583">
                  <c:v>3162.0926513671898</c:v>
                </c:pt>
                <c:pt idx="1584">
                  <c:v>3164.12963867188</c:v>
                </c:pt>
                <c:pt idx="1585">
                  <c:v>3166.0987548828102</c:v>
                </c:pt>
                <c:pt idx="1586">
                  <c:v>3168.09814453125</c:v>
                </c:pt>
                <c:pt idx="1587">
                  <c:v>3170.1478271484398</c:v>
                </c:pt>
                <c:pt idx="1588">
                  <c:v>3172.13452148438</c:v>
                </c:pt>
                <c:pt idx="1589">
                  <c:v>3174.1212158203102</c:v>
                </c:pt>
                <c:pt idx="1590">
                  <c:v>3176.1759033203102</c:v>
                </c:pt>
                <c:pt idx="1591">
                  <c:v>3178.1627197265602</c:v>
                </c:pt>
                <c:pt idx="1592">
                  <c:v>3180.09399414063</c:v>
                </c:pt>
                <c:pt idx="1593">
                  <c:v>3182.0933837890602</c:v>
                </c:pt>
                <c:pt idx="1594">
                  <c:v>3184.0677490234398</c:v>
                </c:pt>
                <c:pt idx="1595">
                  <c:v>3186.09228515625</c:v>
                </c:pt>
                <c:pt idx="1596">
                  <c:v>3188.154296875</c:v>
                </c:pt>
                <c:pt idx="1597">
                  <c:v>3190.2667236328102</c:v>
                </c:pt>
                <c:pt idx="1598">
                  <c:v>3192.22094726562</c:v>
                </c:pt>
                <c:pt idx="1599">
                  <c:v>3194.0869140625</c:v>
                </c:pt>
                <c:pt idx="1600">
                  <c:v>3196.11889648438</c:v>
                </c:pt>
                <c:pt idx="1601">
                  <c:v>3198.2388916015602</c:v>
                </c:pt>
                <c:pt idx="1602">
                  <c:v>3200.2005615234398</c:v>
                </c:pt>
                <c:pt idx="1603">
                  <c:v>3202.0540771484398</c:v>
                </c:pt>
                <c:pt idx="1604">
                  <c:v>3204.08349609375</c:v>
                </c:pt>
                <c:pt idx="1605">
                  <c:v>3206.1029052734398</c:v>
                </c:pt>
                <c:pt idx="1606">
                  <c:v>3208.0218505859398</c:v>
                </c:pt>
                <c:pt idx="1607">
                  <c:v>3210.0263671875</c:v>
                </c:pt>
                <c:pt idx="1608">
                  <c:v>3212.07592773438</c:v>
                </c:pt>
                <c:pt idx="1609">
                  <c:v>3214.0574951171898</c:v>
                </c:pt>
                <c:pt idx="1610">
                  <c:v>3216.0618896484398</c:v>
                </c:pt>
                <c:pt idx="1611">
                  <c:v>3218.0411376953102</c:v>
                </c:pt>
                <c:pt idx="1612">
                  <c:v>3220.0279541015602</c:v>
                </c:pt>
                <c:pt idx="1613">
                  <c:v>3222.05249023438</c:v>
                </c:pt>
                <c:pt idx="1614">
                  <c:v>3224.0340576171898</c:v>
                </c:pt>
                <c:pt idx="1615">
                  <c:v>3226.1036376953102</c:v>
                </c:pt>
                <c:pt idx="1616">
                  <c:v>3228.1910400390602</c:v>
                </c:pt>
                <c:pt idx="1617">
                  <c:v>3230.08984375</c:v>
                </c:pt>
                <c:pt idx="1618">
                  <c:v>3232.03881835937</c:v>
                </c:pt>
                <c:pt idx="1619">
                  <c:v>3234.07592773438</c:v>
                </c:pt>
                <c:pt idx="1620">
                  <c:v>3235.94946289063</c:v>
                </c:pt>
                <c:pt idx="1621">
                  <c:v>3237.9361572265602</c:v>
                </c:pt>
                <c:pt idx="1622">
                  <c:v>3240.0611572265602</c:v>
                </c:pt>
                <c:pt idx="1623">
                  <c:v>3242.0479736328102</c:v>
                </c:pt>
                <c:pt idx="1624">
                  <c:v>3244.0347900390602</c:v>
                </c:pt>
                <c:pt idx="1625">
                  <c:v>3246.07690429687</c:v>
                </c:pt>
                <c:pt idx="1626">
                  <c:v>3248.1065673828102</c:v>
                </c:pt>
                <c:pt idx="1627">
                  <c:v>3250.0933837890602</c:v>
                </c:pt>
                <c:pt idx="1628">
                  <c:v>3252.0296630859398</c:v>
                </c:pt>
                <c:pt idx="1629">
                  <c:v>3254.00366210937</c:v>
                </c:pt>
                <c:pt idx="1630">
                  <c:v>3256.06591796875</c:v>
                </c:pt>
                <c:pt idx="1631">
                  <c:v>3258.1533203125</c:v>
                </c:pt>
                <c:pt idx="1632">
                  <c:v>3260.1778564453102</c:v>
                </c:pt>
                <c:pt idx="1633">
                  <c:v>3262.0965576171898</c:v>
                </c:pt>
                <c:pt idx="1634">
                  <c:v>3264.0028076171898</c:v>
                </c:pt>
                <c:pt idx="1635">
                  <c:v>3266.00219726562</c:v>
                </c:pt>
                <c:pt idx="1636">
                  <c:v>3268.0518798828102</c:v>
                </c:pt>
                <c:pt idx="1637">
                  <c:v>3270.0260009765602</c:v>
                </c:pt>
                <c:pt idx="1638">
                  <c:v>3272.0052490234398</c:v>
                </c:pt>
                <c:pt idx="1639">
                  <c:v>3274.05493164063</c:v>
                </c:pt>
                <c:pt idx="1640">
                  <c:v>3276.0616455078102</c:v>
                </c:pt>
                <c:pt idx="1641">
                  <c:v>3278.02319335937</c:v>
                </c:pt>
                <c:pt idx="1642">
                  <c:v>3280.0225830078102</c:v>
                </c:pt>
                <c:pt idx="1643">
                  <c:v>3282.001953125</c:v>
                </c:pt>
                <c:pt idx="1644">
                  <c:v>3283.943359375</c:v>
                </c:pt>
                <c:pt idx="1645">
                  <c:v>3285.8997802734398</c:v>
                </c:pt>
                <c:pt idx="1646">
                  <c:v>3287.93676757812</c:v>
                </c:pt>
                <c:pt idx="1647">
                  <c:v>3289.9990234375</c:v>
                </c:pt>
                <c:pt idx="1648">
                  <c:v>3292.03100585937</c:v>
                </c:pt>
                <c:pt idx="1649">
                  <c:v>3293.9674072265602</c:v>
                </c:pt>
                <c:pt idx="1650">
                  <c:v>3295.9039306640602</c:v>
                </c:pt>
                <c:pt idx="1651">
                  <c:v>3297.9661865234398</c:v>
                </c:pt>
                <c:pt idx="1652">
                  <c:v>3300.0283203125</c:v>
                </c:pt>
                <c:pt idx="1653">
                  <c:v>3302.0653076171898</c:v>
                </c:pt>
                <c:pt idx="1654">
                  <c:v>3304.06469726562</c:v>
                </c:pt>
                <c:pt idx="1655">
                  <c:v>3305.9686279296898</c:v>
                </c:pt>
                <c:pt idx="1656">
                  <c:v>3307.9678955078102</c:v>
                </c:pt>
                <c:pt idx="1657">
                  <c:v>3310.0047607421898</c:v>
                </c:pt>
                <c:pt idx="1658">
                  <c:v>3311.9715576171898</c:v>
                </c:pt>
                <c:pt idx="1659">
                  <c:v>3313.978515625</c:v>
                </c:pt>
                <c:pt idx="1660">
                  <c:v>3316.0155029296898</c:v>
                </c:pt>
                <c:pt idx="1661">
                  <c:v>3318.00219726562</c:v>
                </c:pt>
                <c:pt idx="1662">
                  <c:v>3319.87060546875</c:v>
                </c:pt>
                <c:pt idx="1663">
                  <c:v>3321.9075927734398</c:v>
                </c:pt>
                <c:pt idx="1664">
                  <c:v>3323.9447021484398</c:v>
                </c:pt>
                <c:pt idx="1665">
                  <c:v>3325.99438476562</c:v>
                </c:pt>
                <c:pt idx="1666">
                  <c:v>3328.00634765625</c:v>
                </c:pt>
                <c:pt idx="1667">
                  <c:v>3329.8924560546898</c:v>
                </c:pt>
                <c:pt idx="1668">
                  <c:v>3331.9345703125</c:v>
                </c:pt>
                <c:pt idx="1669">
                  <c:v>3333.94653320313</c:v>
                </c:pt>
                <c:pt idx="1670">
                  <c:v>3335.9407958984398</c:v>
                </c:pt>
                <c:pt idx="1671">
                  <c:v>3337.89477539063</c:v>
                </c:pt>
                <c:pt idx="1672">
                  <c:v>3339.9066162109398</c:v>
                </c:pt>
                <c:pt idx="1673">
                  <c:v>3342.064453125</c:v>
                </c:pt>
                <c:pt idx="1674">
                  <c:v>3344.0889892578102</c:v>
                </c:pt>
                <c:pt idx="1675">
                  <c:v>3345.9876708984398</c:v>
                </c:pt>
                <c:pt idx="1676">
                  <c:v>3347.9366455078102</c:v>
                </c:pt>
                <c:pt idx="1677">
                  <c:v>3349.986328125</c:v>
                </c:pt>
                <c:pt idx="1678">
                  <c:v>3352.09130859375</c:v>
                </c:pt>
                <c:pt idx="1679">
                  <c:v>3354.04028320313</c:v>
                </c:pt>
                <c:pt idx="1680">
                  <c:v>3355.9088134765602</c:v>
                </c:pt>
                <c:pt idx="1681">
                  <c:v>3357.92065429687</c:v>
                </c:pt>
                <c:pt idx="1682">
                  <c:v>3360.00048828125</c:v>
                </c:pt>
                <c:pt idx="1683">
                  <c:v>3362.0050048828102</c:v>
                </c:pt>
                <c:pt idx="1684">
                  <c:v>3363.90380859375</c:v>
                </c:pt>
                <c:pt idx="1685">
                  <c:v>3365.9483642578102</c:v>
                </c:pt>
                <c:pt idx="1686">
                  <c:v>3368.10595703125</c:v>
                </c:pt>
                <c:pt idx="1687">
                  <c:v>3370.00463867188</c:v>
                </c:pt>
                <c:pt idx="1688">
                  <c:v>3371.9661865234398</c:v>
                </c:pt>
                <c:pt idx="1689">
                  <c:v>3374.0408935546898</c:v>
                </c:pt>
                <c:pt idx="1690">
                  <c:v>3375.9774169921898</c:v>
                </c:pt>
                <c:pt idx="1691">
                  <c:v>3377.9139404296898</c:v>
                </c:pt>
                <c:pt idx="1692">
                  <c:v>3379.9434814453102</c:v>
                </c:pt>
                <c:pt idx="1693">
                  <c:v>3381.9931640625</c:v>
                </c:pt>
                <c:pt idx="1694">
                  <c:v>3384.01245117188</c:v>
                </c:pt>
                <c:pt idx="1695">
                  <c:v>3386.0494384765602</c:v>
                </c:pt>
                <c:pt idx="1696">
                  <c:v>3387.9407958984398</c:v>
                </c:pt>
                <c:pt idx="1697">
                  <c:v>3389.9149169921898</c:v>
                </c:pt>
                <c:pt idx="1698">
                  <c:v>3391.98461914063</c:v>
                </c:pt>
                <c:pt idx="1699">
                  <c:v>3393.99658203125</c:v>
                </c:pt>
                <c:pt idx="1700">
                  <c:v>3395.9632568359398</c:v>
                </c:pt>
                <c:pt idx="1701">
                  <c:v>3397.8670654296898</c:v>
                </c:pt>
                <c:pt idx="1702">
                  <c:v>3399.91162109375</c:v>
                </c:pt>
                <c:pt idx="1703">
                  <c:v>3401.97387695313</c:v>
                </c:pt>
                <c:pt idx="1704">
                  <c:v>3404.0108642578102</c:v>
                </c:pt>
                <c:pt idx="1705">
                  <c:v>3406.017578125</c:v>
                </c:pt>
                <c:pt idx="1706">
                  <c:v>3407.8912353515602</c:v>
                </c:pt>
                <c:pt idx="1707">
                  <c:v>3409.85278320313</c:v>
                </c:pt>
                <c:pt idx="1708">
                  <c:v>3411.92749023438</c:v>
                </c:pt>
                <c:pt idx="1709">
                  <c:v>3414.0074462890602</c:v>
                </c:pt>
                <c:pt idx="1710">
                  <c:v>3416.0369873046898</c:v>
                </c:pt>
                <c:pt idx="1711">
                  <c:v>3418.0111083984398</c:v>
                </c:pt>
                <c:pt idx="1712">
                  <c:v>3419.90991210937</c:v>
                </c:pt>
                <c:pt idx="1713">
                  <c:v>3421.94189453125</c:v>
                </c:pt>
                <c:pt idx="1714">
                  <c:v>3423.97387695313</c:v>
                </c:pt>
                <c:pt idx="1715">
                  <c:v>3425.8651123046898</c:v>
                </c:pt>
                <c:pt idx="1716">
                  <c:v>3427.8895263671898</c:v>
                </c:pt>
                <c:pt idx="1717">
                  <c:v>3429.89624023438</c:v>
                </c:pt>
                <c:pt idx="1718">
                  <c:v>3431.8577880859398</c:v>
                </c:pt>
                <c:pt idx="1719">
                  <c:v>3433.9954833984398</c:v>
                </c:pt>
                <c:pt idx="1720">
                  <c:v>3435.98217773438</c:v>
                </c:pt>
                <c:pt idx="1721">
                  <c:v>3437.810546875</c:v>
                </c:pt>
                <c:pt idx="1722">
                  <c:v>3439.88549804687</c:v>
                </c:pt>
                <c:pt idx="1723">
                  <c:v>3441.97290039063</c:v>
                </c:pt>
                <c:pt idx="1724">
                  <c:v>3443.8590087890602</c:v>
                </c:pt>
                <c:pt idx="1725">
                  <c:v>3445.8658447265602</c:v>
                </c:pt>
                <c:pt idx="1726">
                  <c:v>3447.9405517578102</c:v>
                </c:pt>
                <c:pt idx="1727">
                  <c:v>3449.8895263671898</c:v>
                </c:pt>
                <c:pt idx="1728">
                  <c:v>3451.8636474609398</c:v>
                </c:pt>
                <c:pt idx="1729">
                  <c:v>3453.85034179687</c:v>
                </c:pt>
                <c:pt idx="1730">
                  <c:v>3455.8497314453102</c:v>
                </c:pt>
                <c:pt idx="1731">
                  <c:v>3457.79125976562</c:v>
                </c:pt>
                <c:pt idx="1732">
                  <c:v>3459.8031005859398</c:v>
                </c:pt>
                <c:pt idx="1733">
                  <c:v>3461.8729248046898</c:v>
                </c:pt>
                <c:pt idx="1734">
                  <c:v>3463.91015625</c:v>
                </c:pt>
                <c:pt idx="1735">
                  <c:v>3465.8968505859398</c:v>
                </c:pt>
                <c:pt idx="1736">
                  <c:v>3467.9136962890602</c:v>
                </c:pt>
                <c:pt idx="1737">
                  <c:v>3469.96337890625</c:v>
                </c:pt>
                <c:pt idx="1738">
                  <c:v>3471.87475585937</c:v>
                </c:pt>
                <c:pt idx="1739">
                  <c:v>3473.79858398438</c:v>
                </c:pt>
                <c:pt idx="1740">
                  <c:v>3475.8104248046898</c:v>
                </c:pt>
                <c:pt idx="1741">
                  <c:v>3477.8599853515602</c:v>
                </c:pt>
                <c:pt idx="1742">
                  <c:v>3479.9171142578102</c:v>
                </c:pt>
                <c:pt idx="1743">
                  <c:v>3481.99194335937</c:v>
                </c:pt>
                <c:pt idx="1744">
                  <c:v>3483.94091796875</c:v>
                </c:pt>
                <c:pt idx="1745">
                  <c:v>3485.8270263671898</c:v>
                </c:pt>
                <c:pt idx="1746">
                  <c:v>3487.8388671875</c:v>
                </c:pt>
                <c:pt idx="1747">
                  <c:v>3489.91357421875</c:v>
                </c:pt>
                <c:pt idx="1748">
                  <c:v>3491.85009765625</c:v>
                </c:pt>
                <c:pt idx="1749">
                  <c:v>3493.8367919921898</c:v>
                </c:pt>
                <c:pt idx="1750">
                  <c:v>3495.97436523438</c:v>
                </c:pt>
                <c:pt idx="1751">
                  <c:v>3497.9285888671898</c:v>
                </c:pt>
                <c:pt idx="1752">
                  <c:v>3499.7896728515602</c:v>
                </c:pt>
                <c:pt idx="1753">
                  <c:v>3501.8216552734398</c:v>
                </c:pt>
                <c:pt idx="1754">
                  <c:v>3503.97192382812</c:v>
                </c:pt>
                <c:pt idx="1755">
                  <c:v>3505.9586181640602</c:v>
                </c:pt>
                <c:pt idx="1756">
                  <c:v>3507.9075927734398</c:v>
                </c:pt>
                <c:pt idx="1757">
                  <c:v>3509.9068603515602</c:v>
                </c:pt>
                <c:pt idx="1758">
                  <c:v>3511.78540039063</c:v>
                </c:pt>
                <c:pt idx="1759">
                  <c:v>3513.8402099609398</c:v>
                </c:pt>
                <c:pt idx="1760">
                  <c:v>3515.8848876953102</c:v>
                </c:pt>
                <c:pt idx="1761">
                  <c:v>3517.9041748046898</c:v>
                </c:pt>
                <c:pt idx="1762">
                  <c:v>3519.8958740234398</c:v>
                </c:pt>
                <c:pt idx="1763">
                  <c:v>3521.8448486328102</c:v>
                </c:pt>
                <c:pt idx="1764">
                  <c:v>3523.8768310546898</c:v>
                </c:pt>
                <c:pt idx="1765">
                  <c:v>3525.8511962890602</c:v>
                </c:pt>
                <c:pt idx="1766">
                  <c:v>3527.8505859375</c:v>
                </c:pt>
                <c:pt idx="1767">
                  <c:v>3529.8121337890602</c:v>
                </c:pt>
                <c:pt idx="1768">
                  <c:v>3531.89208984375</c:v>
                </c:pt>
                <c:pt idx="1769">
                  <c:v>3533.9542236328102</c:v>
                </c:pt>
                <c:pt idx="1770">
                  <c:v>3535.8729248046898</c:v>
                </c:pt>
                <c:pt idx="1771">
                  <c:v>3537.84716796875</c:v>
                </c:pt>
                <c:pt idx="1772">
                  <c:v>3539.8212890625</c:v>
                </c:pt>
                <c:pt idx="1773">
                  <c:v>3541.7452392578102</c:v>
                </c:pt>
                <c:pt idx="1774">
                  <c:v>3543.8577880859398</c:v>
                </c:pt>
                <c:pt idx="1775">
                  <c:v>3545.9073486328102</c:v>
                </c:pt>
                <c:pt idx="1776">
                  <c:v>3547.8187255859398</c:v>
                </c:pt>
                <c:pt idx="1777">
                  <c:v>3549.8355712890602</c:v>
                </c:pt>
                <c:pt idx="1778">
                  <c:v>3551.9354248046898</c:v>
                </c:pt>
                <c:pt idx="1779">
                  <c:v>3553.8719482421898</c:v>
                </c:pt>
                <c:pt idx="1780">
                  <c:v>3555.8511962890602</c:v>
                </c:pt>
                <c:pt idx="1781">
                  <c:v>3557.95849609375</c:v>
                </c:pt>
                <c:pt idx="1782">
                  <c:v>3559.8773193359398</c:v>
                </c:pt>
                <c:pt idx="1783">
                  <c:v>3561.78881835937</c:v>
                </c:pt>
                <c:pt idx="1784">
                  <c:v>3563.8385009765602</c:v>
                </c:pt>
                <c:pt idx="1785">
                  <c:v>3565.9383544921898</c:v>
                </c:pt>
                <c:pt idx="1786">
                  <c:v>3567.8873291015602</c:v>
                </c:pt>
                <c:pt idx="1787">
                  <c:v>3569.7408447265602</c:v>
                </c:pt>
                <c:pt idx="1788">
                  <c:v>3571.7325439453102</c:v>
                </c:pt>
                <c:pt idx="1789">
                  <c:v>3573.78955078125</c:v>
                </c:pt>
                <c:pt idx="1790">
                  <c:v>3575.83422851562</c:v>
                </c:pt>
                <c:pt idx="1791">
                  <c:v>3577.78344726562</c:v>
                </c:pt>
                <c:pt idx="1792">
                  <c:v>3579.732421875</c:v>
                </c:pt>
                <c:pt idx="1793">
                  <c:v>3581.7694091796898</c:v>
                </c:pt>
                <c:pt idx="1794">
                  <c:v>3583.7939453125</c:v>
                </c:pt>
                <c:pt idx="1795">
                  <c:v>3585.84350585937</c:v>
                </c:pt>
                <c:pt idx="1796">
                  <c:v>3587.8302001953102</c:v>
                </c:pt>
                <c:pt idx="1797">
                  <c:v>3589.7340087890602</c:v>
                </c:pt>
                <c:pt idx="1798">
                  <c:v>3591.74584960937</c:v>
                </c:pt>
                <c:pt idx="1799">
                  <c:v>3593.7452392578102</c:v>
                </c:pt>
                <c:pt idx="1800">
                  <c:v>3595.7371826171898</c:v>
                </c:pt>
                <c:pt idx="1801">
                  <c:v>3597.7440185546898</c:v>
                </c:pt>
                <c:pt idx="1802">
                  <c:v>3599.87646484375</c:v>
                </c:pt>
                <c:pt idx="1803">
                  <c:v>3602.0391845703102</c:v>
                </c:pt>
                <c:pt idx="1804">
                  <c:v>3603.8876953125</c:v>
                </c:pt>
                <c:pt idx="1805">
                  <c:v>3605.76123046875</c:v>
                </c:pt>
                <c:pt idx="1806">
                  <c:v>3607.7227783203102</c:v>
                </c:pt>
                <c:pt idx="1807">
                  <c:v>3609.7347412109398</c:v>
                </c:pt>
                <c:pt idx="1808">
                  <c:v>3611.8145751953102</c:v>
                </c:pt>
                <c:pt idx="1809">
                  <c:v>3613.8515625</c:v>
                </c:pt>
                <c:pt idx="1810">
                  <c:v>3615.7955322265602</c:v>
                </c:pt>
                <c:pt idx="1811">
                  <c:v>3617.8126220703102</c:v>
                </c:pt>
                <c:pt idx="1812">
                  <c:v>3619.7994384765602</c:v>
                </c:pt>
                <c:pt idx="1813">
                  <c:v>3621.8489990234398</c:v>
                </c:pt>
                <c:pt idx="1814">
                  <c:v>3623.86083984375</c:v>
                </c:pt>
                <c:pt idx="1815">
                  <c:v>3625.7545166015602</c:v>
                </c:pt>
                <c:pt idx="1816">
                  <c:v>3627.80419921875</c:v>
                </c:pt>
                <c:pt idx="1817">
                  <c:v>3629.75830078125</c:v>
                </c:pt>
                <c:pt idx="1818">
                  <c:v>3631.70727539063</c:v>
                </c:pt>
                <c:pt idx="1819">
                  <c:v>3633.7694091796898</c:v>
                </c:pt>
                <c:pt idx="1820">
                  <c:v>3635.7938232421898</c:v>
                </c:pt>
                <c:pt idx="1821">
                  <c:v>3637.7755126953102</c:v>
                </c:pt>
                <c:pt idx="1822">
                  <c:v>3639.7623291015602</c:v>
                </c:pt>
                <c:pt idx="1823">
                  <c:v>3641.7364501953102</c:v>
                </c:pt>
                <c:pt idx="1824">
                  <c:v>3643.7105712890602</c:v>
                </c:pt>
                <c:pt idx="1825">
                  <c:v>3645.74780273438</c:v>
                </c:pt>
                <c:pt idx="1826">
                  <c:v>3647.78491210937</c:v>
                </c:pt>
                <c:pt idx="1827">
                  <c:v>3649.7891845703102</c:v>
                </c:pt>
                <c:pt idx="1828">
                  <c:v>3651.7432861328102</c:v>
                </c:pt>
                <c:pt idx="1829">
                  <c:v>3653.71240234375</c:v>
                </c:pt>
                <c:pt idx="1830">
                  <c:v>3655.85009765625</c:v>
                </c:pt>
                <c:pt idx="1831">
                  <c:v>3657.8116455078102</c:v>
                </c:pt>
                <c:pt idx="1832">
                  <c:v>3659.67260742188</c:v>
                </c:pt>
                <c:pt idx="1833">
                  <c:v>3661.7474365234398</c:v>
                </c:pt>
                <c:pt idx="1834">
                  <c:v>3663.8045654296898</c:v>
                </c:pt>
                <c:pt idx="1835">
                  <c:v>3665.7335205078102</c:v>
                </c:pt>
                <c:pt idx="1836">
                  <c:v>3667.7503662109398</c:v>
                </c:pt>
                <c:pt idx="1837">
                  <c:v>3669.8126220703102</c:v>
                </c:pt>
                <c:pt idx="1838">
                  <c:v>3671.76928710937</c:v>
                </c:pt>
                <c:pt idx="1839">
                  <c:v>3673.68798828125</c:v>
                </c:pt>
                <c:pt idx="1840">
                  <c:v>3675.6998291015602</c:v>
                </c:pt>
                <c:pt idx="1841">
                  <c:v>3677.7998046875</c:v>
                </c:pt>
                <c:pt idx="1842">
                  <c:v>3679.7664794921898</c:v>
                </c:pt>
                <c:pt idx="1843">
                  <c:v>3681.7532958984398</c:v>
                </c:pt>
                <c:pt idx="1844">
                  <c:v>3683.7474365234398</c:v>
                </c:pt>
                <c:pt idx="1845">
                  <c:v>3685.7518310546898</c:v>
                </c:pt>
                <c:pt idx="1846">
                  <c:v>3687.7890625</c:v>
                </c:pt>
                <c:pt idx="1847">
                  <c:v>3689.7706298828102</c:v>
                </c:pt>
                <c:pt idx="1848">
                  <c:v>3691.7371826171898</c:v>
                </c:pt>
                <c:pt idx="1849">
                  <c:v>3693.73657226562</c:v>
                </c:pt>
                <c:pt idx="1850">
                  <c:v>3695.7559814453102</c:v>
                </c:pt>
                <c:pt idx="1851">
                  <c:v>3697.64721679687</c:v>
                </c:pt>
                <c:pt idx="1852">
                  <c:v>3699.6641845703102</c:v>
                </c:pt>
                <c:pt idx="1853">
                  <c:v>3701.7891845703102</c:v>
                </c:pt>
                <c:pt idx="1854">
                  <c:v>3703.9091796875</c:v>
                </c:pt>
                <c:pt idx="1855">
                  <c:v>3705.9337158203102</c:v>
                </c:pt>
                <c:pt idx="1856">
                  <c:v>3707.7821044921898</c:v>
                </c:pt>
                <c:pt idx="1857">
                  <c:v>3709.6807861328102</c:v>
                </c:pt>
                <c:pt idx="1858">
                  <c:v>3711.60473632812</c:v>
                </c:pt>
                <c:pt idx="1859">
                  <c:v>3713.6241455078102</c:v>
                </c:pt>
                <c:pt idx="1860">
                  <c:v>3715.6485595703102</c:v>
                </c:pt>
                <c:pt idx="1861">
                  <c:v>3717.63525390625</c:v>
                </c:pt>
                <c:pt idx="1862">
                  <c:v>3719.6597900390602</c:v>
                </c:pt>
                <c:pt idx="1863">
                  <c:v>3721.7344970703102</c:v>
                </c:pt>
                <c:pt idx="1864">
                  <c:v>3723.7137451171898</c:v>
                </c:pt>
                <c:pt idx="1865">
                  <c:v>3725.6754150390602</c:v>
                </c:pt>
                <c:pt idx="1866">
                  <c:v>3727.6947021484398</c:v>
                </c:pt>
                <c:pt idx="1867">
                  <c:v>3729.7117919921898</c:v>
                </c:pt>
                <c:pt idx="1868">
                  <c:v>3731.71118164063</c:v>
                </c:pt>
                <c:pt idx="1869">
                  <c:v>3733.6424560546898</c:v>
                </c:pt>
                <c:pt idx="1870">
                  <c:v>3735.72241210937</c:v>
                </c:pt>
                <c:pt idx="1871">
                  <c:v>3737.751953125</c:v>
                </c:pt>
                <c:pt idx="1872">
                  <c:v>3739.7083740234398</c:v>
                </c:pt>
                <c:pt idx="1873">
                  <c:v>3741.8409423828102</c:v>
                </c:pt>
                <c:pt idx="1874">
                  <c:v>3743.75732421875</c:v>
                </c:pt>
                <c:pt idx="1875">
                  <c:v>3745.5679931640602</c:v>
                </c:pt>
                <c:pt idx="1876">
                  <c:v>3747.58740234375</c:v>
                </c:pt>
                <c:pt idx="1877">
                  <c:v>3749.7626953125</c:v>
                </c:pt>
                <c:pt idx="1878">
                  <c:v>3751.7996826171898</c:v>
                </c:pt>
                <c:pt idx="1879">
                  <c:v>3753.67333984375</c:v>
                </c:pt>
                <c:pt idx="1880">
                  <c:v>3755.6475830078102</c:v>
                </c:pt>
                <c:pt idx="1881">
                  <c:v>3757.6646728515602</c:v>
                </c:pt>
                <c:pt idx="1882">
                  <c:v>3759.7772216796898</c:v>
                </c:pt>
                <c:pt idx="1883">
                  <c:v>3761.75122070313</c:v>
                </c:pt>
                <c:pt idx="1884">
                  <c:v>3763.6424560546898</c:v>
                </c:pt>
                <c:pt idx="1885">
                  <c:v>3765.6796875</c:v>
                </c:pt>
                <c:pt idx="1886">
                  <c:v>3767.69897460937</c:v>
                </c:pt>
                <c:pt idx="1887">
                  <c:v>3769.66040039063</c:v>
                </c:pt>
                <c:pt idx="1888">
                  <c:v>3771.64721679687</c:v>
                </c:pt>
                <c:pt idx="1889">
                  <c:v>3773.70434570313</c:v>
                </c:pt>
                <c:pt idx="1890">
                  <c:v>3775.7161865234398</c:v>
                </c:pt>
                <c:pt idx="1891">
                  <c:v>3777.6275634765602</c:v>
                </c:pt>
                <c:pt idx="1892">
                  <c:v>3779.75268554687</c:v>
                </c:pt>
                <c:pt idx="1893">
                  <c:v>3781.8023681640602</c:v>
                </c:pt>
                <c:pt idx="1894">
                  <c:v>3783.6256103515602</c:v>
                </c:pt>
                <c:pt idx="1895">
                  <c:v>3785.6173095703102</c:v>
                </c:pt>
                <c:pt idx="1896">
                  <c:v>3787.6468505859398</c:v>
                </c:pt>
                <c:pt idx="1897">
                  <c:v>3789.5908203125</c:v>
                </c:pt>
                <c:pt idx="1898">
                  <c:v>3791.59765625</c:v>
                </c:pt>
                <c:pt idx="1899">
                  <c:v>3793.62719726562</c:v>
                </c:pt>
                <c:pt idx="1900">
                  <c:v>3795.72705078125</c:v>
                </c:pt>
                <c:pt idx="1901">
                  <c:v>3797.77661132812</c:v>
                </c:pt>
                <c:pt idx="1902">
                  <c:v>3799.6375732421898</c:v>
                </c:pt>
                <c:pt idx="1903">
                  <c:v>3801.52392578125</c:v>
                </c:pt>
                <c:pt idx="1904">
                  <c:v>3803.611328125</c:v>
                </c:pt>
                <c:pt idx="1905">
                  <c:v>3805.68090820313</c:v>
                </c:pt>
                <c:pt idx="1906">
                  <c:v>3807.5972900390602</c:v>
                </c:pt>
                <c:pt idx="1907">
                  <c:v>3809.6343994140602</c:v>
                </c:pt>
                <c:pt idx="1908">
                  <c:v>3811.6915283203102</c:v>
                </c:pt>
                <c:pt idx="1909">
                  <c:v>3813.6279296875</c:v>
                </c:pt>
                <c:pt idx="1910">
                  <c:v>3815.61474609375</c:v>
                </c:pt>
                <c:pt idx="1911">
                  <c:v>3817.65185546875</c:v>
                </c:pt>
                <c:pt idx="1912">
                  <c:v>3819.70141601562</c:v>
                </c:pt>
                <c:pt idx="1913">
                  <c:v>3821.7384033203102</c:v>
                </c:pt>
                <c:pt idx="1914">
                  <c:v>3823.76293945313</c:v>
                </c:pt>
                <c:pt idx="1915">
                  <c:v>3825.6290283203102</c:v>
                </c:pt>
                <c:pt idx="1916">
                  <c:v>3827.5528564453102</c:v>
                </c:pt>
                <c:pt idx="1917">
                  <c:v>3829.6025390625</c:v>
                </c:pt>
                <c:pt idx="1918">
                  <c:v>3831.6143798828102</c:v>
                </c:pt>
                <c:pt idx="1919">
                  <c:v>3833.6588134765602</c:v>
                </c:pt>
                <c:pt idx="1920">
                  <c:v>3835.61303710937</c:v>
                </c:pt>
                <c:pt idx="1921">
                  <c:v>3837.6124267578102</c:v>
                </c:pt>
                <c:pt idx="1922">
                  <c:v>3839.6494140625</c:v>
                </c:pt>
                <c:pt idx="1923">
                  <c:v>3841.64868164063</c:v>
                </c:pt>
                <c:pt idx="1924">
                  <c:v>3843.65551757812</c:v>
                </c:pt>
                <c:pt idx="1925">
                  <c:v>3845.6297607421898</c:v>
                </c:pt>
                <c:pt idx="1926">
                  <c:v>3847.5914306640602</c:v>
                </c:pt>
                <c:pt idx="1927">
                  <c:v>3849.65356445313</c:v>
                </c:pt>
                <c:pt idx="1928">
                  <c:v>3851.6778564453102</c:v>
                </c:pt>
                <c:pt idx="1929">
                  <c:v>3853.6697998046898</c:v>
                </c:pt>
                <c:pt idx="1930">
                  <c:v>3855.6190185546898</c:v>
                </c:pt>
                <c:pt idx="1931">
                  <c:v>3857.587890625</c:v>
                </c:pt>
                <c:pt idx="1932">
                  <c:v>3859.6248779296898</c:v>
                </c:pt>
                <c:pt idx="1933">
                  <c:v>3861.62426757812</c:v>
                </c:pt>
                <c:pt idx="1934">
                  <c:v>3863.5982666015602</c:v>
                </c:pt>
                <c:pt idx="1935">
                  <c:v>3865.5850830078102</c:v>
                </c:pt>
                <c:pt idx="1936">
                  <c:v>3867.7103271484398</c:v>
                </c:pt>
                <c:pt idx="1937">
                  <c:v>3869.7347412109398</c:v>
                </c:pt>
                <c:pt idx="1938">
                  <c:v>3871.6636962890602</c:v>
                </c:pt>
                <c:pt idx="1939">
                  <c:v>3873.6253662109398</c:v>
                </c:pt>
                <c:pt idx="1940">
                  <c:v>3875.64477539063</c:v>
                </c:pt>
                <c:pt idx="1941">
                  <c:v>3877.59887695313</c:v>
                </c:pt>
                <c:pt idx="1942">
                  <c:v>3879.5404052734398</c:v>
                </c:pt>
                <c:pt idx="1943">
                  <c:v>3881.5899658203102</c:v>
                </c:pt>
                <c:pt idx="1944">
                  <c:v>3883.6343994140602</c:v>
                </c:pt>
                <c:pt idx="1945">
                  <c:v>3885.67895507812</c:v>
                </c:pt>
                <c:pt idx="1946">
                  <c:v>3887.59033203125</c:v>
                </c:pt>
                <c:pt idx="1947">
                  <c:v>3889.5142822265602</c:v>
                </c:pt>
                <c:pt idx="1948">
                  <c:v>3891.5889892578102</c:v>
                </c:pt>
                <c:pt idx="1949">
                  <c:v>3893.59326171875</c:v>
                </c:pt>
                <c:pt idx="1950">
                  <c:v>3895.580078125</c:v>
                </c:pt>
                <c:pt idx="1951">
                  <c:v>3897.59204101562</c:v>
                </c:pt>
                <c:pt idx="1952">
                  <c:v>3899.59643554687</c:v>
                </c:pt>
                <c:pt idx="1953">
                  <c:v>3901.61572265625</c:v>
                </c:pt>
                <c:pt idx="1954">
                  <c:v>3903.60986328125</c:v>
                </c:pt>
                <c:pt idx="1955">
                  <c:v>3905.5841064453102</c:v>
                </c:pt>
                <c:pt idx="1956">
                  <c:v>3907.5584716796898</c:v>
                </c:pt>
                <c:pt idx="1957">
                  <c:v>3909.5577392578102</c:v>
                </c:pt>
                <c:pt idx="1958">
                  <c:v>3911.5745849609398</c:v>
                </c:pt>
                <c:pt idx="1959">
                  <c:v>3913.58666992188</c:v>
                </c:pt>
                <c:pt idx="1960">
                  <c:v>3915.67407226562</c:v>
                </c:pt>
                <c:pt idx="1961">
                  <c:v>3917.6983642578102</c:v>
                </c:pt>
                <c:pt idx="1962">
                  <c:v>3919.5667724609398</c:v>
                </c:pt>
                <c:pt idx="1963">
                  <c:v>3921.5460205078102</c:v>
                </c:pt>
                <c:pt idx="1964">
                  <c:v>3923.55786132812</c:v>
                </c:pt>
                <c:pt idx="1965">
                  <c:v>3925.5521240234398</c:v>
                </c:pt>
                <c:pt idx="1966">
                  <c:v>3927.6522216796898</c:v>
                </c:pt>
                <c:pt idx="1967">
                  <c:v>3929.7017822265602</c:v>
                </c:pt>
                <c:pt idx="1968">
                  <c:v>3931.6004638671898</c:v>
                </c:pt>
                <c:pt idx="1969">
                  <c:v>3933.5244140625</c:v>
                </c:pt>
                <c:pt idx="1970">
                  <c:v>3935.5162353515602</c:v>
                </c:pt>
                <c:pt idx="1971">
                  <c:v>3937.5406494140602</c:v>
                </c:pt>
                <c:pt idx="1972">
                  <c:v>3939.6103515625</c:v>
                </c:pt>
                <c:pt idx="1973">
                  <c:v>3941.59716796875</c:v>
                </c:pt>
                <c:pt idx="1974">
                  <c:v>3943.5008544921898</c:v>
                </c:pt>
                <c:pt idx="1975">
                  <c:v>3945.5126953125</c:v>
                </c:pt>
                <c:pt idx="1976">
                  <c:v>3947.55737304687</c:v>
                </c:pt>
                <c:pt idx="1977">
                  <c:v>3949.5994873046898</c:v>
                </c:pt>
                <c:pt idx="1978">
                  <c:v>3951.5736083984398</c:v>
                </c:pt>
                <c:pt idx="1979">
                  <c:v>3953.54272460937</c:v>
                </c:pt>
                <c:pt idx="1980">
                  <c:v>3955.53466796875</c:v>
                </c:pt>
                <c:pt idx="1981">
                  <c:v>3957.5592041015602</c:v>
                </c:pt>
                <c:pt idx="1982">
                  <c:v>3959.52807617188</c:v>
                </c:pt>
                <c:pt idx="1983">
                  <c:v>3961.4696044921898</c:v>
                </c:pt>
                <c:pt idx="1984">
                  <c:v>3963.5445556640602</c:v>
                </c:pt>
                <c:pt idx="1985">
                  <c:v>3965.5262451171898</c:v>
                </c:pt>
                <c:pt idx="1986">
                  <c:v>3967.4876708984398</c:v>
                </c:pt>
                <c:pt idx="1987">
                  <c:v>3969.53735351562</c:v>
                </c:pt>
                <c:pt idx="1988">
                  <c:v>3971.5745849609398</c:v>
                </c:pt>
                <c:pt idx="1989">
                  <c:v>3973.5738525390602</c:v>
                </c:pt>
                <c:pt idx="1990">
                  <c:v>3975.5101318359398</c:v>
                </c:pt>
                <c:pt idx="1991">
                  <c:v>3977.484375</c:v>
                </c:pt>
                <c:pt idx="1992">
                  <c:v>3979.5340576171898</c:v>
                </c:pt>
                <c:pt idx="1993">
                  <c:v>3981.5006103515602</c:v>
                </c:pt>
                <c:pt idx="1994">
                  <c:v>3983.5501708984398</c:v>
                </c:pt>
                <c:pt idx="1995">
                  <c:v>3985.68286132812</c:v>
                </c:pt>
                <c:pt idx="1996">
                  <c:v>3987.5992431640602</c:v>
                </c:pt>
                <c:pt idx="1997">
                  <c:v>3989.51049804687</c:v>
                </c:pt>
                <c:pt idx="1998">
                  <c:v>3991.4796142578102</c:v>
                </c:pt>
                <c:pt idx="1999">
                  <c:v>3993.47143554687</c:v>
                </c:pt>
                <c:pt idx="2000">
                  <c:v>3995.5638427734398</c:v>
                </c:pt>
                <c:pt idx="2001">
                  <c:v>3997.5455322265602</c:v>
                </c:pt>
                <c:pt idx="2002">
                  <c:v>3999.46435546875</c:v>
                </c:pt>
                <c:pt idx="2003">
                  <c:v>4001.4637451171898</c:v>
                </c:pt>
                <c:pt idx="2004">
                  <c:v>4003.53857421875</c:v>
                </c:pt>
                <c:pt idx="2005">
                  <c:v>4005.5377197265602</c:v>
                </c:pt>
                <c:pt idx="2006">
                  <c:v>4007.54956054687</c:v>
                </c:pt>
                <c:pt idx="2007">
                  <c:v>4009.5792236328102</c:v>
                </c:pt>
                <c:pt idx="2008">
                  <c:v>4011.59106445313</c:v>
                </c:pt>
                <c:pt idx="2009">
                  <c:v>4013.5977783203102</c:v>
                </c:pt>
                <c:pt idx="2010">
                  <c:v>4015.5218505859398</c:v>
                </c:pt>
                <c:pt idx="2011">
                  <c:v>4017.4332275390602</c:v>
                </c:pt>
                <c:pt idx="2012">
                  <c:v>4019.44506835937</c:v>
                </c:pt>
                <c:pt idx="2013">
                  <c:v>4021.5072021484398</c:v>
                </c:pt>
                <c:pt idx="2014">
                  <c:v>4023.4813232421898</c:v>
                </c:pt>
                <c:pt idx="2015">
                  <c:v>4025.5184326171898</c:v>
                </c:pt>
                <c:pt idx="2016">
                  <c:v>4027.5679931640602</c:v>
                </c:pt>
                <c:pt idx="2017">
                  <c:v>4029.49194335937</c:v>
                </c:pt>
                <c:pt idx="2018">
                  <c:v>4031.4461669921898</c:v>
                </c:pt>
                <c:pt idx="2019">
                  <c:v>4033.4202880859398</c:v>
                </c:pt>
                <c:pt idx="2020">
                  <c:v>4035.3642578125</c:v>
                </c:pt>
                <c:pt idx="2021">
                  <c:v>4037.44409179687</c:v>
                </c:pt>
                <c:pt idx="2022">
                  <c:v>4039.51879882812</c:v>
                </c:pt>
                <c:pt idx="2023">
                  <c:v>4041.4879150390602</c:v>
                </c:pt>
                <c:pt idx="2024">
                  <c:v>4043.5047607421898</c:v>
                </c:pt>
                <c:pt idx="2025">
                  <c:v>4045.5166015625</c:v>
                </c:pt>
                <c:pt idx="2026">
                  <c:v>4047.54858398438</c:v>
                </c:pt>
                <c:pt idx="2027">
                  <c:v>4049.5855712890602</c:v>
                </c:pt>
                <c:pt idx="2028">
                  <c:v>4051.48950195313</c:v>
                </c:pt>
                <c:pt idx="2029">
                  <c:v>4053.4134521484398</c:v>
                </c:pt>
                <c:pt idx="2030">
                  <c:v>4055.4705810546898</c:v>
                </c:pt>
                <c:pt idx="2031">
                  <c:v>4057.482421875</c:v>
                </c:pt>
                <c:pt idx="2032">
                  <c:v>4059.4112548828102</c:v>
                </c:pt>
                <c:pt idx="2033">
                  <c:v>4061.39794921875</c:v>
                </c:pt>
                <c:pt idx="2034">
                  <c:v>4063.4049072265602</c:v>
                </c:pt>
                <c:pt idx="2035">
                  <c:v>4065.42944335937</c:v>
                </c:pt>
                <c:pt idx="2036">
                  <c:v>4067.4664306640602</c:v>
                </c:pt>
                <c:pt idx="2037">
                  <c:v>4069.47827148438</c:v>
                </c:pt>
                <c:pt idx="2038">
                  <c:v>4071.45751953125</c:v>
                </c:pt>
                <c:pt idx="2039">
                  <c:v>4073.4569091796898</c:v>
                </c:pt>
                <c:pt idx="2040">
                  <c:v>4075.45629882812</c:v>
                </c:pt>
                <c:pt idx="2041">
                  <c:v>4077.43041992188</c:v>
                </c:pt>
                <c:pt idx="2042">
                  <c:v>4079.3616943359398</c:v>
                </c:pt>
                <c:pt idx="2043">
                  <c:v>4081.37377929687</c:v>
                </c:pt>
                <c:pt idx="2044">
                  <c:v>4083.4736328125</c:v>
                </c:pt>
                <c:pt idx="2045">
                  <c:v>4085.4979248046898</c:v>
                </c:pt>
                <c:pt idx="2046">
                  <c:v>4087.4722900390602</c:v>
                </c:pt>
                <c:pt idx="2047">
                  <c:v>4089.458984375</c:v>
                </c:pt>
                <c:pt idx="2048">
                  <c:v>4091.5714111328102</c:v>
                </c:pt>
                <c:pt idx="2049">
                  <c:v>4093.5457763671898</c:v>
                </c:pt>
                <c:pt idx="2050">
                  <c:v>4095.3941650390602</c:v>
                </c:pt>
                <c:pt idx="2051">
                  <c:v>4097.36083984375</c:v>
                </c:pt>
                <c:pt idx="2052">
                  <c:v>4099.3903808593705</c:v>
                </c:pt>
                <c:pt idx="2053">
                  <c:v>4101.3972167968705</c:v>
                </c:pt>
                <c:pt idx="2054">
                  <c:v>4103.37890625</c:v>
                </c:pt>
                <c:pt idx="2055">
                  <c:v>4105.3330078125</c:v>
                </c:pt>
                <c:pt idx="2056">
                  <c:v>4107.3752441406295</c:v>
                </c:pt>
                <c:pt idx="2057">
                  <c:v>4109.45751953125</c:v>
                </c:pt>
                <c:pt idx="2058">
                  <c:v>4111.4440917968705</c:v>
                </c:pt>
                <c:pt idx="2059">
                  <c:v>4113.443359375</c:v>
                </c:pt>
                <c:pt idx="2060">
                  <c:v>4115.462890625</c:v>
                </c:pt>
                <c:pt idx="2061">
                  <c:v>4117.5</c:v>
                </c:pt>
                <c:pt idx="2062">
                  <c:v>4119.5368652343795</c:v>
                </c:pt>
                <c:pt idx="2063">
                  <c:v>4121.47314453125</c:v>
                </c:pt>
                <c:pt idx="2064">
                  <c:v>4123.4348144531295</c:v>
                </c:pt>
                <c:pt idx="2065">
                  <c:v>4125.4343261718795</c:v>
                </c:pt>
                <c:pt idx="2066">
                  <c:v>4127.39599609375</c:v>
                </c:pt>
                <c:pt idx="2067">
                  <c:v>4129.42041015625</c:v>
                </c:pt>
                <c:pt idx="2068">
                  <c:v>4131.5329589843795</c:v>
                </c:pt>
                <c:pt idx="2069">
                  <c:v>4133.46923828125</c:v>
                </c:pt>
                <c:pt idx="2070">
                  <c:v>4135.3552246093705</c:v>
                </c:pt>
                <c:pt idx="2071">
                  <c:v>4137.43505859375</c:v>
                </c:pt>
                <c:pt idx="2072">
                  <c:v>4139.53515625</c:v>
                </c:pt>
                <c:pt idx="2073">
                  <c:v>4141.50439453125</c:v>
                </c:pt>
                <c:pt idx="2074">
                  <c:v>4143.3779296875</c:v>
                </c:pt>
                <c:pt idx="2075">
                  <c:v>4145.43994140625</c:v>
                </c:pt>
                <c:pt idx="2076">
                  <c:v>4147.4013671875</c:v>
                </c:pt>
                <c:pt idx="2077">
                  <c:v>4149.2878417968705</c:v>
                </c:pt>
                <c:pt idx="2078">
                  <c:v>4151.3249511718795</c:v>
                </c:pt>
                <c:pt idx="2079">
                  <c:v>4153.3869628906295</c:v>
                </c:pt>
                <c:pt idx="2080">
                  <c:v>4155.4365234375</c:v>
                </c:pt>
                <c:pt idx="2081">
                  <c:v>4157.4108886718795</c:v>
                </c:pt>
                <c:pt idx="2082">
                  <c:v>4159.40283203125</c:v>
                </c:pt>
                <c:pt idx="2083">
                  <c:v>4161.3767089843795</c:v>
                </c:pt>
                <c:pt idx="2084">
                  <c:v>4163.2829589843795</c:v>
                </c:pt>
                <c:pt idx="2085">
                  <c:v>4165.3703613281205</c:v>
                </c:pt>
                <c:pt idx="2086">
                  <c:v>4167.4072265625</c:v>
                </c:pt>
                <c:pt idx="2087">
                  <c:v>4169.3688964843795</c:v>
                </c:pt>
                <c:pt idx="2088">
                  <c:v>4171.4187011718795</c:v>
                </c:pt>
                <c:pt idx="2089">
                  <c:v>4173.41796875</c:v>
                </c:pt>
                <c:pt idx="2090">
                  <c:v>4175.4099121093705</c:v>
                </c:pt>
                <c:pt idx="2091">
                  <c:v>4177.4846191406295</c:v>
                </c:pt>
                <c:pt idx="2092">
                  <c:v>4179.55419921875</c:v>
                </c:pt>
                <c:pt idx="2093">
                  <c:v>4181.4582519531295</c:v>
                </c:pt>
                <c:pt idx="2094">
                  <c:v>4183.3317871093705</c:v>
                </c:pt>
                <c:pt idx="2095">
                  <c:v>4185.3386230468705</c:v>
                </c:pt>
                <c:pt idx="2096">
                  <c:v>4187.40087890625</c:v>
                </c:pt>
                <c:pt idx="2097">
                  <c:v>4189.3623046875</c:v>
                </c:pt>
                <c:pt idx="2098">
                  <c:v>4191.3742675781205</c:v>
                </c:pt>
                <c:pt idx="2099">
                  <c:v>4193.4113769531295</c:v>
                </c:pt>
                <c:pt idx="2100">
                  <c:v>4195.3225097656205</c:v>
                </c:pt>
                <c:pt idx="2101">
                  <c:v>4197.2841796875</c:v>
                </c:pt>
                <c:pt idx="2102">
                  <c:v>4199.37158203125</c:v>
                </c:pt>
                <c:pt idx="2103">
                  <c:v>4201.3759765625</c:v>
                </c:pt>
                <c:pt idx="2104">
                  <c:v>4203.36279296875</c:v>
                </c:pt>
                <c:pt idx="2105">
                  <c:v>4205.3317871093705</c:v>
                </c:pt>
                <c:pt idx="2106">
                  <c:v>4207.318359375</c:v>
                </c:pt>
                <c:pt idx="2107">
                  <c:v>4209.3303222656205</c:v>
                </c:pt>
                <c:pt idx="2108">
                  <c:v>4211.35986328125</c:v>
                </c:pt>
                <c:pt idx="2109">
                  <c:v>4213.4345703125</c:v>
                </c:pt>
                <c:pt idx="2110">
                  <c:v>4215.41650390625</c:v>
                </c:pt>
                <c:pt idx="2111">
                  <c:v>4217.3654785156205</c:v>
                </c:pt>
                <c:pt idx="2112">
                  <c:v>4219.2766113281205</c:v>
                </c:pt>
                <c:pt idx="2113">
                  <c:v>4221.2509765625</c:v>
                </c:pt>
                <c:pt idx="2114">
                  <c:v>4223.32568359375</c:v>
                </c:pt>
                <c:pt idx="2115">
                  <c:v>4225.3249511718795</c:v>
                </c:pt>
                <c:pt idx="2116">
                  <c:v>4227.38720703125</c:v>
                </c:pt>
                <c:pt idx="2117">
                  <c:v>4229.41162109375</c:v>
                </c:pt>
                <c:pt idx="2118">
                  <c:v>4231.3857421875</c:v>
                </c:pt>
                <c:pt idx="2119">
                  <c:v>4233.3347167968705</c:v>
                </c:pt>
                <c:pt idx="2120">
                  <c:v>4235.31396484375</c:v>
                </c:pt>
                <c:pt idx="2121">
                  <c:v>4237.388671875</c:v>
                </c:pt>
                <c:pt idx="2122">
                  <c:v>4239.3955078125</c:v>
                </c:pt>
                <c:pt idx="2123">
                  <c:v>4241.39990234375</c:v>
                </c:pt>
                <c:pt idx="2124">
                  <c:v>4243.32373046875</c:v>
                </c:pt>
                <c:pt idx="2125">
                  <c:v>4245.26025390625</c:v>
                </c:pt>
                <c:pt idx="2126">
                  <c:v>4247.27734375</c:v>
                </c:pt>
                <c:pt idx="2127">
                  <c:v>4249.3395996093705</c:v>
                </c:pt>
                <c:pt idx="2128">
                  <c:v>4251.35888671875</c:v>
                </c:pt>
                <c:pt idx="2129">
                  <c:v>4253.36572265625</c:v>
                </c:pt>
                <c:pt idx="2130">
                  <c:v>4255.3525390625</c:v>
                </c:pt>
                <c:pt idx="2131">
                  <c:v>4257.2890625</c:v>
                </c:pt>
                <c:pt idx="2132">
                  <c:v>4259.3010253906295</c:v>
                </c:pt>
                <c:pt idx="2133">
                  <c:v>4261.3127441406295</c:v>
                </c:pt>
                <c:pt idx="2134">
                  <c:v>4263.3244628906295</c:v>
                </c:pt>
                <c:pt idx="2135">
                  <c:v>4265.298828125</c:v>
                </c:pt>
                <c:pt idx="2136">
                  <c:v>4267.2731933593705</c:v>
                </c:pt>
                <c:pt idx="2137">
                  <c:v>4269.2900390625</c:v>
                </c:pt>
                <c:pt idx="2138">
                  <c:v>4271.27685546875</c:v>
                </c:pt>
                <c:pt idx="2139">
                  <c:v>4273.3088378906295</c:v>
                </c:pt>
                <c:pt idx="2140">
                  <c:v>4275.3205566406295</c:v>
                </c:pt>
                <c:pt idx="2141">
                  <c:v>4277.3828125</c:v>
                </c:pt>
                <c:pt idx="2142">
                  <c:v>4279.35693359375</c:v>
                </c:pt>
                <c:pt idx="2143">
                  <c:v>4281.2429199218795</c:v>
                </c:pt>
                <c:pt idx="2144">
                  <c:v>4283.29248046875</c:v>
                </c:pt>
                <c:pt idx="2145">
                  <c:v>4285.3347167968705</c:v>
                </c:pt>
                <c:pt idx="2146">
                  <c:v>4287.3845214843795</c:v>
                </c:pt>
                <c:pt idx="2147">
                  <c:v>4289.3210449218795</c:v>
                </c:pt>
                <c:pt idx="2148">
                  <c:v>4291.2072753906295</c:v>
                </c:pt>
                <c:pt idx="2149">
                  <c:v>4293.2138671875</c:v>
                </c:pt>
                <c:pt idx="2150">
                  <c:v>4295.3010253906295</c:v>
                </c:pt>
                <c:pt idx="2151">
                  <c:v>4297.40087890625</c:v>
                </c:pt>
                <c:pt idx="2152">
                  <c:v>4299.33740234375</c:v>
                </c:pt>
                <c:pt idx="2153">
                  <c:v>4301.28662109375</c:v>
                </c:pt>
                <c:pt idx="2154">
                  <c:v>4303.2861328125</c:v>
                </c:pt>
                <c:pt idx="2155">
                  <c:v>4305.3408203125</c:v>
                </c:pt>
                <c:pt idx="2156">
                  <c:v>4307.4406738281205</c:v>
                </c:pt>
                <c:pt idx="2157">
                  <c:v>4309.47265625</c:v>
                </c:pt>
                <c:pt idx="2158">
                  <c:v>4311.34619140625</c:v>
                </c:pt>
                <c:pt idx="2159">
                  <c:v>4313.25732421875</c:v>
                </c:pt>
                <c:pt idx="2160">
                  <c:v>4315.29443359375</c:v>
                </c:pt>
                <c:pt idx="2161">
                  <c:v>4317.33154296875</c:v>
                </c:pt>
                <c:pt idx="2162">
                  <c:v>4319.3308105468705</c:v>
                </c:pt>
                <c:pt idx="2163">
                  <c:v>4321.2548828125</c:v>
                </c:pt>
                <c:pt idx="2164">
                  <c:v>4323.2668457031295</c:v>
                </c:pt>
                <c:pt idx="2165">
                  <c:v>4325.3037109375</c:v>
                </c:pt>
                <c:pt idx="2166">
                  <c:v>4327.2275390625</c:v>
                </c:pt>
                <c:pt idx="2167">
                  <c:v>4329.2395019531295</c:v>
                </c:pt>
                <c:pt idx="2168">
                  <c:v>4331.36962890625</c:v>
                </c:pt>
                <c:pt idx="2169">
                  <c:v>4333.2810058593705</c:v>
                </c:pt>
                <c:pt idx="2170">
                  <c:v>4335.21240234375</c:v>
                </c:pt>
                <c:pt idx="2171">
                  <c:v>4337.2116699218795</c:v>
                </c:pt>
                <c:pt idx="2172">
                  <c:v>4339.1730957031295</c:v>
                </c:pt>
                <c:pt idx="2173">
                  <c:v>4341.1975097656205</c:v>
                </c:pt>
                <c:pt idx="2174">
                  <c:v>4343.259765625</c:v>
                </c:pt>
                <c:pt idx="2175">
                  <c:v>4345.33447265625</c:v>
                </c:pt>
                <c:pt idx="2176">
                  <c:v>4347.2634277343795</c:v>
                </c:pt>
                <c:pt idx="2177">
                  <c:v>4349.23779296875</c:v>
                </c:pt>
                <c:pt idx="2178">
                  <c:v>4351.2697753906295</c:v>
                </c:pt>
                <c:pt idx="2179">
                  <c:v>4353.2941894531295</c:v>
                </c:pt>
                <c:pt idx="2180">
                  <c:v>4355.2482910156205</c:v>
                </c:pt>
                <c:pt idx="2181">
                  <c:v>4357.197265625</c:v>
                </c:pt>
                <c:pt idx="2182">
                  <c:v>4359.2971191406295</c:v>
                </c:pt>
                <c:pt idx="2183">
                  <c:v>4361.2839355468705</c:v>
                </c:pt>
                <c:pt idx="2184">
                  <c:v>4363.2531738281205</c:v>
                </c:pt>
                <c:pt idx="2185">
                  <c:v>4365.2399902343795</c:v>
                </c:pt>
                <c:pt idx="2186">
                  <c:v>4367.18896484375</c:v>
                </c:pt>
                <c:pt idx="2187">
                  <c:v>4369.263671875</c:v>
                </c:pt>
                <c:pt idx="2188">
                  <c:v>4371.3132324218795</c:v>
                </c:pt>
                <c:pt idx="2189">
                  <c:v>4373.2294921875</c:v>
                </c:pt>
                <c:pt idx="2190">
                  <c:v>4375.1960449218795</c:v>
                </c:pt>
                <c:pt idx="2191">
                  <c:v>4377.2658691406295</c:v>
                </c:pt>
                <c:pt idx="2192">
                  <c:v>4379.22265625</c:v>
                </c:pt>
                <c:pt idx="2193">
                  <c:v>4381.2470703125</c:v>
                </c:pt>
                <c:pt idx="2194">
                  <c:v>4383.3342285156205</c:v>
                </c:pt>
                <c:pt idx="2195">
                  <c:v>4385.283203125</c:v>
                </c:pt>
                <c:pt idx="2196">
                  <c:v>4387.1494140625</c:v>
                </c:pt>
                <c:pt idx="2197">
                  <c:v>4389.0983886718795</c:v>
                </c:pt>
                <c:pt idx="2198">
                  <c:v>4391.1730957031295</c:v>
                </c:pt>
                <c:pt idx="2199">
                  <c:v>4393.20263671875</c:v>
                </c:pt>
                <c:pt idx="2200">
                  <c:v>4395.189453125</c:v>
                </c:pt>
                <c:pt idx="2201">
                  <c:v>4397.15869140625</c:v>
                </c:pt>
                <c:pt idx="2202">
                  <c:v>4399.1403808593705</c:v>
                </c:pt>
                <c:pt idx="2203">
                  <c:v>4401.1574707031295</c:v>
                </c:pt>
                <c:pt idx="2204">
                  <c:v>4403.2824707031295</c:v>
                </c:pt>
                <c:pt idx="2205">
                  <c:v>4405.3193359375</c:v>
                </c:pt>
                <c:pt idx="2206">
                  <c:v>4407.2858886718795</c:v>
                </c:pt>
                <c:pt idx="2207">
                  <c:v>4409.267578125</c:v>
                </c:pt>
                <c:pt idx="2208">
                  <c:v>4411.2116699218795</c:v>
                </c:pt>
                <c:pt idx="2209">
                  <c:v>4413.2487792968705</c:v>
                </c:pt>
                <c:pt idx="2210">
                  <c:v>4415.2604980468705</c:v>
                </c:pt>
                <c:pt idx="2211">
                  <c:v>4417.1716308593705</c:v>
                </c:pt>
                <c:pt idx="2212">
                  <c:v>4419.2517089843795</c:v>
                </c:pt>
                <c:pt idx="2213">
                  <c:v>4421.31396484375</c:v>
                </c:pt>
                <c:pt idx="2214">
                  <c:v>4423.29541015625</c:v>
                </c:pt>
                <c:pt idx="2215">
                  <c:v>4425.2619628906295</c:v>
                </c:pt>
                <c:pt idx="2216">
                  <c:v>4427.1784667968705</c:v>
                </c:pt>
                <c:pt idx="2217">
                  <c:v>4429.1728515625</c:v>
                </c:pt>
                <c:pt idx="2218">
                  <c:v>4431.1796875</c:v>
                </c:pt>
                <c:pt idx="2219">
                  <c:v>4433.3173828125</c:v>
                </c:pt>
                <c:pt idx="2220">
                  <c:v>4435.3542480468705</c:v>
                </c:pt>
                <c:pt idx="2221">
                  <c:v>4437.2277832031295</c:v>
                </c:pt>
                <c:pt idx="2222">
                  <c:v>4439.119140625</c:v>
                </c:pt>
                <c:pt idx="2223">
                  <c:v>4441.0935058593705</c:v>
                </c:pt>
                <c:pt idx="2224">
                  <c:v>4443.15576171875</c:v>
                </c:pt>
                <c:pt idx="2225">
                  <c:v>4445.2102050781205</c:v>
                </c:pt>
                <c:pt idx="2226">
                  <c:v>4447.2170410156205</c:v>
                </c:pt>
                <c:pt idx="2227">
                  <c:v>4449.1232910156205</c:v>
                </c:pt>
                <c:pt idx="2228">
                  <c:v>4451.10986328125</c:v>
                </c:pt>
                <c:pt idx="2229">
                  <c:v>4453.18994140625</c:v>
                </c:pt>
                <c:pt idx="2230">
                  <c:v>4455.2021484375</c:v>
                </c:pt>
                <c:pt idx="2231">
                  <c:v>4457.1711425781205</c:v>
                </c:pt>
                <c:pt idx="2232">
                  <c:v>4459.1252441406295</c:v>
                </c:pt>
                <c:pt idx="2233">
                  <c:v>4461.1872558593705</c:v>
                </c:pt>
                <c:pt idx="2234">
                  <c:v>4463.29443359375</c:v>
                </c:pt>
                <c:pt idx="2235">
                  <c:v>4465.2487792968705</c:v>
                </c:pt>
                <c:pt idx="2236">
                  <c:v>4467.177734375</c:v>
                </c:pt>
                <c:pt idx="2237">
                  <c:v>4469.171875</c:v>
                </c:pt>
                <c:pt idx="2238">
                  <c:v>4471.1787109375</c:v>
                </c:pt>
                <c:pt idx="2239">
                  <c:v>4473.203125</c:v>
                </c:pt>
                <c:pt idx="2240">
                  <c:v>4475.17724609375</c:v>
                </c:pt>
                <c:pt idx="2241">
                  <c:v>4477.0634765625</c:v>
                </c:pt>
                <c:pt idx="2242">
                  <c:v>4479.06298828125</c:v>
                </c:pt>
                <c:pt idx="2243">
                  <c:v>4481.23828125</c:v>
                </c:pt>
                <c:pt idx="2244">
                  <c:v>4483.14208984375</c:v>
                </c:pt>
                <c:pt idx="2245">
                  <c:v>4485.0031738281205</c:v>
                </c:pt>
                <c:pt idx="2246">
                  <c:v>4487.1357421875</c:v>
                </c:pt>
                <c:pt idx="2247">
                  <c:v>4489.2355957031295</c:v>
                </c:pt>
                <c:pt idx="2248">
                  <c:v>4491.2097167968705</c:v>
                </c:pt>
                <c:pt idx="2249">
                  <c:v>4493.1462402343795</c:v>
                </c:pt>
                <c:pt idx="2250">
                  <c:v>4495.20849609375</c:v>
                </c:pt>
                <c:pt idx="2251">
                  <c:v>4497.212890625</c:v>
                </c:pt>
                <c:pt idx="2252">
                  <c:v>4499.1418457031295</c:v>
                </c:pt>
                <c:pt idx="2253">
                  <c:v>4501.1989746093705</c:v>
                </c:pt>
                <c:pt idx="2254">
                  <c:v>4503.1857910156205</c:v>
                </c:pt>
                <c:pt idx="2255">
                  <c:v>4505.07177734375</c:v>
                </c:pt>
                <c:pt idx="2256">
                  <c:v>4507.0029296875</c:v>
                </c:pt>
                <c:pt idx="2257">
                  <c:v>4509.0778808593705</c:v>
                </c:pt>
                <c:pt idx="2258">
                  <c:v>4511.22802734375</c:v>
                </c:pt>
                <c:pt idx="2259">
                  <c:v>4513.2575683593705</c:v>
                </c:pt>
                <c:pt idx="2260">
                  <c:v>4515.2998046875</c:v>
                </c:pt>
                <c:pt idx="2261">
                  <c:v>4517.3063964843795</c:v>
                </c:pt>
                <c:pt idx="2262">
                  <c:v>4519.13720703125</c:v>
                </c:pt>
                <c:pt idx="2263">
                  <c:v>4521.07373046875</c:v>
                </c:pt>
                <c:pt idx="2264">
                  <c:v>4523.1535644531295</c:v>
                </c:pt>
                <c:pt idx="2265">
                  <c:v>4525.1403808593705</c:v>
                </c:pt>
                <c:pt idx="2266">
                  <c:v>4527.1345214843795</c:v>
                </c:pt>
                <c:pt idx="2267">
                  <c:v>4529.18408203125</c:v>
                </c:pt>
                <c:pt idx="2268">
                  <c:v>4531.15087890625</c:v>
                </c:pt>
                <c:pt idx="2269">
                  <c:v>4533.0998535156205</c:v>
                </c:pt>
                <c:pt idx="2270">
                  <c:v>4535.2448730468705</c:v>
                </c:pt>
                <c:pt idx="2271">
                  <c:v>4537.21923828125</c:v>
                </c:pt>
                <c:pt idx="2272">
                  <c:v>4539.0676269531295</c:v>
                </c:pt>
                <c:pt idx="2273">
                  <c:v>4541.1171875</c:v>
                </c:pt>
                <c:pt idx="2274">
                  <c:v>4543.0964355468705</c:v>
                </c:pt>
                <c:pt idx="2275">
                  <c:v>4545.095703125</c:v>
                </c:pt>
                <c:pt idx="2276">
                  <c:v>4547.1403808593705</c:v>
                </c:pt>
                <c:pt idx="2277">
                  <c:v>4549.1647949218795</c:v>
                </c:pt>
                <c:pt idx="2278">
                  <c:v>4551.189453125</c:v>
                </c:pt>
                <c:pt idx="2279">
                  <c:v>4553.1638183593705</c:v>
                </c:pt>
                <c:pt idx="2280">
                  <c:v>4555.080078125</c:v>
                </c:pt>
                <c:pt idx="2281">
                  <c:v>4557.0290527343795</c:v>
                </c:pt>
                <c:pt idx="2282">
                  <c:v>4559.0861816406295</c:v>
                </c:pt>
                <c:pt idx="2283">
                  <c:v>4561.1481933593705</c:v>
                </c:pt>
                <c:pt idx="2284">
                  <c:v>4563.19775390625</c:v>
                </c:pt>
                <c:pt idx="2285">
                  <c:v>4565.1770019531295</c:v>
                </c:pt>
                <c:pt idx="2286">
                  <c:v>4567.10595703125</c:v>
                </c:pt>
                <c:pt idx="2287">
                  <c:v>4569.01220703125</c:v>
                </c:pt>
                <c:pt idx="2288">
                  <c:v>4571.0314941406295</c:v>
                </c:pt>
                <c:pt idx="2289">
                  <c:v>4573.04345703125</c:v>
                </c:pt>
                <c:pt idx="2290">
                  <c:v>4575.04296875</c:v>
                </c:pt>
                <c:pt idx="2291">
                  <c:v>4577.1103515625</c:v>
                </c:pt>
                <c:pt idx="2292">
                  <c:v>4579.0517578125</c:v>
                </c:pt>
                <c:pt idx="2293">
                  <c:v>4581.02587890625</c:v>
                </c:pt>
                <c:pt idx="2294">
                  <c:v>4583.1005859375</c:v>
                </c:pt>
                <c:pt idx="2295">
                  <c:v>4585.1376953125</c:v>
                </c:pt>
                <c:pt idx="2296">
                  <c:v>4587.1496582031295</c:v>
                </c:pt>
                <c:pt idx="2297">
                  <c:v>4589.0935058593705</c:v>
                </c:pt>
                <c:pt idx="2298">
                  <c:v>4591.017578125</c:v>
                </c:pt>
                <c:pt idx="2299">
                  <c:v>4593.0798339843795</c:v>
                </c:pt>
                <c:pt idx="2300">
                  <c:v>4595.0739746093705</c:v>
                </c:pt>
                <c:pt idx="2301">
                  <c:v>4597.0480957031295</c:v>
                </c:pt>
                <c:pt idx="2302">
                  <c:v>4599.06005859375</c:v>
                </c:pt>
                <c:pt idx="2303">
                  <c:v>4601.0847167968705</c:v>
                </c:pt>
                <c:pt idx="2304">
                  <c:v>4603.0964355468705</c:v>
                </c:pt>
                <c:pt idx="2305">
                  <c:v>4605.0954589843795</c:v>
                </c:pt>
                <c:pt idx="2306">
                  <c:v>4607.107421875</c:v>
                </c:pt>
                <c:pt idx="2307">
                  <c:v>4609.0490722656205</c:v>
                </c:pt>
                <c:pt idx="2308">
                  <c:v>4610.998046875</c:v>
                </c:pt>
                <c:pt idx="2309">
                  <c:v>4613.123046875</c:v>
                </c:pt>
                <c:pt idx="2310">
                  <c:v>4615.2155761718795</c:v>
                </c:pt>
                <c:pt idx="2311">
                  <c:v>4617.109375</c:v>
                </c:pt>
                <c:pt idx="2312">
                  <c:v>4619.0407714843795</c:v>
                </c:pt>
                <c:pt idx="2313">
                  <c:v>4620.98974609375</c:v>
                </c:pt>
                <c:pt idx="2314">
                  <c:v>4622.9890136718795</c:v>
                </c:pt>
                <c:pt idx="2315">
                  <c:v>4625.0637207031295</c:v>
                </c:pt>
                <c:pt idx="2316">
                  <c:v>4627.11328125</c:v>
                </c:pt>
                <c:pt idx="2317">
                  <c:v>4629.0373535156205</c:v>
                </c:pt>
                <c:pt idx="2318">
                  <c:v>4630.9865722656205</c:v>
                </c:pt>
                <c:pt idx="2319">
                  <c:v>4633.0537109375</c:v>
                </c:pt>
                <c:pt idx="2320">
                  <c:v>4635.14599609375</c:v>
                </c:pt>
                <c:pt idx="2321">
                  <c:v>4637.1904296875</c:v>
                </c:pt>
                <c:pt idx="2322">
                  <c:v>4639.16455078125</c:v>
                </c:pt>
                <c:pt idx="2323">
                  <c:v>4641.09375</c:v>
                </c:pt>
                <c:pt idx="2324">
                  <c:v>4643.0930175781205</c:v>
                </c:pt>
                <c:pt idx="2325">
                  <c:v>4645.125</c:v>
                </c:pt>
                <c:pt idx="2326">
                  <c:v>4647.09423828125</c:v>
                </c:pt>
                <c:pt idx="2327">
                  <c:v>4649.1437988281205</c:v>
                </c:pt>
                <c:pt idx="2328">
                  <c:v>4651.0549316406295</c:v>
                </c:pt>
                <c:pt idx="2329">
                  <c:v>4653.05419921875</c:v>
                </c:pt>
                <c:pt idx="2330">
                  <c:v>4655.0788574218795</c:v>
                </c:pt>
                <c:pt idx="2331">
                  <c:v>4656.91455078125</c:v>
                </c:pt>
                <c:pt idx="2332">
                  <c:v>4658.94384765625</c:v>
                </c:pt>
                <c:pt idx="2333">
                  <c:v>4661.0061035156205</c:v>
                </c:pt>
                <c:pt idx="2334">
                  <c:v>4663.0380859375</c:v>
                </c:pt>
                <c:pt idx="2335">
                  <c:v>4665.10546875</c:v>
                </c:pt>
                <c:pt idx="2336">
                  <c:v>4667.01708984375</c:v>
                </c:pt>
                <c:pt idx="2337">
                  <c:v>4669.0363769531295</c:v>
                </c:pt>
                <c:pt idx="2338">
                  <c:v>4671.1611328125</c:v>
                </c:pt>
                <c:pt idx="2339">
                  <c:v>4673.04736328125</c:v>
                </c:pt>
                <c:pt idx="2340">
                  <c:v>4674.99658203125</c:v>
                </c:pt>
                <c:pt idx="2341">
                  <c:v>4677.0891113281205</c:v>
                </c:pt>
                <c:pt idx="2342">
                  <c:v>4679.1638183593705</c:v>
                </c:pt>
                <c:pt idx="2343">
                  <c:v>4681.2209472656205</c:v>
                </c:pt>
                <c:pt idx="2344">
                  <c:v>4683.08203125</c:v>
                </c:pt>
                <c:pt idx="2345">
                  <c:v>4684.9606933593705</c:v>
                </c:pt>
                <c:pt idx="2346">
                  <c:v>4687.0153808593705</c:v>
                </c:pt>
                <c:pt idx="2347">
                  <c:v>4688.984375</c:v>
                </c:pt>
                <c:pt idx="2348">
                  <c:v>4690.9709472656205</c:v>
                </c:pt>
                <c:pt idx="2349">
                  <c:v>4693.0759277343795</c:v>
                </c:pt>
                <c:pt idx="2350">
                  <c:v>4695.0830078125</c:v>
                </c:pt>
                <c:pt idx="2351">
                  <c:v>4696.9943847656205</c:v>
                </c:pt>
                <c:pt idx="2352">
                  <c:v>4699.03125</c:v>
                </c:pt>
                <c:pt idx="2353">
                  <c:v>4701.0505371093705</c:v>
                </c:pt>
                <c:pt idx="2354">
                  <c:v>4702.9670410156205</c:v>
                </c:pt>
                <c:pt idx="2355">
                  <c:v>4705.0166015625</c:v>
                </c:pt>
                <c:pt idx="2356">
                  <c:v>4707.1164550781205</c:v>
                </c:pt>
                <c:pt idx="2357">
                  <c:v>4709.1535644531295</c:v>
                </c:pt>
                <c:pt idx="2358">
                  <c:v>4711.0598144531295</c:v>
                </c:pt>
                <c:pt idx="2359">
                  <c:v>4712.9333496093705</c:v>
                </c:pt>
                <c:pt idx="2360">
                  <c:v>4714.9704589843795</c:v>
                </c:pt>
                <c:pt idx="2361">
                  <c:v>4716.9572753906295</c:v>
                </c:pt>
                <c:pt idx="2362">
                  <c:v>4718.9689941406295</c:v>
                </c:pt>
                <c:pt idx="2363">
                  <c:v>4720.9807128906295</c:v>
                </c:pt>
                <c:pt idx="2364">
                  <c:v>4722.9172363281205</c:v>
                </c:pt>
                <c:pt idx="2365">
                  <c:v>4724.95947265625</c:v>
                </c:pt>
                <c:pt idx="2366">
                  <c:v>4727.0593261718795</c:v>
                </c:pt>
                <c:pt idx="2367">
                  <c:v>4728.9782714843795</c:v>
                </c:pt>
                <c:pt idx="2368">
                  <c:v>4730.9523925781205</c:v>
                </c:pt>
                <c:pt idx="2369">
                  <c:v>4733.1025390625</c:v>
                </c:pt>
                <c:pt idx="2370">
                  <c:v>4735.0263671875</c:v>
                </c:pt>
                <c:pt idx="2371">
                  <c:v>4736.89990234375</c:v>
                </c:pt>
                <c:pt idx="2372">
                  <c:v>4738.9245605468705</c:v>
                </c:pt>
                <c:pt idx="2373">
                  <c:v>4740.97412109375</c:v>
                </c:pt>
                <c:pt idx="2374">
                  <c:v>4743.0109863281205</c:v>
                </c:pt>
                <c:pt idx="2375">
                  <c:v>4745.0029296875</c:v>
                </c:pt>
                <c:pt idx="2376">
                  <c:v>4746.9270019531295</c:v>
                </c:pt>
                <c:pt idx="2377">
                  <c:v>4748.9138183593705</c:v>
                </c:pt>
                <c:pt idx="2378">
                  <c:v>4751.0388183593705</c:v>
                </c:pt>
                <c:pt idx="2379">
                  <c:v>4753.04541015625</c:v>
                </c:pt>
                <c:pt idx="2380">
                  <c:v>4754.9567871093705</c:v>
                </c:pt>
                <c:pt idx="2381">
                  <c:v>4756.9436035156205</c:v>
                </c:pt>
                <c:pt idx="2382">
                  <c:v>4758.95556640625</c:v>
                </c:pt>
                <c:pt idx="2383">
                  <c:v>4761.0178222656205</c:v>
                </c:pt>
                <c:pt idx="2384">
                  <c:v>4763.00439453125</c:v>
                </c:pt>
                <c:pt idx="2385">
                  <c:v>4764.9660644531295</c:v>
                </c:pt>
                <c:pt idx="2386">
                  <c:v>4766.97802734375</c:v>
                </c:pt>
                <c:pt idx="2387">
                  <c:v>4768.9772949218795</c:v>
                </c:pt>
                <c:pt idx="2388">
                  <c:v>4770.9765625</c:v>
                </c:pt>
                <c:pt idx="2389">
                  <c:v>4773.0388183593705</c:v>
                </c:pt>
                <c:pt idx="2390">
                  <c:v>4775.00048828125</c:v>
                </c:pt>
                <c:pt idx="2391">
                  <c:v>4776.93701171875</c:v>
                </c:pt>
                <c:pt idx="2392">
                  <c:v>4779.0871582031295</c:v>
                </c:pt>
                <c:pt idx="2393">
                  <c:v>4781.1240234375</c:v>
                </c:pt>
                <c:pt idx="2394">
                  <c:v>4782.9599609375</c:v>
                </c:pt>
                <c:pt idx="2395">
                  <c:v>4784.93408203125</c:v>
                </c:pt>
                <c:pt idx="2396">
                  <c:v>4786.94580078125</c:v>
                </c:pt>
                <c:pt idx="2397">
                  <c:v>4788.8747558593705</c:v>
                </c:pt>
                <c:pt idx="2398">
                  <c:v>4790.9421386718795</c:v>
                </c:pt>
                <c:pt idx="2399">
                  <c:v>4793.08740234375</c:v>
                </c:pt>
                <c:pt idx="2400">
                  <c:v>4795.0314941406295</c:v>
                </c:pt>
                <c:pt idx="2401">
                  <c:v>4796.96044921875</c:v>
                </c:pt>
                <c:pt idx="2402">
                  <c:v>4799.0100097656205</c:v>
                </c:pt>
                <c:pt idx="2403">
                  <c:v>4800.94140625</c:v>
                </c:pt>
                <c:pt idx="2404">
                  <c:v>4802.81494140625</c:v>
                </c:pt>
                <c:pt idx="2405">
                  <c:v>4804.9323730468705</c:v>
                </c:pt>
                <c:pt idx="2406">
                  <c:v>4807.1330566406295</c:v>
                </c:pt>
                <c:pt idx="2407">
                  <c:v>4809.0393066406295</c:v>
                </c:pt>
                <c:pt idx="2408">
                  <c:v>4810.875</c:v>
                </c:pt>
                <c:pt idx="2409">
                  <c:v>4812.8742675781205</c:v>
                </c:pt>
                <c:pt idx="2410">
                  <c:v>4814.88623046875</c:v>
                </c:pt>
                <c:pt idx="2411">
                  <c:v>4816.9108886718795</c:v>
                </c:pt>
                <c:pt idx="2412">
                  <c:v>4818.85986328125</c:v>
                </c:pt>
                <c:pt idx="2413">
                  <c:v>4820.8212890625</c:v>
                </c:pt>
                <c:pt idx="2414">
                  <c:v>4822.9338378906295</c:v>
                </c:pt>
                <c:pt idx="2415">
                  <c:v>4824.9130859375</c:v>
                </c:pt>
                <c:pt idx="2416">
                  <c:v>4826.88720703125</c:v>
                </c:pt>
                <c:pt idx="2417">
                  <c:v>4828.88671875</c:v>
                </c:pt>
                <c:pt idx="2418">
                  <c:v>4830.923828125</c:v>
                </c:pt>
                <c:pt idx="2419">
                  <c:v>4832.88525390625</c:v>
                </c:pt>
                <c:pt idx="2420">
                  <c:v>4834.8015136718795</c:v>
                </c:pt>
                <c:pt idx="2421">
                  <c:v>4836.87109375</c:v>
                </c:pt>
                <c:pt idx="2422">
                  <c:v>4838.8779296875</c:v>
                </c:pt>
                <c:pt idx="2423">
                  <c:v>4840.89013671875</c:v>
                </c:pt>
                <c:pt idx="2424">
                  <c:v>4842.9523925781205</c:v>
                </c:pt>
                <c:pt idx="2425">
                  <c:v>4844.888671875</c:v>
                </c:pt>
                <c:pt idx="2426">
                  <c:v>4846.8249511718795</c:v>
                </c:pt>
                <c:pt idx="2427">
                  <c:v>4848.90478515625</c:v>
                </c:pt>
                <c:pt idx="2428">
                  <c:v>4850.9167480468705</c:v>
                </c:pt>
                <c:pt idx="2429">
                  <c:v>4852.8732910156205</c:v>
                </c:pt>
                <c:pt idx="2430">
                  <c:v>4854.822265625</c:v>
                </c:pt>
                <c:pt idx="2431">
                  <c:v>4856.7839355468705</c:v>
                </c:pt>
                <c:pt idx="2432">
                  <c:v>4858.8010253906295</c:v>
                </c:pt>
                <c:pt idx="2433">
                  <c:v>4860.837890625</c:v>
                </c:pt>
                <c:pt idx="2434">
                  <c:v>4862.89501953125</c:v>
                </c:pt>
                <c:pt idx="2435">
                  <c:v>4864.9072265625</c:v>
                </c:pt>
                <c:pt idx="2436">
                  <c:v>4866.88134765625</c:v>
                </c:pt>
                <c:pt idx="2437">
                  <c:v>4868.89306640625</c:v>
                </c:pt>
                <c:pt idx="2438">
                  <c:v>4871.0107421875</c:v>
                </c:pt>
                <c:pt idx="2439">
                  <c:v>4872.9396972656205</c:v>
                </c:pt>
                <c:pt idx="2440">
                  <c:v>4874.8332519531295</c:v>
                </c:pt>
                <c:pt idx="2441">
                  <c:v>4876.94580078125</c:v>
                </c:pt>
                <c:pt idx="2442">
                  <c:v>4878.9450683593705</c:v>
                </c:pt>
                <c:pt idx="2443">
                  <c:v>4880.9392089843795</c:v>
                </c:pt>
                <c:pt idx="2444">
                  <c:v>4882.98876953125</c:v>
                </c:pt>
                <c:pt idx="2445">
                  <c:v>4884.91259765625</c:v>
                </c:pt>
                <c:pt idx="2446">
                  <c:v>4886.84912109375</c:v>
                </c:pt>
                <c:pt idx="2447">
                  <c:v>4888.9113769531295</c:v>
                </c:pt>
                <c:pt idx="2448">
                  <c:v>4891.0490722656205</c:v>
                </c:pt>
                <c:pt idx="2449">
                  <c:v>4893.0534667968705</c:v>
                </c:pt>
                <c:pt idx="2450">
                  <c:v>4894.9270019531295</c:v>
                </c:pt>
                <c:pt idx="2451">
                  <c:v>4896.87109375</c:v>
                </c:pt>
                <c:pt idx="2452">
                  <c:v>4898.9133300781205</c:v>
                </c:pt>
                <c:pt idx="2453">
                  <c:v>4900.875</c:v>
                </c:pt>
                <c:pt idx="2454">
                  <c:v>4902.83154296875</c:v>
                </c:pt>
                <c:pt idx="2455">
                  <c:v>4904.79296875</c:v>
                </c:pt>
                <c:pt idx="2456">
                  <c:v>4906.7419433593705</c:v>
                </c:pt>
                <c:pt idx="2457">
                  <c:v>4908.87939453125</c:v>
                </c:pt>
                <c:pt idx="2458">
                  <c:v>4910.8837890625</c:v>
                </c:pt>
                <c:pt idx="2459">
                  <c:v>4912.88330078125</c:v>
                </c:pt>
                <c:pt idx="2460">
                  <c:v>4914.927734375</c:v>
                </c:pt>
                <c:pt idx="2461">
                  <c:v>4916.91455078125</c:v>
                </c:pt>
                <c:pt idx="2462">
                  <c:v>4918.8386230468705</c:v>
                </c:pt>
                <c:pt idx="2463">
                  <c:v>4920.8251953125</c:v>
                </c:pt>
                <c:pt idx="2464">
                  <c:v>4922.9050292968705</c:v>
                </c:pt>
                <c:pt idx="2465">
                  <c:v>4924.87939453125</c:v>
                </c:pt>
                <c:pt idx="2466">
                  <c:v>4926.8859863281205</c:v>
                </c:pt>
                <c:pt idx="2467">
                  <c:v>4928.8474121093705</c:v>
                </c:pt>
                <c:pt idx="2468">
                  <c:v>4930.8142089843795</c:v>
                </c:pt>
                <c:pt idx="2469">
                  <c:v>4932.87646484375</c:v>
                </c:pt>
                <c:pt idx="2470">
                  <c:v>4934.8884277343795</c:v>
                </c:pt>
                <c:pt idx="2471">
                  <c:v>4936.787109375</c:v>
                </c:pt>
                <c:pt idx="2472">
                  <c:v>4938.8063964843795</c:v>
                </c:pt>
                <c:pt idx="2473">
                  <c:v>4940.8937988281205</c:v>
                </c:pt>
                <c:pt idx="2474">
                  <c:v>4942.8933105468705</c:v>
                </c:pt>
                <c:pt idx="2475">
                  <c:v>4944.9177246093705</c:v>
                </c:pt>
                <c:pt idx="2476">
                  <c:v>4946.86669921875</c:v>
                </c:pt>
                <c:pt idx="2477">
                  <c:v>4948.8083496093705</c:v>
                </c:pt>
                <c:pt idx="2478">
                  <c:v>4950.8000488281205</c:v>
                </c:pt>
                <c:pt idx="2479">
                  <c:v>4952.79443359375</c:v>
                </c:pt>
                <c:pt idx="2480">
                  <c:v>4954.81884765625</c:v>
                </c:pt>
                <c:pt idx="2481">
                  <c:v>4956.7854003906295</c:v>
                </c:pt>
                <c:pt idx="2482">
                  <c:v>4958.8173828125</c:v>
                </c:pt>
                <c:pt idx="2483">
                  <c:v>4960.97509765625</c:v>
                </c:pt>
                <c:pt idx="2484">
                  <c:v>4963.0498046875</c:v>
                </c:pt>
                <c:pt idx="2485">
                  <c:v>4964.8352050781205</c:v>
                </c:pt>
                <c:pt idx="2486">
                  <c:v>4966.7341308593705</c:v>
                </c:pt>
                <c:pt idx="2487">
                  <c:v>4968.8718261718795</c:v>
                </c:pt>
                <c:pt idx="2488">
                  <c:v>4970.8459472656205</c:v>
                </c:pt>
                <c:pt idx="2489">
                  <c:v>4972.7824707031295</c:v>
                </c:pt>
                <c:pt idx="2490">
                  <c:v>4974.8698730468705</c:v>
                </c:pt>
                <c:pt idx="2491">
                  <c:v>4976.8566894531295</c:v>
                </c:pt>
                <c:pt idx="2492">
                  <c:v>4978.84326171875</c:v>
                </c:pt>
                <c:pt idx="2493">
                  <c:v>4980.8425292968705</c:v>
                </c:pt>
                <c:pt idx="2494">
                  <c:v>4982.7790527343795</c:v>
                </c:pt>
                <c:pt idx="2495">
                  <c:v>4984.791015625</c:v>
                </c:pt>
                <c:pt idx="2496">
                  <c:v>4986.7326660156205</c:v>
                </c:pt>
                <c:pt idx="2497">
                  <c:v>4988.76220703125</c:v>
                </c:pt>
                <c:pt idx="2498">
                  <c:v>4990.8693847656205</c:v>
                </c:pt>
                <c:pt idx="2499">
                  <c:v>4992.931640625</c:v>
                </c:pt>
                <c:pt idx="2500">
                  <c:v>4994.8933105468705</c:v>
                </c:pt>
                <c:pt idx="2501">
                  <c:v>4996.7741699218795</c:v>
                </c:pt>
                <c:pt idx="2502">
                  <c:v>4998.7736816406295</c:v>
                </c:pt>
                <c:pt idx="2503">
                  <c:v>5000.8737792968705</c:v>
                </c:pt>
                <c:pt idx="2504">
                  <c:v>5002.8603515625</c:v>
                </c:pt>
                <c:pt idx="2505">
                  <c:v>5004.73876953125</c:v>
                </c:pt>
                <c:pt idx="2506">
                  <c:v>5006.77587890625</c:v>
                </c:pt>
                <c:pt idx="2507">
                  <c:v>5008.8508300781205</c:v>
                </c:pt>
                <c:pt idx="2508">
                  <c:v>5010.8125</c:v>
                </c:pt>
                <c:pt idx="2509">
                  <c:v>5012.75634765625</c:v>
                </c:pt>
                <c:pt idx="2510">
                  <c:v>5014.7429199218795</c:v>
                </c:pt>
                <c:pt idx="2511">
                  <c:v>5016.7097167968705</c:v>
                </c:pt>
                <c:pt idx="2512">
                  <c:v>5018.6765136718795</c:v>
                </c:pt>
                <c:pt idx="2513">
                  <c:v>5020.7209472656205</c:v>
                </c:pt>
                <c:pt idx="2514">
                  <c:v>5022.7780761718795</c:v>
                </c:pt>
                <c:pt idx="2515">
                  <c:v>5024.7448730468705</c:v>
                </c:pt>
                <c:pt idx="2516">
                  <c:v>5026.79443359375</c:v>
                </c:pt>
                <c:pt idx="2517">
                  <c:v>5028.8640136718795</c:v>
                </c:pt>
                <c:pt idx="2518">
                  <c:v>5030.7626953125</c:v>
                </c:pt>
                <c:pt idx="2519">
                  <c:v>5032.7492675781205</c:v>
                </c:pt>
                <c:pt idx="2520">
                  <c:v>5034.76123046875</c:v>
                </c:pt>
                <c:pt idx="2521">
                  <c:v>5036.7229003906295</c:v>
                </c:pt>
                <c:pt idx="2522">
                  <c:v>5038.7600097656205</c:v>
                </c:pt>
                <c:pt idx="2523">
                  <c:v>5040.7971191406295</c:v>
                </c:pt>
                <c:pt idx="2524">
                  <c:v>5042.8591308593705</c:v>
                </c:pt>
                <c:pt idx="2525">
                  <c:v>5044.8332519531295</c:v>
                </c:pt>
                <c:pt idx="2526">
                  <c:v>5046.7624511718795</c:v>
                </c:pt>
                <c:pt idx="2527">
                  <c:v>5048.8498535156205</c:v>
                </c:pt>
                <c:pt idx="2528">
                  <c:v>5050.7810058593705</c:v>
                </c:pt>
                <c:pt idx="2529">
                  <c:v>5052.6848144531295</c:v>
                </c:pt>
                <c:pt idx="2530">
                  <c:v>5054.7346191406295</c:v>
                </c:pt>
                <c:pt idx="2531">
                  <c:v>5056.6787109375</c:v>
                </c:pt>
                <c:pt idx="2532">
                  <c:v>5058.65283203125</c:v>
                </c:pt>
                <c:pt idx="2533">
                  <c:v>5060.6896972656205</c:v>
                </c:pt>
                <c:pt idx="2534">
                  <c:v>5062.7141113281205</c:v>
                </c:pt>
                <c:pt idx="2535">
                  <c:v>5064.7185058593705</c:v>
                </c:pt>
                <c:pt idx="2536">
                  <c:v>5066.6853027343795</c:v>
                </c:pt>
                <c:pt idx="2537">
                  <c:v>5068.81787109375</c:v>
                </c:pt>
                <c:pt idx="2538">
                  <c:v>5070.779296875</c:v>
                </c:pt>
                <c:pt idx="2539">
                  <c:v>5072.76611328125</c:v>
                </c:pt>
                <c:pt idx="2540">
                  <c:v>5074.8913574218795</c:v>
                </c:pt>
                <c:pt idx="2541">
                  <c:v>5076.7900390625</c:v>
                </c:pt>
                <c:pt idx="2542">
                  <c:v>5078.66357421875</c:v>
                </c:pt>
                <c:pt idx="2543">
                  <c:v>5080.6806640625</c:v>
                </c:pt>
                <c:pt idx="2544">
                  <c:v>5082.6999511718795</c:v>
                </c:pt>
                <c:pt idx="2545">
                  <c:v>5084.681640625</c:v>
                </c:pt>
                <c:pt idx="2546">
                  <c:v>5086.6936035156205</c:v>
                </c:pt>
                <c:pt idx="2547">
                  <c:v>5088.66748046875</c:v>
                </c:pt>
                <c:pt idx="2548">
                  <c:v>5090.7294921875</c:v>
                </c:pt>
                <c:pt idx="2549">
                  <c:v>5092.8095703125</c:v>
                </c:pt>
                <c:pt idx="2550">
                  <c:v>5094.8718261718795</c:v>
                </c:pt>
                <c:pt idx="2551">
                  <c:v>5096.7705078125</c:v>
                </c:pt>
                <c:pt idx="2552">
                  <c:v>5098.6442871093705</c:v>
                </c:pt>
                <c:pt idx="2553">
                  <c:v>5100.7014160156205</c:v>
                </c:pt>
                <c:pt idx="2554">
                  <c:v>5102.7937011718795</c:v>
                </c:pt>
                <c:pt idx="2555">
                  <c:v>5104.8232421875</c:v>
                </c:pt>
                <c:pt idx="2556">
                  <c:v>5106.7294921875</c:v>
                </c:pt>
                <c:pt idx="2557">
                  <c:v>5108.6984863281205</c:v>
                </c:pt>
                <c:pt idx="2558">
                  <c:v>5110.7028808593705</c:v>
                </c:pt>
                <c:pt idx="2559">
                  <c:v>5112.6394042968705</c:v>
                </c:pt>
                <c:pt idx="2560">
                  <c:v>5114.6765136718795</c:v>
                </c:pt>
                <c:pt idx="2561">
                  <c:v>5116.7763671875</c:v>
                </c:pt>
                <c:pt idx="2562">
                  <c:v>5118.72021484375</c:v>
                </c:pt>
                <c:pt idx="2563">
                  <c:v>5120.7197265625</c:v>
                </c:pt>
                <c:pt idx="2564">
                  <c:v>5122.80712890625</c:v>
                </c:pt>
                <c:pt idx="2565">
                  <c:v>5124.78125</c:v>
                </c:pt>
                <c:pt idx="2566">
                  <c:v>5126.6550292968705</c:v>
                </c:pt>
                <c:pt idx="2567">
                  <c:v>5128.6091308593705</c:v>
                </c:pt>
                <c:pt idx="2568">
                  <c:v>5130.66357421875</c:v>
                </c:pt>
                <c:pt idx="2569">
                  <c:v>5132.65771484375</c:v>
                </c:pt>
                <c:pt idx="2570">
                  <c:v>5134.64453125</c:v>
                </c:pt>
                <c:pt idx="2571">
                  <c:v>5136.6564941406295</c:v>
                </c:pt>
                <c:pt idx="2572">
                  <c:v>5138.7263183593705</c:v>
                </c:pt>
                <c:pt idx="2573">
                  <c:v>5140.78857421875</c:v>
                </c:pt>
                <c:pt idx="2574">
                  <c:v>5142.71728515625</c:v>
                </c:pt>
                <c:pt idx="2575">
                  <c:v>5144.6662597656205</c:v>
                </c:pt>
                <c:pt idx="2576">
                  <c:v>5146.79150390625</c:v>
                </c:pt>
                <c:pt idx="2577">
                  <c:v>5148.81591796875</c:v>
                </c:pt>
                <c:pt idx="2578">
                  <c:v>5150.6340332031295</c:v>
                </c:pt>
                <c:pt idx="2579">
                  <c:v>5152.63330078125</c:v>
                </c:pt>
                <c:pt idx="2580">
                  <c:v>5154.6955566406295</c:v>
                </c:pt>
                <c:pt idx="2581">
                  <c:v>5156.6320800781205</c:v>
                </c:pt>
                <c:pt idx="2582">
                  <c:v>5158.6943359375</c:v>
                </c:pt>
                <c:pt idx="2583">
                  <c:v>5160.8068847656205</c:v>
                </c:pt>
                <c:pt idx="2584">
                  <c:v>5162.7307128906295</c:v>
                </c:pt>
                <c:pt idx="2585">
                  <c:v>5164.64697265625</c:v>
                </c:pt>
                <c:pt idx="2586">
                  <c:v>5166.638671875</c:v>
                </c:pt>
                <c:pt idx="2587">
                  <c:v>5168.6457519531295</c:v>
                </c:pt>
                <c:pt idx="2588">
                  <c:v>5170.7155761718795</c:v>
                </c:pt>
                <c:pt idx="2589">
                  <c:v>5172.8078613281205</c:v>
                </c:pt>
                <c:pt idx="2590">
                  <c:v>5174.70654296875</c:v>
                </c:pt>
                <c:pt idx="2591">
                  <c:v>5176.5676269531295</c:v>
                </c:pt>
                <c:pt idx="2592">
                  <c:v>5178.6047363281205</c:v>
                </c:pt>
                <c:pt idx="2593">
                  <c:v>5180.6416015625</c:v>
                </c:pt>
                <c:pt idx="2594">
                  <c:v>5182.60302734375</c:v>
                </c:pt>
                <c:pt idx="2595">
                  <c:v>5184.6979980468705</c:v>
                </c:pt>
                <c:pt idx="2596">
                  <c:v>5186.76025390625</c:v>
                </c:pt>
                <c:pt idx="2597">
                  <c:v>5188.6589355468705</c:v>
                </c:pt>
                <c:pt idx="2598">
                  <c:v>5190.6833496093705</c:v>
                </c:pt>
                <c:pt idx="2599">
                  <c:v>5192.8083496093705</c:v>
                </c:pt>
                <c:pt idx="2600">
                  <c:v>5194.71240234375</c:v>
                </c:pt>
                <c:pt idx="2601">
                  <c:v>5196.6110839843795</c:v>
                </c:pt>
                <c:pt idx="2602">
                  <c:v>5198.5849609375</c:v>
                </c:pt>
                <c:pt idx="2603">
                  <c:v>5200.521484375</c:v>
                </c:pt>
                <c:pt idx="2604">
                  <c:v>5202.6416015625</c:v>
                </c:pt>
                <c:pt idx="2605">
                  <c:v>5204.6535644531295</c:v>
                </c:pt>
                <c:pt idx="2606">
                  <c:v>5206.6579589843795</c:v>
                </c:pt>
                <c:pt idx="2607">
                  <c:v>5208.6320800781205</c:v>
                </c:pt>
                <c:pt idx="2608">
                  <c:v>5210.61376953125</c:v>
                </c:pt>
                <c:pt idx="2609">
                  <c:v>5212.7890625</c:v>
                </c:pt>
                <c:pt idx="2610">
                  <c:v>5214.79345703125</c:v>
                </c:pt>
                <c:pt idx="2611">
                  <c:v>5216.591796875</c:v>
                </c:pt>
                <c:pt idx="2612">
                  <c:v>5218.57861328125</c:v>
                </c:pt>
                <c:pt idx="2613">
                  <c:v>5220.7412109375</c:v>
                </c:pt>
                <c:pt idx="2614">
                  <c:v>5222.7907714843795</c:v>
                </c:pt>
                <c:pt idx="2615">
                  <c:v>5224.66943359375</c:v>
                </c:pt>
                <c:pt idx="2616">
                  <c:v>5226.5681152343795</c:v>
                </c:pt>
                <c:pt idx="2617">
                  <c:v>5228.5498046875</c:v>
                </c:pt>
                <c:pt idx="2618">
                  <c:v>5230.5693359375</c:v>
                </c:pt>
                <c:pt idx="2619">
                  <c:v>5232.67431640625</c:v>
                </c:pt>
                <c:pt idx="2620">
                  <c:v>5234.6408691406295</c:v>
                </c:pt>
                <c:pt idx="2621">
                  <c:v>5236.52197265625</c:v>
                </c:pt>
                <c:pt idx="2622">
                  <c:v>5238.6042480468705</c:v>
                </c:pt>
                <c:pt idx="2623">
                  <c:v>5240.7546386718795</c:v>
                </c:pt>
                <c:pt idx="2624">
                  <c:v>5242.6911621093705</c:v>
                </c:pt>
                <c:pt idx="2625">
                  <c:v>5244.6525878906295</c:v>
                </c:pt>
                <c:pt idx="2626">
                  <c:v>5246.68212890625</c:v>
                </c:pt>
                <c:pt idx="2627">
                  <c:v>5248.6437988281205</c:v>
                </c:pt>
                <c:pt idx="2628">
                  <c:v>5250.7060546875</c:v>
                </c:pt>
                <c:pt idx="2629">
                  <c:v>5252.6047363281205</c:v>
                </c:pt>
                <c:pt idx="2630">
                  <c:v>5254.5234375</c:v>
                </c:pt>
                <c:pt idx="2631">
                  <c:v>5256.5856933593705</c:v>
                </c:pt>
                <c:pt idx="2632">
                  <c:v>5258.572265625</c:v>
                </c:pt>
                <c:pt idx="2633">
                  <c:v>5260.65966796875</c:v>
                </c:pt>
                <c:pt idx="2634">
                  <c:v>5262.8479003906295</c:v>
                </c:pt>
                <c:pt idx="2635">
                  <c:v>5264.8596191406295</c:v>
                </c:pt>
                <c:pt idx="2636">
                  <c:v>5266.6826171875</c:v>
                </c:pt>
                <c:pt idx="2637">
                  <c:v>5268.61181640625</c:v>
                </c:pt>
                <c:pt idx="2638">
                  <c:v>5270.5607910156205</c:v>
                </c:pt>
                <c:pt idx="2639">
                  <c:v>5272.5549316406295</c:v>
                </c:pt>
                <c:pt idx="2640">
                  <c:v>5274.59716796875</c:v>
                </c:pt>
                <c:pt idx="2641">
                  <c:v>5276.55859375</c:v>
                </c:pt>
                <c:pt idx="2642">
                  <c:v>5278.61572265625</c:v>
                </c:pt>
                <c:pt idx="2643">
                  <c:v>5280.615234375</c:v>
                </c:pt>
                <c:pt idx="2644">
                  <c:v>5282.6774902343795</c:v>
                </c:pt>
                <c:pt idx="2645">
                  <c:v>5284.6892089843795</c:v>
                </c:pt>
                <c:pt idx="2646">
                  <c:v>5286.6633300781205</c:v>
                </c:pt>
                <c:pt idx="2647">
                  <c:v>5288.6628417968705</c:v>
                </c:pt>
                <c:pt idx="2648">
                  <c:v>5290.5290527343795</c:v>
                </c:pt>
                <c:pt idx="2649">
                  <c:v>5292.5534667968705</c:v>
                </c:pt>
                <c:pt idx="2650">
                  <c:v>5294.67333984375</c:v>
                </c:pt>
                <c:pt idx="2651">
                  <c:v>5296.5520019531295</c:v>
                </c:pt>
                <c:pt idx="2652">
                  <c:v>5298.4758300781205</c:v>
                </c:pt>
                <c:pt idx="2653">
                  <c:v>5300.5832519531295</c:v>
                </c:pt>
                <c:pt idx="2654">
                  <c:v>5302.6455078125</c:v>
                </c:pt>
                <c:pt idx="2655">
                  <c:v>5304.6071777343795</c:v>
                </c:pt>
                <c:pt idx="2656">
                  <c:v>5306.56884765625</c:v>
                </c:pt>
                <c:pt idx="2657">
                  <c:v>5308.7189941406295</c:v>
                </c:pt>
                <c:pt idx="2658">
                  <c:v>5310.6931152343795</c:v>
                </c:pt>
                <c:pt idx="2659">
                  <c:v>5312.54150390625</c:v>
                </c:pt>
                <c:pt idx="2660">
                  <c:v>5314.49560546875</c:v>
                </c:pt>
                <c:pt idx="2661">
                  <c:v>5316.5451660156205</c:v>
                </c:pt>
                <c:pt idx="2662">
                  <c:v>5318.52685546875</c:v>
                </c:pt>
                <c:pt idx="2663">
                  <c:v>5320.5012207031295</c:v>
                </c:pt>
                <c:pt idx="2664">
                  <c:v>5322.6564941406295</c:v>
                </c:pt>
                <c:pt idx="2665">
                  <c:v>5324.65576171875</c:v>
                </c:pt>
                <c:pt idx="2666">
                  <c:v>5326.5368652343795</c:v>
                </c:pt>
                <c:pt idx="2667">
                  <c:v>5328.4909667968705</c:v>
                </c:pt>
                <c:pt idx="2668">
                  <c:v>5330.5080566406295</c:v>
                </c:pt>
                <c:pt idx="2669">
                  <c:v>5332.5148925781205</c:v>
                </c:pt>
                <c:pt idx="2670">
                  <c:v>5334.58447265625</c:v>
                </c:pt>
                <c:pt idx="2671">
                  <c:v>5336.69677734375</c:v>
                </c:pt>
                <c:pt idx="2672">
                  <c:v>5338.5830078125</c:v>
                </c:pt>
                <c:pt idx="2673">
                  <c:v>5340.5949707031295</c:v>
                </c:pt>
                <c:pt idx="2674">
                  <c:v>5342.7375488281205</c:v>
                </c:pt>
                <c:pt idx="2675">
                  <c:v>5344.5859375</c:v>
                </c:pt>
                <c:pt idx="2676">
                  <c:v>5346.4670410156205</c:v>
                </c:pt>
                <c:pt idx="2677">
                  <c:v>5348.5166015625</c:v>
                </c:pt>
                <c:pt idx="2678">
                  <c:v>5350.5537109375</c:v>
                </c:pt>
                <c:pt idx="2679">
                  <c:v>5352.6286621093705</c:v>
                </c:pt>
                <c:pt idx="2680">
                  <c:v>5354.60791015625</c:v>
                </c:pt>
                <c:pt idx="2681">
                  <c:v>5356.56201171875</c:v>
                </c:pt>
                <c:pt idx="2682">
                  <c:v>5358.56884765625</c:v>
                </c:pt>
                <c:pt idx="2683">
                  <c:v>5360.54296875</c:v>
                </c:pt>
                <c:pt idx="2684">
                  <c:v>5362.52978515625</c:v>
                </c:pt>
                <c:pt idx="2685">
                  <c:v>5364.5290527343795</c:v>
                </c:pt>
                <c:pt idx="2686">
                  <c:v>5366.515625</c:v>
                </c:pt>
                <c:pt idx="2687">
                  <c:v>5368.5476074218795</c:v>
                </c:pt>
                <c:pt idx="2688">
                  <c:v>5370.5595703125</c:v>
                </c:pt>
                <c:pt idx="2689">
                  <c:v>5372.54638671875</c:v>
                </c:pt>
                <c:pt idx="2690">
                  <c:v>5374.5383300781205</c:v>
                </c:pt>
                <c:pt idx="2691">
                  <c:v>5376.4621582031295</c:v>
                </c:pt>
                <c:pt idx="2692">
                  <c:v>5378.43115234375</c:v>
                </c:pt>
                <c:pt idx="2693">
                  <c:v>5380.5185546875</c:v>
                </c:pt>
                <c:pt idx="2694">
                  <c:v>5382.54296875</c:v>
                </c:pt>
                <c:pt idx="2695">
                  <c:v>5384.5549316406295</c:v>
                </c:pt>
                <c:pt idx="2696">
                  <c:v>5386.56689453125</c:v>
                </c:pt>
                <c:pt idx="2697">
                  <c:v>5388.4704589843795</c:v>
                </c:pt>
                <c:pt idx="2698">
                  <c:v>5390.482421875</c:v>
                </c:pt>
                <c:pt idx="2699">
                  <c:v>5392.53955078125</c:v>
                </c:pt>
                <c:pt idx="2700">
                  <c:v>5394.56396484375</c:v>
                </c:pt>
                <c:pt idx="2701">
                  <c:v>5396.5256347656205</c:v>
                </c:pt>
                <c:pt idx="2702">
                  <c:v>5398.4997558593705</c:v>
                </c:pt>
                <c:pt idx="2703">
                  <c:v>5400.5244140625</c:v>
                </c:pt>
                <c:pt idx="2704">
                  <c:v>5402.435546875</c:v>
                </c:pt>
                <c:pt idx="2705">
                  <c:v>5404.5529785156205</c:v>
                </c:pt>
                <c:pt idx="2706">
                  <c:v>5406.67822265625</c:v>
                </c:pt>
                <c:pt idx="2707">
                  <c:v>5408.58447265625</c:v>
                </c:pt>
                <c:pt idx="2708">
                  <c:v>5410.4831542968705</c:v>
                </c:pt>
                <c:pt idx="2709">
                  <c:v>5412.4948730468705</c:v>
                </c:pt>
                <c:pt idx="2710">
                  <c:v>5414.56982421875</c:v>
                </c:pt>
                <c:pt idx="2711">
                  <c:v>5416.5944824218795</c:v>
                </c:pt>
                <c:pt idx="2712">
                  <c:v>5418.5183105468705</c:v>
                </c:pt>
                <c:pt idx="2713">
                  <c:v>5420.46728515625</c:v>
                </c:pt>
                <c:pt idx="2714">
                  <c:v>5422.5168457031295</c:v>
                </c:pt>
                <c:pt idx="2715">
                  <c:v>5424.5842285156205</c:v>
                </c:pt>
                <c:pt idx="2716">
                  <c:v>5426.5583496093705</c:v>
                </c:pt>
                <c:pt idx="2717">
                  <c:v>5428.49462890625</c:v>
                </c:pt>
                <c:pt idx="2718">
                  <c:v>5430.46875</c:v>
                </c:pt>
                <c:pt idx="2719">
                  <c:v>5432.52587890625</c:v>
                </c:pt>
                <c:pt idx="2720">
                  <c:v>5434.59326171875</c:v>
                </c:pt>
                <c:pt idx="2721">
                  <c:v>5436.5676269531295</c:v>
                </c:pt>
                <c:pt idx="2722">
                  <c:v>5438.5417480468705</c:v>
                </c:pt>
                <c:pt idx="2723">
                  <c:v>5440.4528808593705</c:v>
                </c:pt>
                <c:pt idx="2724">
                  <c:v>5442.4020996093705</c:v>
                </c:pt>
                <c:pt idx="2725">
                  <c:v>5444.5146484375</c:v>
                </c:pt>
                <c:pt idx="2726">
                  <c:v>5446.5515136718795</c:v>
                </c:pt>
                <c:pt idx="2727">
                  <c:v>5448.4177246093705</c:v>
                </c:pt>
                <c:pt idx="2728">
                  <c:v>5450.37939453125</c:v>
                </c:pt>
                <c:pt idx="2729">
                  <c:v>5452.4992675781205</c:v>
                </c:pt>
                <c:pt idx="2730">
                  <c:v>5454.53125</c:v>
                </c:pt>
                <c:pt idx="2731">
                  <c:v>5456.4675292968705</c:v>
                </c:pt>
                <c:pt idx="2732">
                  <c:v>5458.54736328125</c:v>
                </c:pt>
                <c:pt idx="2733">
                  <c:v>5460.4714355468705</c:v>
                </c:pt>
                <c:pt idx="2734">
                  <c:v>5462.3776855468705</c:v>
                </c:pt>
                <c:pt idx="2735">
                  <c:v>5464.4775390625</c:v>
                </c:pt>
                <c:pt idx="2736">
                  <c:v>5466.4641113281205</c:v>
                </c:pt>
                <c:pt idx="2737">
                  <c:v>5468.4255371093705</c:v>
                </c:pt>
                <c:pt idx="2738">
                  <c:v>5470.4375</c:v>
                </c:pt>
                <c:pt idx="2739">
                  <c:v>5472.4421386718795</c:v>
                </c:pt>
                <c:pt idx="2740">
                  <c:v>5474.5168457031295</c:v>
                </c:pt>
                <c:pt idx="2741">
                  <c:v>5476.5361328125</c:v>
                </c:pt>
                <c:pt idx="2742">
                  <c:v>5478.5029296875</c:v>
                </c:pt>
                <c:pt idx="2743">
                  <c:v>5480.4645996093705</c:v>
                </c:pt>
                <c:pt idx="2744">
                  <c:v>5482.3708496093705</c:v>
                </c:pt>
                <c:pt idx="2745">
                  <c:v>5484.35009765625</c:v>
                </c:pt>
                <c:pt idx="2746">
                  <c:v>5486.4499511718795</c:v>
                </c:pt>
                <c:pt idx="2747">
                  <c:v>5488.3562011718795</c:v>
                </c:pt>
                <c:pt idx="2748">
                  <c:v>5490.3605957031295</c:v>
                </c:pt>
                <c:pt idx="2749">
                  <c:v>5492.5358886718795</c:v>
                </c:pt>
                <c:pt idx="2750">
                  <c:v>5494.47998046875</c:v>
                </c:pt>
                <c:pt idx="2751">
                  <c:v>5496.41650390625</c:v>
                </c:pt>
                <c:pt idx="2752">
                  <c:v>5498.4660644531295</c:v>
                </c:pt>
                <c:pt idx="2753">
                  <c:v>5500.56591796875</c:v>
                </c:pt>
                <c:pt idx="2754">
                  <c:v>5502.552734375</c:v>
                </c:pt>
                <c:pt idx="2755">
                  <c:v>5504.4011230468705</c:v>
                </c:pt>
                <c:pt idx="2756">
                  <c:v>5506.3625488281205</c:v>
                </c:pt>
                <c:pt idx="2757">
                  <c:v>5508.4172363281205</c:v>
                </c:pt>
                <c:pt idx="2758">
                  <c:v>5510.37890625</c:v>
                </c:pt>
                <c:pt idx="2759">
                  <c:v>5512.3605957031295</c:v>
                </c:pt>
                <c:pt idx="2760">
                  <c:v>5514.4228515625</c:v>
                </c:pt>
                <c:pt idx="2761">
                  <c:v>5516.4978027343795</c:v>
                </c:pt>
                <c:pt idx="2762">
                  <c:v>5518.53466796875</c:v>
                </c:pt>
                <c:pt idx="2763">
                  <c:v>5520.5085449218795</c:v>
                </c:pt>
                <c:pt idx="2764">
                  <c:v>5522.4123535156205</c:v>
                </c:pt>
                <c:pt idx="2765">
                  <c:v>5524.4621582031295</c:v>
                </c:pt>
                <c:pt idx="2766">
                  <c:v>5526.5495605468705</c:v>
                </c:pt>
                <c:pt idx="2767">
                  <c:v>5528.42822265625</c:v>
                </c:pt>
                <c:pt idx="2768">
                  <c:v>5530.384765625</c:v>
                </c:pt>
                <c:pt idx="2769">
                  <c:v>5532.44189453125</c:v>
                </c:pt>
                <c:pt idx="2770">
                  <c:v>5534.4287109375</c:v>
                </c:pt>
                <c:pt idx="2771">
                  <c:v>5536.4079589843795</c:v>
                </c:pt>
                <c:pt idx="2772">
                  <c:v>5538.4323730468705</c:v>
                </c:pt>
                <c:pt idx="2773">
                  <c:v>5540.45166015625</c:v>
                </c:pt>
                <c:pt idx="2774">
                  <c:v>5542.4006347656205</c:v>
                </c:pt>
                <c:pt idx="2775">
                  <c:v>5544.39990234375</c:v>
                </c:pt>
                <c:pt idx="2776">
                  <c:v>5546.4245605468705</c:v>
                </c:pt>
                <c:pt idx="2777">
                  <c:v>5548.44921875</c:v>
                </c:pt>
                <c:pt idx="2778">
                  <c:v>5550.478515625</c:v>
                </c:pt>
                <c:pt idx="2779">
                  <c:v>5552.4150390625</c:v>
                </c:pt>
                <c:pt idx="2780">
                  <c:v>5554.37158203125</c:v>
                </c:pt>
                <c:pt idx="2781">
                  <c:v>5556.3759765625</c:v>
                </c:pt>
                <c:pt idx="2782">
                  <c:v>5558.3879394531295</c:v>
                </c:pt>
                <c:pt idx="2783">
                  <c:v>5560.3493652343795</c:v>
                </c:pt>
                <c:pt idx="2784">
                  <c:v>5562.31103515625</c:v>
                </c:pt>
                <c:pt idx="2785">
                  <c:v>5564.3859863281205</c:v>
                </c:pt>
                <c:pt idx="2786">
                  <c:v>5566.4230957031295</c:v>
                </c:pt>
                <c:pt idx="2787">
                  <c:v>5568.3720703125</c:v>
                </c:pt>
                <c:pt idx="2788">
                  <c:v>5570.3837890625</c:v>
                </c:pt>
                <c:pt idx="2789">
                  <c:v>5572.44091796875</c:v>
                </c:pt>
                <c:pt idx="2790">
                  <c:v>5574.4528808593705</c:v>
                </c:pt>
                <c:pt idx="2791">
                  <c:v>5576.40185546875</c:v>
                </c:pt>
                <c:pt idx="2792">
                  <c:v>5578.3759765625</c:v>
                </c:pt>
                <c:pt idx="2793">
                  <c:v>5580.3752441406295</c:v>
                </c:pt>
                <c:pt idx="2794">
                  <c:v>5582.3493652343795</c:v>
                </c:pt>
                <c:pt idx="2795">
                  <c:v>5584.361328125</c:v>
                </c:pt>
                <c:pt idx="2796">
                  <c:v>5586.4111328125</c:v>
                </c:pt>
                <c:pt idx="2797">
                  <c:v>5588.3977050781205</c:v>
                </c:pt>
                <c:pt idx="2798">
                  <c:v>5590.29638671875</c:v>
                </c:pt>
                <c:pt idx="2799">
                  <c:v>5592.3337402343795</c:v>
                </c:pt>
                <c:pt idx="2800">
                  <c:v>5594.4714355468705</c:v>
                </c:pt>
                <c:pt idx="2801">
                  <c:v>5596.40771484375</c:v>
                </c:pt>
                <c:pt idx="2802">
                  <c:v>5598.33642578125</c:v>
                </c:pt>
                <c:pt idx="2803">
                  <c:v>5600.3356933593705</c:v>
                </c:pt>
                <c:pt idx="2804">
                  <c:v>5602.3049316406295</c:v>
                </c:pt>
                <c:pt idx="2805">
                  <c:v>5604.3796386718795</c:v>
                </c:pt>
                <c:pt idx="2806">
                  <c:v>5606.4091796875</c:v>
                </c:pt>
                <c:pt idx="2807">
                  <c:v>5608.345703125</c:v>
                </c:pt>
                <c:pt idx="2808">
                  <c:v>5610.3828125</c:v>
                </c:pt>
                <c:pt idx="2809">
                  <c:v>5612.3747558593705</c:v>
                </c:pt>
                <c:pt idx="2810">
                  <c:v>5614.4318847656205</c:v>
                </c:pt>
                <c:pt idx="2811">
                  <c:v>5616.4763183593705</c:v>
                </c:pt>
                <c:pt idx="2812">
                  <c:v>5618.3674316406295</c:v>
                </c:pt>
                <c:pt idx="2813">
                  <c:v>5620.3918457031295</c:v>
                </c:pt>
                <c:pt idx="2814">
                  <c:v>5622.3610839843795</c:v>
                </c:pt>
                <c:pt idx="2815">
                  <c:v>5624.3278808593705</c:v>
                </c:pt>
                <c:pt idx="2816">
                  <c:v>5626.37744140625</c:v>
                </c:pt>
                <c:pt idx="2817">
                  <c:v>5628.38427734375</c:v>
                </c:pt>
                <c:pt idx="2818">
                  <c:v>5630.4465332031295</c:v>
                </c:pt>
                <c:pt idx="2819">
                  <c:v>5632.42578125</c:v>
                </c:pt>
                <c:pt idx="2820">
                  <c:v>5634.3620605468705</c:v>
                </c:pt>
                <c:pt idx="2821">
                  <c:v>5636.3562011718795</c:v>
                </c:pt>
                <c:pt idx="2822">
                  <c:v>5638.35546875</c:v>
                </c:pt>
                <c:pt idx="2823">
                  <c:v>5640.3547363281205</c:v>
                </c:pt>
                <c:pt idx="2824">
                  <c:v>5642.3415527343795</c:v>
                </c:pt>
                <c:pt idx="2825">
                  <c:v>5644.2907714843795</c:v>
                </c:pt>
                <c:pt idx="2826">
                  <c:v>5646.2775878906295</c:v>
                </c:pt>
                <c:pt idx="2827">
                  <c:v>5648.3522949218795</c:v>
                </c:pt>
                <c:pt idx="2828">
                  <c:v>5650.3388671875</c:v>
                </c:pt>
                <c:pt idx="2829">
                  <c:v>5652.2878417968705</c:v>
                </c:pt>
                <c:pt idx="2830">
                  <c:v>5654.24951171875</c:v>
                </c:pt>
                <c:pt idx="2831">
                  <c:v>5656.3117675781205</c:v>
                </c:pt>
                <c:pt idx="2832">
                  <c:v>5658.3791503906295</c:v>
                </c:pt>
                <c:pt idx="2833">
                  <c:v>5660.37109375</c:v>
                </c:pt>
                <c:pt idx="2834">
                  <c:v>5662.3779296875</c:v>
                </c:pt>
                <c:pt idx="2835">
                  <c:v>5664.3017578125</c:v>
                </c:pt>
                <c:pt idx="2836">
                  <c:v>5666.439453125</c:v>
                </c:pt>
                <c:pt idx="2837">
                  <c:v>5668.4084472656205</c:v>
                </c:pt>
                <c:pt idx="2838">
                  <c:v>5670.1989746093705</c:v>
                </c:pt>
                <c:pt idx="2839">
                  <c:v>5672.2158203125</c:v>
                </c:pt>
                <c:pt idx="2840">
                  <c:v>5674.2604980468705</c:v>
                </c:pt>
                <c:pt idx="2841">
                  <c:v>5676.3176269531295</c:v>
                </c:pt>
                <c:pt idx="2842">
                  <c:v>5678.4802246093705</c:v>
                </c:pt>
                <c:pt idx="2843">
                  <c:v>5680.4470214843795</c:v>
                </c:pt>
                <c:pt idx="2844">
                  <c:v>5682.3332519531295</c:v>
                </c:pt>
                <c:pt idx="2845">
                  <c:v>5684.3400878906295</c:v>
                </c:pt>
                <c:pt idx="2846">
                  <c:v>5686.2941894531295</c:v>
                </c:pt>
                <c:pt idx="2847">
                  <c:v>5688.3186035156205</c:v>
                </c:pt>
                <c:pt idx="2848">
                  <c:v>5690.2424316406295</c:v>
                </c:pt>
                <c:pt idx="2849">
                  <c:v>5692.3298339843795</c:v>
                </c:pt>
                <c:pt idx="2850">
                  <c:v>5694.4626464843795</c:v>
                </c:pt>
                <c:pt idx="2851">
                  <c:v>5696.361328125</c:v>
                </c:pt>
                <c:pt idx="2852">
                  <c:v>5698.373046875</c:v>
                </c:pt>
                <c:pt idx="2853">
                  <c:v>5700.3850097656205</c:v>
                </c:pt>
                <c:pt idx="2854">
                  <c:v>5702.333984375</c:v>
                </c:pt>
                <c:pt idx="2855">
                  <c:v>5704.2880859375</c:v>
                </c:pt>
                <c:pt idx="2856">
                  <c:v>5706.3000488281205</c:v>
                </c:pt>
                <c:pt idx="2857">
                  <c:v>5708.3444824218795</c:v>
                </c:pt>
                <c:pt idx="2858">
                  <c:v>5710.4191894531295</c:v>
                </c:pt>
                <c:pt idx="2859">
                  <c:v>5712.4938964843795</c:v>
                </c:pt>
                <c:pt idx="2860">
                  <c:v>5714.3098144531295</c:v>
                </c:pt>
                <c:pt idx="2861">
                  <c:v>5716.2138671875</c:v>
                </c:pt>
                <c:pt idx="2862">
                  <c:v>5718.3264160156205</c:v>
                </c:pt>
                <c:pt idx="2863">
                  <c:v>5720.49658203125</c:v>
                </c:pt>
                <c:pt idx="2864">
                  <c:v>5722.4404296875</c:v>
                </c:pt>
                <c:pt idx="2865">
                  <c:v>5724.3015136718795</c:v>
                </c:pt>
                <c:pt idx="2866">
                  <c:v>5726.3259277343795</c:v>
                </c:pt>
                <c:pt idx="2867">
                  <c:v>5728.2548828125</c:v>
                </c:pt>
                <c:pt idx="2868">
                  <c:v>5730.2844238281205</c:v>
                </c:pt>
                <c:pt idx="2869">
                  <c:v>5732.39697265625</c:v>
                </c:pt>
                <c:pt idx="2870">
                  <c:v>5734.3837890625</c:v>
                </c:pt>
                <c:pt idx="2871">
                  <c:v>5736.2646484375</c:v>
                </c:pt>
                <c:pt idx="2872">
                  <c:v>5738.20849609375</c:v>
                </c:pt>
                <c:pt idx="2873">
                  <c:v>5740.2580566406295</c:v>
                </c:pt>
                <c:pt idx="2874">
                  <c:v>5742.3076171875</c:v>
                </c:pt>
                <c:pt idx="2875">
                  <c:v>5744.29443359375</c:v>
                </c:pt>
                <c:pt idx="2876">
                  <c:v>5746.2185058593705</c:v>
                </c:pt>
                <c:pt idx="2877">
                  <c:v>5748.18017578125</c:v>
                </c:pt>
                <c:pt idx="2878">
                  <c:v>5750.1794433593705</c:v>
                </c:pt>
                <c:pt idx="2879">
                  <c:v>5752.2216796875</c:v>
                </c:pt>
                <c:pt idx="2880">
                  <c:v>5754.2209472656205</c:v>
                </c:pt>
                <c:pt idx="2881">
                  <c:v>5756.2150878906295</c:v>
                </c:pt>
                <c:pt idx="2882">
                  <c:v>5758.27734375</c:v>
                </c:pt>
                <c:pt idx="2883">
                  <c:v>5760.2438964843795</c:v>
                </c:pt>
                <c:pt idx="2884">
                  <c:v>5762.22314453125</c:v>
                </c:pt>
                <c:pt idx="2885">
                  <c:v>5764.3308105468705</c:v>
                </c:pt>
                <c:pt idx="2886">
                  <c:v>5766.3376464843795</c:v>
                </c:pt>
                <c:pt idx="2887">
                  <c:v>5768.25390625</c:v>
                </c:pt>
                <c:pt idx="2888">
                  <c:v>5770.1955566406205</c:v>
                </c:pt>
                <c:pt idx="2889">
                  <c:v>5772.2023925781205</c:v>
                </c:pt>
                <c:pt idx="2890">
                  <c:v>5774.2341308593795</c:v>
                </c:pt>
                <c:pt idx="2891">
                  <c:v>5776.220703125</c:v>
                </c:pt>
                <c:pt idx="2892">
                  <c:v>5778.23779296875</c:v>
                </c:pt>
                <c:pt idx="2893">
                  <c:v>5780.2170410156205</c:v>
                </c:pt>
                <c:pt idx="2894">
                  <c:v>5782.3117675781205</c:v>
                </c:pt>
                <c:pt idx="2895">
                  <c:v>5784.44970703125</c:v>
                </c:pt>
                <c:pt idx="2896">
                  <c:v>5786.30322265625</c:v>
                </c:pt>
                <c:pt idx="2897">
                  <c:v>5788.1892089843795</c:v>
                </c:pt>
                <c:pt idx="2898">
                  <c:v>5790.36474609375</c:v>
                </c:pt>
                <c:pt idx="2899">
                  <c:v>5792.41455078125</c:v>
                </c:pt>
                <c:pt idx="2900">
                  <c:v>5794.2702636718705</c:v>
                </c:pt>
                <c:pt idx="2901">
                  <c:v>5796.2644042968795</c:v>
                </c:pt>
                <c:pt idx="2902">
                  <c:v>5798.2763671875</c:v>
                </c:pt>
                <c:pt idx="2903">
                  <c:v>5800.2177734375</c:v>
                </c:pt>
                <c:pt idx="2904">
                  <c:v>5802.2673339843795</c:v>
                </c:pt>
                <c:pt idx="2905">
                  <c:v>5804.2868652343705</c:v>
                </c:pt>
                <c:pt idx="2906">
                  <c:v>5806.2109375</c:v>
                </c:pt>
                <c:pt idx="2907">
                  <c:v>5808.2353515625</c:v>
                </c:pt>
                <c:pt idx="2908">
                  <c:v>5810.22216796875</c:v>
                </c:pt>
                <c:pt idx="2909">
                  <c:v>5812.208984375</c:v>
                </c:pt>
                <c:pt idx="2910">
                  <c:v>5814.23828125</c:v>
                </c:pt>
                <c:pt idx="2911">
                  <c:v>5816.2626953125</c:v>
                </c:pt>
                <c:pt idx="2912">
                  <c:v>5818.3322753906295</c:v>
                </c:pt>
                <c:pt idx="2913">
                  <c:v>5820.3190917968795</c:v>
                </c:pt>
                <c:pt idx="2914">
                  <c:v>5822.19287109375</c:v>
                </c:pt>
                <c:pt idx="2915">
                  <c:v>5824.14697265625</c:v>
                </c:pt>
                <c:pt idx="2916">
                  <c:v>5826.1765136718705</c:v>
                </c:pt>
                <c:pt idx="2917">
                  <c:v>5828.1633300781205</c:v>
                </c:pt>
                <c:pt idx="2918">
                  <c:v>5830.1374511718705</c:v>
                </c:pt>
                <c:pt idx="2919">
                  <c:v>5832.2121582031205</c:v>
                </c:pt>
                <c:pt idx="2920">
                  <c:v>5834.3322753906295</c:v>
                </c:pt>
                <c:pt idx="2921">
                  <c:v>5836.2258300781205</c:v>
                </c:pt>
                <c:pt idx="2922">
                  <c:v>5838.1875</c:v>
                </c:pt>
                <c:pt idx="2923">
                  <c:v>5840.27978515625</c:v>
                </c:pt>
                <c:pt idx="2924">
                  <c:v>5842.1708984375</c:v>
                </c:pt>
                <c:pt idx="2925">
                  <c:v>5844.1652832031205</c:v>
                </c:pt>
                <c:pt idx="2926">
                  <c:v>5846.23486328125</c:v>
                </c:pt>
                <c:pt idx="2927">
                  <c:v>5848.1838378906295</c:v>
                </c:pt>
                <c:pt idx="2928">
                  <c:v>5850.2512207031205</c:v>
                </c:pt>
                <c:pt idx="2929">
                  <c:v>5852.35107421875</c:v>
                </c:pt>
                <c:pt idx="2930">
                  <c:v>5854.3073730468705</c:v>
                </c:pt>
                <c:pt idx="2931">
                  <c:v>5856.2438964843795</c:v>
                </c:pt>
                <c:pt idx="2932">
                  <c:v>5858.1931152343705</c:v>
                </c:pt>
                <c:pt idx="2933">
                  <c:v>5860.1171875</c:v>
                </c:pt>
                <c:pt idx="2934">
                  <c:v>5862.1667480468705</c:v>
                </c:pt>
                <c:pt idx="2935">
                  <c:v>5864.2414550781205</c:v>
                </c:pt>
                <c:pt idx="2936">
                  <c:v>5866.2458496093705</c:v>
                </c:pt>
                <c:pt idx="2937">
                  <c:v>5868.1369628906295</c:v>
                </c:pt>
                <c:pt idx="2938">
                  <c:v>5870.04833984375</c:v>
                </c:pt>
                <c:pt idx="2939">
                  <c:v>5872.14306640625</c:v>
                </c:pt>
                <c:pt idx="2940">
                  <c:v>5874.1926269531295</c:v>
                </c:pt>
                <c:pt idx="2941">
                  <c:v>5876.1669921875</c:v>
                </c:pt>
                <c:pt idx="2942">
                  <c:v>5878.12353515625</c:v>
                </c:pt>
                <c:pt idx="2943">
                  <c:v>5880.14794921875</c:v>
                </c:pt>
                <c:pt idx="2944">
                  <c:v>5882.1975097656295</c:v>
                </c:pt>
                <c:pt idx="2945">
                  <c:v>5884.1843261718705</c:v>
                </c:pt>
                <c:pt idx="2946">
                  <c:v>5886.1335449218795</c:v>
                </c:pt>
                <c:pt idx="2947">
                  <c:v>5888.11279296875</c:v>
                </c:pt>
                <c:pt idx="2948">
                  <c:v>5890.12451171875</c:v>
                </c:pt>
                <c:pt idx="2949">
                  <c:v>5892.1740722656295</c:v>
                </c:pt>
                <c:pt idx="2950">
                  <c:v>5894.1735839843795</c:v>
                </c:pt>
                <c:pt idx="2951">
                  <c:v>5896.0546875</c:v>
                </c:pt>
                <c:pt idx="2952">
                  <c:v>5898.10400390625</c:v>
                </c:pt>
                <c:pt idx="2953">
                  <c:v>5900.1965332031205</c:v>
                </c:pt>
                <c:pt idx="2954">
                  <c:v>5902.0578613281295</c:v>
                </c:pt>
                <c:pt idx="2955">
                  <c:v>5904.0017089843795</c:v>
                </c:pt>
                <c:pt idx="2956">
                  <c:v>5906.1318359375</c:v>
                </c:pt>
                <c:pt idx="2957">
                  <c:v>5908.2316894531295</c:v>
                </c:pt>
                <c:pt idx="2958">
                  <c:v>5910.20068359375</c:v>
                </c:pt>
                <c:pt idx="2959">
                  <c:v>5912.1875</c:v>
                </c:pt>
                <c:pt idx="2960">
                  <c:v>5914.2043457031205</c:v>
                </c:pt>
                <c:pt idx="2961">
                  <c:v>5916.140625</c:v>
                </c:pt>
                <c:pt idx="2962">
                  <c:v>5918.1474609375</c:v>
                </c:pt>
                <c:pt idx="2963">
                  <c:v>5920.2775878906295</c:v>
                </c:pt>
                <c:pt idx="2964">
                  <c:v>5922.2265625</c:v>
                </c:pt>
                <c:pt idx="2965">
                  <c:v>5924.1003417968795</c:v>
                </c:pt>
                <c:pt idx="2966">
                  <c:v>5926.1123046875</c:v>
                </c:pt>
                <c:pt idx="2967">
                  <c:v>5928.1491699218795</c:v>
                </c:pt>
                <c:pt idx="2968">
                  <c:v>5930.2668457031205</c:v>
                </c:pt>
                <c:pt idx="2969">
                  <c:v>5932.2109375</c:v>
                </c:pt>
                <c:pt idx="2970">
                  <c:v>5934.09716796875</c:v>
                </c:pt>
                <c:pt idx="2971">
                  <c:v>5936.0764160156205</c:v>
                </c:pt>
                <c:pt idx="2972">
                  <c:v>5938.1259765625</c:v>
                </c:pt>
                <c:pt idx="2973">
                  <c:v>5940.11279296875</c:v>
                </c:pt>
                <c:pt idx="2974">
                  <c:v>5942.1447753906295</c:v>
                </c:pt>
                <c:pt idx="2975">
                  <c:v>5944.1767578125</c:v>
                </c:pt>
                <c:pt idx="2976">
                  <c:v>5946.1181640625</c:v>
                </c:pt>
                <c:pt idx="2977">
                  <c:v>5948.1047363281295</c:v>
                </c:pt>
                <c:pt idx="2978">
                  <c:v>5950.08642578125</c:v>
                </c:pt>
                <c:pt idx="2979">
                  <c:v>5952.060546875</c:v>
                </c:pt>
                <c:pt idx="2980">
                  <c:v>5954.0397949218795</c:v>
                </c:pt>
                <c:pt idx="2981">
                  <c:v>5956.0393066406205</c:v>
                </c:pt>
                <c:pt idx="2982">
                  <c:v>5957.9958496093705</c:v>
                </c:pt>
                <c:pt idx="2983">
                  <c:v>5960.1208496093705</c:v>
                </c:pt>
                <c:pt idx="2984">
                  <c:v>5962.1630859375</c:v>
                </c:pt>
                <c:pt idx="2985">
                  <c:v>5964.1123046875</c:v>
                </c:pt>
                <c:pt idx="2986">
                  <c:v>5966.1945800781205</c:v>
                </c:pt>
                <c:pt idx="2987">
                  <c:v>5968.1560058593795</c:v>
                </c:pt>
                <c:pt idx="2988">
                  <c:v>5970.0546875</c:v>
                </c:pt>
                <c:pt idx="2989">
                  <c:v>5972.091796875</c:v>
                </c:pt>
                <c:pt idx="2990">
                  <c:v>5974.1916503906295</c:v>
                </c:pt>
                <c:pt idx="2991">
                  <c:v>5976.0778808593795</c:v>
                </c:pt>
                <c:pt idx="2992">
                  <c:v>5977.94921875</c:v>
                </c:pt>
                <c:pt idx="2993">
                  <c:v>5980.1599121093705</c:v>
                </c:pt>
                <c:pt idx="2994">
                  <c:v>5982.1613769531295</c:v>
                </c:pt>
                <c:pt idx="2995">
                  <c:v>5984.1252441406205</c:v>
                </c:pt>
                <c:pt idx="2996">
                  <c:v>5986.22509765625</c:v>
                </c:pt>
                <c:pt idx="2997">
                  <c:v>5988.0986328125</c:v>
                </c:pt>
                <c:pt idx="2998">
                  <c:v>5990.0354003906295</c:v>
                </c:pt>
                <c:pt idx="2999">
                  <c:v>5992.0849609375</c:v>
                </c:pt>
                <c:pt idx="3000">
                  <c:v>5994.14697265625</c:v>
                </c:pt>
                <c:pt idx="3001">
                  <c:v>5996.146484375</c:v>
                </c:pt>
                <c:pt idx="3002">
                  <c:v>5998.0830078125</c:v>
                </c:pt>
                <c:pt idx="3003">
                  <c:v>5999.9814453125</c:v>
                </c:pt>
                <c:pt idx="3004">
                  <c:v>6002.04345703125</c:v>
                </c:pt>
                <c:pt idx="3005">
                  <c:v>6004.1184082031205</c:v>
                </c:pt>
                <c:pt idx="3006">
                  <c:v>6006.1306152343705</c:v>
                </c:pt>
                <c:pt idx="3007">
                  <c:v>6008.1047363281295</c:v>
                </c:pt>
                <c:pt idx="3008">
                  <c:v>6010.0285644531295</c:v>
                </c:pt>
                <c:pt idx="3009">
                  <c:v>6012.0153808593795</c:v>
                </c:pt>
                <c:pt idx="3010">
                  <c:v>6014.11279296875</c:v>
                </c:pt>
                <c:pt idx="3011">
                  <c:v>6016.10986328125</c:v>
                </c:pt>
                <c:pt idx="3012">
                  <c:v>6018.0212402343705</c:v>
                </c:pt>
                <c:pt idx="3013">
                  <c:v>6020.0202636718705</c:v>
                </c:pt>
                <c:pt idx="3014">
                  <c:v>6021.9968261718705</c:v>
                </c:pt>
                <c:pt idx="3015">
                  <c:v>6024.07421875</c:v>
                </c:pt>
                <c:pt idx="3016">
                  <c:v>6026.07373046875</c:v>
                </c:pt>
                <c:pt idx="3017">
                  <c:v>6027.88427734375</c:v>
                </c:pt>
                <c:pt idx="3018">
                  <c:v>6029.9462890625</c:v>
                </c:pt>
                <c:pt idx="3019">
                  <c:v>6032.06884765625</c:v>
                </c:pt>
                <c:pt idx="3020">
                  <c:v>6034.017578125</c:v>
                </c:pt>
                <c:pt idx="3021">
                  <c:v>6036.01953125</c:v>
                </c:pt>
                <c:pt idx="3022">
                  <c:v>6038.056640625</c:v>
                </c:pt>
                <c:pt idx="3023">
                  <c:v>6040.0810546875</c:v>
                </c:pt>
                <c:pt idx="3024">
                  <c:v>6042.0930175781205</c:v>
                </c:pt>
                <c:pt idx="3025">
                  <c:v>6044.1301269531295</c:v>
                </c:pt>
                <c:pt idx="3026">
                  <c:v>6046.0517578125</c:v>
                </c:pt>
                <c:pt idx="3027">
                  <c:v>6047.9504394531295</c:v>
                </c:pt>
                <c:pt idx="3028">
                  <c:v>6050.11572265625</c:v>
                </c:pt>
                <c:pt idx="3029">
                  <c:v>6052.177734375</c:v>
                </c:pt>
                <c:pt idx="3030">
                  <c:v>6054.02587890625</c:v>
                </c:pt>
                <c:pt idx="3031">
                  <c:v>6055.92236328125</c:v>
                </c:pt>
                <c:pt idx="3032">
                  <c:v>6058.0476074218795</c:v>
                </c:pt>
                <c:pt idx="3033">
                  <c:v>6060.0744628906295</c:v>
                </c:pt>
                <c:pt idx="3034">
                  <c:v>6062.0107421875</c:v>
                </c:pt>
                <c:pt idx="3035">
                  <c:v>6064.0354003906295</c:v>
                </c:pt>
                <c:pt idx="3036">
                  <c:v>6065.9970703125</c:v>
                </c:pt>
                <c:pt idx="3037">
                  <c:v>6068.0466308593795</c:v>
                </c:pt>
                <c:pt idx="3038">
                  <c:v>6070.0207519531295</c:v>
                </c:pt>
                <c:pt idx="3039">
                  <c:v>6071.982421875</c:v>
                </c:pt>
                <c:pt idx="3040">
                  <c:v>6073.9943847656295</c:v>
                </c:pt>
                <c:pt idx="3041">
                  <c:v>6076.0061035156205</c:v>
                </c:pt>
                <c:pt idx="3042">
                  <c:v>6078.00537109375</c:v>
                </c:pt>
                <c:pt idx="3043">
                  <c:v>6080.10546875</c:v>
                </c:pt>
                <c:pt idx="3044">
                  <c:v>6082.16748046875</c:v>
                </c:pt>
                <c:pt idx="3045">
                  <c:v>6084.12890625</c:v>
                </c:pt>
                <c:pt idx="3046">
                  <c:v>6086.0153808593795</c:v>
                </c:pt>
                <c:pt idx="3047">
                  <c:v>6087.939453125</c:v>
                </c:pt>
                <c:pt idx="3048">
                  <c:v>6089.8884277343705</c:v>
                </c:pt>
                <c:pt idx="3049">
                  <c:v>6091.9755859375</c:v>
                </c:pt>
                <c:pt idx="3050">
                  <c:v>6093.9851074218795</c:v>
                </c:pt>
                <c:pt idx="3051">
                  <c:v>6095.9216308593795</c:v>
                </c:pt>
                <c:pt idx="3052">
                  <c:v>6098.0236816406205</c:v>
                </c:pt>
                <c:pt idx="3053">
                  <c:v>6100.01025390625</c:v>
                </c:pt>
                <c:pt idx="3054">
                  <c:v>6102.0349121093705</c:v>
                </c:pt>
                <c:pt idx="3055">
                  <c:v>6104.0217285156205</c:v>
                </c:pt>
                <c:pt idx="3056">
                  <c:v>6105.9306640625</c:v>
                </c:pt>
                <c:pt idx="3057">
                  <c:v>6108.01806640625</c:v>
                </c:pt>
                <c:pt idx="3058">
                  <c:v>6110.0927734375</c:v>
                </c:pt>
                <c:pt idx="3059">
                  <c:v>6112.09228515625</c:v>
                </c:pt>
                <c:pt idx="3060">
                  <c:v>6114.0563964843795</c:v>
                </c:pt>
                <c:pt idx="3061">
                  <c:v>6116.0051269531295</c:v>
                </c:pt>
                <c:pt idx="3062">
                  <c:v>6118.00439453125</c:v>
                </c:pt>
                <c:pt idx="3063">
                  <c:v>6120.0036621093705</c:v>
                </c:pt>
                <c:pt idx="3064">
                  <c:v>6122.0407714843795</c:v>
                </c:pt>
                <c:pt idx="3065">
                  <c:v>6124.0402832031205</c:v>
                </c:pt>
                <c:pt idx="3066">
                  <c:v>6125.93896484375</c:v>
                </c:pt>
                <c:pt idx="3067">
                  <c:v>6127.8752441406205</c:v>
                </c:pt>
                <c:pt idx="3068">
                  <c:v>6129.9626464843795</c:v>
                </c:pt>
                <c:pt idx="3069">
                  <c:v>6131.92431640625</c:v>
                </c:pt>
                <c:pt idx="3070">
                  <c:v>6134.01171875</c:v>
                </c:pt>
                <c:pt idx="3071">
                  <c:v>6136.1218261718705</c:v>
                </c:pt>
                <c:pt idx="3072">
                  <c:v>6137.97021484375</c:v>
                </c:pt>
                <c:pt idx="3073">
                  <c:v>6139.93408203125</c:v>
                </c:pt>
                <c:pt idx="3074">
                  <c:v>6142.0090332031205</c:v>
                </c:pt>
                <c:pt idx="3075">
                  <c:v>6144.083984375</c:v>
                </c:pt>
                <c:pt idx="3076">
                  <c:v>6145.99267578125</c:v>
                </c:pt>
                <c:pt idx="3077">
                  <c:v>6147.9040527343705</c:v>
                </c:pt>
                <c:pt idx="3078">
                  <c:v>6150.01904296875</c:v>
                </c:pt>
                <c:pt idx="3079">
                  <c:v>6152.0056152343705</c:v>
                </c:pt>
                <c:pt idx="3080">
                  <c:v>6153.9797363281295</c:v>
                </c:pt>
                <c:pt idx="3081">
                  <c:v>6156.029296875</c:v>
                </c:pt>
                <c:pt idx="3082">
                  <c:v>6157.927734375</c:v>
                </c:pt>
                <c:pt idx="3083">
                  <c:v>6159.9147949218795</c:v>
                </c:pt>
                <c:pt idx="3084">
                  <c:v>6162.0021972656295</c:v>
                </c:pt>
                <c:pt idx="3085">
                  <c:v>6164.0388183593795</c:v>
                </c:pt>
                <c:pt idx="3086">
                  <c:v>6166.0383300781205</c:v>
                </c:pt>
                <c:pt idx="3087">
                  <c:v>6167.96240234375</c:v>
                </c:pt>
                <c:pt idx="3088">
                  <c:v>6169.9365234375</c:v>
                </c:pt>
                <c:pt idx="3089">
                  <c:v>6171.9357910156205</c:v>
                </c:pt>
                <c:pt idx="3090">
                  <c:v>6173.884765625</c:v>
                </c:pt>
                <c:pt idx="3091">
                  <c:v>6175.9094238281295</c:v>
                </c:pt>
                <c:pt idx="3092">
                  <c:v>6177.89599609375</c:v>
                </c:pt>
                <c:pt idx="3093">
                  <c:v>6179.89501953125</c:v>
                </c:pt>
                <c:pt idx="3094">
                  <c:v>6181.919921875</c:v>
                </c:pt>
                <c:pt idx="3095">
                  <c:v>6183.9445800781205</c:v>
                </c:pt>
                <c:pt idx="3096">
                  <c:v>6185.96630859375</c:v>
                </c:pt>
                <c:pt idx="3097">
                  <c:v>6187.9152832031205</c:v>
                </c:pt>
                <c:pt idx="3098">
                  <c:v>6189.90478515625</c:v>
                </c:pt>
                <c:pt idx="3099">
                  <c:v>6191.9169921875</c:v>
                </c:pt>
                <c:pt idx="3100">
                  <c:v>6193.95361328125</c:v>
                </c:pt>
                <c:pt idx="3101">
                  <c:v>6195.85205078125</c:v>
                </c:pt>
                <c:pt idx="3102">
                  <c:v>6197.82666015625</c:v>
                </c:pt>
                <c:pt idx="3103">
                  <c:v>6199.96435546875</c:v>
                </c:pt>
                <c:pt idx="3104">
                  <c:v>6201.96337890625</c:v>
                </c:pt>
                <c:pt idx="3105">
                  <c:v>6203.9375</c:v>
                </c:pt>
                <c:pt idx="3106">
                  <c:v>6205.9621582031205</c:v>
                </c:pt>
                <c:pt idx="3107">
                  <c:v>6207.9362792968795</c:v>
                </c:pt>
                <c:pt idx="3108">
                  <c:v>6209.935546875</c:v>
                </c:pt>
                <c:pt idx="3109">
                  <c:v>6211.9099121093705</c:v>
                </c:pt>
                <c:pt idx="3110">
                  <c:v>6213.85888671875</c:v>
                </c:pt>
                <c:pt idx="3111">
                  <c:v>6215.8957519531295</c:v>
                </c:pt>
                <c:pt idx="3112">
                  <c:v>6217.9328613281295</c:v>
                </c:pt>
                <c:pt idx="3113">
                  <c:v>6219.9699707031205</c:v>
                </c:pt>
                <c:pt idx="3114">
                  <c:v>6222.0573730468705</c:v>
                </c:pt>
                <c:pt idx="3115">
                  <c:v>6224.0166015625</c:v>
                </c:pt>
                <c:pt idx="3116">
                  <c:v>6225.89013671875</c:v>
                </c:pt>
                <c:pt idx="3117">
                  <c:v>6227.8918457031205</c:v>
                </c:pt>
                <c:pt idx="3118">
                  <c:v>6229.8408203125</c:v>
                </c:pt>
                <c:pt idx="3119">
                  <c:v>6231.890625</c:v>
                </c:pt>
                <c:pt idx="3120">
                  <c:v>6233.9655761718705</c:v>
                </c:pt>
                <c:pt idx="3121">
                  <c:v>6235.9521484375</c:v>
                </c:pt>
                <c:pt idx="3122">
                  <c:v>6237.8630371093705</c:v>
                </c:pt>
                <c:pt idx="3123">
                  <c:v>6239.8122558593795</c:v>
                </c:pt>
                <c:pt idx="3124">
                  <c:v>6242.0129394531295</c:v>
                </c:pt>
                <c:pt idx="3125">
                  <c:v>6244.0246582031205</c:v>
                </c:pt>
                <c:pt idx="3126">
                  <c:v>6245.7600097656295</c:v>
                </c:pt>
                <c:pt idx="3127">
                  <c:v>6247.8095703125</c:v>
                </c:pt>
                <c:pt idx="3128">
                  <c:v>6249.91943359375</c:v>
                </c:pt>
                <c:pt idx="3129">
                  <c:v>6251.8056640625</c:v>
                </c:pt>
                <c:pt idx="3130">
                  <c:v>6253.85546875</c:v>
                </c:pt>
                <c:pt idx="3131">
                  <c:v>6255.892578125</c:v>
                </c:pt>
                <c:pt idx="3132">
                  <c:v>6257.8566894531295</c:v>
                </c:pt>
                <c:pt idx="3133">
                  <c:v>6259.8935546875</c:v>
                </c:pt>
                <c:pt idx="3134">
                  <c:v>6262.0185546875</c:v>
                </c:pt>
                <c:pt idx="3135">
                  <c:v>6264.0178222656295</c:v>
                </c:pt>
                <c:pt idx="3136">
                  <c:v>6265.9289550781205</c:v>
                </c:pt>
                <c:pt idx="3137">
                  <c:v>6267.8781738281295</c:v>
                </c:pt>
                <c:pt idx="3138">
                  <c:v>6269.8273925781205</c:v>
                </c:pt>
                <c:pt idx="3139">
                  <c:v>6271.763671875</c:v>
                </c:pt>
                <c:pt idx="3140">
                  <c:v>6273.82568359375</c:v>
                </c:pt>
                <c:pt idx="3141">
                  <c:v>6275.8981933593795</c:v>
                </c:pt>
                <c:pt idx="3142">
                  <c:v>6277.8349609375</c:v>
                </c:pt>
                <c:pt idx="3143">
                  <c:v>6279.89697265625</c:v>
                </c:pt>
                <c:pt idx="3144">
                  <c:v>6281.90869140625</c:v>
                </c:pt>
                <c:pt idx="3145">
                  <c:v>6283.89794921875</c:v>
                </c:pt>
                <c:pt idx="3146">
                  <c:v>6285.8845214843795</c:v>
                </c:pt>
                <c:pt idx="3147">
                  <c:v>6287.8837890625</c:v>
                </c:pt>
                <c:pt idx="3148">
                  <c:v>6289.9060058593795</c:v>
                </c:pt>
                <c:pt idx="3149">
                  <c:v>6291.8903808593795</c:v>
                </c:pt>
                <c:pt idx="3150">
                  <c:v>6293.8544921875</c:v>
                </c:pt>
                <c:pt idx="3151">
                  <c:v>6295.79345703125</c:v>
                </c:pt>
                <c:pt idx="3152">
                  <c:v>6297.81787109375</c:v>
                </c:pt>
                <c:pt idx="3153">
                  <c:v>6299.9052734375</c:v>
                </c:pt>
                <c:pt idx="3154">
                  <c:v>6301.91455078125</c:v>
                </c:pt>
                <c:pt idx="3155">
                  <c:v>6303.888671875</c:v>
                </c:pt>
                <c:pt idx="3156">
                  <c:v>6305.9533691406205</c:v>
                </c:pt>
                <c:pt idx="3157">
                  <c:v>6307.8896484375</c:v>
                </c:pt>
                <c:pt idx="3158">
                  <c:v>6309.8513183593795</c:v>
                </c:pt>
                <c:pt idx="3159">
                  <c:v>6311.8005371093705</c:v>
                </c:pt>
                <c:pt idx="3160">
                  <c:v>6313.79736328125</c:v>
                </c:pt>
                <c:pt idx="3161">
                  <c:v>6315.92236328125</c:v>
                </c:pt>
                <c:pt idx="3162">
                  <c:v>6317.9091796875</c:v>
                </c:pt>
                <c:pt idx="3163">
                  <c:v>6319.88330078125</c:v>
                </c:pt>
                <c:pt idx="3164">
                  <c:v>6321.87255859375</c:v>
                </c:pt>
                <c:pt idx="3165">
                  <c:v>6323.771484375</c:v>
                </c:pt>
                <c:pt idx="3166">
                  <c:v>6325.73291015625</c:v>
                </c:pt>
                <c:pt idx="3167">
                  <c:v>6327.7800292968795</c:v>
                </c:pt>
                <c:pt idx="3168">
                  <c:v>6329.8298339843795</c:v>
                </c:pt>
                <c:pt idx="3169">
                  <c:v>6331.8312988281295</c:v>
                </c:pt>
                <c:pt idx="3170">
                  <c:v>6333.79296875</c:v>
                </c:pt>
                <c:pt idx="3171">
                  <c:v>6335.81787109375</c:v>
                </c:pt>
                <c:pt idx="3172">
                  <c:v>6337.8171386718705</c:v>
                </c:pt>
                <c:pt idx="3173">
                  <c:v>6339.7409667968795</c:v>
                </c:pt>
                <c:pt idx="3174">
                  <c:v>6341.7150878906295</c:v>
                </c:pt>
                <c:pt idx="3175">
                  <c:v>6343.7646484375</c:v>
                </c:pt>
                <c:pt idx="3176">
                  <c:v>6345.8117675781205</c:v>
                </c:pt>
                <c:pt idx="3177">
                  <c:v>6347.82373046875</c:v>
                </c:pt>
                <c:pt idx="3178">
                  <c:v>6349.8127441406205</c:v>
                </c:pt>
                <c:pt idx="3179">
                  <c:v>6351.8095703125</c:v>
                </c:pt>
                <c:pt idx="3180">
                  <c:v>6353.7587890625</c:v>
                </c:pt>
                <c:pt idx="3181">
                  <c:v>6355.7478027343705</c:v>
                </c:pt>
                <c:pt idx="3182">
                  <c:v>6357.85791015625</c:v>
                </c:pt>
                <c:pt idx="3183">
                  <c:v>6359.9074707031205</c:v>
                </c:pt>
                <c:pt idx="3184">
                  <c:v>6361.7961425781205</c:v>
                </c:pt>
                <c:pt idx="3185">
                  <c:v>6363.8459472656295</c:v>
                </c:pt>
                <c:pt idx="3186">
                  <c:v>6365.8955078125</c:v>
                </c:pt>
                <c:pt idx="3187">
                  <c:v>6367.8444824218795</c:v>
                </c:pt>
                <c:pt idx="3188">
                  <c:v>6369.7683105468705</c:v>
                </c:pt>
                <c:pt idx="3189">
                  <c:v>6371.7548828125</c:v>
                </c:pt>
                <c:pt idx="3190">
                  <c:v>6373.8674316406205</c:v>
                </c:pt>
                <c:pt idx="3191">
                  <c:v>6375.8669433593795</c:v>
                </c:pt>
                <c:pt idx="3192">
                  <c:v>6377.7380371093705</c:v>
                </c:pt>
                <c:pt idx="3193">
                  <c:v>6379.7624511718705</c:v>
                </c:pt>
                <c:pt idx="3194">
                  <c:v>6381.814453125</c:v>
                </c:pt>
                <c:pt idx="3195">
                  <c:v>6383.826171875</c:v>
                </c:pt>
                <c:pt idx="3196">
                  <c:v>6385.7751464843795</c:v>
                </c:pt>
                <c:pt idx="3197">
                  <c:v>6387.6865234375</c:v>
                </c:pt>
                <c:pt idx="3198">
                  <c:v>6389.78662109375</c:v>
                </c:pt>
                <c:pt idx="3199">
                  <c:v>6391.8088378906295</c:v>
                </c:pt>
                <c:pt idx="3200">
                  <c:v>6393.8583984375</c:v>
                </c:pt>
                <c:pt idx="3201">
                  <c:v>6395.8349609375</c:v>
                </c:pt>
                <c:pt idx="3202">
                  <c:v>6397.7587890625</c:v>
                </c:pt>
                <c:pt idx="3203">
                  <c:v>6399.783203125</c:v>
                </c:pt>
                <c:pt idx="3204">
                  <c:v>6401.8076171875</c:v>
                </c:pt>
                <c:pt idx="3205">
                  <c:v>6403.78173828125</c:v>
                </c:pt>
                <c:pt idx="3206">
                  <c:v>6405.7687988281295</c:v>
                </c:pt>
                <c:pt idx="3207">
                  <c:v>6407.8059082031205</c:v>
                </c:pt>
                <c:pt idx="3208">
                  <c:v>6409.7421875</c:v>
                </c:pt>
                <c:pt idx="3209">
                  <c:v>6411.7666015625</c:v>
                </c:pt>
                <c:pt idx="3210">
                  <c:v>6413.85400390625</c:v>
                </c:pt>
                <c:pt idx="3211">
                  <c:v>6415.8408203125</c:v>
                </c:pt>
                <c:pt idx="3212">
                  <c:v>6417.90283203125</c:v>
                </c:pt>
                <c:pt idx="3213">
                  <c:v>6419.82666015625</c:v>
                </c:pt>
                <c:pt idx="3214">
                  <c:v>6421.6750488281295</c:v>
                </c:pt>
                <c:pt idx="3215">
                  <c:v>6423.68701171875</c:v>
                </c:pt>
                <c:pt idx="3216">
                  <c:v>6425.7365722656295</c:v>
                </c:pt>
                <c:pt idx="3217">
                  <c:v>6427.7233886718705</c:v>
                </c:pt>
                <c:pt idx="3218">
                  <c:v>6429.7229003906295</c:v>
                </c:pt>
                <c:pt idx="3219">
                  <c:v>6431.759765625</c:v>
                </c:pt>
                <c:pt idx="3220">
                  <c:v>6433.7087402343705</c:v>
                </c:pt>
                <c:pt idx="3221">
                  <c:v>6435.67041015625</c:v>
                </c:pt>
                <c:pt idx="3222">
                  <c:v>6437.72021484375</c:v>
                </c:pt>
                <c:pt idx="3223">
                  <c:v>6439.7822265625</c:v>
                </c:pt>
                <c:pt idx="3224">
                  <c:v>6441.7939453125</c:v>
                </c:pt>
                <c:pt idx="3225">
                  <c:v>6443.7556152343705</c:v>
                </c:pt>
                <c:pt idx="3226">
                  <c:v>6445.654296875</c:v>
                </c:pt>
                <c:pt idx="3227">
                  <c:v>6447.716796875</c:v>
                </c:pt>
                <c:pt idx="3228">
                  <c:v>6449.75390625</c:v>
                </c:pt>
                <c:pt idx="3229">
                  <c:v>6451.70263671875</c:v>
                </c:pt>
                <c:pt idx="3230">
                  <c:v>6453.7770996093705</c:v>
                </c:pt>
                <c:pt idx="3231">
                  <c:v>6455.76416015625</c:v>
                </c:pt>
                <c:pt idx="3232">
                  <c:v>6457.7761230468705</c:v>
                </c:pt>
                <c:pt idx="3233">
                  <c:v>6459.80029296875</c:v>
                </c:pt>
                <c:pt idx="3234">
                  <c:v>6461.7873535156205</c:v>
                </c:pt>
                <c:pt idx="3235">
                  <c:v>6463.7744140625</c:v>
                </c:pt>
                <c:pt idx="3236">
                  <c:v>6465.73583984375</c:v>
                </c:pt>
                <c:pt idx="3237">
                  <c:v>6467.6572265625</c:v>
                </c:pt>
                <c:pt idx="3238">
                  <c:v>6469.76953125</c:v>
                </c:pt>
                <c:pt idx="3239">
                  <c:v>6471.859375</c:v>
                </c:pt>
                <c:pt idx="3240">
                  <c:v>6473.7683105468705</c:v>
                </c:pt>
                <c:pt idx="3241">
                  <c:v>6475.7548828125</c:v>
                </c:pt>
                <c:pt idx="3242">
                  <c:v>6477.78173828125</c:v>
                </c:pt>
                <c:pt idx="3243">
                  <c:v>6479.6931152343705</c:v>
                </c:pt>
                <c:pt idx="3244">
                  <c:v>6481.7053222656295</c:v>
                </c:pt>
                <c:pt idx="3245">
                  <c:v>6483.7548828125</c:v>
                </c:pt>
                <c:pt idx="3246">
                  <c:v>6485.6535644531295</c:v>
                </c:pt>
                <c:pt idx="3247">
                  <c:v>6487.615234375</c:v>
                </c:pt>
                <c:pt idx="3248">
                  <c:v>6489.7529296875</c:v>
                </c:pt>
                <c:pt idx="3249">
                  <c:v>6491.8024902343705</c:v>
                </c:pt>
                <c:pt idx="3250">
                  <c:v>6493.6232910156205</c:v>
                </c:pt>
                <c:pt idx="3251">
                  <c:v>6495.6203613281295</c:v>
                </c:pt>
                <c:pt idx="3252">
                  <c:v>6497.669921875</c:v>
                </c:pt>
                <c:pt idx="3253">
                  <c:v>6499.6589355468705</c:v>
                </c:pt>
                <c:pt idx="3254">
                  <c:v>6501.66064453125</c:v>
                </c:pt>
                <c:pt idx="3255">
                  <c:v>6503.68505859375</c:v>
                </c:pt>
                <c:pt idx="3256">
                  <c:v>6505.7473144531295</c:v>
                </c:pt>
                <c:pt idx="3257">
                  <c:v>6507.6311035156205</c:v>
                </c:pt>
                <c:pt idx="3258">
                  <c:v>6509.5524902343705</c:v>
                </c:pt>
                <c:pt idx="3259">
                  <c:v>6511.6799316406205</c:v>
                </c:pt>
                <c:pt idx="3260">
                  <c:v>6513.7570800781205</c:v>
                </c:pt>
                <c:pt idx="3261">
                  <c:v>6515.7687988281295</c:v>
                </c:pt>
                <c:pt idx="3262">
                  <c:v>6517.7431640625</c:v>
                </c:pt>
                <c:pt idx="3263">
                  <c:v>6519.6799316406205</c:v>
                </c:pt>
                <c:pt idx="3264">
                  <c:v>6521.57861328125</c:v>
                </c:pt>
                <c:pt idx="3265">
                  <c:v>6523.57763671875</c:v>
                </c:pt>
                <c:pt idx="3266">
                  <c:v>6525.7529296875</c:v>
                </c:pt>
                <c:pt idx="3267">
                  <c:v>6527.8024902343705</c:v>
                </c:pt>
                <c:pt idx="3268">
                  <c:v>6529.6633300781205</c:v>
                </c:pt>
                <c:pt idx="3269">
                  <c:v>6531.6125488281295</c:v>
                </c:pt>
                <c:pt idx="3270">
                  <c:v>6533.6875</c:v>
                </c:pt>
                <c:pt idx="3271">
                  <c:v>6535.74951171875</c:v>
                </c:pt>
                <c:pt idx="3272">
                  <c:v>6537.67333984375</c:v>
                </c:pt>
                <c:pt idx="3273">
                  <c:v>6539.5974121093705</c:v>
                </c:pt>
                <c:pt idx="3274">
                  <c:v>6541.6218261718705</c:v>
                </c:pt>
                <c:pt idx="3275">
                  <c:v>6543.7971191406205</c:v>
                </c:pt>
                <c:pt idx="3276">
                  <c:v>6545.79638671875</c:v>
                </c:pt>
                <c:pt idx="3277">
                  <c:v>6547.73046875</c:v>
                </c:pt>
                <c:pt idx="3278">
                  <c:v>6549.7551269531295</c:v>
                </c:pt>
                <c:pt idx="3279">
                  <c:v>6551.8073730468705</c:v>
                </c:pt>
                <c:pt idx="3280">
                  <c:v>6553.76904296875</c:v>
                </c:pt>
                <c:pt idx="3281">
                  <c:v>6555.6423339843795</c:v>
                </c:pt>
                <c:pt idx="3282">
                  <c:v>6557.6037597656295</c:v>
                </c:pt>
                <c:pt idx="3283">
                  <c:v>6559.62841796875</c:v>
                </c:pt>
                <c:pt idx="3284">
                  <c:v>6561.6882324218795</c:v>
                </c:pt>
                <c:pt idx="3285">
                  <c:v>6563.6748046875</c:v>
                </c:pt>
                <c:pt idx="3286">
                  <c:v>6565.72705078125</c:v>
                </c:pt>
                <c:pt idx="3287">
                  <c:v>6567.7138671875</c:v>
                </c:pt>
                <c:pt idx="3288">
                  <c:v>6569.6755371093705</c:v>
                </c:pt>
                <c:pt idx="3289">
                  <c:v>6571.71240234375</c:v>
                </c:pt>
                <c:pt idx="3290">
                  <c:v>6573.7365722656295</c:v>
                </c:pt>
                <c:pt idx="3291">
                  <c:v>6575.8239746093705</c:v>
                </c:pt>
                <c:pt idx="3292">
                  <c:v>6577.81103515625</c:v>
                </c:pt>
                <c:pt idx="3293">
                  <c:v>6579.7478027343705</c:v>
                </c:pt>
                <c:pt idx="3294">
                  <c:v>6581.77197265625</c:v>
                </c:pt>
                <c:pt idx="3295">
                  <c:v>6583.69580078125</c:v>
                </c:pt>
                <c:pt idx="3296">
                  <c:v>6585.6550292968795</c:v>
                </c:pt>
                <c:pt idx="3297">
                  <c:v>6587.59130859375</c:v>
                </c:pt>
                <c:pt idx="3298">
                  <c:v>6589.5803222656295</c:v>
                </c:pt>
                <c:pt idx="3299">
                  <c:v>6591.642578125</c:v>
                </c:pt>
                <c:pt idx="3300">
                  <c:v>6593.75537109375</c:v>
                </c:pt>
                <c:pt idx="3301">
                  <c:v>6595.7546386718705</c:v>
                </c:pt>
                <c:pt idx="3302">
                  <c:v>6597.5651855468705</c:v>
                </c:pt>
                <c:pt idx="3303">
                  <c:v>6599.5771484375</c:v>
                </c:pt>
                <c:pt idx="3304">
                  <c:v>6601.6896972656295</c:v>
                </c:pt>
                <c:pt idx="3305">
                  <c:v>6603.638671875</c:v>
                </c:pt>
                <c:pt idx="3306">
                  <c:v>6605.6630859375</c:v>
                </c:pt>
                <c:pt idx="3307">
                  <c:v>6607.6875</c:v>
                </c:pt>
                <c:pt idx="3308">
                  <c:v>6609.6745605468705</c:v>
                </c:pt>
                <c:pt idx="3309">
                  <c:v>6611.6237792968795</c:v>
                </c:pt>
                <c:pt idx="3310">
                  <c:v>6613.5725097656295</c:v>
                </c:pt>
                <c:pt idx="3311">
                  <c:v>6615.6599121093705</c:v>
                </c:pt>
                <c:pt idx="3312">
                  <c:v>6617.59619140625</c:v>
                </c:pt>
                <c:pt idx="3313">
                  <c:v>6619.5324707031205</c:v>
                </c:pt>
                <c:pt idx="3314">
                  <c:v>6621.58203125</c:v>
                </c:pt>
                <c:pt idx="3315">
                  <c:v>6623.53125</c:v>
                </c:pt>
                <c:pt idx="3316">
                  <c:v>6625.5158691406205</c:v>
                </c:pt>
                <c:pt idx="3317">
                  <c:v>6627.6633300781205</c:v>
                </c:pt>
                <c:pt idx="3318">
                  <c:v>6629.6774902343705</c:v>
                </c:pt>
                <c:pt idx="3319">
                  <c:v>6631.654296875</c:v>
                </c:pt>
                <c:pt idx="3320">
                  <c:v>6633.65380859375</c:v>
                </c:pt>
                <c:pt idx="3321">
                  <c:v>6635.6784667968795</c:v>
                </c:pt>
                <c:pt idx="3322">
                  <c:v>6637.7529296875</c:v>
                </c:pt>
                <c:pt idx="3323">
                  <c:v>6639.70166015625</c:v>
                </c:pt>
                <c:pt idx="3324">
                  <c:v>6641.6130371093705</c:v>
                </c:pt>
                <c:pt idx="3325">
                  <c:v>6643.6125488281295</c:v>
                </c:pt>
                <c:pt idx="3326">
                  <c:v>6645.6623535156205</c:v>
                </c:pt>
                <c:pt idx="3327">
                  <c:v>6647.63623046875</c:v>
                </c:pt>
                <c:pt idx="3328">
                  <c:v>6649.67333984375</c:v>
                </c:pt>
                <c:pt idx="3329">
                  <c:v>6651.6982421875</c:v>
                </c:pt>
                <c:pt idx="3330">
                  <c:v>6653.6220703125</c:v>
                </c:pt>
                <c:pt idx="3331">
                  <c:v>6655.68408203125</c:v>
                </c:pt>
                <c:pt idx="3332">
                  <c:v>6657.74609375</c:v>
                </c:pt>
                <c:pt idx="3333">
                  <c:v>6659.64453125</c:v>
                </c:pt>
                <c:pt idx="3334">
                  <c:v>6661.6062011718705</c:v>
                </c:pt>
                <c:pt idx="3335">
                  <c:v>6663.7060546875</c:v>
                </c:pt>
                <c:pt idx="3336">
                  <c:v>6665.6298828125</c:v>
                </c:pt>
                <c:pt idx="3337">
                  <c:v>6667.6044921875</c:v>
                </c:pt>
                <c:pt idx="3338">
                  <c:v>6669.6794433593795</c:v>
                </c:pt>
                <c:pt idx="3339">
                  <c:v>6671.59033203125</c:v>
                </c:pt>
                <c:pt idx="3340">
                  <c:v>6673.51416015625</c:v>
                </c:pt>
                <c:pt idx="3341">
                  <c:v>6675.5363769531295</c:v>
                </c:pt>
                <c:pt idx="3342">
                  <c:v>6677.6237792968795</c:v>
                </c:pt>
                <c:pt idx="3343">
                  <c:v>6679.63818359375</c:v>
                </c:pt>
                <c:pt idx="3344">
                  <c:v>6681.5871582031205</c:v>
                </c:pt>
                <c:pt idx="3345">
                  <c:v>6683.6494140625</c:v>
                </c:pt>
                <c:pt idx="3346">
                  <c:v>6685.5983886718705</c:v>
                </c:pt>
                <c:pt idx="3347">
                  <c:v>6687.6857910156205</c:v>
                </c:pt>
                <c:pt idx="3348">
                  <c:v>6689.8107910156205</c:v>
                </c:pt>
                <c:pt idx="3349">
                  <c:v>6691.646484375</c:v>
                </c:pt>
                <c:pt idx="3350">
                  <c:v>6693.54541015625</c:v>
                </c:pt>
                <c:pt idx="3351">
                  <c:v>6695.51953125</c:v>
                </c:pt>
                <c:pt idx="3352">
                  <c:v>6697.53125</c:v>
                </c:pt>
                <c:pt idx="3353">
                  <c:v>6699.59326171875</c:v>
                </c:pt>
                <c:pt idx="3354">
                  <c:v>6701.5927734375</c:v>
                </c:pt>
                <c:pt idx="3355">
                  <c:v>6703.5673828125</c:v>
                </c:pt>
                <c:pt idx="3356">
                  <c:v>6705.51611328125</c:v>
                </c:pt>
                <c:pt idx="3357">
                  <c:v>6707.52783203125</c:v>
                </c:pt>
                <c:pt idx="3358">
                  <c:v>6709.640625</c:v>
                </c:pt>
                <c:pt idx="3359">
                  <c:v>6711.61474609375</c:v>
                </c:pt>
                <c:pt idx="3360">
                  <c:v>6713.6389160156205</c:v>
                </c:pt>
                <c:pt idx="3361">
                  <c:v>6715.6105957031205</c:v>
                </c:pt>
                <c:pt idx="3362">
                  <c:v>6717.52197265625</c:v>
                </c:pt>
                <c:pt idx="3363">
                  <c:v>6719.52392578125</c:v>
                </c:pt>
                <c:pt idx="3364">
                  <c:v>6721.5612792968795</c:v>
                </c:pt>
                <c:pt idx="3365">
                  <c:v>6723.5729980468705</c:v>
                </c:pt>
                <c:pt idx="3366">
                  <c:v>6725.546875</c:v>
                </c:pt>
                <c:pt idx="3367">
                  <c:v>6727.4812011718705</c:v>
                </c:pt>
                <c:pt idx="3368">
                  <c:v>6729.6064453125</c:v>
                </c:pt>
                <c:pt idx="3369">
                  <c:v>6731.771484375</c:v>
                </c:pt>
                <c:pt idx="3370">
                  <c:v>6733.6452636718705</c:v>
                </c:pt>
                <c:pt idx="3371">
                  <c:v>6735.5437011718705</c:v>
                </c:pt>
                <c:pt idx="3372">
                  <c:v>6737.56787109375</c:v>
                </c:pt>
                <c:pt idx="3373">
                  <c:v>6739.54248046875</c:v>
                </c:pt>
                <c:pt idx="3374">
                  <c:v>6741.5290527343705</c:v>
                </c:pt>
                <c:pt idx="3375">
                  <c:v>6743.603515625</c:v>
                </c:pt>
                <c:pt idx="3376">
                  <c:v>6745.552734375</c:v>
                </c:pt>
                <c:pt idx="3377">
                  <c:v>6747.52685546875</c:v>
                </c:pt>
                <c:pt idx="3378">
                  <c:v>6749.6142578125</c:v>
                </c:pt>
                <c:pt idx="3379">
                  <c:v>6751.5510253906295</c:v>
                </c:pt>
                <c:pt idx="3380">
                  <c:v>6753.4245605468705</c:v>
                </c:pt>
                <c:pt idx="3381">
                  <c:v>6755.423828125</c:v>
                </c:pt>
                <c:pt idx="3382">
                  <c:v>6757.4606933593795</c:v>
                </c:pt>
                <c:pt idx="3383">
                  <c:v>6759.4348144531295</c:v>
                </c:pt>
                <c:pt idx="3384">
                  <c:v>6761.4719238281295</c:v>
                </c:pt>
                <c:pt idx="3385">
                  <c:v>6763.5217285156205</c:v>
                </c:pt>
                <c:pt idx="3386">
                  <c:v>6765.4182128906295</c:v>
                </c:pt>
                <c:pt idx="3387">
                  <c:v>6767.43994140625</c:v>
                </c:pt>
                <c:pt idx="3388">
                  <c:v>6769.5546875</c:v>
                </c:pt>
                <c:pt idx="3389">
                  <c:v>6771.5441894531295</c:v>
                </c:pt>
                <c:pt idx="3390">
                  <c:v>6773.53076171875</c:v>
                </c:pt>
                <c:pt idx="3391">
                  <c:v>6775.5173339843795</c:v>
                </c:pt>
                <c:pt idx="3392">
                  <c:v>6777.5546875</c:v>
                </c:pt>
                <c:pt idx="3393">
                  <c:v>6779.64208984375</c:v>
                </c:pt>
                <c:pt idx="3394">
                  <c:v>6781.5031738281295</c:v>
                </c:pt>
                <c:pt idx="3395">
                  <c:v>6783.3513183593795</c:v>
                </c:pt>
                <c:pt idx="3396">
                  <c:v>6785.38818359375</c:v>
                </c:pt>
                <c:pt idx="3397">
                  <c:v>6787.4001464843795</c:v>
                </c:pt>
                <c:pt idx="3398">
                  <c:v>6789.4372558593795</c:v>
                </c:pt>
                <c:pt idx="3399">
                  <c:v>6791.5876464843795</c:v>
                </c:pt>
                <c:pt idx="3400">
                  <c:v>6793.5368652343705</c:v>
                </c:pt>
                <c:pt idx="3401">
                  <c:v>6795.49853515625</c:v>
                </c:pt>
                <c:pt idx="3402">
                  <c:v>6797.5480957031205</c:v>
                </c:pt>
                <c:pt idx="3403">
                  <c:v>6799.4719238281295</c:v>
                </c:pt>
                <c:pt idx="3404">
                  <c:v>6801.4963378906295</c:v>
                </c:pt>
                <c:pt idx="3405">
                  <c:v>6803.4934082031205</c:v>
                </c:pt>
                <c:pt idx="3406">
                  <c:v>6805.4548339843795</c:v>
                </c:pt>
                <c:pt idx="3407">
                  <c:v>6807.41845703125</c:v>
                </c:pt>
                <c:pt idx="3408">
                  <c:v>6809.4055175781205</c:v>
                </c:pt>
                <c:pt idx="3409">
                  <c:v>6811.53076171875</c:v>
                </c:pt>
                <c:pt idx="3410">
                  <c:v>6813.4919433593795</c:v>
                </c:pt>
                <c:pt idx="3411">
                  <c:v>6815.3779296875</c:v>
                </c:pt>
                <c:pt idx="3412">
                  <c:v>6817.37744140625</c:v>
                </c:pt>
                <c:pt idx="3413">
                  <c:v>6819.51513671875</c:v>
                </c:pt>
                <c:pt idx="3414">
                  <c:v>6821.5144042968795</c:v>
                </c:pt>
                <c:pt idx="3415">
                  <c:v>6823.3503417968795</c:v>
                </c:pt>
                <c:pt idx="3416">
                  <c:v>6825.42529296875</c:v>
                </c:pt>
                <c:pt idx="3417">
                  <c:v>6827.5126953125</c:v>
                </c:pt>
                <c:pt idx="3418">
                  <c:v>6829.46142578125</c:v>
                </c:pt>
                <c:pt idx="3419">
                  <c:v>6831.3828125</c:v>
                </c:pt>
                <c:pt idx="3420">
                  <c:v>6833.4201660156205</c:v>
                </c:pt>
                <c:pt idx="3421">
                  <c:v>6835.5100097656295</c:v>
                </c:pt>
                <c:pt idx="3422">
                  <c:v>6837.42138671875</c:v>
                </c:pt>
                <c:pt idx="3423">
                  <c:v>6839.3576660156205</c:v>
                </c:pt>
                <c:pt idx="3424">
                  <c:v>6841.40478515625</c:v>
                </c:pt>
                <c:pt idx="3425">
                  <c:v>6843.41455078125</c:v>
                </c:pt>
                <c:pt idx="3426">
                  <c:v>6845.50390625</c:v>
                </c:pt>
                <c:pt idx="3427">
                  <c:v>6847.5432128906295</c:v>
                </c:pt>
                <c:pt idx="3428">
                  <c:v>6849.4924316406205</c:v>
                </c:pt>
                <c:pt idx="3429">
                  <c:v>6851.5041503906295</c:v>
                </c:pt>
                <c:pt idx="3430">
                  <c:v>6853.4658203125</c:v>
                </c:pt>
                <c:pt idx="3431">
                  <c:v>6855.4250488281295</c:v>
                </c:pt>
                <c:pt idx="3432">
                  <c:v>6857.4870605468705</c:v>
                </c:pt>
                <c:pt idx="3433">
                  <c:v>6859.4133300781205</c:v>
                </c:pt>
                <c:pt idx="3434">
                  <c:v>6861.3874511718705</c:v>
                </c:pt>
                <c:pt idx="3435">
                  <c:v>6863.5002441406205</c:v>
                </c:pt>
                <c:pt idx="3436">
                  <c:v>6865.4619140625</c:v>
                </c:pt>
                <c:pt idx="3437">
                  <c:v>6867.3981933593795</c:v>
                </c:pt>
                <c:pt idx="3438">
                  <c:v>6869.39501953125</c:v>
                </c:pt>
                <c:pt idx="3439">
                  <c:v>6871.4699707031205</c:v>
                </c:pt>
                <c:pt idx="3440">
                  <c:v>6873.484375</c:v>
                </c:pt>
                <c:pt idx="3441">
                  <c:v>6875.43310546875</c:v>
                </c:pt>
                <c:pt idx="3442">
                  <c:v>6877.4326171875</c:v>
                </c:pt>
                <c:pt idx="3443">
                  <c:v>6879.3818359375</c:v>
                </c:pt>
                <c:pt idx="3444">
                  <c:v>6881.3662109375</c:v>
                </c:pt>
                <c:pt idx="3445">
                  <c:v>6883.3781738281295</c:v>
                </c:pt>
                <c:pt idx="3446">
                  <c:v>6885.5432128906295</c:v>
                </c:pt>
                <c:pt idx="3447">
                  <c:v>6887.5549316406205</c:v>
                </c:pt>
                <c:pt idx="3448">
                  <c:v>6889.37841796875</c:v>
                </c:pt>
                <c:pt idx="3449">
                  <c:v>6891.42822265625</c:v>
                </c:pt>
                <c:pt idx="3450">
                  <c:v>6893.4777832031205</c:v>
                </c:pt>
                <c:pt idx="3451">
                  <c:v>6895.33837890625</c:v>
                </c:pt>
                <c:pt idx="3452">
                  <c:v>6897.337890625</c:v>
                </c:pt>
                <c:pt idx="3453">
                  <c:v>6899.4631347656295</c:v>
                </c:pt>
                <c:pt idx="3454">
                  <c:v>6901.4873046875</c:v>
                </c:pt>
                <c:pt idx="3455">
                  <c:v>6903.5368652343705</c:v>
                </c:pt>
                <c:pt idx="3456">
                  <c:v>6905.49853515625</c:v>
                </c:pt>
                <c:pt idx="3457">
                  <c:v>6907.3974609375</c:v>
                </c:pt>
                <c:pt idx="3458">
                  <c:v>6909.3337402343705</c:v>
                </c:pt>
                <c:pt idx="3459">
                  <c:v>6911.3581542968795</c:v>
                </c:pt>
                <c:pt idx="3460">
                  <c:v>6913.43310546875</c:v>
                </c:pt>
                <c:pt idx="3461">
                  <c:v>6915.4326171875</c:v>
                </c:pt>
                <c:pt idx="3462">
                  <c:v>6917.4697265625</c:v>
                </c:pt>
                <c:pt idx="3463">
                  <c:v>6919.4162597656295</c:v>
                </c:pt>
                <c:pt idx="3464">
                  <c:v>6921.34033203125</c:v>
                </c:pt>
                <c:pt idx="3465">
                  <c:v>6923.4677734375</c:v>
                </c:pt>
                <c:pt idx="3466">
                  <c:v>6925.4289550781205</c:v>
                </c:pt>
                <c:pt idx="3467">
                  <c:v>6927.3024902343705</c:v>
                </c:pt>
                <c:pt idx="3468">
                  <c:v>6929.3898925781205</c:v>
                </c:pt>
                <c:pt idx="3469">
                  <c:v>6931.4519042968795</c:v>
                </c:pt>
                <c:pt idx="3470">
                  <c:v>6933.4011230468705</c:v>
                </c:pt>
                <c:pt idx="3471">
                  <c:v>6935.4509277343705</c:v>
                </c:pt>
                <c:pt idx="3472">
                  <c:v>6937.4626464843795</c:v>
                </c:pt>
                <c:pt idx="3473">
                  <c:v>6939.41162109375</c:v>
                </c:pt>
                <c:pt idx="3474">
                  <c:v>6941.36083984375</c:v>
                </c:pt>
                <c:pt idx="3475">
                  <c:v>6943.38525390625</c:v>
                </c:pt>
                <c:pt idx="3476">
                  <c:v>6945.4323730468705</c:v>
                </c:pt>
                <c:pt idx="3477">
                  <c:v>6947.4318847656295</c:v>
                </c:pt>
                <c:pt idx="3478">
                  <c:v>6949.4333496093705</c:v>
                </c:pt>
                <c:pt idx="3479">
                  <c:v>6951.29443359375</c:v>
                </c:pt>
                <c:pt idx="3480">
                  <c:v>6953.2939453125</c:v>
                </c:pt>
                <c:pt idx="3481">
                  <c:v>6955.3684082031205</c:v>
                </c:pt>
                <c:pt idx="3482">
                  <c:v>6957.3425292968795</c:v>
                </c:pt>
                <c:pt idx="3483">
                  <c:v>6959.3671875</c:v>
                </c:pt>
                <c:pt idx="3484">
                  <c:v>6961.3664550781205</c:v>
                </c:pt>
                <c:pt idx="3485">
                  <c:v>6963.4162597656295</c:v>
                </c:pt>
                <c:pt idx="3486">
                  <c:v>6965.4033203125</c:v>
                </c:pt>
                <c:pt idx="3487">
                  <c:v>6967.35205078125</c:v>
                </c:pt>
                <c:pt idx="3488">
                  <c:v>6969.3762207031205</c:v>
                </c:pt>
                <c:pt idx="3489">
                  <c:v>6971.38818359375</c:v>
                </c:pt>
                <c:pt idx="3490">
                  <c:v>6973.43798828125</c:v>
                </c:pt>
                <c:pt idx="3491">
                  <c:v>6975.36181640625</c:v>
                </c:pt>
                <c:pt idx="3492">
                  <c:v>6977.2731933593795</c:v>
                </c:pt>
                <c:pt idx="3493">
                  <c:v>6979.3857421875</c:v>
                </c:pt>
                <c:pt idx="3494">
                  <c:v>6981.44775390625</c:v>
                </c:pt>
                <c:pt idx="3495">
                  <c:v>6983.37158203125</c:v>
                </c:pt>
                <c:pt idx="3496">
                  <c:v>6985.3962402343705</c:v>
                </c:pt>
                <c:pt idx="3497">
                  <c:v>6987.3957519531295</c:v>
                </c:pt>
                <c:pt idx="3498">
                  <c:v>6989.2565917968795</c:v>
                </c:pt>
                <c:pt idx="3499">
                  <c:v>6991.2307128906295</c:v>
                </c:pt>
                <c:pt idx="3500">
                  <c:v>6993.3056640625</c:v>
                </c:pt>
                <c:pt idx="3501">
                  <c:v>6995.330078125</c:v>
                </c:pt>
                <c:pt idx="3502">
                  <c:v>6997.3796386718705</c:v>
                </c:pt>
                <c:pt idx="3503">
                  <c:v>6999.353515625</c:v>
                </c:pt>
                <c:pt idx="3504">
                  <c:v>7001.32763671875</c:v>
                </c:pt>
                <c:pt idx="3505">
                  <c:v>7003.3649902343705</c:v>
                </c:pt>
                <c:pt idx="3506">
                  <c:v>7005.30126953125</c:v>
                </c:pt>
                <c:pt idx="3507">
                  <c:v>7007.3005371093705</c:v>
                </c:pt>
                <c:pt idx="3508">
                  <c:v>7009.32275390625</c:v>
                </c:pt>
                <c:pt idx="3509">
                  <c:v>7011.3195800781205</c:v>
                </c:pt>
                <c:pt idx="3510">
                  <c:v>7013.2961425781205</c:v>
                </c:pt>
                <c:pt idx="3511">
                  <c:v>7015.27294921875</c:v>
                </c:pt>
                <c:pt idx="3512">
                  <c:v>7017.29736328125</c:v>
                </c:pt>
                <c:pt idx="3513">
                  <c:v>7019.2966308593795</c:v>
                </c:pt>
                <c:pt idx="3514">
                  <c:v>7021.3312988281295</c:v>
                </c:pt>
                <c:pt idx="3515">
                  <c:v>7023.3681640625</c:v>
                </c:pt>
                <c:pt idx="3516">
                  <c:v>7025.3825683593795</c:v>
                </c:pt>
                <c:pt idx="3517">
                  <c:v>7027.35693359375</c:v>
                </c:pt>
                <c:pt idx="3518">
                  <c:v>7029.28076171875</c:v>
                </c:pt>
                <c:pt idx="3519">
                  <c:v>7031.27978515625</c:v>
                </c:pt>
                <c:pt idx="3520">
                  <c:v>7033.31689453125</c:v>
                </c:pt>
                <c:pt idx="3521">
                  <c:v>7035.36669921875</c:v>
                </c:pt>
                <c:pt idx="3522">
                  <c:v>7037.3762207031205</c:v>
                </c:pt>
                <c:pt idx="3523">
                  <c:v>7039.28759765625</c:v>
                </c:pt>
                <c:pt idx="3524">
                  <c:v>7041.2238769531295</c:v>
                </c:pt>
                <c:pt idx="3525">
                  <c:v>7043.3112792968795</c:v>
                </c:pt>
                <c:pt idx="3526">
                  <c:v>7045.3381347656295</c:v>
                </c:pt>
                <c:pt idx="3527">
                  <c:v>7047.1843261718705</c:v>
                </c:pt>
                <c:pt idx="3528">
                  <c:v>7049.2565917968795</c:v>
                </c:pt>
                <c:pt idx="3529">
                  <c:v>7051.3583984375</c:v>
                </c:pt>
                <c:pt idx="3530">
                  <c:v>7053.3352050781205</c:v>
                </c:pt>
                <c:pt idx="3531">
                  <c:v>7055.37255859375</c:v>
                </c:pt>
                <c:pt idx="3532">
                  <c:v>7057.447265625</c:v>
                </c:pt>
                <c:pt idx="3533">
                  <c:v>7059.3962402343705</c:v>
                </c:pt>
                <c:pt idx="3534">
                  <c:v>7061.2800292968795</c:v>
                </c:pt>
                <c:pt idx="3535">
                  <c:v>7063.3674316406205</c:v>
                </c:pt>
                <c:pt idx="3536">
                  <c:v>7065.3564453125</c:v>
                </c:pt>
                <c:pt idx="3537">
                  <c:v>7067.2551269531295</c:v>
                </c:pt>
                <c:pt idx="3538">
                  <c:v>7069.2673339843795</c:v>
                </c:pt>
                <c:pt idx="3539">
                  <c:v>7071.2666015625</c:v>
                </c:pt>
                <c:pt idx="3540">
                  <c:v>7073.3034667968795</c:v>
                </c:pt>
                <c:pt idx="3541">
                  <c:v>7075.3005371093705</c:v>
                </c:pt>
                <c:pt idx="3542">
                  <c:v>7077.3122558593795</c:v>
                </c:pt>
                <c:pt idx="3543">
                  <c:v>7079.3515625</c:v>
                </c:pt>
                <c:pt idx="3544">
                  <c:v>7081.2883300781205</c:v>
                </c:pt>
                <c:pt idx="3545">
                  <c:v>7083.1872558593795</c:v>
                </c:pt>
                <c:pt idx="3546">
                  <c:v>7085.1862792968795</c:v>
                </c:pt>
                <c:pt idx="3547">
                  <c:v>7087.2080078125</c:v>
                </c:pt>
                <c:pt idx="3548">
                  <c:v>7089.15478515625</c:v>
                </c:pt>
                <c:pt idx="3549">
                  <c:v>7091.2570800781205</c:v>
                </c:pt>
                <c:pt idx="3550">
                  <c:v>7093.40966796875</c:v>
                </c:pt>
                <c:pt idx="3551">
                  <c:v>7095.3210449218795</c:v>
                </c:pt>
                <c:pt idx="3552">
                  <c:v>7097.2448730468705</c:v>
                </c:pt>
                <c:pt idx="3553">
                  <c:v>7099.2568359375</c:v>
                </c:pt>
                <c:pt idx="3554">
                  <c:v>7101.2287597656295</c:v>
                </c:pt>
                <c:pt idx="3555">
                  <c:v>7103.2531738281295</c:v>
                </c:pt>
                <c:pt idx="3556">
                  <c:v>7105.30517578125</c:v>
                </c:pt>
                <c:pt idx="3557">
                  <c:v>7107.36767578125</c:v>
                </c:pt>
                <c:pt idx="3558">
                  <c:v>7109.228515625</c:v>
                </c:pt>
                <c:pt idx="3559">
                  <c:v>7111.2277832031205</c:v>
                </c:pt>
                <c:pt idx="3560">
                  <c:v>7113.3151855468705</c:v>
                </c:pt>
                <c:pt idx="3561">
                  <c:v>7115.29931640625</c:v>
                </c:pt>
                <c:pt idx="3562">
                  <c:v>7117.33642578125</c:v>
                </c:pt>
                <c:pt idx="3563">
                  <c:v>7119.2626953125</c:v>
                </c:pt>
                <c:pt idx="3564">
                  <c:v>7121.2746582031205</c:v>
                </c:pt>
                <c:pt idx="3565">
                  <c:v>7123.26171875</c:v>
                </c:pt>
                <c:pt idx="3566">
                  <c:v>7125.2861328125</c:v>
                </c:pt>
                <c:pt idx="3567">
                  <c:v>7127.3103027343705</c:v>
                </c:pt>
                <c:pt idx="3568">
                  <c:v>7129.25927734375</c:v>
                </c:pt>
                <c:pt idx="3569">
                  <c:v>7131.2333984375</c:v>
                </c:pt>
                <c:pt idx="3570">
                  <c:v>7133.1950683593795</c:v>
                </c:pt>
                <c:pt idx="3571">
                  <c:v>7135.27001953125</c:v>
                </c:pt>
                <c:pt idx="3572">
                  <c:v>7137.31982421875</c:v>
                </c:pt>
                <c:pt idx="3573">
                  <c:v>7139.1784667968795</c:v>
                </c:pt>
                <c:pt idx="3574">
                  <c:v>7141.2131347656295</c:v>
                </c:pt>
                <c:pt idx="3575">
                  <c:v>7143.35302734375</c:v>
                </c:pt>
                <c:pt idx="3576">
                  <c:v>7145.21630859375</c:v>
                </c:pt>
                <c:pt idx="3577">
                  <c:v>7147.0520019531295</c:v>
                </c:pt>
                <c:pt idx="3578">
                  <c:v>7149.076171875</c:v>
                </c:pt>
                <c:pt idx="3579">
                  <c:v>7151.2644042968795</c:v>
                </c:pt>
                <c:pt idx="3580">
                  <c:v>7153.2990722656295</c:v>
                </c:pt>
                <c:pt idx="3581">
                  <c:v>7155.2731933593795</c:v>
                </c:pt>
                <c:pt idx="3582">
                  <c:v>7157.2626953125</c:v>
                </c:pt>
                <c:pt idx="3583">
                  <c:v>7159.1865234375</c:v>
                </c:pt>
                <c:pt idx="3584">
                  <c:v>7161.185546875</c:v>
                </c:pt>
                <c:pt idx="3585">
                  <c:v>7163.1721191406205</c:v>
                </c:pt>
                <c:pt idx="3586">
                  <c:v>7165.19677734375</c:v>
                </c:pt>
                <c:pt idx="3587">
                  <c:v>7167.2216796875</c:v>
                </c:pt>
                <c:pt idx="3588">
                  <c:v>7169.2336425781205</c:v>
                </c:pt>
                <c:pt idx="3589">
                  <c:v>7171.2578125</c:v>
                </c:pt>
                <c:pt idx="3590">
                  <c:v>7173.2443847656295</c:v>
                </c:pt>
                <c:pt idx="3591">
                  <c:v>7175.25634765625</c:v>
                </c:pt>
                <c:pt idx="3592">
                  <c:v>7177.2810058593795</c:v>
                </c:pt>
                <c:pt idx="3593">
                  <c:v>7179.21728515625</c:v>
                </c:pt>
                <c:pt idx="3594">
                  <c:v>7181.19140625</c:v>
                </c:pt>
                <c:pt idx="3595">
                  <c:v>7183.3166503906295</c:v>
                </c:pt>
                <c:pt idx="3596">
                  <c:v>7185.3408203125</c:v>
                </c:pt>
                <c:pt idx="3597">
                  <c:v>7187.2268066406205</c:v>
                </c:pt>
                <c:pt idx="3598">
                  <c:v>7189.2009277343705</c:v>
                </c:pt>
                <c:pt idx="3599">
                  <c:v>7191.2255859375</c:v>
                </c:pt>
                <c:pt idx="3600">
                  <c:v>7193.2626953125</c:v>
                </c:pt>
                <c:pt idx="3601">
                  <c:v>7195.3249511718705</c:v>
                </c:pt>
                <c:pt idx="3602">
                  <c:v>7197.2490234375</c:v>
                </c:pt>
                <c:pt idx="3603">
                  <c:v>7199.1474609375</c:v>
                </c:pt>
                <c:pt idx="3604">
                  <c:v>7201.1591796875</c:v>
                </c:pt>
                <c:pt idx="3605">
                  <c:v>7203.1462402343705</c:v>
                </c:pt>
                <c:pt idx="3606">
                  <c:v>7205.19384765625</c:v>
                </c:pt>
                <c:pt idx="3607">
                  <c:v>7207.23095703125</c:v>
                </c:pt>
                <c:pt idx="3608">
                  <c:v>7209.29541015625</c:v>
                </c:pt>
                <c:pt idx="3609">
                  <c:v>7211.3322753906295</c:v>
                </c:pt>
                <c:pt idx="3610">
                  <c:v>7213.2185058593795</c:v>
                </c:pt>
                <c:pt idx="3611">
                  <c:v>7215.19287109375</c:v>
                </c:pt>
                <c:pt idx="3612">
                  <c:v>7217.2297363281295</c:v>
                </c:pt>
                <c:pt idx="3613">
                  <c:v>7219.1535644531295</c:v>
                </c:pt>
                <c:pt idx="3614">
                  <c:v>7221.1403808593795</c:v>
                </c:pt>
                <c:pt idx="3615">
                  <c:v>7223.1394042968795</c:v>
                </c:pt>
                <c:pt idx="3616">
                  <c:v>7225.10107421875</c:v>
                </c:pt>
                <c:pt idx="3617">
                  <c:v>7227.2014160156205</c:v>
                </c:pt>
                <c:pt idx="3618">
                  <c:v>7229.27587890625</c:v>
                </c:pt>
                <c:pt idx="3619">
                  <c:v>7231.2121582031205</c:v>
                </c:pt>
                <c:pt idx="3620">
                  <c:v>7233.14892578125</c:v>
                </c:pt>
                <c:pt idx="3621">
                  <c:v>7235.16064453125</c:v>
                </c:pt>
                <c:pt idx="3622">
                  <c:v>7237.1975097656295</c:v>
                </c:pt>
                <c:pt idx="3623">
                  <c:v>7239.2219238281295</c:v>
                </c:pt>
                <c:pt idx="3624">
                  <c:v>7241.3093261718705</c:v>
                </c:pt>
                <c:pt idx="3625">
                  <c:v>7243.2561035156205</c:v>
                </c:pt>
                <c:pt idx="3626">
                  <c:v>7245.1901855468705</c:v>
                </c:pt>
                <c:pt idx="3627">
                  <c:v>7247.19189453125</c:v>
                </c:pt>
                <c:pt idx="3628">
                  <c:v>7249.193359375</c:v>
                </c:pt>
                <c:pt idx="3629">
                  <c:v>7251.26806640625</c:v>
                </c:pt>
                <c:pt idx="3630">
                  <c:v>7253.154296875</c:v>
                </c:pt>
                <c:pt idx="3631">
                  <c:v>7255.1008300781205</c:v>
                </c:pt>
                <c:pt idx="3632">
                  <c:v>7257.1882324218795</c:v>
                </c:pt>
                <c:pt idx="3633">
                  <c:v>7259.2380371093705</c:v>
                </c:pt>
                <c:pt idx="3634">
                  <c:v>7261.21240234375</c:v>
                </c:pt>
                <c:pt idx="3635">
                  <c:v>7263.1262207031205</c:v>
                </c:pt>
                <c:pt idx="3636">
                  <c:v>7265.0749511718705</c:v>
                </c:pt>
                <c:pt idx="3637">
                  <c:v>7267.1623535156205</c:v>
                </c:pt>
                <c:pt idx="3638">
                  <c:v>7269.1618652343705</c:v>
                </c:pt>
                <c:pt idx="3639">
                  <c:v>7271.1484375</c:v>
                </c:pt>
                <c:pt idx="3640">
                  <c:v>7273.14794921875</c:v>
                </c:pt>
                <c:pt idx="3641">
                  <c:v>7275.09716796875</c:v>
                </c:pt>
                <c:pt idx="3642">
                  <c:v>7277.1843261718705</c:v>
                </c:pt>
                <c:pt idx="3643">
                  <c:v>7279.1457519531295</c:v>
                </c:pt>
                <c:pt idx="3644">
                  <c:v>7281.0568847656295</c:v>
                </c:pt>
                <c:pt idx="3645">
                  <c:v>7283.1945800781205</c:v>
                </c:pt>
                <c:pt idx="3646">
                  <c:v>7285.244140625</c:v>
                </c:pt>
                <c:pt idx="3647">
                  <c:v>7287.1428222656295</c:v>
                </c:pt>
                <c:pt idx="3648">
                  <c:v>7289.1044921875</c:v>
                </c:pt>
                <c:pt idx="3649">
                  <c:v>7291.1794433593795</c:v>
                </c:pt>
                <c:pt idx="3650">
                  <c:v>7293.1789550781205</c:v>
                </c:pt>
                <c:pt idx="3651">
                  <c:v>7295.1530761718705</c:v>
                </c:pt>
                <c:pt idx="3652">
                  <c:v>7297.2001953125</c:v>
                </c:pt>
                <c:pt idx="3653">
                  <c:v>7299.16162109375</c:v>
                </c:pt>
                <c:pt idx="3654">
                  <c:v>7301.1003417968795</c:v>
                </c:pt>
                <c:pt idx="3655">
                  <c:v>7303.1247558593795</c:v>
                </c:pt>
                <c:pt idx="3656">
                  <c:v>7305.1494140625</c:v>
                </c:pt>
                <c:pt idx="3657">
                  <c:v>7307.09619140625</c:v>
                </c:pt>
                <c:pt idx="3658">
                  <c:v>7309.095703125</c:v>
                </c:pt>
                <c:pt idx="3659">
                  <c:v>7311.0598144531295</c:v>
                </c:pt>
                <c:pt idx="3660">
                  <c:v>7313.0715332031205</c:v>
                </c:pt>
                <c:pt idx="3661">
                  <c:v>7315.208984375</c:v>
                </c:pt>
                <c:pt idx="3662">
                  <c:v>7317.2458496093705</c:v>
                </c:pt>
                <c:pt idx="3663">
                  <c:v>7319.0563964843795</c:v>
                </c:pt>
                <c:pt idx="3664">
                  <c:v>7321.0056152343705</c:v>
                </c:pt>
                <c:pt idx="3665">
                  <c:v>7323.0930175781205</c:v>
                </c:pt>
                <c:pt idx="3666">
                  <c:v>7325.1174316406205</c:v>
                </c:pt>
                <c:pt idx="3667">
                  <c:v>7327.12939453125</c:v>
                </c:pt>
                <c:pt idx="3668">
                  <c:v>7329.05322265625</c:v>
                </c:pt>
                <c:pt idx="3669">
                  <c:v>7331.052734375</c:v>
                </c:pt>
                <c:pt idx="3670">
                  <c:v>7333.125</c:v>
                </c:pt>
                <c:pt idx="3671">
                  <c:v>7335.08642578125</c:v>
                </c:pt>
                <c:pt idx="3672">
                  <c:v>7337.11328125</c:v>
                </c:pt>
                <c:pt idx="3673">
                  <c:v>7339.18798828125</c:v>
                </c:pt>
                <c:pt idx="3674">
                  <c:v>7341.1120605468705</c:v>
                </c:pt>
                <c:pt idx="3675">
                  <c:v>7343.0358886718705</c:v>
                </c:pt>
                <c:pt idx="3676">
                  <c:v>7345.060546875</c:v>
                </c:pt>
                <c:pt idx="3677">
                  <c:v>7347.0827636718705</c:v>
                </c:pt>
                <c:pt idx="3678">
                  <c:v>7349.0568847656295</c:v>
                </c:pt>
                <c:pt idx="3679">
                  <c:v>7351.0837402343705</c:v>
                </c:pt>
                <c:pt idx="3680">
                  <c:v>7353.13330078125</c:v>
                </c:pt>
                <c:pt idx="3681">
                  <c:v>7355.0446777343705</c:v>
                </c:pt>
                <c:pt idx="3682">
                  <c:v>7357.0439453125</c:v>
                </c:pt>
                <c:pt idx="3683">
                  <c:v>7359.2316894531295</c:v>
                </c:pt>
                <c:pt idx="3684">
                  <c:v>7361.21826171875</c:v>
                </c:pt>
                <c:pt idx="3685">
                  <c:v>7363.07958984375</c:v>
                </c:pt>
                <c:pt idx="3686">
                  <c:v>7365.0666503906295</c:v>
                </c:pt>
                <c:pt idx="3687">
                  <c:v>7367.1286621093705</c:v>
                </c:pt>
                <c:pt idx="3688">
                  <c:v>7369.1906738281295</c:v>
                </c:pt>
                <c:pt idx="3689">
                  <c:v>7371.20263671875</c:v>
                </c:pt>
                <c:pt idx="3690">
                  <c:v>7373.15185546875</c:v>
                </c:pt>
                <c:pt idx="3691">
                  <c:v>7375.11083984375</c:v>
                </c:pt>
                <c:pt idx="3692">
                  <c:v>7377.0974121093705</c:v>
                </c:pt>
                <c:pt idx="3693">
                  <c:v>7379.1496582031205</c:v>
                </c:pt>
                <c:pt idx="3694">
                  <c:v>7381.1613769531295</c:v>
                </c:pt>
                <c:pt idx="3695">
                  <c:v>7383.09765625</c:v>
                </c:pt>
                <c:pt idx="3696">
                  <c:v>7384.99658203125</c:v>
                </c:pt>
                <c:pt idx="3697">
                  <c:v>7387.00634765625</c:v>
                </c:pt>
                <c:pt idx="3698">
                  <c:v>7389.13134765625</c:v>
                </c:pt>
                <c:pt idx="3699">
                  <c:v>7391.1203613281295</c:v>
                </c:pt>
                <c:pt idx="3700">
                  <c:v>7393.0568847656295</c:v>
                </c:pt>
                <c:pt idx="3701">
                  <c:v>7394.9931640625</c:v>
                </c:pt>
                <c:pt idx="3702">
                  <c:v>7397.0051269531295</c:v>
                </c:pt>
                <c:pt idx="3703">
                  <c:v>7399.0546875</c:v>
                </c:pt>
                <c:pt idx="3704">
                  <c:v>7400.9909667968795</c:v>
                </c:pt>
                <c:pt idx="3705">
                  <c:v>7402.97802734375</c:v>
                </c:pt>
                <c:pt idx="3706">
                  <c:v>7405.0778808593795</c:v>
                </c:pt>
                <c:pt idx="3707">
                  <c:v>7407.1022949218795</c:v>
                </c:pt>
                <c:pt idx="3708">
                  <c:v>7409.1018066406205</c:v>
                </c:pt>
                <c:pt idx="3709">
                  <c:v>7411.08837890625</c:v>
                </c:pt>
                <c:pt idx="3710">
                  <c:v>7413.03759765625</c:v>
                </c:pt>
                <c:pt idx="3711">
                  <c:v>7415.0622558593795</c:v>
                </c:pt>
                <c:pt idx="3712">
                  <c:v>7417.0739746093705</c:v>
                </c:pt>
                <c:pt idx="3713">
                  <c:v>7419.0856933593795</c:v>
                </c:pt>
                <c:pt idx="3714">
                  <c:v>7421.02197265625</c:v>
                </c:pt>
                <c:pt idx="3715">
                  <c:v>7423.0339355468705</c:v>
                </c:pt>
                <c:pt idx="3716">
                  <c:v>7425.2346191406205</c:v>
                </c:pt>
                <c:pt idx="3717">
                  <c:v>7427.14599609375</c:v>
                </c:pt>
                <c:pt idx="3718">
                  <c:v>7428.9189453125</c:v>
                </c:pt>
                <c:pt idx="3719">
                  <c:v>7430.9558105468705</c:v>
                </c:pt>
                <c:pt idx="3720">
                  <c:v>7433.10595703125</c:v>
                </c:pt>
                <c:pt idx="3721">
                  <c:v>7435.1306152343705</c:v>
                </c:pt>
                <c:pt idx="3722">
                  <c:v>7436.9892578125</c:v>
                </c:pt>
                <c:pt idx="3723">
                  <c:v>7438.9736328125</c:v>
                </c:pt>
                <c:pt idx="3724">
                  <c:v>7441.0380859375</c:v>
                </c:pt>
                <c:pt idx="3725">
                  <c:v>7443.0773925781205</c:v>
                </c:pt>
                <c:pt idx="3726">
                  <c:v>7445.0390625</c:v>
                </c:pt>
                <c:pt idx="3727">
                  <c:v>7446.98828125</c:v>
                </c:pt>
                <c:pt idx="3728">
                  <c:v>7448.9753417968795</c:v>
                </c:pt>
                <c:pt idx="3729">
                  <c:v>7450.9743652343705</c:v>
                </c:pt>
                <c:pt idx="3730">
                  <c:v>7453.07421875</c:v>
                </c:pt>
                <c:pt idx="3731">
                  <c:v>7455.0234375</c:v>
                </c:pt>
                <c:pt idx="3732">
                  <c:v>7457.0729980468705</c:v>
                </c:pt>
                <c:pt idx="3733">
                  <c:v>7459.1101074218795</c:v>
                </c:pt>
                <c:pt idx="3734">
                  <c:v>7461.109375</c:v>
                </c:pt>
                <c:pt idx="3735">
                  <c:v>7463.1335449218795</c:v>
                </c:pt>
                <c:pt idx="3736">
                  <c:v>7465.0197753906295</c:v>
                </c:pt>
                <c:pt idx="3737">
                  <c:v>7467.03173828125</c:v>
                </c:pt>
                <c:pt idx="3738">
                  <c:v>7468.9680175781205</c:v>
                </c:pt>
                <c:pt idx="3739">
                  <c:v>7470.9172363281295</c:v>
                </c:pt>
                <c:pt idx="3740">
                  <c:v>7473.04248046875</c:v>
                </c:pt>
                <c:pt idx="3741">
                  <c:v>7475.0920410156205</c:v>
                </c:pt>
                <c:pt idx="3742">
                  <c:v>7477.0537109375</c:v>
                </c:pt>
                <c:pt idx="3743">
                  <c:v>7479.1032714843795</c:v>
                </c:pt>
                <c:pt idx="3744">
                  <c:v>7481.1149902343705</c:v>
                </c:pt>
                <c:pt idx="3745">
                  <c:v>7483.0390625</c:v>
                </c:pt>
                <c:pt idx="3746">
                  <c:v>7485.076171875</c:v>
                </c:pt>
                <c:pt idx="3747">
                  <c:v>7487.087890625</c:v>
                </c:pt>
                <c:pt idx="3748">
                  <c:v>7489.04931640625</c:v>
                </c:pt>
                <c:pt idx="3749">
                  <c:v>7491.0612792968795</c:v>
                </c:pt>
                <c:pt idx="3750">
                  <c:v>7493.060546875</c:v>
                </c:pt>
                <c:pt idx="3751">
                  <c:v>7495.0095214843795</c:v>
                </c:pt>
                <c:pt idx="3752">
                  <c:v>7496.97119140625</c:v>
                </c:pt>
                <c:pt idx="3753">
                  <c:v>7498.9704589843795</c:v>
                </c:pt>
                <c:pt idx="3754">
                  <c:v>7500.9296875</c:v>
                </c:pt>
                <c:pt idx="3755">
                  <c:v>7502.94189453125</c:v>
                </c:pt>
                <c:pt idx="3756">
                  <c:v>7505.0944824218795</c:v>
                </c:pt>
                <c:pt idx="3757">
                  <c:v>7507.0935058593795</c:v>
                </c:pt>
                <c:pt idx="3758">
                  <c:v>7508.9670410156205</c:v>
                </c:pt>
                <c:pt idx="3759">
                  <c:v>7510.86328125</c:v>
                </c:pt>
                <c:pt idx="3760">
                  <c:v>7512.8352050781205</c:v>
                </c:pt>
                <c:pt idx="3761">
                  <c:v>7514.9123535156205</c:v>
                </c:pt>
                <c:pt idx="3762">
                  <c:v>7516.9138183593795</c:v>
                </c:pt>
                <c:pt idx="3763">
                  <c:v>7518.88818359375</c:v>
                </c:pt>
                <c:pt idx="3764">
                  <c:v>7521.0009765625</c:v>
                </c:pt>
                <c:pt idx="3765">
                  <c:v>7523.0378417968795</c:v>
                </c:pt>
                <c:pt idx="3766">
                  <c:v>7525.0244140625</c:v>
                </c:pt>
                <c:pt idx="3767">
                  <c:v>7527.0466308593795</c:v>
                </c:pt>
                <c:pt idx="3768">
                  <c:v>7528.9833984375</c:v>
                </c:pt>
                <c:pt idx="3769">
                  <c:v>7531.0856933593795</c:v>
                </c:pt>
                <c:pt idx="3770">
                  <c:v>7533.1328125</c:v>
                </c:pt>
                <c:pt idx="3771">
                  <c:v>7535.0568847656295</c:v>
                </c:pt>
                <c:pt idx="3772">
                  <c:v>7537.0583496093705</c:v>
                </c:pt>
                <c:pt idx="3773">
                  <c:v>7538.9921875</c:v>
                </c:pt>
                <c:pt idx="3774">
                  <c:v>7540.9765625</c:v>
                </c:pt>
                <c:pt idx="3775">
                  <c:v>7542.99072265625</c:v>
                </c:pt>
                <c:pt idx="3776">
                  <c:v>7544.9421386718705</c:v>
                </c:pt>
                <c:pt idx="3777">
                  <c:v>7546.9541015625</c:v>
                </c:pt>
                <c:pt idx="3778">
                  <c:v>7549.0036621093705</c:v>
                </c:pt>
                <c:pt idx="3779">
                  <c:v>7551.0283203125</c:v>
                </c:pt>
                <c:pt idx="3780">
                  <c:v>7553.0153808593795</c:v>
                </c:pt>
                <c:pt idx="3781">
                  <c:v>7555.01220703125</c:v>
                </c:pt>
                <c:pt idx="3782">
                  <c:v>7556.9235839843795</c:v>
                </c:pt>
                <c:pt idx="3783">
                  <c:v>7558.9128417968795</c:v>
                </c:pt>
                <c:pt idx="3784">
                  <c:v>7560.9494628906295</c:v>
                </c:pt>
                <c:pt idx="3785">
                  <c:v>7562.9736328125</c:v>
                </c:pt>
                <c:pt idx="3786">
                  <c:v>7565.0212402343705</c:v>
                </c:pt>
                <c:pt idx="3787">
                  <c:v>7566.9450683593795</c:v>
                </c:pt>
                <c:pt idx="3788">
                  <c:v>7568.9465332031205</c:v>
                </c:pt>
                <c:pt idx="3789">
                  <c:v>7571.0568847656295</c:v>
                </c:pt>
                <c:pt idx="3790">
                  <c:v>7573.0939941406205</c:v>
                </c:pt>
                <c:pt idx="3791">
                  <c:v>7575.0830078125</c:v>
                </c:pt>
                <c:pt idx="3792">
                  <c:v>7576.96923828125</c:v>
                </c:pt>
                <c:pt idx="3793">
                  <c:v>7578.9560546875</c:v>
                </c:pt>
                <c:pt idx="3794">
                  <c:v>7581.0310058593795</c:v>
                </c:pt>
                <c:pt idx="3795">
                  <c:v>7582.9296875</c:v>
                </c:pt>
                <c:pt idx="3796">
                  <c:v>7584.8405761718705</c:v>
                </c:pt>
                <c:pt idx="3797">
                  <c:v>7586.8273925781205</c:v>
                </c:pt>
                <c:pt idx="3798">
                  <c:v>7588.86474609375</c:v>
                </c:pt>
                <c:pt idx="3799">
                  <c:v>7591.0402832031205</c:v>
                </c:pt>
                <c:pt idx="3800">
                  <c:v>7593.0773925781205</c:v>
                </c:pt>
                <c:pt idx="3801">
                  <c:v>7594.96337890625</c:v>
                </c:pt>
                <c:pt idx="3802">
                  <c:v>7596.97509765625</c:v>
                </c:pt>
                <c:pt idx="3803">
                  <c:v>7598.9870605468705</c:v>
                </c:pt>
                <c:pt idx="3804">
                  <c:v>7600.9235839843795</c:v>
                </c:pt>
                <c:pt idx="3805">
                  <c:v>7602.9353027343705</c:v>
                </c:pt>
                <c:pt idx="3806">
                  <c:v>7604.9345703125</c:v>
                </c:pt>
                <c:pt idx="3807">
                  <c:v>7606.8962402343705</c:v>
                </c:pt>
                <c:pt idx="3808">
                  <c:v>7608.8703613281295</c:v>
                </c:pt>
                <c:pt idx="3809">
                  <c:v>7610.8444824218795</c:v>
                </c:pt>
                <c:pt idx="3810">
                  <c:v>7612.8688964843795</c:v>
                </c:pt>
                <c:pt idx="3811">
                  <c:v>7614.94384765625</c:v>
                </c:pt>
                <c:pt idx="3812">
                  <c:v>7617.06884765625</c:v>
                </c:pt>
                <c:pt idx="3813">
                  <c:v>7619.05322265625</c:v>
                </c:pt>
                <c:pt idx="3814">
                  <c:v>7620.8642578125</c:v>
                </c:pt>
                <c:pt idx="3815">
                  <c:v>7622.80322265625</c:v>
                </c:pt>
                <c:pt idx="3816">
                  <c:v>7624.9658203125</c:v>
                </c:pt>
                <c:pt idx="3817">
                  <c:v>7626.9372558593795</c:v>
                </c:pt>
                <c:pt idx="3818">
                  <c:v>7628.8107910156205</c:v>
                </c:pt>
                <c:pt idx="3819">
                  <c:v>7630.8879394531295</c:v>
                </c:pt>
                <c:pt idx="3820">
                  <c:v>7632.8620605468705</c:v>
                </c:pt>
                <c:pt idx="3821">
                  <c:v>7634.7734375</c:v>
                </c:pt>
                <c:pt idx="3822">
                  <c:v>7636.8483886718705</c:v>
                </c:pt>
                <c:pt idx="3823">
                  <c:v>7638.91064453125</c:v>
                </c:pt>
                <c:pt idx="3824">
                  <c:v>7640.9851074218795</c:v>
                </c:pt>
                <c:pt idx="3825">
                  <c:v>7642.9216308593795</c:v>
                </c:pt>
                <c:pt idx="3826">
                  <c:v>7644.7705078125</c:v>
                </c:pt>
                <c:pt idx="3827">
                  <c:v>7646.7824707031205</c:v>
                </c:pt>
                <c:pt idx="3828">
                  <c:v>7648.85693359375</c:v>
                </c:pt>
                <c:pt idx="3829">
                  <c:v>7650.9313964843795</c:v>
                </c:pt>
                <c:pt idx="3830">
                  <c:v>7652.943359375</c:v>
                </c:pt>
                <c:pt idx="3831">
                  <c:v>7654.94287109375</c:v>
                </c:pt>
                <c:pt idx="3832">
                  <c:v>7657.0051269531295</c:v>
                </c:pt>
                <c:pt idx="3833">
                  <c:v>7658.9919433593795</c:v>
                </c:pt>
                <c:pt idx="3834">
                  <c:v>7660.9030761718705</c:v>
                </c:pt>
                <c:pt idx="3835">
                  <c:v>7662.8518066406205</c:v>
                </c:pt>
                <c:pt idx="3836">
                  <c:v>7664.8388671875</c:v>
                </c:pt>
                <c:pt idx="3837">
                  <c:v>7666.8259277343705</c:v>
                </c:pt>
                <c:pt idx="3838">
                  <c:v>7668.87548828125</c:v>
                </c:pt>
                <c:pt idx="3839">
                  <c:v>7670.91015625</c:v>
                </c:pt>
                <c:pt idx="3840">
                  <c:v>7672.8967285156205</c:v>
                </c:pt>
                <c:pt idx="3841">
                  <c:v>7674.8732910156205</c:v>
                </c:pt>
                <c:pt idx="3842">
                  <c:v>7676.7971191406205</c:v>
                </c:pt>
                <c:pt idx="3843">
                  <c:v>7678.8845214843795</c:v>
                </c:pt>
                <c:pt idx="3844">
                  <c:v>7680.99462890625</c:v>
                </c:pt>
                <c:pt idx="3845">
                  <c:v>7682.9538574218795</c:v>
                </c:pt>
                <c:pt idx="3846">
                  <c:v>7685.0185546875</c:v>
                </c:pt>
                <c:pt idx="3847">
                  <c:v>7686.9318847656295</c:v>
                </c:pt>
                <c:pt idx="3848">
                  <c:v>7688.8054199218795</c:v>
                </c:pt>
                <c:pt idx="3849">
                  <c:v>7690.8303222656295</c:v>
                </c:pt>
                <c:pt idx="3850">
                  <c:v>7692.74169921875</c:v>
                </c:pt>
                <c:pt idx="3851">
                  <c:v>7694.6779785156205</c:v>
                </c:pt>
                <c:pt idx="3852">
                  <c:v>7696.72509765625</c:v>
                </c:pt>
                <c:pt idx="3853">
                  <c:v>7698.7746582031205</c:v>
                </c:pt>
                <c:pt idx="3854">
                  <c:v>7700.73876953125</c:v>
                </c:pt>
                <c:pt idx="3855">
                  <c:v>7702.7253417968795</c:v>
                </c:pt>
                <c:pt idx="3856">
                  <c:v>7704.7724609375</c:v>
                </c:pt>
                <c:pt idx="3857">
                  <c:v>7706.94775390625</c:v>
                </c:pt>
                <c:pt idx="3858">
                  <c:v>7708.9870605468705</c:v>
                </c:pt>
                <c:pt idx="3859">
                  <c:v>7710.8986816406205</c:v>
                </c:pt>
                <c:pt idx="3860">
                  <c:v>7712.93603515625</c:v>
                </c:pt>
                <c:pt idx="3861">
                  <c:v>7714.8349609375</c:v>
                </c:pt>
                <c:pt idx="3862">
                  <c:v>7716.70849609375</c:v>
                </c:pt>
                <c:pt idx="3863">
                  <c:v>7718.82080078125</c:v>
                </c:pt>
                <c:pt idx="3864">
                  <c:v>7720.9309082031205</c:v>
                </c:pt>
                <c:pt idx="3865">
                  <c:v>7722.8671875</c:v>
                </c:pt>
                <c:pt idx="3866">
                  <c:v>7724.80615234375</c:v>
                </c:pt>
                <c:pt idx="3867">
                  <c:v>7726.9187011718705</c:v>
                </c:pt>
                <c:pt idx="3868">
                  <c:v>7728.8798828125</c:v>
                </c:pt>
                <c:pt idx="3869">
                  <c:v>7730.7512207031205</c:v>
                </c:pt>
                <c:pt idx="3870">
                  <c:v>7732.7634277343705</c:v>
                </c:pt>
                <c:pt idx="3871">
                  <c:v>7734.9411621093705</c:v>
                </c:pt>
                <c:pt idx="3872">
                  <c:v>7736.927734375</c:v>
                </c:pt>
                <c:pt idx="3873">
                  <c:v>7738.8010253906295</c:v>
                </c:pt>
                <c:pt idx="3874">
                  <c:v>7740.8381347656295</c:v>
                </c:pt>
                <c:pt idx="3875">
                  <c:v>7742.8376464843795</c:v>
                </c:pt>
                <c:pt idx="3876">
                  <c:v>7744.9123535156205</c:v>
                </c:pt>
                <c:pt idx="3877">
                  <c:v>7746.9743652343705</c:v>
                </c:pt>
                <c:pt idx="3878">
                  <c:v>7748.9111328125</c:v>
                </c:pt>
                <c:pt idx="3879">
                  <c:v>7750.8479003906295</c:v>
                </c:pt>
                <c:pt idx="3880">
                  <c:v>7752.8469238281295</c:v>
                </c:pt>
                <c:pt idx="3881">
                  <c:v>7754.80859375</c:v>
                </c:pt>
                <c:pt idx="3882">
                  <c:v>7756.7575683593795</c:v>
                </c:pt>
                <c:pt idx="3883">
                  <c:v>7758.7565917968795</c:v>
                </c:pt>
                <c:pt idx="3884">
                  <c:v>7760.90673828125</c:v>
                </c:pt>
                <c:pt idx="3885">
                  <c:v>7762.9189453125</c:v>
                </c:pt>
                <c:pt idx="3886">
                  <c:v>7764.72998046875</c:v>
                </c:pt>
                <c:pt idx="3887">
                  <c:v>7766.7165527343705</c:v>
                </c:pt>
                <c:pt idx="3888">
                  <c:v>7768.8415527343705</c:v>
                </c:pt>
                <c:pt idx="3889">
                  <c:v>7770.8259277343705</c:v>
                </c:pt>
                <c:pt idx="3890">
                  <c:v>7772.7976074218795</c:v>
                </c:pt>
                <c:pt idx="3891">
                  <c:v>7774.8220214843795</c:v>
                </c:pt>
                <c:pt idx="3892">
                  <c:v>7776.8239746093705</c:v>
                </c:pt>
                <c:pt idx="3893">
                  <c:v>7778.7880859375</c:v>
                </c:pt>
                <c:pt idx="3894">
                  <c:v>7780.8125</c:v>
                </c:pt>
                <c:pt idx="3895">
                  <c:v>7782.9248046875</c:v>
                </c:pt>
                <c:pt idx="3896">
                  <c:v>7784.88623046875</c:v>
                </c:pt>
                <c:pt idx="3897">
                  <c:v>7786.78515625</c:v>
                </c:pt>
                <c:pt idx="3898">
                  <c:v>7788.8474121093705</c:v>
                </c:pt>
                <c:pt idx="3899">
                  <c:v>7790.8215332031205</c:v>
                </c:pt>
                <c:pt idx="3900">
                  <c:v>7792.73291015625</c:v>
                </c:pt>
                <c:pt idx="3901">
                  <c:v>7794.8203125</c:v>
                </c:pt>
                <c:pt idx="3902">
                  <c:v>7796.7819824218795</c:v>
                </c:pt>
                <c:pt idx="3903">
                  <c:v>7798.7561035156205</c:v>
                </c:pt>
                <c:pt idx="3904">
                  <c:v>7800.94384765625</c:v>
                </c:pt>
                <c:pt idx="3905">
                  <c:v>7802.9934082031205</c:v>
                </c:pt>
                <c:pt idx="3906">
                  <c:v>7804.8796386718705</c:v>
                </c:pt>
                <c:pt idx="3907">
                  <c:v>7806.765625</c:v>
                </c:pt>
                <c:pt idx="3908">
                  <c:v>7808.7395019531295</c:v>
                </c:pt>
                <c:pt idx="3909">
                  <c:v>7810.76416015625</c:v>
                </c:pt>
                <c:pt idx="3910">
                  <c:v>7812.7487792968795</c:v>
                </c:pt>
                <c:pt idx="3911">
                  <c:v>7814.8486328125</c:v>
                </c:pt>
                <c:pt idx="3912">
                  <c:v>7816.8127441406205</c:v>
                </c:pt>
                <c:pt idx="3913">
                  <c:v>7818.6989746093705</c:v>
                </c:pt>
                <c:pt idx="3914">
                  <c:v>7820.7863769531295</c:v>
                </c:pt>
                <c:pt idx="3915">
                  <c:v>7822.783203125</c:v>
                </c:pt>
                <c:pt idx="3916">
                  <c:v>7824.6691894531295</c:v>
                </c:pt>
                <c:pt idx="3917">
                  <c:v>7826.6706542968795</c:v>
                </c:pt>
                <c:pt idx="3918">
                  <c:v>7828.73291015625</c:v>
                </c:pt>
                <c:pt idx="3919">
                  <c:v>7830.8078613281295</c:v>
                </c:pt>
                <c:pt idx="3920">
                  <c:v>7832.8195800781205</c:v>
                </c:pt>
                <c:pt idx="3921">
                  <c:v>7834.73095703125</c:v>
                </c:pt>
                <c:pt idx="3922">
                  <c:v>7836.705078125</c:v>
                </c:pt>
                <c:pt idx="3923">
                  <c:v>7838.7294921875</c:v>
                </c:pt>
                <c:pt idx="3924">
                  <c:v>7840.72900390625</c:v>
                </c:pt>
                <c:pt idx="3925">
                  <c:v>7842.7890625</c:v>
                </c:pt>
                <c:pt idx="3926">
                  <c:v>7844.7883300781205</c:v>
                </c:pt>
                <c:pt idx="3927">
                  <c:v>7846.7395019531295</c:v>
                </c:pt>
                <c:pt idx="3928">
                  <c:v>7848.8518066406205</c:v>
                </c:pt>
                <c:pt idx="3929">
                  <c:v>7850.8361816406205</c:v>
                </c:pt>
                <c:pt idx="3930">
                  <c:v>7852.7351074218795</c:v>
                </c:pt>
                <c:pt idx="3931">
                  <c:v>7854.7998046875</c:v>
                </c:pt>
                <c:pt idx="3932">
                  <c:v>7856.82421875</c:v>
                </c:pt>
                <c:pt idx="3933">
                  <c:v>7858.7858886718705</c:v>
                </c:pt>
                <c:pt idx="3934">
                  <c:v>7860.810546875</c:v>
                </c:pt>
                <c:pt idx="3935">
                  <c:v>7862.9104003906295</c:v>
                </c:pt>
                <c:pt idx="3936">
                  <c:v>7864.79638671875</c:v>
                </c:pt>
                <c:pt idx="3937">
                  <c:v>7866.63232421875</c:v>
                </c:pt>
                <c:pt idx="3938">
                  <c:v>7868.75732421875</c:v>
                </c:pt>
                <c:pt idx="3939">
                  <c:v>7870.79443359375</c:v>
                </c:pt>
                <c:pt idx="3940">
                  <c:v>7872.6906738281295</c:v>
                </c:pt>
                <c:pt idx="3941">
                  <c:v>7874.73779296875</c:v>
                </c:pt>
                <c:pt idx="3942">
                  <c:v>7876.7775878906295</c:v>
                </c:pt>
                <c:pt idx="3943">
                  <c:v>7878.6787109375</c:v>
                </c:pt>
                <c:pt idx="3944">
                  <c:v>7880.6652832031205</c:v>
                </c:pt>
                <c:pt idx="3945">
                  <c:v>7882.71484375</c:v>
                </c:pt>
                <c:pt idx="3946">
                  <c:v>7884.673828125</c:v>
                </c:pt>
                <c:pt idx="3947">
                  <c:v>7886.7109375</c:v>
                </c:pt>
                <c:pt idx="3948">
                  <c:v>7888.6877441406205</c:v>
                </c:pt>
                <c:pt idx="3949">
                  <c:v>7890.56103515625</c:v>
                </c:pt>
                <c:pt idx="3950">
                  <c:v>7892.7238769531295</c:v>
                </c:pt>
                <c:pt idx="3951">
                  <c:v>7894.82421875</c:v>
                </c:pt>
                <c:pt idx="3952">
                  <c:v>7896.7102050781205</c:v>
                </c:pt>
                <c:pt idx="3953">
                  <c:v>7898.6716308593795</c:v>
                </c:pt>
                <c:pt idx="3954">
                  <c:v>7900.7214355468705</c:v>
                </c:pt>
                <c:pt idx="3955">
                  <c:v>7902.7961425781205</c:v>
                </c:pt>
                <c:pt idx="3956">
                  <c:v>7904.732421875</c:v>
                </c:pt>
                <c:pt idx="3957">
                  <c:v>7906.63134765625</c:v>
                </c:pt>
                <c:pt idx="3958">
                  <c:v>7908.7438964843795</c:v>
                </c:pt>
                <c:pt idx="3959">
                  <c:v>7910.765625</c:v>
                </c:pt>
                <c:pt idx="3960">
                  <c:v>7912.6643066406205</c:v>
                </c:pt>
                <c:pt idx="3961">
                  <c:v>7914.6787109375</c:v>
                </c:pt>
                <c:pt idx="3962">
                  <c:v>7916.6403808593795</c:v>
                </c:pt>
                <c:pt idx="3963">
                  <c:v>7918.6774902343705</c:v>
                </c:pt>
                <c:pt idx="3964">
                  <c:v>7920.7145996093705</c:v>
                </c:pt>
                <c:pt idx="3965">
                  <c:v>7922.7141113281295</c:v>
                </c:pt>
                <c:pt idx="3966">
                  <c:v>7924.7385253906295</c:v>
                </c:pt>
                <c:pt idx="3967">
                  <c:v>7926.6748046875</c:v>
                </c:pt>
                <c:pt idx="3968">
                  <c:v>7928.7998046875</c:v>
                </c:pt>
                <c:pt idx="3969">
                  <c:v>7930.79931640625</c:v>
                </c:pt>
                <c:pt idx="3970">
                  <c:v>7932.60986328125</c:v>
                </c:pt>
                <c:pt idx="3971">
                  <c:v>7934.697265625</c:v>
                </c:pt>
                <c:pt idx="3972">
                  <c:v>7936.8225097656295</c:v>
                </c:pt>
                <c:pt idx="3973">
                  <c:v>7938.79638671875</c:v>
                </c:pt>
                <c:pt idx="3974">
                  <c:v>7940.7077636718705</c:v>
                </c:pt>
                <c:pt idx="3975">
                  <c:v>7942.6318359375</c:v>
                </c:pt>
                <c:pt idx="3976">
                  <c:v>7944.63134765625</c:v>
                </c:pt>
                <c:pt idx="3977">
                  <c:v>7946.66796875</c:v>
                </c:pt>
                <c:pt idx="3978">
                  <c:v>7948.7927246093705</c:v>
                </c:pt>
                <c:pt idx="3979">
                  <c:v>7950.8552246093705</c:v>
                </c:pt>
                <c:pt idx="3980">
                  <c:v>7952.6911621093705</c:v>
                </c:pt>
                <c:pt idx="3981">
                  <c:v>7954.6022949218795</c:v>
                </c:pt>
                <c:pt idx="3982">
                  <c:v>7956.6015625</c:v>
                </c:pt>
                <c:pt idx="3983">
                  <c:v>7958.58837890625</c:v>
                </c:pt>
                <c:pt idx="3984">
                  <c:v>7960.6379394531295</c:v>
                </c:pt>
                <c:pt idx="3985">
                  <c:v>7962.6623535156205</c:v>
                </c:pt>
                <c:pt idx="3986">
                  <c:v>7964.67431640625</c:v>
                </c:pt>
                <c:pt idx="3987">
                  <c:v>7966.68603515625</c:v>
                </c:pt>
                <c:pt idx="3988">
                  <c:v>7968.69580078125</c:v>
                </c:pt>
                <c:pt idx="3989">
                  <c:v>7970.720703125</c:v>
                </c:pt>
                <c:pt idx="3990">
                  <c:v>7972.671875</c:v>
                </c:pt>
                <c:pt idx="3991">
                  <c:v>7974.62060546875</c:v>
                </c:pt>
                <c:pt idx="3992">
                  <c:v>7976.54443359375</c:v>
                </c:pt>
                <c:pt idx="3993">
                  <c:v>7978.556640625</c:v>
                </c:pt>
                <c:pt idx="3994">
                  <c:v>7980.7570800781205</c:v>
                </c:pt>
                <c:pt idx="3995">
                  <c:v>7982.76904296875</c:v>
                </c:pt>
                <c:pt idx="3996">
                  <c:v>7984.6301269531295</c:v>
                </c:pt>
                <c:pt idx="3997">
                  <c:v>7986.61669921875</c:v>
                </c:pt>
                <c:pt idx="3998">
                  <c:v>7988.61376953125</c:v>
                </c:pt>
                <c:pt idx="3999">
                  <c:v>7990.6384277343705</c:v>
                </c:pt>
                <c:pt idx="4000">
                  <c:v>7992.7509765625</c:v>
                </c:pt>
                <c:pt idx="4001">
                  <c:v>7994.7121582031205</c:v>
                </c:pt>
                <c:pt idx="4002">
                  <c:v>7996.7263183593795</c:v>
                </c:pt>
                <c:pt idx="4003">
                  <c:v>7998.77587890625</c:v>
                </c:pt>
                <c:pt idx="4004">
                  <c:v>8000.62451171875</c:v>
                </c:pt>
                <c:pt idx="4005">
                  <c:v>8002.54833984375</c:v>
                </c:pt>
                <c:pt idx="4006">
                  <c:v>8004.56005859375</c:v>
                </c:pt>
                <c:pt idx="4007">
                  <c:v>8006.60986328125</c:v>
                </c:pt>
                <c:pt idx="4008">
                  <c:v>8008.6721191406205</c:v>
                </c:pt>
                <c:pt idx="4009">
                  <c:v>8010.6337890625</c:v>
                </c:pt>
                <c:pt idx="4010">
                  <c:v>8012.5700683593795</c:v>
                </c:pt>
                <c:pt idx="4011">
                  <c:v>8014.5295410156205</c:v>
                </c:pt>
                <c:pt idx="4012">
                  <c:v>8016.54150390625</c:v>
                </c:pt>
                <c:pt idx="4013">
                  <c:v>8018.60595703125</c:v>
                </c:pt>
                <c:pt idx="4014">
                  <c:v>8020.5673828125</c:v>
                </c:pt>
                <c:pt idx="4015">
                  <c:v>8022.54150390625</c:v>
                </c:pt>
                <c:pt idx="4016">
                  <c:v>8024.5031738281295</c:v>
                </c:pt>
                <c:pt idx="4017">
                  <c:v>8026.60302734375</c:v>
                </c:pt>
                <c:pt idx="4018">
                  <c:v>8028.6501464843795</c:v>
                </c:pt>
                <c:pt idx="4019">
                  <c:v>8030.5615234375</c:v>
                </c:pt>
                <c:pt idx="4020">
                  <c:v>8032.6389160156205</c:v>
                </c:pt>
                <c:pt idx="4021">
                  <c:v>8034.62548828125</c:v>
                </c:pt>
                <c:pt idx="4022">
                  <c:v>8036.53662109375</c:v>
                </c:pt>
                <c:pt idx="4023">
                  <c:v>8038.5612792968795</c:v>
                </c:pt>
                <c:pt idx="4024">
                  <c:v>8040.5859375</c:v>
                </c:pt>
                <c:pt idx="4025">
                  <c:v>8042.5979003906295</c:v>
                </c:pt>
                <c:pt idx="4026">
                  <c:v>8044.607421875</c:v>
                </c:pt>
                <c:pt idx="4027">
                  <c:v>8046.5939941406205</c:v>
                </c:pt>
                <c:pt idx="4028">
                  <c:v>8048.6335449218795</c:v>
                </c:pt>
                <c:pt idx="4029">
                  <c:v>8050.59521484375</c:v>
                </c:pt>
                <c:pt idx="4030">
                  <c:v>8052.5693359375</c:v>
                </c:pt>
                <c:pt idx="4031">
                  <c:v>8054.5283203125</c:v>
                </c:pt>
                <c:pt idx="4032">
                  <c:v>8056.5400390625</c:v>
                </c:pt>
                <c:pt idx="4033">
                  <c:v>8058.6550292968795</c:v>
                </c:pt>
                <c:pt idx="4034">
                  <c:v>8060.6669921875</c:v>
                </c:pt>
                <c:pt idx="4035">
                  <c:v>8062.6787109375</c:v>
                </c:pt>
                <c:pt idx="4036">
                  <c:v>8064.7785644531295</c:v>
                </c:pt>
                <c:pt idx="4037">
                  <c:v>8066.62744140625</c:v>
                </c:pt>
                <c:pt idx="4038">
                  <c:v>8068.4384765625</c:v>
                </c:pt>
                <c:pt idx="4039">
                  <c:v>8070.5859375</c:v>
                </c:pt>
                <c:pt idx="4040">
                  <c:v>8072.62255859375</c:v>
                </c:pt>
                <c:pt idx="4041">
                  <c:v>8074.52392578125</c:v>
                </c:pt>
                <c:pt idx="4042">
                  <c:v>8076.58642578125</c:v>
                </c:pt>
                <c:pt idx="4043">
                  <c:v>8078.6357421875</c:v>
                </c:pt>
                <c:pt idx="4044">
                  <c:v>8080.60986328125</c:v>
                </c:pt>
                <c:pt idx="4045">
                  <c:v>8082.61962890625</c:v>
                </c:pt>
                <c:pt idx="4046">
                  <c:v>8084.6062011718705</c:v>
                </c:pt>
                <c:pt idx="4047">
                  <c:v>8086.544921875</c:v>
                </c:pt>
                <c:pt idx="4048">
                  <c:v>8088.57958984375</c:v>
                </c:pt>
                <c:pt idx="4049">
                  <c:v>8090.62939453125</c:v>
                </c:pt>
                <c:pt idx="4050">
                  <c:v>8092.6184082031205</c:v>
                </c:pt>
                <c:pt idx="4051">
                  <c:v>8094.61767578125</c:v>
                </c:pt>
                <c:pt idx="4052">
                  <c:v>8096.5793457031205</c:v>
                </c:pt>
                <c:pt idx="4053">
                  <c:v>8098.6416015625</c:v>
                </c:pt>
                <c:pt idx="4054">
                  <c:v>8100.7165527343705</c:v>
                </c:pt>
                <c:pt idx="4055">
                  <c:v>8102.6779785156205</c:v>
                </c:pt>
                <c:pt idx="4056">
                  <c:v>8104.6247558593795</c:v>
                </c:pt>
                <c:pt idx="4057">
                  <c:v>8106.58642578125</c:v>
                </c:pt>
                <c:pt idx="4058">
                  <c:v>8108.6384277343705</c:v>
                </c:pt>
                <c:pt idx="4059">
                  <c:v>8110.60009765625</c:v>
                </c:pt>
                <c:pt idx="4060">
                  <c:v>8112.4987792968795</c:v>
                </c:pt>
                <c:pt idx="4061">
                  <c:v>8114.6110839843795</c:v>
                </c:pt>
                <c:pt idx="4062">
                  <c:v>8116.5852050781205</c:v>
                </c:pt>
                <c:pt idx="4063">
                  <c:v>8118.5065917968795</c:v>
                </c:pt>
                <c:pt idx="4064">
                  <c:v>8120.6416015625</c:v>
                </c:pt>
                <c:pt idx="4065">
                  <c:v>8122.6311035156205</c:v>
                </c:pt>
                <c:pt idx="4066">
                  <c:v>8124.5927734375</c:v>
                </c:pt>
                <c:pt idx="4067">
                  <c:v>8126.5290527343705</c:v>
                </c:pt>
                <c:pt idx="4068">
                  <c:v>8128.4677734375</c:v>
                </c:pt>
                <c:pt idx="4069">
                  <c:v>8130.47705078125</c:v>
                </c:pt>
                <c:pt idx="4070">
                  <c:v>8132.61474609375</c:v>
                </c:pt>
                <c:pt idx="4071">
                  <c:v>8134.6042480468705</c:v>
                </c:pt>
                <c:pt idx="4072">
                  <c:v>8136.4401855468705</c:v>
                </c:pt>
                <c:pt idx="4073">
                  <c:v>8138.5148925781205</c:v>
                </c:pt>
                <c:pt idx="4074">
                  <c:v>8140.51416015625</c:v>
                </c:pt>
                <c:pt idx="4075">
                  <c:v>8142.5009765625</c:v>
                </c:pt>
                <c:pt idx="4076">
                  <c:v>8144.5256347656295</c:v>
                </c:pt>
                <c:pt idx="4077">
                  <c:v>8146.5500488281295</c:v>
                </c:pt>
                <c:pt idx="4078">
                  <c:v>8148.56201171875</c:v>
                </c:pt>
                <c:pt idx="4079">
                  <c:v>8150.548828125</c:v>
                </c:pt>
                <c:pt idx="4080">
                  <c:v>8152.5983886718705</c:v>
                </c:pt>
                <c:pt idx="4081">
                  <c:v>8154.5471191406205</c:v>
                </c:pt>
                <c:pt idx="4082">
                  <c:v>8156.6218261718705</c:v>
                </c:pt>
                <c:pt idx="4083">
                  <c:v>8158.6716308593795</c:v>
                </c:pt>
                <c:pt idx="4084">
                  <c:v>8160.50732421875</c:v>
                </c:pt>
                <c:pt idx="4085">
                  <c:v>8162.4814453125</c:v>
                </c:pt>
                <c:pt idx="4086">
                  <c:v>8164.5187988281295</c:v>
                </c:pt>
                <c:pt idx="4087">
                  <c:v>8166.4802246093705</c:v>
                </c:pt>
                <c:pt idx="4088">
                  <c:v>8168.4919433593795</c:v>
                </c:pt>
                <c:pt idx="4089">
                  <c:v>8170.5168457031205</c:v>
                </c:pt>
                <c:pt idx="4090">
                  <c:v>8172.64208984375</c:v>
                </c:pt>
                <c:pt idx="4091">
                  <c:v>8174.75439453125</c:v>
                </c:pt>
                <c:pt idx="4092">
                  <c:v>8176.6652832031205</c:v>
                </c:pt>
                <c:pt idx="4093">
                  <c:v>8178.57666015625</c:v>
                </c:pt>
                <c:pt idx="4094">
                  <c:v>8180.6140136718705</c:v>
                </c:pt>
                <c:pt idx="4095">
                  <c:v>8182.47265625</c:v>
                </c:pt>
                <c:pt idx="4096">
                  <c:v>8184.34619140625</c:v>
                </c:pt>
                <c:pt idx="4097">
                  <c:v>8186.4963378906295</c:v>
                </c:pt>
                <c:pt idx="4098">
                  <c:v>8188.5837402343705</c:v>
                </c:pt>
                <c:pt idx="4099">
                  <c:v>8190.5979003906295</c:v>
                </c:pt>
                <c:pt idx="4100">
                  <c:v>8192.4460449218805</c:v>
                </c:pt>
                <c:pt idx="4101">
                  <c:v>8194.40771484375</c:v>
                </c:pt>
                <c:pt idx="4102">
                  <c:v>8196.4326171875</c:v>
                </c:pt>
                <c:pt idx="4103">
                  <c:v>8198.4697265625</c:v>
                </c:pt>
                <c:pt idx="4104">
                  <c:v>8200.494140625</c:v>
                </c:pt>
                <c:pt idx="4105">
                  <c:v>8202.39306640625</c:v>
                </c:pt>
                <c:pt idx="4106">
                  <c:v>8204.4423828125</c:v>
                </c:pt>
                <c:pt idx="4107">
                  <c:v>8206.4541015625</c:v>
                </c:pt>
                <c:pt idx="4108">
                  <c:v>8208.42578125</c:v>
                </c:pt>
                <c:pt idx="4109">
                  <c:v>8210.57568359375</c:v>
                </c:pt>
                <c:pt idx="4110">
                  <c:v>8212.640625</c:v>
                </c:pt>
                <c:pt idx="4111">
                  <c:v>8214.45166015625</c:v>
                </c:pt>
                <c:pt idx="4112">
                  <c:v>8216.37548828125</c:v>
                </c:pt>
                <c:pt idx="4113">
                  <c:v>8218.5380859375</c:v>
                </c:pt>
                <c:pt idx="4114">
                  <c:v>8220.71337890625</c:v>
                </c:pt>
                <c:pt idx="4115">
                  <c:v>8222.546875</c:v>
                </c:pt>
                <c:pt idx="4116">
                  <c:v>8224.3173828125</c:v>
                </c:pt>
                <c:pt idx="4117">
                  <c:v>8226.4326171875</c:v>
                </c:pt>
                <c:pt idx="4118">
                  <c:v>8228.4970703125</c:v>
                </c:pt>
                <c:pt idx="4119">
                  <c:v>8230.44580078125</c:v>
                </c:pt>
                <c:pt idx="4120">
                  <c:v>8232.46826171875</c:v>
                </c:pt>
                <c:pt idx="4121">
                  <c:v>8234.46484375</c:v>
                </c:pt>
                <c:pt idx="4122">
                  <c:v>8236.40380859375</c:v>
                </c:pt>
                <c:pt idx="4123">
                  <c:v>8238.4560546875</c:v>
                </c:pt>
                <c:pt idx="4124">
                  <c:v>8240.47998046875</c:v>
                </c:pt>
                <c:pt idx="4125">
                  <c:v>8242.41650390625</c:v>
                </c:pt>
                <c:pt idx="4126">
                  <c:v>8244.49169921875</c:v>
                </c:pt>
                <c:pt idx="4127">
                  <c:v>8246.52880859375</c:v>
                </c:pt>
                <c:pt idx="4128">
                  <c:v>8248.45263671875</c:v>
                </c:pt>
                <c:pt idx="4129">
                  <c:v>8250.37646484375</c:v>
                </c:pt>
                <c:pt idx="4130">
                  <c:v>8252.4638671875</c:v>
                </c:pt>
                <c:pt idx="4131">
                  <c:v>8254.513671875</c:v>
                </c:pt>
                <c:pt idx="4132">
                  <c:v>8256.4248046875</c:v>
                </c:pt>
                <c:pt idx="4133">
                  <c:v>8258.44921875</c:v>
                </c:pt>
                <c:pt idx="4134">
                  <c:v>8260.51171875</c:v>
                </c:pt>
                <c:pt idx="4135">
                  <c:v>8262.470703125</c:v>
                </c:pt>
                <c:pt idx="4136">
                  <c:v>8264.4697265625</c:v>
                </c:pt>
                <c:pt idx="4137">
                  <c:v>8266.53466796875</c:v>
                </c:pt>
                <c:pt idx="4138">
                  <c:v>8268.48388671875</c:v>
                </c:pt>
                <c:pt idx="4139">
                  <c:v>8270.4453125</c:v>
                </c:pt>
                <c:pt idx="4140">
                  <c:v>8272.45458984375</c:v>
                </c:pt>
                <c:pt idx="4141">
                  <c:v>8274.4287109375</c:v>
                </c:pt>
                <c:pt idx="4142">
                  <c:v>8276.45556640625</c:v>
                </c:pt>
                <c:pt idx="4143">
                  <c:v>8278.47998046875</c:v>
                </c:pt>
                <c:pt idx="4144">
                  <c:v>8280.41650390625</c:v>
                </c:pt>
                <c:pt idx="4145">
                  <c:v>8282.47900390625</c:v>
                </c:pt>
                <c:pt idx="4146">
                  <c:v>8284.50341796875</c:v>
                </c:pt>
                <c:pt idx="4147">
                  <c:v>8286.4521484375</c:v>
                </c:pt>
                <c:pt idx="4148">
                  <c:v>8288.4365234375</c:v>
                </c:pt>
                <c:pt idx="4149">
                  <c:v>8290.34814453125</c:v>
                </c:pt>
                <c:pt idx="4150">
                  <c:v>8292.3349609375</c:v>
                </c:pt>
                <c:pt idx="4151">
                  <c:v>8294.4091796875</c:v>
                </c:pt>
                <c:pt idx="4152">
                  <c:v>8296.3984375</c:v>
                </c:pt>
                <c:pt idx="4153">
                  <c:v>8298.4482421875</c:v>
                </c:pt>
                <c:pt idx="4154">
                  <c:v>8300.52294921875</c:v>
                </c:pt>
                <c:pt idx="4155">
                  <c:v>8302.47216796875</c:v>
                </c:pt>
                <c:pt idx="4156">
                  <c:v>8304.48388671875</c:v>
                </c:pt>
                <c:pt idx="4157">
                  <c:v>8306.40771484375</c:v>
                </c:pt>
                <c:pt idx="4158">
                  <c:v>8308.47021484375</c:v>
                </c:pt>
                <c:pt idx="4159">
                  <c:v>8310.544921875</c:v>
                </c:pt>
                <c:pt idx="4160">
                  <c:v>8312.48095703125</c:v>
                </c:pt>
                <c:pt idx="4161">
                  <c:v>8314.4931640625</c:v>
                </c:pt>
                <c:pt idx="4162">
                  <c:v>8316.4296875</c:v>
                </c:pt>
                <c:pt idx="4163">
                  <c:v>8318.44140625</c:v>
                </c:pt>
                <c:pt idx="4164">
                  <c:v>8320.4912109375</c:v>
                </c:pt>
                <c:pt idx="4165">
                  <c:v>8322.46533203125</c:v>
                </c:pt>
                <c:pt idx="4166">
                  <c:v>8324.33642578125</c:v>
                </c:pt>
                <c:pt idx="4167">
                  <c:v>8326.32080078125</c:v>
                </c:pt>
                <c:pt idx="4168">
                  <c:v>8328.548828125</c:v>
                </c:pt>
                <c:pt idx="4169">
                  <c:v>8330.56298828125</c:v>
                </c:pt>
                <c:pt idx="4170">
                  <c:v>8332.41162109375</c:v>
                </c:pt>
                <c:pt idx="4171">
                  <c:v>8334.43603515625</c:v>
                </c:pt>
                <c:pt idx="4172">
                  <c:v>8336.47265625</c:v>
                </c:pt>
                <c:pt idx="4173">
                  <c:v>8338.38427734375</c:v>
                </c:pt>
                <c:pt idx="4174">
                  <c:v>8340.33349609375</c:v>
                </c:pt>
                <c:pt idx="4175">
                  <c:v>8342.4833984375</c:v>
                </c:pt>
                <c:pt idx="4176">
                  <c:v>8344.58349609375</c:v>
                </c:pt>
                <c:pt idx="4177">
                  <c:v>8346.4697265625</c:v>
                </c:pt>
                <c:pt idx="4178">
                  <c:v>8348.31787109375</c:v>
                </c:pt>
                <c:pt idx="4179">
                  <c:v>8350.3173828125</c:v>
                </c:pt>
                <c:pt idx="4180">
                  <c:v>8352.34228515625</c:v>
                </c:pt>
                <c:pt idx="4181">
                  <c:v>8354.46728515625</c:v>
                </c:pt>
                <c:pt idx="4182">
                  <c:v>8356.50390625</c:v>
                </c:pt>
                <c:pt idx="4183">
                  <c:v>8358.45068359375</c:v>
                </c:pt>
                <c:pt idx="4184">
                  <c:v>8360.51318359375</c:v>
                </c:pt>
                <c:pt idx="4185">
                  <c:v>8362.46435546875</c:v>
                </c:pt>
                <c:pt idx="4186">
                  <c:v>8364.3505859375</c:v>
                </c:pt>
                <c:pt idx="4187">
                  <c:v>8366.35009765625</c:v>
                </c:pt>
                <c:pt idx="4188">
                  <c:v>8368.3994140625</c:v>
                </c:pt>
                <c:pt idx="4189">
                  <c:v>8370.33544921875</c:v>
                </c:pt>
                <c:pt idx="4190">
                  <c:v>8372.35986328125</c:v>
                </c:pt>
                <c:pt idx="4191">
                  <c:v>8374.40966796875</c:v>
                </c:pt>
                <c:pt idx="4192">
                  <c:v>8376.44677734375</c:v>
                </c:pt>
                <c:pt idx="4193">
                  <c:v>8378.345703125</c:v>
                </c:pt>
                <c:pt idx="4194">
                  <c:v>8380.2197265625</c:v>
                </c:pt>
                <c:pt idx="4195">
                  <c:v>8382.31689453125</c:v>
                </c:pt>
                <c:pt idx="4196">
                  <c:v>8384.529296875</c:v>
                </c:pt>
                <c:pt idx="4197">
                  <c:v>8386.5439453125</c:v>
                </c:pt>
                <c:pt idx="4198">
                  <c:v>8388.36767578125</c:v>
                </c:pt>
                <c:pt idx="4199">
                  <c:v>8390.3037109375</c:v>
                </c:pt>
                <c:pt idx="4200">
                  <c:v>8392.3408203125</c:v>
                </c:pt>
                <c:pt idx="4201">
                  <c:v>8394.2900390625</c:v>
                </c:pt>
                <c:pt idx="4202">
                  <c:v>8396.2138671875</c:v>
                </c:pt>
                <c:pt idx="4203">
                  <c:v>8398.28857421875</c:v>
                </c:pt>
                <c:pt idx="4204">
                  <c:v>8400.18701171875</c:v>
                </c:pt>
                <c:pt idx="4205">
                  <c:v>8402.19677734375</c:v>
                </c:pt>
                <c:pt idx="4206">
                  <c:v>8404.25927734375</c:v>
                </c:pt>
                <c:pt idx="4207">
                  <c:v>8406.248046875</c:v>
                </c:pt>
                <c:pt idx="4208">
                  <c:v>8408.2470703125</c:v>
                </c:pt>
                <c:pt idx="4209">
                  <c:v>8410.24658203125</c:v>
                </c:pt>
                <c:pt idx="4210">
                  <c:v>8412.39697265625</c:v>
                </c:pt>
                <c:pt idx="4211">
                  <c:v>8414.3837890625</c:v>
                </c:pt>
                <c:pt idx="4212">
                  <c:v>8416.29296875</c:v>
                </c:pt>
                <c:pt idx="4213">
                  <c:v>8418.36767578125</c:v>
                </c:pt>
                <c:pt idx="4214">
                  <c:v>8420.482421875</c:v>
                </c:pt>
                <c:pt idx="4215">
                  <c:v>8422.39404296875</c:v>
                </c:pt>
                <c:pt idx="4216">
                  <c:v>8424.29248046875</c:v>
                </c:pt>
                <c:pt idx="4217">
                  <c:v>8426.29150390625</c:v>
                </c:pt>
                <c:pt idx="4218">
                  <c:v>8428.23828125</c:v>
                </c:pt>
                <c:pt idx="4219">
                  <c:v>8430.23779296875</c:v>
                </c:pt>
                <c:pt idx="4220">
                  <c:v>8432.251953125</c:v>
                </c:pt>
                <c:pt idx="4221">
                  <c:v>8434.21337890625</c:v>
                </c:pt>
                <c:pt idx="4222">
                  <c:v>8436.2255859375</c:v>
                </c:pt>
                <c:pt idx="4223">
                  <c:v>8438.275390625</c:v>
                </c:pt>
                <c:pt idx="4224">
                  <c:v>8440.29736328125</c:v>
                </c:pt>
                <c:pt idx="4225">
                  <c:v>8442.18310546875</c:v>
                </c:pt>
                <c:pt idx="4226">
                  <c:v>8444.2099609375</c:v>
                </c:pt>
                <c:pt idx="4227">
                  <c:v>8446.44873046875</c:v>
                </c:pt>
                <c:pt idx="4228">
                  <c:v>8448.35986328125</c:v>
                </c:pt>
                <c:pt idx="4229">
                  <c:v>8450.32080078125</c:v>
                </c:pt>
                <c:pt idx="4230">
                  <c:v>8452.43359375</c:v>
                </c:pt>
                <c:pt idx="4231">
                  <c:v>8454.29248046875</c:v>
                </c:pt>
                <c:pt idx="4232">
                  <c:v>8456.27685546875</c:v>
                </c:pt>
                <c:pt idx="4233">
                  <c:v>8458.34130859375</c:v>
                </c:pt>
                <c:pt idx="4234">
                  <c:v>8460.330078125</c:v>
                </c:pt>
                <c:pt idx="4235">
                  <c:v>8462.3046875</c:v>
                </c:pt>
                <c:pt idx="4236">
                  <c:v>8464.228515625</c:v>
                </c:pt>
                <c:pt idx="4237">
                  <c:v>8466.30322265625</c:v>
                </c:pt>
                <c:pt idx="4238">
                  <c:v>8468.416015625</c:v>
                </c:pt>
                <c:pt idx="4239">
                  <c:v>8470.33984375</c:v>
                </c:pt>
                <c:pt idx="4240">
                  <c:v>8472.3115234375</c:v>
                </c:pt>
                <c:pt idx="4241">
                  <c:v>8474.3486328125</c:v>
                </c:pt>
                <c:pt idx="4242">
                  <c:v>8476.3251953125</c:v>
                </c:pt>
                <c:pt idx="4243">
                  <c:v>8478.36181640625</c:v>
                </c:pt>
                <c:pt idx="4244">
                  <c:v>8480.25830078125</c:v>
                </c:pt>
                <c:pt idx="4245">
                  <c:v>8482.169921875</c:v>
                </c:pt>
                <c:pt idx="4246">
                  <c:v>8484.29736328125</c:v>
                </c:pt>
                <c:pt idx="4247">
                  <c:v>8486.271484375</c:v>
                </c:pt>
                <c:pt idx="4248">
                  <c:v>8488.2080078125</c:v>
                </c:pt>
                <c:pt idx="4249">
                  <c:v>8490.3203125</c:v>
                </c:pt>
                <c:pt idx="4250">
                  <c:v>8492.26904296875</c:v>
                </c:pt>
                <c:pt idx="4251">
                  <c:v>8494.2158203125</c:v>
                </c:pt>
                <c:pt idx="4252">
                  <c:v>8496.27783203125</c:v>
                </c:pt>
                <c:pt idx="4253">
                  <c:v>8498.4052734375</c:v>
                </c:pt>
                <c:pt idx="4254">
                  <c:v>8500.43017578125</c:v>
                </c:pt>
                <c:pt idx="4255">
                  <c:v>8502.2783203125</c:v>
                </c:pt>
                <c:pt idx="4256">
                  <c:v>8504.23974609375</c:v>
                </c:pt>
                <c:pt idx="4257">
                  <c:v>8506.3271484375</c:v>
                </c:pt>
                <c:pt idx="4258">
                  <c:v>8508.2890625</c:v>
                </c:pt>
                <c:pt idx="4259">
                  <c:v>8510.212890625</c:v>
                </c:pt>
                <c:pt idx="4260">
                  <c:v>8512.19921875</c:v>
                </c:pt>
                <c:pt idx="4261">
                  <c:v>8514.236328125</c:v>
                </c:pt>
                <c:pt idx="4262">
                  <c:v>8516.23583984375</c:v>
                </c:pt>
                <c:pt idx="4263">
                  <c:v>8518.1953125</c:v>
                </c:pt>
                <c:pt idx="4264">
                  <c:v>8520.232421875</c:v>
                </c:pt>
                <c:pt idx="4265">
                  <c:v>8522.31982421875</c:v>
                </c:pt>
                <c:pt idx="4266">
                  <c:v>8524.31884765625</c:v>
                </c:pt>
                <c:pt idx="4267">
                  <c:v>8526.19482421875</c:v>
                </c:pt>
                <c:pt idx="4268">
                  <c:v>8528.20703125</c:v>
                </c:pt>
                <c:pt idx="4269">
                  <c:v>8530.24365234375</c:v>
                </c:pt>
                <c:pt idx="4270">
                  <c:v>8532.20263671875</c:v>
                </c:pt>
                <c:pt idx="4271">
                  <c:v>8534.240234375</c:v>
                </c:pt>
                <c:pt idx="4272">
                  <c:v>8536.2294921875</c:v>
                </c:pt>
                <c:pt idx="4273">
                  <c:v>8538.25341796875</c:v>
                </c:pt>
                <c:pt idx="4274">
                  <c:v>8540.37841796875</c:v>
                </c:pt>
                <c:pt idx="4275">
                  <c:v>8542.42822265625</c:v>
                </c:pt>
                <c:pt idx="4276">
                  <c:v>8544.26171875</c:v>
                </c:pt>
                <c:pt idx="4277">
                  <c:v>8546.12060546875</c:v>
                </c:pt>
                <c:pt idx="4278">
                  <c:v>8548.21044921875</c:v>
                </c:pt>
                <c:pt idx="4279">
                  <c:v>8550.28759765625</c:v>
                </c:pt>
                <c:pt idx="4280">
                  <c:v>8552.31201171875</c:v>
                </c:pt>
                <c:pt idx="4281">
                  <c:v>8554.24853515625</c:v>
                </c:pt>
                <c:pt idx="4282">
                  <c:v>8556.37353515625</c:v>
                </c:pt>
                <c:pt idx="4283">
                  <c:v>8558.38525390625</c:v>
                </c:pt>
                <c:pt idx="4284">
                  <c:v>8560.25927734375</c:v>
                </c:pt>
                <c:pt idx="4285">
                  <c:v>8562.2333984375</c:v>
                </c:pt>
                <c:pt idx="4286">
                  <c:v>8564.1318359375</c:v>
                </c:pt>
                <c:pt idx="4287">
                  <c:v>8566.09326171875</c:v>
                </c:pt>
                <c:pt idx="4288">
                  <c:v>8568.2431640625</c:v>
                </c:pt>
                <c:pt idx="4289">
                  <c:v>8570.2802734375</c:v>
                </c:pt>
                <c:pt idx="4290">
                  <c:v>8572.1416015625</c:v>
                </c:pt>
                <c:pt idx="4291">
                  <c:v>8574.16357421875</c:v>
                </c:pt>
                <c:pt idx="4292">
                  <c:v>8576.24853515625</c:v>
                </c:pt>
                <c:pt idx="4293">
                  <c:v>8578.26318359375</c:v>
                </c:pt>
                <c:pt idx="4294">
                  <c:v>8580.30224609375</c:v>
                </c:pt>
                <c:pt idx="4295">
                  <c:v>8582.24853515625</c:v>
                </c:pt>
                <c:pt idx="4296">
                  <c:v>8584.220703125</c:v>
                </c:pt>
                <c:pt idx="4297">
                  <c:v>8586.2099609375</c:v>
                </c:pt>
                <c:pt idx="4298">
                  <c:v>8588.12353515625</c:v>
                </c:pt>
                <c:pt idx="4299">
                  <c:v>8590.1484375</c:v>
                </c:pt>
                <c:pt idx="4300">
                  <c:v>8592.22314453125</c:v>
                </c:pt>
                <c:pt idx="4301">
                  <c:v>8594.2578125</c:v>
                </c:pt>
                <c:pt idx="4302">
                  <c:v>8596.2294921875</c:v>
                </c:pt>
                <c:pt idx="4303">
                  <c:v>8598.16796875</c:v>
                </c:pt>
                <c:pt idx="4304">
                  <c:v>8600.14453125</c:v>
                </c:pt>
                <c:pt idx="4305">
                  <c:v>8602.24462890625</c:v>
                </c:pt>
                <c:pt idx="4306">
                  <c:v>8604.244140625</c:v>
                </c:pt>
                <c:pt idx="4307">
                  <c:v>8606.142578125</c:v>
                </c:pt>
                <c:pt idx="4308">
                  <c:v>8608.14208984375</c:v>
                </c:pt>
                <c:pt idx="4309">
                  <c:v>8610.2548828125</c:v>
                </c:pt>
                <c:pt idx="4310">
                  <c:v>8612.31689453125</c:v>
                </c:pt>
                <c:pt idx="4311">
                  <c:v>8614.291015625</c:v>
                </c:pt>
                <c:pt idx="4312">
                  <c:v>8616.18994140625</c:v>
                </c:pt>
                <c:pt idx="4313">
                  <c:v>8618.10107421875</c:v>
                </c:pt>
                <c:pt idx="4314">
                  <c:v>8620.1630859375</c:v>
                </c:pt>
                <c:pt idx="4315">
                  <c:v>8622.16015625</c:v>
                </c:pt>
                <c:pt idx="4316">
                  <c:v>8624.12158203125</c:v>
                </c:pt>
                <c:pt idx="4317">
                  <c:v>8626.15869140625</c:v>
                </c:pt>
                <c:pt idx="4318">
                  <c:v>8628.2333984375</c:v>
                </c:pt>
                <c:pt idx="4319">
                  <c:v>8630.197265625</c:v>
                </c:pt>
                <c:pt idx="4320">
                  <c:v>8632.171875</c:v>
                </c:pt>
                <c:pt idx="4321">
                  <c:v>8634.17138671875</c:v>
                </c:pt>
                <c:pt idx="4322">
                  <c:v>8636.1328125</c:v>
                </c:pt>
                <c:pt idx="4323">
                  <c:v>8638.12939453125</c:v>
                </c:pt>
                <c:pt idx="4324">
                  <c:v>8640.2041015625</c:v>
                </c:pt>
                <c:pt idx="4325">
                  <c:v>8642.13037109375</c:v>
                </c:pt>
                <c:pt idx="4326">
                  <c:v>8644.05419921875</c:v>
                </c:pt>
                <c:pt idx="4327">
                  <c:v>8646.19189453125</c:v>
                </c:pt>
                <c:pt idx="4328">
                  <c:v>8648.166015625</c:v>
                </c:pt>
                <c:pt idx="4329">
                  <c:v>8650.1904296875</c:v>
                </c:pt>
                <c:pt idx="4330">
                  <c:v>8652.21484375</c:v>
                </c:pt>
                <c:pt idx="4331">
                  <c:v>8654.1767578125</c:v>
                </c:pt>
                <c:pt idx="4332">
                  <c:v>8656.17578125</c:v>
                </c:pt>
                <c:pt idx="4333">
                  <c:v>8658.13720703125</c:v>
                </c:pt>
                <c:pt idx="4334">
                  <c:v>8660.15966796875</c:v>
                </c:pt>
                <c:pt idx="4335">
                  <c:v>8662.1318359375</c:v>
                </c:pt>
                <c:pt idx="4336">
                  <c:v>8664.0078125</c:v>
                </c:pt>
                <c:pt idx="4337">
                  <c:v>8666.08447265625</c:v>
                </c:pt>
                <c:pt idx="4338">
                  <c:v>8668.2724609375</c:v>
                </c:pt>
                <c:pt idx="4339">
                  <c:v>8670.208984375</c:v>
                </c:pt>
                <c:pt idx="4340">
                  <c:v>8672.11767578125</c:v>
                </c:pt>
                <c:pt idx="4341">
                  <c:v>8674.16748046875</c:v>
                </c:pt>
                <c:pt idx="4342">
                  <c:v>8676.154296875</c:v>
                </c:pt>
                <c:pt idx="4343">
                  <c:v>8678.12841796875</c:v>
                </c:pt>
                <c:pt idx="4344">
                  <c:v>8680.23095703125</c:v>
                </c:pt>
                <c:pt idx="4345">
                  <c:v>8682.2177734375</c:v>
                </c:pt>
                <c:pt idx="4346">
                  <c:v>8684.103515625</c:v>
                </c:pt>
                <c:pt idx="4347">
                  <c:v>8686.0751953125</c:v>
                </c:pt>
                <c:pt idx="4348">
                  <c:v>8688.185546875</c:v>
                </c:pt>
                <c:pt idx="4349">
                  <c:v>8690.21240234375</c:v>
                </c:pt>
                <c:pt idx="4350">
                  <c:v>8692.08837890625</c:v>
                </c:pt>
                <c:pt idx="4351">
                  <c:v>8694.0498046875</c:v>
                </c:pt>
                <c:pt idx="4352">
                  <c:v>8696.1875</c:v>
                </c:pt>
                <c:pt idx="4353">
                  <c:v>8698.14697265625</c:v>
                </c:pt>
                <c:pt idx="4354">
                  <c:v>8700.17138671875</c:v>
                </c:pt>
                <c:pt idx="4355">
                  <c:v>8702.23583984375</c:v>
                </c:pt>
                <c:pt idx="4356">
                  <c:v>8704.09716796875</c:v>
                </c:pt>
                <c:pt idx="4357">
                  <c:v>8706.083984375</c:v>
                </c:pt>
                <c:pt idx="4358">
                  <c:v>8708.0830078125</c:v>
                </c:pt>
                <c:pt idx="4359">
                  <c:v>8710.107421875</c:v>
                </c:pt>
                <c:pt idx="4360">
                  <c:v>8712.091796875</c:v>
                </c:pt>
                <c:pt idx="4361">
                  <c:v>8714.06591796875</c:v>
                </c:pt>
                <c:pt idx="4362">
                  <c:v>8716.10546875</c:v>
                </c:pt>
                <c:pt idx="4363">
                  <c:v>8718.16796875</c:v>
                </c:pt>
                <c:pt idx="4364">
                  <c:v>8720.24267578125</c:v>
                </c:pt>
                <c:pt idx="4365">
                  <c:v>8722.18896484375</c:v>
                </c:pt>
                <c:pt idx="4366">
                  <c:v>8724.0498046875</c:v>
                </c:pt>
                <c:pt idx="4367">
                  <c:v>8726.0263671875</c:v>
                </c:pt>
                <c:pt idx="4368">
                  <c:v>8728.10107421875</c:v>
                </c:pt>
                <c:pt idx="4369">
                  <c:v>8730.12548828125</c:v>
                </c:pt>
                <c:pt idx="4370">
                  <c:v>8732.16259765625</c:v>
                </c:pt>
                <c:pt idx="4371">
                  <c:v>8734.162109375</c:v>
                </c:pt>
                <c:pt idx="4372">
                  <c:v>8736.14892578125</c:v>
                </c:pt>
                <c:pt idx="4373">
                  <c:v>8738.27392578125</c:v>
                </c:pt>
                <c:pt idx="4374">
                  <c:v>8740.248046875</c:v>
                </c:pt>
                <c:pt idx="4375">
                  <c:v>8742.13427734375</c:v>
                </c:pt>
                <c:pt idx="4376">
                  <c:v>8744.0458984375</c:v>
                </c:pt>
                <c:pt idx="4377">
                  <c:v>8745.982421875</c:v>
                </c:pt>
                <c:pt idx="4378">
                  <c:v>8748.04443359375</c:v>
                </c:pt>
                <c:pt idx="4379">
                  <c:v>8750.05615234375</c:v>
                </c:pt>
                <c:pt idx="4380">
                  <c:v>8752.017578125</c:v>
                </c:pt>
                <c:pt idx="4381">
                  <c:v>8754.13037109375</c:v>
                </c:pt>
                <c:pt idx="4382">
                  <c:v>8756.15478515625</c:v>
                </c:pt>
                <c:pt idx="4383">
                  <c:v>8758.06591796875</c:v>
                </c:pt>
                <c:pt idx="4384">
                  <c:v>8760.0400390625</c:v>
                </c:pt>
                <c:pt idx="4385">
                  <c:v>8762.01416015625</c:v>
                </c:pt>
                <c:pt idx="4386">
                  <c:v>8764.0009765625</c:v>
                </c:pt>
                <c:pt idx="4387">
                  <c:v>8766.01318359375</c:v>
                </c:pt>
                <c:pt idx="4388">
                  <c:v>8768.07568359375</c:v>
                </c:pt>
                <c:pt idx="4389">
                  <c:v>8770.099609375</c:v>
                </c:pt>
                <c:pt idx="4390">
                  <c:v>8772.06103515625</c:v>
                </c:pt>
                <c:pt idx="4391">
                  <c:v>8774.060546875</c:v>
                </c:pt>
                <c:pt idx="4392">
                  <c:v>8776.06005859375</c:v>
                </c:pt>
                <c:pt idx="4393">
                  <c:v>8778.04443359375</c:v>
                </c:pt>
                <c:pt idx="4394">
                  <c:v>8780.05615234375</c:v>
                </c:pt>
                <c:pt idx="4395">
                  <c:v>8782.04541015625</c:v>
                </c:pt>
                <c:pt idx="4396">
                  <c:v>8784.08251953125</c:v>
                </c:pt>
                <c:pt idx="4397">
                  <c:v>8786.10693359375</c:v>
                </c:pt>
                <c:pt idx="4398">
                  <c:v>8788.09130859375</c:v>
                </c:pt>
                <c:pt idx="4399">
                  <c:v>8790.166015625</c:v>
                </c:pt>
                <c:pt idx="4400">
                  <c:v>8792.09228515625</c:v>
                </c:pt>
                <c:pt idx="4401">
                  <c:v>8794.041015625</c:v>
                </c:pt>
                <c:pt idx="4402">
                  <c:v>8796.10302734375</c:v>
                </c:pt>
                <c:pt idx="4403">
                  <c:v>8798.0146484375</c:v>
                </c:pt>
                <c:pt idx="4404">
                  <c:v>8799.9892578125</c:v>
                </c:pt>
                <c:pt idx="4405">
                  <c:v>8802.03857421875</c:v>
                </c:pt>
                <c:pt idx="4406">
                  <c:v>8804.1005859375</c:v>
                </c:pt>
                <c:pt idx="4407">
                  <c:v>8806.0498046875</c:v>
                </c:pt>
                <c:pt idx="4408">
                  <c:v>8808.07421875</c:v>
                </c:pt>
                <c:pt idx="4409">
                  <c:v>8810.111328125</c:v>
                </c:pt>
                <c:pt idx="4410">
                  <c:v>8812.0224609375</c:v>
                </c:pt>
                <c:pt idx="4411">
                  <c:v>8813.958984375</c:v>
                </c:pt>
                <c:pt idx="4412">
                  <c:v>8816.02099609375</c:v>
                </c:pt>
                <c:pt idx="4413">
                  <c:v>8818.05810546875</c:v>
                </c:pt>
                <c:pt idx="4414">
                  <c:v>8820.03271484375</c:v>
                </c:pt>
                <c:pt idx="4415">
                  <c:v>8822.05712890625</c:v>
                </c:pt>
                <c:pt idx="4416">
                  <c:v>8824.09375</c:v>
                </c:pt>
                <c:pt idx="4417">
                  <c:v>8826.10546875</c:v>
                </c:pt>
                <c:pt idx="4418">
                  <c:v>8828.0927734375</c:v>
                </c:pt>
                <c:pt idx="4419">
                  <c:v>8830.0419921875</c:v>
                </c:pt>
                <c:pt idx="4420">
                  <c:v>8831.99072265625</c:v>
                </c:pt>
                <c:pt idx="4421">
                  <c:v>8833.96484375</c:v>
                </c:pt>
                <c:pt idx="4422">
                  <c:v>8835.9892578125</c:v>
                </c:pt>
                <c:pt idx="4423">
                  <c:v>8838.07666015625</c:v>
                </c:pt>
                <c:pt idx="4424">
                  <c:v>8839.98779296875</c:v>
                </c:pt>
                <c:pt idx="4425">
                  <c:v>8841.99951171875</c:v>
                </c:pt>
                <c:pt idx="4426">
                  <c:v>8844.0869140625</c:v>
                </c:pt>
                <c:pt idx="4427">
                  <c:v>8846.048828125</c:v>
                </c:pt>
                <c:pt idx="4428">
                  <c:v>8847.97265625</c:v>
                </c:pt>
                <c:pt idx="4429">
                  <c:v>8849.958984375</c:v>
                </c:pt>
                <c:pt idx="4430">
                  <c:v>8851.94580078125</c:v>
                </c:pt>
                <c:pt idx="4431">
                  <c:v>8853.94287109375</c:v>
                </c:pt>
                <c:pt idx="4432">
                  <c:v>8856.068359375</c:v>
                </c:pt>
                <c:pt idx="4433">
                  <c:v>8858.1455078125</c:v>
                </c:pt>
                <c:pt idx="4434">
                  <c:v>8860.00634765625</c:v>
                </c:pt>
                <c:pt idx="4435">
                  <c:v>8861.94287109375</c:v>
                </c:pt>
                <c:pt idx="4436">
                  <c:v>8864.08056640625</c:v>
                </c:pt>
                <c:pt idx="4437">
                  <c:v>8866.05224609375</c:v>
                </c:pt>
                <c:pt idx="4438">
                  <c:v>8867.92578125</c:v>
                </c:pt>
                <c:pt idx="4439">
                  <c:v>8870.00341796875</c:v>
                </c:pt>
                <c:pt idx="4440">
                  <c:v>8871.990234375</c:v>
                </c:pt>
                <c:pt idx="4441">
                  <c:v>8873.9140625</c:v>
                </c:pt>
                <c:pt idx="4442">
                  <c:v>8876.10205078125</c:v>
                </c:pt>
                <c:pt idx="4443">
                  <c:v>8878.189453125</c:v>
                </c:pt>
                <c:pt idx="4444">
                  <c:v>8880.05029296875</c:v>
                </c:pt>
                <c:pt idx="4445">
                  <c:v>8882.01123046875</c:v>
                </c:pt>
                <c:pt idx="4446">
                  <c:v>8884.04833984375</c:v>
                </c:pt>
                <c:pt idx="4447">
                  <c:v>8886.02294921875</c:v>
                </c:pt>
                <c:pt idx="4448">
                  <c:v>8887.97216796875</c:v>
                </c:pt>
                <c:pt idx="4449">
                  <c:v>8889.880859375</c:v>
                </c:pt>
                <c:pt idx="4450">
                  <c:v>8891.93017578125</c:v>
                </c:pt>
                <c:pt idx="4451">
                  <c:v>8894.03271484375</c:v>
                </c:pt>
                <c:pt idx="4452">
                  <c:v>8895.9814453125</c:v>
                </c:pt>
                <c:pt idx="4453">
                  <c:v>8897.98046875</c:v>
                </c:pt>
                <c:pt idx="4454">
                  <c:v>8900.0302734375</c:v>
                </c:pt>
                <c:pt idx="4455">
                  <c:v>8901.94189453125</c:v>
                </c:pt>
                <c:pt idx="4456">
                  <c:v>8903.828125</c:v>
                </c:pt>
                <c:pt idx="4457">
                  <c:v>8905.9404296875</c:v>
                </c:pt>
                <c:pt idx="4458">
                  <c:v>8908.04052734375</c:v>
                </c:pt>
                <c:pt idx="4459">
                  <c:v>8909.97705078125</c:v>
                </c:pt>
                <c:pt idx="4460">
                  <c:v>8911.88818359375</c:v>
                </c:pt>
                <c:pt idx="4461">
                  <c:v>8913.91259765625</c:v>
                </c:pt>
                <c:pt idx="4462">
                  <c:v>8915.9599609375</c:v>
                </c:pt>
                <c:pt idx="4463">
                  <c:v>8917.9716796875</c:v>
                </c:pt>
                <c:pt idx="4464">
                  <c:v>8919.9228515625</c:v>
                </c:pt>
                <c:pt idx="4465">
                  <c:v>8921.90966796875</c:v>
                </c:pt>
                <c:pt idx="4466">
                  <c:v>8924.03515625</c:v>
                </c:pt>
                <c:pt idx="4467">
                  <c:v>8925.94677734375</c:v>
                </c:pt>
                <c:pt idx="4468">
                  <c:v>8927.8828125</c:v>
                </c:pt>
                <c:pt idx="4469">
                  <c:v>8930.05810546875</c:v>
                </c:pt>
                <c:pt idx="4470">
                  <c:v>8932.09521484375</c:v>
                </c:pt>
                <c:pt idx="4471">
                  <c:v>8934.00634765625</c:v>
                </c:pt>
                <c:pt idx="4472">
                  <c:v>8935.94287109375</c:v>
                </c:pt>
                <c:pt idx="4473">
                  <c:v>8937.95458984375</c:v>
                </c:pt>
                <c:pt idx="4474">
                  <c:v>8939.97900390625</c:v>
                </c:pt>
                <c:pt idx="4475">
                  <c:v>8942.06640625</c:v>
                </c:pt>
                <c:pt idx="4476">
                  <c:v>8944.0380859375</c:v>
                </c:pt>
                <c:pt idx="4477">
                  <c:v>8945.92431640625</c:v>
                </c:pt>
                <c:pt idx="4478">
                  <c:v>8947.93896484375</c:v>
                </c:pt>
                <c:pt idx="4479">
                  <c:v>8949.9384765625</c:v>
                </c:pt>
                <c:pt idx="4480">
                  <c:v>8952.076171875</c:v>
                </c:pt>
                <c:pt idx="4481">
                  <c:v>8954.12548828125</c:v>
                </c:pt>
                <c:pt idx="4482">
                  <c:v>8955.9462890625</c:v>
                </c:pt>
                <c:pt idx="4483">
                  <c:v>8957.8427734375</c:v>
                </c:pt>
                <c:pt idx="4484">
                  <c:v>8959.91748046875</c:v>
                </c:pt>
                <c:pt idx="4485">
                  <c:v>8962.017578125</c:v>
                </c:pt>
                <c:pt idx="4486">
                  <c:v>8964.00634765625</c:v>
                </c:pt>
                <c:pt idx="4487">
                  <c:v>8965.9326171875</c:v>
                </c:pt>
                <c:pt idx="4488">
                  <c:v>8967.91943359375</c:v>
                </c:pt>
                <c:pt idx="4489">
                  <c:v>8969.9189453125</c:v>
                </c:pt>
                <c:pt idx="4490">
                  <c:v>8971.90576171875</c:v>
                </c:pt>
                <c:pt idx="4491">
                  <c:v>8973.9423828125</c:v>
                </c:pt>
                <c:pt idx="4492">
                  <c:v>8975.90380859375</c:v>
                </c:pt>
                <c:pt idx="4493">
                  <c:v>8977.8779296875</c:v>
                </c:pt>
                <c:pt idx="4494">
                  <c:v>8979.927734375</c:v>
                </c:pt>
                <c:pt idx="4495">
                  <c:v>8981.95263671875</c:v>
                </c:pt>
                <c:pt idx="4496">
                  <c:v>8983.88916015625</c:v>
                </c:pt>
                <c:pt idx="4497">
                  <c:v>8985.83544921875</c:v>
                </c:pt>
                <c:pt idx="4498">
                  <c:v>8987.88525390625</c:v>
                </c:pt>
                <c:pt idx="4499">
                  <c:v>8989.88671875</c:v>
                </c:pt>
                <c:pt idx="4500">
                  <c:v>8991.8857421875</c:v>
                </c:pt>
                <c:pt idx="4501">
                  <c:v>8993.935546875</c:v>
                </c:pt>
                <c:pt idx="4502">
                  <c:v>8996.01025390625</c:v>
                </c:pt>
                <c:pt idx="4503">
                  <c:v>8998.03515625</c:v>
                </c:pt>
                <c:pt idx="4504">
                  <c:v>8999.92138671875</c:v>
                </c:pt>
                <c:pt idx="4505">
                  <c:v>9001.84521484375</c:v>
                </c:pt>
                <c:pt idx="4506">
                  <c:v>9003.857421875</c:v>
                </c:pt>
                <c:pt idx="4507">
                  <c:v>9005.90673828125</c:v>
                </c:pt>
                <c:pt idx="4508">
                  <c:v>9007.9287109375</c:v>
                </c:pt>
                <c:pt idx="4509">
                  <c:v>9009.91552734375</c:v>
                </c:pt>
                <c:pt idx="4510">
                  <c:v>9011.9296875</c:v>
                </c:pt>
                <c:pt idx="4511">
                  <c:v>9013.92919921875</c:v>
                </c:pt>
                <c:pt idx="4512">
                  <c:v>9015.9638671875</c:v>
                </c:pt>
                <c:pt idx="4513">
                  <c:v>9017.9755859375</c:v>
                </c:pt>
                <c:pt idx="4514">
                  <c:v>9019.849609375</c:v>
                </c:pt>
                <c:pt idx="4515">
                  <c:v>9021.798828125</c:v>
                </c:pt>
                <c:pt idx="4516">
                  <c:v>9023.900390625</c:v>
                </c:pt>
                <c:pt idx="4517">
                  <c:v>9026.05029296875</c:v>
                </c:pt>
                <c:pt idx="4518">
                  <c:v>9028.01220703125</c:v>
                </c:pt>
                <c:pt idx="4519">
                  <c:v>9029.810546875</c:v>
                </c:pt>
                <c:pt idx="4520">
                  <c:v>9031.8349609375</c:v>
                </c:pt>
                <c:pt idx="4521">
                  <c:v>9033.9345703125</c:v>
                </c:pt>
                <c:pt idx="4522">
                  <c:v>9035.931640625</c:v>
                </c:pt>
                <c:pt idx="4523">
                  <c:v>9037.90576171875</c:v>
                </c:pt>
                <c:pt idx="4524">
                  <c:v>9039.89501953125</c:v>
                </c:pt>
                <c:pt idx="4525">
                  <c:v>9041.95751953125</c:v>
                </c:pt>
                <c:pt idx="4526">
                  <c:v>9043.92919921875</c:v>
                </c:pt>
                <c:pt idx="4527">
                  <c:v>9045.8251953125</c:v>
                </c:pt>
                <c:pt idx="4528">
                  <c:v>9047.85205078125</c:v>
                </c:pt>
                <c:pt idx="4529">
                  <c:v>9049.94189453125</c:v>
                </c:pt>
                <c:pt idx="4530">
                  <c:v>9051.9287109375</c:v>
                </c:pt>
                <c:pt idx="4531">
                  <c:v>9053.978515625</c:v>
                </c:pt>
                <c:pt idx="4532">
                  <c:v>9055.93994140625</c:v>
                </c:pt>
                <c:pt idx="4533">
                  <c:v>9057.87646484375</c:v>
                </c:pt>
                <c:pt idx="4534">
                  <c:v>9059.88818359375</c:v>
                </c:pt>
                <c:pt idx="4535">
                  <c:v>9061.787109375</c:v>
                </c:pt>
                <c:pt idx="4536">
                  <c:v>9063.79931640625</c:v>
                </c:pt>
                <c:pt idx="4537">
                  <c:v>9065.8232421875</c:v>
                </c:pt>
                <c:pt idx="4538">
                  <c:v>9067.79736328125</c:v>
                </c:pt>
                <c:pt idx="4539">
                  <c:v>9069.9228515625</c:v>
                </c:pt>
                <c:pt idx="4540">
                  <c:v>9071.9853515625</c:v>
                </c:pt>
                <c:pt idx="4541">
                  <c:v>9073.9091796875</c:v>
                </c:pt>
                <c:pt idx="4542">
                  <c:v>9075.95849609375</c:v>
                </c:pt>
                <c:pt idx="4543">
                  <c:v>9077.919921875</c:v>
                </c:pt>
                <c:pt idx="4544">
                  <c:v>9079.8818359375</c:v>
                </c:pt>
                <c:pt idx="4545">
                  <c:v>9081.94384765625</c:v>
                </c:pt>
                <c:pt idx="4546">
                  <c:v>9083.93017578125</c:v>
                </c:pt>
                <c:pt idx="4547">
                  <c:v>9085.82666015625</c:v>
                </c:pt>
                <c:pt idx="4548">
                  <c:v>9087.712890625</c:v>
                </c:pt>
                <c:pt idx="4549">
                  <c:v>9089.71240234375</c:v>
                </c:pt>
                <c:pt idx="4550">
                  <c:v>9091.7744140625</c:v>
                </c:pt>
                <c:pt idx="4551">
                  <c:v>9093.8515625</c:v>
                </c:pt>
                <c:pt idx="4552">
                  <c:v>9095.888671875</c:v>
                </c:pt>
                <c:pt idx="4553">
                  <c:v>9097.81005859375</c:v>
                </c:pt>
                <c:pt idx="4554">
                  <c:v>9099.6962890625</c:v>
                </c:pt>
                <c:pt idx="4555">
                  <c:v>9101.72314453125</c:v>
                </c:pt>
                <c:pt idx="4556">
                  <c:v>9103.87353515625</c:v>
                </c:pt>
                <c:pt idx="4557">
                  <c:v>9105.9228515625</c:v>
                </c:pt>
                <c:pt idx="4558">
                  <c:v>9107.8212890625</c:v>
                </c:pt>
                <c:pt idx="4559">
                  <c:v>9109.80615234375</c:v>
                </c:pt>
                <c:pt idx="4560">
                  <c:v>9111.90625</c:v>
                </c:pt>
                <c:pt idx="4561">
                  <c:v>9113.9326171875</c:v>
                </c:pt>
                <c:pt idx="4562">
                  <c:v>9115.83154296875</c:v>
                </c:pt>
                <c:pt idx="4563">
                  <c:v>9117.8310546875</c:v>
                </c:pt>
                <c:pt idx="4564">
                  <c:v>9119.830078125</c:v>
                </c:pt>
                <c:pt idx="4565">
                  <c:v>9121.80419921875</c:v>
                </c:pt>
                <c:pt idx="4566">
                  <c:v>9123.904296875</c:v>
                </c:pt>
                <c:pt idx="4567">
                  <c:v>9125.853515625</c:v>
                </c:pt>
                <c:pt idx="4568">
                  <c:v>9127.73974609375</c:v>
                </c:pt>
                <c:pt idx="4569">
                  <c:v>9129.7138671875</c:v>
                </c:pt>
                <c:pt idx="4570">
                  <c:v>9131.826171875</c:v>
                </c:pt>
                <c:pt idx="4571">
                  <c:v>9133.88818359375</c:v>
                </c:pt>
                <c:pt idx="4572">
                  <c:v>9135.77197265625</c:v>
                </c:pt>
                <c:pt idx="4573">
                  <c:v>9137.708984375</c:v>
                </c:pt>
                <c:pt idx="4574">
                  <c:v>9139.74853515625</c:v>
                </c:pt>
                <c:pt idx="4575">
                  <c:v>9141.8330078125</c:v>
                </c:pt>
                <c:pt idx="4576">
                  <c:v>9143.857421875</c:v>
                </c:pt>
                <c:pt idx="4577">
                  <c:v>9145.7587890625</c:v>
                </c:pt>
                <c:pt idx="4578">
                  <c:v>9147.73046875</c:v>
                </c:pt>
                <c:pt idx="4579">
                  <c:v>9149.830078125</c:v>
                </c:pt>
                <c:pt idx="4580">
                  <c:v>9151.89453125</c:v>
                </c:pt>
                <c:pt idx="4581">
                  <c:v>9153.80615234375</c:v>
                </c:pt>
                <c:pt idx="4582">
                  <c:v>9155.79296875</c:v>
                </c:pt>
                <c:pt idx="4583">
                  <c:v>9157.8173828125</c:v>
                </c:pt>
                <c:pt idx="4584">
                  <c:v>9159.81689453125</c:v>
                </c:pt>
                <c:pt idx="4585">
                  <c:v>9161.85400390625</c:v>
                </c:pt>
                <c:pt idx="4586">
                  <c:v>9163.828125</c:v>
                </c:pt>
                <c:pt idx="4587">
                  <c:v>9165.91552734375</c:v>
                </c:pt>
                <c:pt idx="4588">
                  <c:v>9167.927734375</c:v>
                </c:pt>
                <c:pt idx="4589">
                  <c:v>9169.77587890625</c:v>
                </c:pt>
                <c:pt idx="4590">
                  <c:v>9171.85009765625</c:v>
                </c:pt>
                <c:pt idx="4591">
                  <c:v>9173.912109375</c:v>
                </c:pt>
                <c:pt idx="4592">
                  <c:v>9175.8212890625</c:v>
                </c:pt>
                <c:pt idx="4593">
                  <c:v>9177.7451171875</c:v>
                </c:pt>
                <c:pt idx="4594">
                  <c:v>9179.708984375</c:v>
                </c:pt>
                <c:pt idx="4595">
                  <c:v>9181.72119140625</c:v>
                </c:pt>
                <c:pt idx="4596">
                  <c:v>9183.6953125</c:v>
                </c:pt>
                <c:pt idx="4597">
                  <c:v>9185.74462890625</c:v>
                </c:pt>
                <c:pt idx="4598">
                  <c:v>9187.75390625</c:v>
                </c:pt>
                <c:pt idx="4599">
                  <c:v>9189.7412109375</c:v>
                </c:pt>
                <c:pt idx="4600">
                  <c:v>9191.84375</c:v>
                </c:pt>
                <c:pt idx="4601">
                  <c:v>9193.89306640625</c:v>
                </c:pt>
                <c:pt idx="4602">
                  <c:v>9195.84228515625</c:v>
                </c:pt>
                <c:pt idx="4603">
                  <c:v>9197.77880859375</c:v>
                </c:pt>
                <c:pt idx="4604">
                  <c:v>9199.7275390625</c:v>
                </c:pt>
                <c:pt idx="4605">
                  <c:v>9201.71435546875</c:v>
                </c:pt>
                <c:pt idx="4606">
                  <c:v>9203.71142578125</c:v>
                </c:pt>
                <c:pt idx="4607">
                  <c:v>9205.83642578125</c:v>
                </c:pt>
                <c:pt idx="4608">
                  <c:v>9207.7880859375</c:v>
                </c:pt>
                <c:pt idx="4609">
                  <c:v>9209.7373046875</c:v>
                </c:pt>
                <c:pt idx="4610">
                  <c:v>9211.79931640625</c:v>
                </c:pt>
                <c:pt idx="4611">
                  <c:v>9213.75830078125</c:v>
                </c:pt>
                <c:pt idx="4612">
                  <c:v>9215.78271484375</c:v>
                </c:pt>
                <c:pt idx="4613">
                  <c:v>9217.8095703125</c:v>
                </c:pt>
                <c:pt idx="4614">
                  <c:v>9219.720703125</c:v>
                </c:pt>
                <c:pt idx="4615">
                  <c:v>9221.70751953125</c:v>
                </c:pt>
                <c:pt idx="4616">
                  <c:v>9223.7197265625</c:v>
                </c:pt>
                <c:pt idx="4617">
                  <c:v>9225.78173828125</c:v>
                </c:pt>
                <c:pt idx="4618">
                  <c:v>9227.86669921875</c:v>
                </c:pt>
                <c:pt idx="4619">
                  <c:v>9229.79052734375</c:v>
                </c:pt>
                <c:pt idx="4620">
                  <c:v>9231.66650390625</c:v>
                </c:pt>
                <c:pt idx="4621">
                  <c:v>9233.640625</c:v>
                </c:pt>
                <c:pt idx="4622">
                  <c:v>9235.765625</c:v>
                </c:pt>
                <c:pt idx="4623">
                  <c:v>9237.71484375</c:v>
                </c:pt>
                <c:pt idx="4624">
                  <c:v>9239.6240234375</c:v>
                </c:pt>
                <c:pt idx="4625">
                  <c:v>9241.61083984375</c:v>
                </c:pt>
                <c:pt idx="4626">
                  <c:v>9243.63720703125</c:v>
                </c:pt>
                <c:pt idx="4627">
                  <c:v>9245.6865234375</c:v>
                </c:pt>
                <c:pt idx="4628">
                  <c:v>9247.66064453125</c:v>
                </c:pt>
                <c:pt idx="4629">
                  <c:v>9249.69775390625</c:v>
                </c:pt>
                <c:pt idx="4630">
                  <c:v>9251.6572265625</c:v>
                </c:pt>
                <c:pt idx="4631">
                  <c:v>9253.6064453125</c:v>
                </c:pt>
                <c:pt idx="4632">
                  <c:v>9255.68359375</c:v>
                </c:pt>
                <c:pt idx="4633">
                  <c:v>9257.7080078125</c:v>
                </c:pt>
                <c:pt idx="4634">
                  <c:v>9259.732421875</c:v>
                </c:pt>
                <c:pt idx="4635">
                  <c:v>9261.744140625</c:v>
                </c:pt>
                <c:pt idx="4636">
                  <c:v>9263.7060546875</c:v>
                </c:pt>
                <c:pt idx="4637">
                  <c:v>9265.71826171875</c:v>
                </c:pt>
                <c:pt idx="4638">
                  <c:v>9267.6669921875</c:v>
                </c:pt>
                <c:pt idx="4639">
                  <c:v>9269.578125</c:v>
                </c:pt>
                <c:pt idx="4640">
                  <c:v>9271.728515625</c:v>
                </c:pt>
                <c:pt idx="4641">
                  <c:v>9273.8037109375</c:v>
                </c:pt>
                <c:pt idx="4642">
                  <c:v>9275.66455078125</c:v>
                </c:pt>
                <c:pt idx="4643">
                  <c:v>9277.701171875</c:v>
                </c:pt>
                <c:pt idx="4644">
                  <c:v>9279.76123046875</c:v>
                </c:pt>
                <c:pt idx="4645">
                  <c:v>9281.748046875</c:v>
                </c:pt>
                <c:pt idx="4646">
                  <c:v>9283.82275390625</c:v>
                </c:pt>
                <c:pt idx="4647">
                  <c:v>9285.8349609375</c:v>
                </c:pt>
                <c:pt idx="4648">
                  <c:v>9287.74853515625</c:v>
                </c:pt>
                <c:pt idx="4649">
                  <c:v>9289.73486328125</c:v>
                </c:pt>
                <c:pt idx="4650">
                  <c:v>9291.734375</c:v>
                </c:pt>
                <c:pt idx="4651">
                  <c:v>9293.68359375</c:v>
                </c:pt>
                <c:pt idx="4652">
                  <c:v>9295.73046875</c:v>
                </c:pt>
                <c:pt idx="4653">
                  <c:v>9297.69189453125</c:v>
                </c:pt>
                <c:pt idx="4654">
                  <c:v>9299.60595703125</c:v>
                </c:pt>
                <c:pt idx="4655">
                  <c:v>9301.71826171875</c:v>
                </c:pt>
                <c:pt idx="4656">
                  <c:v>9303.66455078125</c:v>
                </c:pt>
                <c:pt idx="4657">
                  <c:v>9305.6640625</c:v>
                </c:pt>
                <c:pt idx="4658">
                  <c:v>9307.728515625</c:v>
                </c:pt>
                <c:pt idx="4659">
                  <c:v>9309.71533203125</c:v>
                </c:pt>
                <c:pt idx="4660">
                  <c:v>9311.7021484375</c:v>
                </c:pt>
                <c:pt idx="4661">
                  <c:v>9313.70166015625</c:v>
                </c:pt>
                <c:pt idx="4662">
                  <c:v>9315.81396484375</c:v>
                </c:pt>
                <c:pt idx="4663">
                  <c:v>9317.775390625</c:v>
                </c:pt>
                <c:pt idx="4664">
                  <c:v>9319.77490234375</c:v>
                </c:pt>
                <c:pt idx="4665">
                  <c:v>9321.736328125</c:v>
                </c:pt>
                <c:pt idx="4666">
                  <c:v>9323.63525390625</c:v>
                </c:pt>
                <c:pt idx="4667">
                  <c:v>9325.72265625</c:v>
                </c:pt>
                <c:pt idx="4668">
                  <c:v>9327.82275390625</c:v>
                </c:pt>
                <c:pt idx="4669">
                  <c:v>9329.74462890625</c:v>
                </c:pt>
                <c:pt idx="4670">
                  <c:v>9331.74365234375</c:v>
                </c:pt>
                <c:pt idx="4671">
                  <c:v>9333.79541015625</c:v>
                </c:pt>
                <c:pt idx="4672">
                  <c:v>9335.6689453125</c:v>
                </c:pt>
                <c:pt idx="4673">
                  <c:v>9337.6181640625</c:v>
                </c:pt>
                <c:pt idx="4674">
                  <c:v>9339.70556640625</c:v>
                </c:pt>
                <c:pt idx="4675">
                  <c:v>9341.705078125</c:v>
                </c:pt>
                <c:pt idx="4676">
                  <c:v>9343.716796875</c:v>
                </c:pt>
                <c:pt idx="4677">
                  <c:v>9345.84130859375</c:v>
                </c:pt>
                <c:pt idx="4678">
                  <c:v>9347.80322265625</c:v>
                </c:pt>
                <c:pt idx="4679">
                  <c:v>9349.72705078125</c:v>
                </c:pt>
                <c:pt idx="4680">
                  <c:v>9351.7138671875</c:v>
                </c:pt>
                <c:pt idx="4681">
                  <c:v>9353.6376953125</c:v>
                </c:pt>
                <c:pt idx="4682">
                  <c:v>9355.6494140625</c:v>
                </c:pt>
                <c:pt idx="4683">
                  <c:v>9357.64892578125</c:v>
                </c:pt>
                <c:pt idx="4684">
                  <c:v>9359.560546875</c:v>
                </c:pt>
                <c:pt idx="4685">
                  <c:v>9361.6328125</c:v>
                </c:pt>
                <c:pt idx="4686">
                  <c:v>9363.70703125</c:v>
                </c:pt>
                <c:pt idx="4687">
                  <c:v>9365.65869140625</c:v>
                </c:pt>
                <c:pt idx="4688">
                  <c:v>9367.60791015625</c:v>
                </c:pt>
                <c:pt idx="4689">
                  <c:v>9369.57958984375</c:v>
                </c:pt>
                <c:pt idx="4690">
                  <c:v>9371.57666015625</c:v>
                </c:pt>
                <c:pt idx="4691">
                  <c:v>9373.67919921875</c:v>
                </c:pt>
                <c:pt idx="4692">
                  <c:v>9375.65576171875</c:v>
                </c:pt>
                <c:pt idx="4693">
                  <c:v>9377.49169921875</c:v>
                </c:pt>
                <c:pt idx="4694">
                  <c:v>9379.50341796875</c:v>
                </c:pt>
                <c:pt idx="4695">
                  <c:v>9381.61328125</c:v>
                </c:pt>
                <c:pt idx="4696">
                  <c:v>9383.61279296875</c:v>
                </c:pt>
                <c:pt idx="4697">
                  <c:v>9385.5009765625</c:v>
                </c:pt>
                <c:pt idx="4698">
                  <c:v>9387.55078125</c:v>
                </c:pt>
                <c:pt idx="4699">
                  <c:v>9389.63818359375</c:v>
                </c:pt>
                <c:pt idx="4700">
                  <c:v>9391.599609375</c:v>
                </c:pt>
                <c:pt idx="4701">
                  <c:v>9393.53662109375</c:v>
                </c:pt>
                <c:pt idx="4702">
                  <c:v>9395.68701171875</c:v>
                </c:pt>
                <c:pt idx="4703">
                  <c:v>9397.82470703125</c:v>
                </c:pt>
                <c:pt idx="4704">
                  <c:v>9399.7607421875</c:v>
                </c:pt>
                <c:pt idx="4705">
                  <c:v>9401.6591796875</c:v>
                </c:pt>
                <c:pt idx="4706">
                  <c:v>9403.595703125</c:v>
                </c:pt>
                <c:pt idx="4707">
                  <c:v>9405.6201171875</c:v>
                </c:pt>
                <c:pt idx="4708">
                  <c:v>9407.6572265625</c:v>
                </c:pt>
                <c:pt idx="4709">
                  <c:v>9409.70458984375</c:v>
                </c:pt>
                <c:pt idx="4710">
                  <c:v>9411.69140625</c:v>
                </c:pt>
                <c:pt idx="4711">
                  <c:v>9413.60498046875</c:v>
                </c:pt>
                <c:pt idx="4712">
                  <c:v>9415.65478515625</c:v>
                </c:pt>
                <c:pt idx="4713">
                  <c:v>9417.654296875</c:v>
                </c:pt>
                <c:pt idx="4714">
                  <c:v>9419.62841796875</c:v>
                </c:pt>
                <c:pt idx="4715">
                  <c:v>9421.677734375</c:v>
                </c:pt>
                <c:pt idx="4716">
                  <c:v>9423.6767578125</c:v>
                </c:pt>
                <c:pt idx="4717">
                  <c:v>9425.58837890625</c:v>
                </c:pt>
                <c:pt idx="4718">
                  <c:v>9427.51220703125</c:v>
                </c:pt>
                <c:pt idx="4719">
                  <c:v>9429.62451171875</c:v>
                </c:pt>
                <c:pt idx="4720">
                  <c:v>9431.66162109375</c:v>
                </c:pt>
                <c:pt idx="4721">
                  <c:v>9433.49755859375</c:v>
                </c:pt>
                <c:pt idx="4722">
                  <c:v>9435.509765625</c:v>
                </c:pt>
                <c:pt idx="4723">
                  <c:v>9437.62255859375</c:v>
                </c:pt>
                <c:pt idx="4724">
                  <c:v>9439.6845703125</c:v>
                </c:pt>
                <c:pt idx="4725">
                  <c:v>9441.6962890625</c:v>
                </c:pt>
                <c:pt idx="4726">
                  <c:v>9443.6328125</c:v>
                </c:pt>
                <c:pt idx="4727">
                  <c:v>9445.56640625</c:v>
                </c:pt>
                <c:pt idx="4728">
                  <c:v>9447.5908203125</c:v>
                </c:pt>
                <c:pt idx="4729">
                  <c:v>9449.6806640625</c:v>
                </c:pt>
                <c:pt idx="4730">
                  <c:v>9451.57958984375</c:v>
                </c:pt>
                <c:pt idx="4731">
                  <c:v>9453.5537109375</c:v>
                </c:pt>
                <c:pt idx="4732">
                  <c:v>9455.57763671875</c:v>
                </c:pt>
                <c:pt idx="4733">
                  <c:v>9457.5517578125</c:v>
                </c:pt>
                <c:pt idx="4734">
                  <c:v>9459.548828125</c:v>
                </c:pt>
                <c:pt idx="4735">
                  <c:v>9461.64892578125</c:v>
                </c:pt>
                <c:pt idx="4736">
                  <c:v>9463.6630859375</c:v>
                </c:pt>
                <c:pt idx="4737">
                  <c:v>9465.57421875</c:v>
                </c:pt>
                <c:pt idx="4738">
                  <c:v>9467.6240234375</c:v>
                </c:pt>
                <c:pt idx="4739">
                  <c:v>9469.62353515625</c:v>
                </c:pt>
                <c:pt idx="4740">
                  <c:v>9471.6103515625</c:v>
                </c:pt>
                <c:pt idx="4741">
                  <c:v>9473.65771484375</c:v>
                </c:pt>
                <c:pt idx="4742">
                  <c:v>9475.56884765625</c:v>
                </c:pt>
                <c:pt idx="4743">
                  <c:v>9477.45751953125</c:v>
                </c:pt>
                <c:pt idx="4744">
                  <c:v>9479.5576171875</c:v>
                </c:pt>
                <c:pt idx="4745">
                  <c:v>9481.58154296875</c:v>
                </c:pt>
                <c:pt idx="4746">
                  <c:v>9483.49267578125</c:v>
                </c:pt>
                <c:pt idx="4747">
                  <c:v>9485.60546875</c:v>
                </c:pt>
                <c:pt idx="4748">
                  <c:v>9487.72802734375</c:v>
                </c:pt>
                <c:pt idx="4749">
                  <c:v>9489.62646484375</c:v>
                </c:pt>
                <c:pt idx="4750">
                  <c:v>9491.51513671875</c:v>
                </c:pt>
                <c:pt idx="4751">
                  <c:v>9493.46435546875</c:v>
                </c:pt>
                <c:pt idx="4752">
                  <c:v>9495.53955078125</c:v>
                </c:pt>
                <c:pt idx="4753">
                  <c:v>9497.57666015625</c:v>
                </c:pt>
                <c:pt idx="4754">
                  <c:v>9499.5126953125</c:v>
                </c:pt>
                <c:pt idx="4755">
                  <c:v>9501.5498046875</c:v>
                </c:pt>
                <c:pt idx="4756">
                  <c:v>9503.5869140625</c:v>
                </c:pt>
                <c:pt idx="4757">
                  <c:v>9505.5986328125</c:v>
                </c:pt>
                <c:pt idx="4758">
                  <c:v>9507.57275390625</c:v>
                </c:pt>
                <c:pt idx="4759">
                  <c:v>9509.60986328125</c:v>
                </c:pt>
                <c:pt idx="4760">
                  <c:v>9511.60693359375</c:v>
                </c:pt>
                <c:pt idx="4761">
                  <c:v>9513.4306640625</c:v>
                </c:pt>
                <c:pt idx="4762">
                  <c:v>9515.4951171875</c:v>
                </c:pt>
                <c:pt idx="4763">
                  <c:v>9517.6572265625</c:v>
                </c:pt>
                <c:pt idx="4764">
                  <c:v>9519.64404296875</c:v>
                </c:pt>
                <c:pt idx="4765">
                  <c:v>9521.50537109375</c:v>
                </c:pt>
                <c:pt idx="4766">
                  <c:v>9523.44189453125</c:v>
                </c:pt>
                <c:pt idx="4767">
                  <c:v>9525.57958984375</c:v>
                </c:pt>
                <c:pt idx="4768">
                  <c:v>9527.5791015625</c:v>
                </c:pt>
                <c:pt idx="4769">
                  <c:v>9529.5283203125</c:v>
                </c:pt>
                <c:pt idx="4770">
                  <c:v>9531.48974609375</c:v>
                </c:pt>
                <c:pt idx="4771">
                  <c:v>9533.54931640625</c:v>
                </c:pt>
                <c:pt idx="4772">
                  <c:v>9535.611328125</c:v>
                </c:pt>
                <c:pt idx="4773">
                  <c:v>9537.474609375</c:v>
                </c:pt>
                <c:pt idx="4774">
                  <c:v>9539.48681640625</c:v>
                </c:pt>
                <c:pt idx="4775">
                  <c:v>9541.5615234375</c:v>
                </c:pt>
                <c:pt idx="4776">
                  <c:v>9543.5732421875</c:v>
                </c:pt>
                <c:pt idx="4777">
                  <c:v>9545.56005859375</c:v>
                </c:pt>
                <c:pt idx="4778">
                  <c:v>9547.49658203125</c:v>
                </c:pt>
                <c:pt idx="4779">
                  <c:v>9549.4580078125</c:v>
                </c:pt>
                <c:pt idx="4780">
                  <c:v>9551.53271484375</c:v>
                </c:pt>
                <c:pt idx="4781">
                  <c:v>9553.5576171875</c:v>
                </c:pt>
                <c:pt idx="4782">
                  <c:v>9555.5068359375</c:v>
                </c:pt>
                <c:pt idx="4783">
                  <c:v>9557.54345703125</c:v>
                </c:pt>
                <c:pt idx="4784">
                  <c:v>9559.630859375</c:v>
                </c:pt>
                <c:pt idx="4785">
                  <c:v>9561.52978515625</c:v>
                </c:pt>
                <c:pt idx="4786">
                  <c:v>9563.4912109375</c:v>
                </c:pt>
                <c:pt idx="4787">
                  <c:v>9565.59130859375</c:v>
                </c:pt>
                <c:pt idx="4788">
                  <c:v>9567.490234375</c:v>
                </c:pt>
                <c:pt idx="4789">
                  <c:v>9569.46435546875</c:v>
                </c:pt>
                <c:pt idx="4790">
                  <c:v>9571.6396484375</c:v>
                </c:pt>
                <c:pt idx="4791">
                  <c:v>9573.5234375</c:v>
                </c:pt>
                <c:pt idx="4792">
                  <c:v>9575.35693359375</c:v>
                </c:pt>
                <c:pt idx="4793">
                  <c:v>9577.52197265625</c:v>
                </c:pt>
                <c:pt idx="4794">
                  <c:v>9579.49853515625</c:v>
                </c:pt>
                <c:pt idx="4795">
                  <c:v>9581.46044921875</c:v>
                </c:pt>
                <c:pt idx="4796">
                  <c:v>9583.47216796875</c:v>
                </c:pt>
                <c:pt idx="4797">
                  <c:v>9585.4462890625</c:v>
                </c:pt>
                <c:pt idx="4798">
                  <c:v>9587.4306640625</c:v>
                </c:pt>
                <c:pt idx="4799">
                  <c:v>9589.3896484375</c:v>
                </c:pt>
                <c:pt idx="4800">
                  <c:v>9591.47705078125</c:v>
                </c:pt>
                <c:pt idx="4801">
                  <c:v>9593.5771484375</c:v>
                </c:pt>
                <c:pt idx="4802">
                  <c:v>9595.5537109375</c:v>
                </c:pt>
                <c:pt idx="4803">
                  <c:v>9597.517578125</c:v>
                </c:pt>
                <c:pt idx="4804">
                  <c:v>9599.529296875</c:v>
                </c:pt>
                <c:pt idx="4805">
                  <c:v>9601.5537109375</c:v>
                </c:pt>
                <c:pt idx="4806">
                  <c:v>9603.4775390625</c:v>
                </c:pt>
                <c:pt idx="4807">
                  <c:v>9605.40185546875</c:v>
                </c:pt>
                <c:pt idx="4808">
                  <c:v>9607.4140625</c:v>
                </c:pt>
                <c:pt idx="4809">
                  <c:v>9609.37548828125</c:v>
                </c:pt>
                <c:pt idx="4810">
                  <c:v>9611.41259765625</c:v>
                </c:pt>
                <c:pt idx="4811">
                  <c:v>9613.49951171875</c:v>
                </c:pt>
                <c:pt idx="4812">
                  <c:v>9615.48583984375</c:v>
                </c:pt>
                <c:pt idx="4813">
                  <c:v>9617.43505859375</c:v>
                </c:pt>
                <c:pt idx="4814">
                  <c:v>9619.4345703125</c:v>
                </c:pt>
                <c:pt idx="4815">
                  <c:v>9621.509765625</c:v>
                </c:pt>
                <c:pt idx="4816">
                  <c:v>9623.49658203125</c:v>
                </c:pt>
                <c:pt idx="4817">
                  <c:v>9625.48291015625</c:v>
                </c:pt>
                <c:pt idx="4818">
                  <c:v>9627.49462890625</c:v>
                </c:pt>
                <c:pt idx="4819">
                  <c:v>9629.45361328125</c:v>
                </c:pt>
                <c:pt idx="4820">
                  <c:v>9631.47802734375</c:v>
                </c:pt>
                <c:pt idx="4821">
                  <c:v>9633.4423828125</c:v>
                </c:pt>
                <c:pt idx="4822">
                  <c:v>9635.32861328125</c:v>
                </c:pt>
                <c:pt idx="4823">
                  <c:v>9637.42822265625</c:v>
                </c:pt>
                <c:pt idx="4824">
                  <c:v>9639.5009765625</c:v>
                </c:pt>
                <c:pt idx="4825">
                  <c:v>9641.3623046875</c:v>
                </c:pt>
                <c:pt idx="4826">
                  <c:v>9643.3134765625</c:v>
                </c:pt>
                <c:pt idx="4827">
                  <c:v>9645.41064453125</c:v>
                </c:pt>
                <c:pt idx="4828">
                  <c:v>9647.498046875</c:v>
                </c:pt>
                <c:pt idx="4829">
                  <c:v>9649.4248046875</c:v>
                </c:pt>
                <c:pt idx="4830">
                  <c:v>9651.41162109375</c:v>
                </c:pt>
                <c:pt idx="4831">
                  <c:v>9653.41064453125</c:v>
                </c:pt>
                <c:pt idx="4832">
                  <c:v>9655.3974609375</c:v>
                </c:pt>
                <c:pt idx="4833">
                  <c:v>9657.421875</c:v>
                </c:pt>
                <c:pt idx="4834">
                  <c:v>9659.44580078125</c:v>
                </c:pt>
                <c:pt idx="4835">
                  <c:v>9661.4453125</c:v>
                </c:pt>
                <c:pt idx="4836">
                  <c:v>9663.44482421875</c:v>
                </c:pt>
                <c:pt idx="4837">
                  <c:v>9665.42919921875</c:v>
                </c:pt>
                <c:pt idx="4838">
                  <c:v>9667.37841796875</c:v>
                </c:pt>
                <c:pt idx="4839">
                  <c:v>9669.44287109375</c:v>
                </c:pt>
                <c:pt idx="4840">
                  <c:v>9671.404296875</c:v>
                </c:pt>
                <c:pt idx="4841">
                  <c:v>9673.39111328125</c:v>
                </c:pt>
                <c:pt idx="4842">
                  <c:v>9675.4033203125</c:v>
                </c:pt>
                <c:pt idx="4843">
                  <c:v>9677.3876953125</c:v>
                </c:pt>
                <c:pt idx="4844">
                  <c:v>9679.40966796875</c:v>
                </c:pt>
                <c:pt idx="4845">
                  <c:v>9681.4619140625</c:v>
                </c:pt>
                <c:pt idx="4846">
                  <c:v>9683.5263671875</c:v>
                </c:pt>
                <c:pt idx="4847">
                  <c:v>9685.3994140625</c:v>
                </c:pt>
                <c:pt idx="4848">
                  <c:v>9687.35888671875</c:v>
                </c:pt>
                <c:pt idx="4849">
                  <c:v>9689.42138671875</c:v>
                </c:pt>
                <c:pt idx="4850">
                  <c:v>9691.4482421875</c:v>
                </c:pt>
                <c:pt idx="4851">
                  <c:v>9693.4453125</c:v>
                </c:pt>
                <c:pt idx="4852">
                  <c:v>9695.47998046875</c:v>
                </c:pt>
                <c:pt idx="4853">
                  <c:v>9697.46875</c:v>
                </c:pt>
                <c:pt idx="4854">
                  <c:v>9699.4072265625</c:v>
                </c:pt>
                <c:pt idx="4855">
                  <c:v>9701.41943359375</c:v>
                </c:pt>
                <c:pt idx="4856">
                  <c:v>9703.3662109375</c:v>
                </c:pt>
                <c:pt idx="4857">
                  <c:v>9705.3505859375</c:v>
                </c:pt>
                <c:pt idx="4858">
                  <c:v>9707.3271484375</c:v>
                </c:pt>
                <c:pt idx="4859">
                  <c:v>9709.35400390625</c:v>
                </c:pt>
                <c:pt idx="4860">
                  <c:v>9711.44091796875</c:v>
                </c:pt>
                <c:pt idx="4861">
                  <c:v>9713.4150390625</c:v>
                </c:pt>
                <c:pt idx="4862">
                  <c:v>9715.45263671875</c:v>
                </c:pt>
                <c:pt idx="4863">
                  <c:v>9717.39892578125</c:v>
                </c:pt>
                <c:pt idx="4864">
                  <c:v>9719.3349609375</c:v>
                </c:pt>
                <c:pt idx="4865">
                  <c:v>9721.412109375</c:v>
                </c:pt>
                <c:pt idx="4866">
                  <c:v>9723.361328125</c:v>
                </c:pt>
                <c:pt idx="4867">
                  <c:v>9725.38623046875</c:v>
                </c:pt>
                <c:pt idx="4868">
                  <c:v>9727.39794921875</c:v>
                </c:pt>
                <c:pt idx="4869">
                  <c:v>9729.271484375</c:v>
                </c:pt>
                <c:pt idx="4870">
                  <c:v>9731.28369140625</c:v>
                </c:pt>
                <c:pt idx="4871">
                  <c:v>9733.33349609375</c:v>
                </c:pt>
                <c:pt idx="4872">
                  <c:v>9735.39599609375</c:v>
                </c:pt>
                <c:pt idx="4873">
                  <c:v>9737.4453125</c:v>
                </c:pt>
                <c:pt idx="4874">
                  <c:v>9739.35595703125</c:v>
                </c:pt>
                <c:pt idx="4875">
                  <c:v>9741.26708984375</c:v>
                </c:pt>
                <c:pt idx="4876">
                  <c:v>9743.4150390625</c:v>
                </c:pt>
                <c:pt idx="4877">
                  <c:v>9745.50244140625</c:v>
                </c:pt>
                <c:pt idx="4878">
                  <c:v>9747.37646484375</c:v>
                </c:pt>
                <c:pt idx="4879">
                  <c:v>9749.45166015625</c:v>
                </c:pt>
                <c:pt idx="4880">
                  <c:v>9751.478515625</c:v>
                </c:pt>
                <c:pt idx="4881">
                  <c:v>9753.4775390625</c:v>
                </c:pt>
                <c:pt idx="4882">
                  <c:v>9755.45166015625</c:v>
                </c:pt>
                <c:pt idx="4883">
                  <c:v>9757.337890625</c:v>
                </c:pt>
                <c:pt idx="4884">
                  <c:v>9759.3974609375</c:v>
                </c:pt>
                <c:pt idx="4885">
                  <c:v>9761.333984375</c:v>
                </c:pt>
                <c:pt idx="4886">
                  <c:v>9763.2978515625</c:v>
                </c:pt>
                <c:pt idx="4887">
                  <c:v>9765.2822265625</c:v>
                </c:pt>
                <c:pt idx="4888">
                  <c:v>9767.2314453125</c:v>
                </c:pt>
                <c:pt idx="4889">
                  <c:v>9769.3583984375</c:v>
                </c:pt>
                <c:pt idx="4890">
                  <c:v>9771.3447265625</c:v>
                </c:pt>
                <c:pt idx="4891">
                  <c:v>9773.2939453125</c:v>
                </c:pt>
                <c:pt idx="4892">
                  <c:v>9775.369140625</c:v>
                </c:pt>
                <c:pt idx="4893">
                  <c:v>9777.34326171875</c:v>
                </c:pt>
                <c:pt idx="4894">
                  <c:v>9779.4052734375</c:v>
                </c:pt>
                <c:pt idx="4895">
                  <c:v>9781.47802734375</c:v>
                </c:pt>
                <c:pt idx="4896">
                  <c:v>9783.3515625</c:v>
                </c:pt>
                <c:pt idx="4897">
                  <c:v>9785.2021484375</c:v>
                </c:pt>
                <c:pt idx="4898">
                  <c:v>9787.21435546875</c:v>
                </c:pt>
                <c:pt idx="4899">
                  <c:v>9789.3017578125</c:v>
                </c:pt>
                <c:pt idx="4900">
                  <c:v>9791.35107421875</c:v>
                </c:pt>
                <c:pt idx="4901">
                  <c:v>9793.28515625</c:v>
                </c:pt>
                <c:pt idx="4902">
                  <c:v>9795.28466796875</c:v>
                </c:pt>
                <c:pt idx="4903">
                  <c:v>9797.2861328125</c:v>
                </c:pt>
                <c:pt idx="4904">
                  <c:v>9799.28564453125</c:v>
                </c:pt>
                <c:pt idx="4905">
                  <c:v>9801.28515625</c:v>
                </c:pt>
                <c:pt idx="4906">
                  <c:v>9803.271484375</c:v>
                </c:pt>
                <c:pt idx="4907">
                  <c:v>9805.34619140625</c:v>
                </c:pt>
                <c:pt idx="4908">
                  <c:v>9807.318359375</c:v>
                </c:pt>
                <c:pt idx="4909">
                  <c:v>9809.30517578125</c:v>
                </c:pt>
                <c:pt idx="4910">
                  <c:v>9811.3671875</c:v>
                </c:pt>
                <c:pt idx="4911">
                  <c:v>9813.31591796875</c:v>
                </c:pt>
                <c:pt idx="4912">
                  <c:v>9815.26708984375</c:v>
                </c:pt>
                <c:pt idx="4913">
                  <c:v>9817.32958984375</c:v>
                </c:pt>
                <c:pt idx="4914">
                  <c:v>9819.32666015625</c:v>
                </c:pt>
                <c:pt idx="4915">
                  <c:v>9821.28857421875</c:v>
                </c:pt>
                <c:pt idx="4916">
                  <c:v>9823.275390625</c:v>
                </c:pt>
                <c:pt idx="4917">
                  <c:v>9825.31201171875</c:v>
                </c:pt>
                <c:pt idx="4918">
                  <c:v>9827.28857421875</c:v>
                </c:pt>
                <c:pt idx="4919">
                  <c:v>9829.25</c:v>
                </c:pt>
                <c:pt idx="4920">
                  <c:v>9831.2998046875</c:v>
                </c:pt>
                <c:pt idx="4921">
                  <c:v>9833.375</c:v>
                </c:pt>
                <c:pt idx="4922">
                  <c:v>9835.31103515625</c:v>
                </c:pt>
                <c:pt idx="4923">
                  <c:v>9837.31005859375</c:v>
                </c:pt>
                <c:pt idx="4924">
                  <c:v>9839.3095703125</c:v>
                </c:pt>
                <c:pt idx="4925">
                  <c:v>9841.29638671875</c:v>
                </c:pt>
                <c:pt idx="4926">
                  <c:v>9843.34619140625</c:v>
                </c:pt>
                <c:pt idx="4927">
                  <c:v>9845.3330078125</c:v>
                </c:pt>
                <c:pt idx="4928">
                  <c:v>9847.3193359375</c:v>
                </c:pt>
                <c:pt idx="4929">
                  <c:v>9849.29345703125</c:v>
                </c:pt>
                <c:pt idx="4930">
                  <c:v>9851.35595703125</c:v>
                </c:pt>
                <c:pt idx="4931">
                  <c:v>9853.3681640625</c:v>
                </c:pt>
                <c:pt idx="4932">
                  <c:v>9855.2919921875</c:v>
                </c:pt>
                <c:pt idx="4933">
                  <c:v>9857.30126953125</c:v>
                </c:pt>
                <c:pt idx="4934">
                  <c:v>9859.31103515625</c:v>
                </c:pt>
                <c:pt idx="4935">
                  <c:v>9861.28759765625</c:v>
                </c:pt>
                <c:pt idx="4936">
                  <c:v>9863.2236328125</c:v>
                </c:pt>
                <c:pt idx="4937">
                  <c:v>9865.3232421875</c:v>
                </c:pt>
                <c:pt idx="4938">
                  <c:v>9867.3251953125</c:v>
                </c:pt>
                <c:pt idx="4939">
                  <c:v>9869.23681640625</c:v>
                </c:pt>
                <c:pt idx="4940">
                  <c:v>9871.32421875</c:v>
                </c:pt>
                <c:pt idx="4941">
                  <c:v>9873.361328125</c:v>
                </c:pt>
                <c:pt idx="4942">
                  <c:v>9875.32275390625</c:v>
                </c:pt>
                <c:pt idx="4943">
                  <c:v>9877.296875</c:v>
                </c:pt>
                <c:pt idx="4944">
                  <c:v>9879.2333984375</c:v>
                </c:pt>
                <c:pt idx="4945">
                  <c:v>9881.2705078125</c:v>
                </c:pt>
                <c:pt idx="4946">
                  <c:v>9883.35791015625</c:v>
                </c:pt>
                <c:pt idx="4947">
                  <c:v>9885.3447265625</c:v>
                </c:pt>
                <c:pt idx="4948">
                  <c:v>9887.25634765625</c:v>
                </c:pt>
                <c:pt idx="4949">
                  <c:v>9889.2431640625</c:v>
                </c:pt>
                <c:pt idx="4950">
                  <c:v>9891.33056640625</c:v>
                </c:pt>
                <c:pt idx="4951">
                  <c:v>9893.2666015625</c:v>
                </c:pt>
                <c:pt idx="4952">
                  <c:v>9895.31591796875</c:v>
                </c:pt>
                <c:pt idx="4953">
                  <c:v>9897.44140625</c:v>
                </c:pt>
                <c:pt idx="4954">
                  <c:v>9899.32763671875</c:v>
                </c:pt>
                <c:pt idx="4955">
                  <c:v>9901.21337890625</c:v>
                </c:pt>
                <c:pt idx="4956">
                  <c:v>9903.22509765625</c:v>
                </c:pt>
                <c:pt idx="4957">
                  <c:v>9905.224609375</c:v>
                </c:pt>
                <c:pt idx="4958">
                  <c:v>9907.31201171875</c:v>
                </c:pt>
                <c:pt idx="4959">
                  <c:v>9909.36181640625</c:v>
                </c:pt>
                <c:pt idx="4960">
                  <c:v>9911.2353515625</c:v>
                </c:pt>
                <c:pt idx="4961">
                  <c:v>9913.17138671875</c:v>
                </c:pt>
                <c:pt idx="4962">
                  <c:v>9915.24609375</c:v>
                </c:pt>
                <c:pt idx="4963">
                  <c:v>9917.25830078125</c:v>
                </c:pt>
                <c:pt idx="4964">
                  <c:v>9919.2197265625</c:v>
                </c:pt>
                <c:pt idx="4965">
                  <c:v>9921.21923828125</c:v>
                </c:pt>
                <c:pt idx="4966">
                  <c:v>9923.24365234375</c:v>
                </c:pt>
                <c:pt idx="4967">
                  <c:v>9925.1923828125</c:v>
                </c:pt>
                <c:pt idx="4968">
                  <c:v>9927.1416015625</c:v>
                </c:pt>
                <c:pt idx="4969">
                  <c:v>9929.1787109375</c:v>
                </c:pt>
                <c:pt idx="4970">
                  <c:v>9931.24072265625</c:v>
                </c:pt>
                <c:pt idx="4971">
                  <c:v>9933.2275390625</c:v>
                </c:pt>
                <c:pt idx="4972">
                  <c:v>9935.25244140625</c:v>
                </c:pt>
                <c:pt idx="4973">
                  <c:v>9937.26416015625</c:v>
                </c:pt>
                <c:pt idx="4974">
                  <c:v>9939.20068359375</c:v>
                </c:pt>
                <c:pt idx="4975">
                  <c:v>9941.22509765625</c:v>
                </c:pt>
                <c:pt idx="4976">
                  <c:v>9943.14892578125</c:v>
                </c:pt>
                <c:pt idx="4977">
                  <c:v>9945.123046875</c:v>
                </c:pt>
                <c:pt idx="4978">
                  <c:v>9947.29833984375</c:v>
                </c:pt>
                <c:pt idx="4979">
                  <c:v>9949.2578125</c:v>
                </c:pt>
                <c:pt idx="4980">
                  <c:v>9951.1689453125</c:v>
                </c:pt>
                <c:pt idx="4981">
                  <c:v>9953.2333984375</c:v>
                </c:pt>
                <c:pt idx="4982">
                  <c:v>9955.2958984375</c:v>
                </c:pt>
                <c:pt idx="4983">
                  <c:v>9957.232421875</c:v>
                </c:pt>
                <c:pt idx="4984">
                  <c:v>9959.1435546875</c:v>
                </c:pt>
                <c:pt idx="4985">
                  <c:v>9961.1025390625</c:v>
                </c:pt>
                <c:pt idx="4986">
                  <c:v>9963.21484375</c:v>
                </c:pt>
                <c:pt idx="4987">
                  <c:v>9965.39306640625</c:v>
                </c:pt>
                <c:pt idx="4988">
                  <c:v>9967.31689453125</c:v>
                </c:pt>
                <c:pt idx="4989">
                  <c:v>9969.177734375</c:v>
                </c:pt>
                <c:pt idx="4990">
                  <c:v>9971.15185546875</c:v>
                </c:pt>
                <c:pt idx="4991">
                  <c:v>9973.19873046875</c:v>
                </c:pt>
                <c:pt idx="4992">
                  <c:v>9975.3115234375</c:v>
                </c:pt>
                <c:pt idx="4993">
                  <c:v>9977.3740234375</c:v>
                </c:pt>
                <c:pt idx="4994">
                  <c:v>9979.24755859375</c:v>
                </c:pt>
                <c:pt idx="4995">
                  <c:v>9981.17333984375</c:v>
                </c:pt>
                <c:pt idx="4996">
                  <c:v>9983.21044921875</c:v>
                </c:pt>
                <c:pt idx="4997">
                  <c:v>9985.2099609375</c:v>
                </c:pt>
                <c:pt idx="4998">
                  <c:v>9987.208984375</c:v>
                </c:pt>
                <c:pt idx="4999">
                  <c:v>9989.24609375</c:v>
                </c:pt>
                <c:pt idx="5000">
                  <c:v>9991.2080078125</c:v>
                </c:pt>
                <c:pt idx="5001">
                  <c:v>9993.1572265625</c:v>
                </c:pt>
                <c:pt idx="5002">
                  <c:v>9995.1689453125</c:v>
                </c:pt>
                <c:pt idx="5003">
                  <c:v>9997.18115234375</c:v>
                </c:pt>
                <c:pt idx="5004">
                  <c:v>9999.21826171875</c:v>
                </c:pt>
                <c:pt idx="5005">
                  <c:v>10001.317871093799</c:v>
                </c:pt>
                <c:pt idx="5006">
                  <c:v>10003.2666015625</c:v>
                </c:pt>
                <c:pt idx="5007">
                  <c:v>10005.1650390625</c:v>
                </c:pt>
                <c:pt idx="5008">
                  <c:v>10007.21484375</c:v>
                </c:pt>
                <c:pt idx="5009">
                  <c:v>10009.251953125</c:v>
                </c:pt>
                <c:pt idx="5010">
                  <c:v>10011.238769531201</c:v>
                </c:pt>
                <c:pt idx="5011">
                  <c:v>10013.212890625</c:v>
                </c:pt>
                <c:pt idx="5012">
                  <c:v>10015.111328125</c:v>
                </c:pt>
                <c:pt idx="5013">
                  <c:v>10017.123535156201</c:v>
                </c:pt>
                <c:pt idx="5014">
                  <c:v>10019.186035156201</c:v>
                </c:pt>
                <c:pt idx="5015">
                  <c:v>10021.16015625</c:v>
                </c:pt>
                <c:pt idx="5016">
                  <c:v>10023.0966796875</c:v>
                </c:pt>
                <c:pt idx="5017">
                  <c:v>10025.045410156201</c:v>
                </c:pt>
                <c:pt idx="5018">
                  <c:v>10027.10546875</c:v>
                </c:pt>
                <c:pt idx="5019">
                  <c:v>10029.1298828125</c:v>
                </c:pt>
                <c:pt idx="5020">
                  <c:v>10031.181640625</c:v>
                </c:pt>
                <c:pt idx="5021">
                  <c:v>10033.118652343799</c:v>
                </c:pt>
                <c:pt idx="5022">
                  <c:v>10035.130371093799</c:v>
                </c:pt>
                <c:pt idx="5023">
                  <c:v>10037.116699218701</c:v>
                </c:pt>
                <c:pt idx="5024">
                  <c:v>10039.000488281299</c:v>
                </c:pt>
                <c:pt idx="5025">
                  <c:v>10041.1005859375</c:v>
                </c:pt>
                <c:pt idx="5026">
                  <c:v>10043.212890625</c:v>
                </c:pt>
                <c:pt idx="5027">
                  <c:v>10045.187011718701</c:v>
                </c:pt>
                <c:pt idx="5028">
                  <c:v>10047.101074218701</c:v>
                </c:pt>
                <c:pt idx="5029">
                  <c:v>10049.0751953125</c:v>
                </c:pt>
                <c:pt idx="5030">
                  <c:v>10051.149902343799</c:v>
                </c:pt>
                <c:pt idx="5031">
                  <c:v>10053.1494140625</c:v>
                </c:pt>
                <c:pt idx="5032">
                  <c:v>10055.048339843799</c:v>
                </c:pt>
                <c:pt idx="5033">
                  <c:v>10057.060058593799</c:v>
                </c:pt>
                <c:pt idx="5034">
                  <c:v>10059.145019531201</c:v>
                </c:pt>
                <c:pt idx="5035">
                  <c:v>10061.1572265625</c:v>
                </c:pt>
                <c:pt idx="5036">
                  <c:v>10063.030761718701</c:v>
                </c:pt>
                <c:pt idx="5037">
                  <c:v>10065.017089843799</c:v>
                </c:pt>
                <c:pt idx="5038">
                  <c:v>10067.091796875</c:v>
                </c:pt>
                <c:pt idx="5039">
                  <c:v>10069.06640625</c:v>
                </c:pt>
                <c:pt idx="5040">
                  <c:v>10071.105957031201</c:v>
                </c:pt>
                <c:pt idx="5041">
                  <c:v>10073.142578125</c:v>
                </c:pt>
                <c:pt idx="5042">
                  <c:v>10075.1416015625</c:v>
                </c:pt>
                <c:pt idx="5043">
                  <c:v>10077.201660156201</c:v>
                </c:pt>
                <c:pt idx="5044">
                  <c:v>10079.138183593799</c:v>
                </c:pt>
                <c:pt idx="5045">
                  <c:v>10081.102050781299</c:v>
                </c:pt>
                <c:pt idx="5046">
                  <c:v>10083.227050781299</c:v>
                </c:pt>
                <c:pt idx="5047">
                  <c:v>10085.176269531201</c:v>
                </c:pt>
                <c:pt idx="5048">
                  <c:v>10087.112792968799</c:v>
                </c:pt>
                <c:pt idx="5049">
                  <c:v>10089.237792968799</c:v>
                </c:pt>
                <c:pt idx="5050">
                  <c:v>10091.1865234375</c:v>
                </c:pt>
                <c:pt idx="5051">
                  <c:v>10093.147949218701</c:v>
                </c:pt>
                <c:pt idx="5052">
                  <c:v>10095.1728515625</c:v>
                </c:pt>
                <c:pt idx="5053">
                  <c:v>10097.185058593799</c:v>
                </c:pt>
                <c:pt idx="5054">
                  <c:v>10099.146484375</c:v>
                </c:pt>
                <c:pt idx="5055">
                  <c:v>10101.145996093799</c:v>
                </c:pt>
                <c:pt idx="5056">
                  <c:v>10103.117675781299</c:v>
                </c:pt>
                <c:pt idx="5057">
                  <c:v>10105.038574218701</c:v>
                </c:pt>
                <c:pt idx="5058">
                  <c:v>10107.115722656201</c:v>
                </c:pt>
                <c:pt idx="5059">
                  <c:v>10109.117675781299</c:v>
                </c:pt>
                <c:pt idx="5060">
                  <c:v>10111.092285156201</c:v>
                </c:pt>
                <c:pt idx="5061">
                  <c:v>10113.1044921875</c:v>
                </c:pt>
                <c:pt idx="5062">
                  <c:v>10115.141113281299</c:v>
                </c:pt>
                <c:pt idx="5063">
                  <c:v>10117.087402343799</c:v>
                </c:pt>
                <c:pt idx="5064">
                  <c:v>10119.036621093799</c:v>
                </c:pt>
                <c:pt idx="5065">
                  <c:v>10120.975097656201</c:v>
                </c:pt>
                <c:pt idx="5066">
                  <c:v>10123.0244140625</c:v>
                </c:pt>
                <c:pt idx="5067">
                  <c:v>10125.149902343799</c:v>
                </c:pt>
                <c:pt idx="5068">
                  <c:v>10127.174316406201</c:v>
                </c:pt>
                <c:pt idx="5069">
                  <c:v>10129.1484375</c:v>
                </c:pt>
                <c:pt idx="5070">
                  <c:v>10131.0224609375</c:v>
                </c:pt>
                <c:pt idx="5071">
                  <c:v>10133.122558593799</c:v>
                </c:pt>
                <c:pt idx="5072">
                  <c:v>10135.222167968799</c:v>
                </c:pt>
                <c:pt idx="5073">
                  <c:v>10137.1083984375</c:v>
                </c:pt>
                <c:pt idx="5074">
                  <c:v>10139.107910156201</c:v>
                </c:pt>
                <c:pt idx="5075">
                  <c:v>10141.092285156201</c:v>
                </c:pt>
                <c:pt idx="5076">
                  <c:v>10143.1669921875</c:v>
                </c:pt>
                <c:pt idx="5077">
                  <c:v>10145.2060546875</c:v>
                </c:pt>
                <c:pt idx="5078">
                  <c:v>10147.079589843799</c:v>
                </c:pt>
                <c:pt idx="5079">
                  <c:v>10149.0537109375</c:v>
                </c:pt>
                <c:pt idx="5080">
                  <c:v>10151.0029296875</c:v>
                </c:pt>
                <c:pt idx="5081">
                  <c:v>10152.9267578125</c:v>
                </c:pt>
                <c:pt idx="5082">
                  <c:v>10155.0390625</c:v>
                </c:pt>
                <c:pt idx="5083">
                  <c:v>10157.1240234375</c:v>
                </c:pt>
                <c:pt idx="5084">
                  <c:v>10159.060546875</c:v>
                </c:pt>
                <c:pt idx="5085">
                  <c:v>10161.112792968799</c:v>
                </c:pt>
                <c:pt idx="5086">
                  <c:v>10163.1875</c:v>
                </c:pt>
                <c:pt idx="5087">
                  <c:v>10165.13671875</c:v>
                </c:pt>
                <c:pt idx="5088">
                  <c:v>10167.0205078125</c:v>
                </c:pt>
                <c:pt idx="5089">
                  <c:v>10169.057128906201</c:v>
                </c:pt>
                <c:pt idx="5090">
                  <c:v>10171.146972656201</c:v>
                </c:pt>
                <c:pt idx="5091">
                  <c:v>10173.146484375</c:v>
                </c:pt>
                <c:pt idx="5092">
                  <c:v>10175.107910156201</c:v>
                </c:pt>
                <c:pt idx="5093">
                  <c:v>10177.057128906201</c:v>
                </c:pt>
                <c:pt idx="5094">
                  <c:v>10179.14453125</c:v>
                </c:pt>
                <c:pt idx="5095">
                  <c:v>10181.130859375</c:v>
                </c:pt>
                <c:pt idx="5096">
                  <c:v>10182.9794921875</c:v>
                </c:pt>
                <c:pt idx="5097">
                  <c:v>10185.029296875</c:v>
                </c:pt>
                <c:pt idx="5098">
                  <c:v>10187.0791015625</c:v>
                </c:pt>
                <c:pt idx="5099">
                  <c:v>10189.065917968799</c:v>
                </c:pt>
                <c:pt idx="5100">
                  <c:v>10191.026855468799</c:v>
                </c:pt>
                <c:pt idx="5101">
                  <c:v>10193.038574218701</c:v>
                </c:pt>
                <c:pt idx="5102">
                  <c:v>10195.061035156201</c:v>
                </c:pt>
                <c:pt idx="5103">
                  <c:v>10197.022949218701</c:v>
                </c:pt>
                <c:pt idx="5104">
                  <c:v>10199.09765625</c:v>
                </c:pt>
                <c:pt idx="5105">
                  <c:v>10201.172363281299</c:v>
                </c:pt>
                <c:pt idx="5106">
                  <c:v>10203.0986328125</c:v>
                </c:pt>
                <c:pt idx="5107">
                  <c:v>10205.085449218701</c:v>
                </c:pt>
                <c:pt idx="5108">
                  <c:v>10207.021972656201</c:v>
                </c:pt>
                <c:pt idx="5109">
                  <c:v>10209.008300781299</c:v>
                </c:pt>
                <c:pt idx="5110">
                  <c:v>10211.120605468799</c:v>
                </c:pt>
                <c:pt idx="5111">
                  <c:v>10213.107910156201</c:v>
                </c:pt>
                <c:pt idx="5112">
                  <c:v>10215.1953125</c:v>
                </c:pt>
                <c:pt idx="5113">
                  <c:v>10217.156738281299</c:v>
                </c:pt>
                <c:pt idx="5114">
                  <c:v>10218.965332031201</c:v>
                </c:pt>
                <c:pt idx="5115">
                  <c:v>10220.951660156201</c:v>
                </c:pt>
                <c:pt idx="5116">
                  <c:v>10222.978515625</c:v>
                </c:pt>
                <c:pt idx="5117">
                  <c:v>10224.9658203125</c:v>
                </c:pt>
                <c:pt idx="5118">
                  <c:v>10226.989746093799</c:v>
                </c:pt>
                <c:pt idx="5119">
                  <c:v>10229.0517578125</c:v>
                </c:pt>
                <c:pt idx="5120">
                  <c:v>10230.9736328125</c:v>
                </c:pt>
                <c:pt idx="5121">
                  <c:v>10232.9853515625</c:v>
                </c:pt>
                <c:pt idx="5122">
                  <c:v>10235.138183593799</c:v>
                </c:pt>
                <c:pt idx="5123">
                  <c:v>10237.1123046875</c:v>
                </c:pt>
                <c:pt idx="5124">
                  <c:v>10239.05859375</c:v>
                </c:pt>
                <c:pt idx="5125">
                  <c:v>10241.058105468799</c:v>
                </c:pt>
                <c:pt idx="5126">
                  <c:v>10243.109863281299</c:v>
                </c:pt>
                <c:pt idx="5127">
                  <c:v>10245.109375</c:v>
                </c:pt>
                <c:pt idx="5128">
                  <c:v>10246.995605468799</c:v>
                </c:pt>
                <c:pt idx="5129">
                  <c:v>10248.894042968799</c:v>
                </c:pt>
                <c:pt idx="5130">
                  <c:v>10250.956542968799</c:v>
                </c:pt>
                <c:pt idx="5131">
                  <c:v>10253.0439453125</c:v>
                </c:pt>
                <c:pt idx="5132">
                  <c:v>10255.118652343799</c:v>
                </c:pt>
                <c:pt idx="5133">
                  <c:v>10257.1181640625</c:v>
                </c:pt>
                <c:pt idx="5134">
                  <c:v>10259.026855468799</c:v>
                </c:pt>
                <c:pt idx="5135">
                  <c:v>10260.937988281299</c:v>
                </c:pt>
                <c:pt idx="5136">
                  <c:v>10262.990234375</c:v>
                </c:pt>
                <c:pt idx="5137">
                  <c:v>10265.090332031201</c:v>
                </c:pt>
                <c:pt idx="5138">
                  <c:v>10267.014160156201</c:v>
                </c:pt>
                <c:pt idx="5139">
                  <c:v>10268.98828125</c:v>
                </c:pt>
                <c:pt idx="5140">
                  <c:v>10270.9599609375</c:v>
                </c:pt>
                <c:pt idx="5141">
                  <c:v>10272.931640625</c:v>
                </c:pt>
                <c:pt idx="5142">
                  <c:v>10275.071777343799</c:v>
                </c:pt>
                <c:pt idx="5143">
                  <c:v>10277.136230468799</c:v>
                </c:pt>
                <c:pt idx="5144">
                  <c:v>10279.060058593799</c:v>
                </c:pt>
                <c:pt idx="5145">
                  <c:v>10281.097167968799</c:v>
                </c:pt>
                <c:pt idx="5146">
                  <c:v>10283.005859375</c:v>
                </c:pt>
                <c:pt idx="5147">
                  <c:v>10284.9169921875</c:v>
                </c:pt>
                <c:pt idx="5148">
                  <c:v>10286.969238281299</c:v>
                </c:pt>
                <c:pt idx="5149">
                  <c:v>10288.905761718701</c:v>
                </c:pt>
                <c:pt idx="5150">
                  <c:v>10290.8798828125</c:v>
                </c:pt>
                <c:pt idx="5151">
                  <c:v>10293.017578125</c:v>
                </c:pt>
                <c:pt idx="5152">
                  <c:v>10295.130371093799</c:v>
                </c:pt>
                <c:pt idx="5153">
                  <c:v>10296.938964843799</c:v>
                </c:pt>
                <c:pt idx="5154">
                  <c:v>10298.98828125</c:v>
                </c:pt>
                <c:pt idx="5155">
                  <c:v>10301.1533203125</c:v>
                </c:pt>
                <c:pt idx="5156">
                  <c:v>10302.9765625</c:v>
                </c:pt>
                <c:pt idx="5157">
                  <c:v>10304.9130859375</c:v>
                </c:pt>
                <c:pt idx="5158">
                  <c:v>10306.9501953125</c:v>
                </c:pt>
                <c:pt idx="5159">
                  <c:v>10308.924316406201</c:v>
                </c:pt>
                <c:pt idx="5160">
                  <c:v>10310.860839843799</c:v>
                </c:pt>
                <c:pt idx="5161">
                  <c:v>10312.8349609375</c:v>
                </c:pt>
                <c:pt idx="5162">
                  <c:v>10314.8193359375</c:v>
                </c:pt>
                <c:pt idx="5163">
                  <c:v>10316.9189453125</c:v>
                </c:pt>
                <c:pt idx="5164">
                  <c:v>10318.9833984375</c:v>
                </c:pt>
                <c:pt idx="5165">
                  <c:v>10320.9326171875</c:v>
                </c:pt>
                <c:pt idx="5166">
                  <c:v>10322.9296875</c:v>
                </c:pt>
                <c:pt idx="5167">
                  <c:v>10324.9794921875</c:v>
                </c:pt>
                <c:pt idx="5168">
                  <c:v>10327.0439453125</c:v>
                </c:pt>
                <c:pt idx="5169">
                  <c:v>10329.018066406201</c:v>
                </c:pt>
                <c:pt idx="5170">
                  <c:v>10330.979980468799</c:v>
                </c:pt>
                <c:pt idx="5171">
                  <c:v>10332.929199218701</c:v>
                </c:pt>
                <c:pt idx="5172">
                  <c:v>10334.913574218701</c:v>
                </c:pt>
                <c:pt idx="5173">
                  <c:v>10337.025878906201</c:v>
                </c:pt>
                <c:pt idx="5174">
                  <c:v>10339.0400390625</c:v>
                </c:pt>
                <c:pt idx="5175">
                  <c:v>10341.014160156201</c:v>
                </c:pt>
                <c:pt idx="5176">
                  <c:v>10342.962890625</c:v>
                </c:pt>
                <c:pt idx="5177">
                  <c:v>10344.861816406201</c:v>
                </c:pt>
                <c:pt idx="5178">
                  <c:v>10346.924316406201</c:v>
                </c:pt>
                <c:pt idx="5179">
                  <c:v>10348.908691406201</c:v>
                </c:pt>
                <c:pt idx="5180">
                  <c:v>10350.880371093799</c:v>
                </c:pt>
                <c:pt idx="5181">
                  <c:v>10352.89453125</c:v>
                </c:pt>
                <c:pt idx="5182">
                  <c:v>10354.896484375</c:v>
                </c:pt>
                <c:pt idx="5183">
                  <c:v>10356.870605468799</c:v>
                </c:pt>
                <c:pt idx="5184">
                  <c:v>10358.869628906201</c:v>
                </c:pt>
                <c:pt idx="5185">
                  <c:v>10360.868652343799</c:v>
                </c:pt>
                <c:pt idx="5186">
                  <c:v>10362.843261718701</c:v>
                </c:pt>
                <c:pt idx="5187">
                  <c:v>10364.8779296875</c:v>
                </c:pt>
                <c:pt idx="5188">
                  <c:v>10366.927246093799</c:v>
                </c:pt>
                <c:pt idx="5189">
                  <c:v>10368.903808593799</c:v>
                </c:pt>
                <c:pt idx="5190">
                  <c:v>10370.8525390625</c:v>
                </c:pt>
                <c:pt idx="5191">
                  <c:v>10372.849609375</c:v>
                </c:pt>
                <c:pt idx="5192">
                  <c:v>10374.962402343799</c:v>
                </c:pt>
                <c:pt idx="5193">
                  <c:v>10377.064941406201</c:v>
                </c:pt>
                <c:pt idx="5194">
                  <c:v>10378.9384765625</c:v>
                </c:pt>
                <c:pt idx="5195">
                  <c:v>10380.8623046875</c:v>
                </c:pt>
                <c:pt idx="5196">
                  <c:v>10382.924316406201</c:v>
                </c:pt>
                <c:pt idx="5197">
                  <c:v>10384.923339843799</c:v>
                </c:pt>
                <c:pt idx="5198">
                  <c:v>10386.859863281299</c:v>
                </c:pt>
                <c:pt idx="5199">
                  <c:v>10388.947265625</c:v>
                </c:pt>
                <c:pt idx="5200">
                  <c:v>10391.009277343799</c:v>
                </c:pt>
                <c:pt idx="5201">
                  <c:v>10392.8701171875</c:v>
                </c:pt>
                <c:pt idx="5202">
                  <c:v>10394.8447265625</c:v>
                </c:pt>
                <c:pt idx="5203">
                  <c:v>10396.970214843799</c:v>
                </c:pt>
                <c:pt idx="5204">
                  <c:v>10398.994628906201</c:v>
                </c:pt>
                <c:pt idx="5205">
                  <c:v>10400.940917968799</c:v>
                </c:pt>
                <c:pt idx="5206">
                  <c:v>10402.876953125</c:v>
                </c:pt>
                <c:pt idx="5207">
                  <c:v>10404.841308593799</c:v>
                </c:pt>
                <c:pt idx="5208">
                  <c:v>10406.9287109375</c:v>
                </c:pt>
                <c:pt idx="5209">
                  <c:v>10408.928222656201</c:v>
                </c:pt>
                <c:pt idx="5210">
                  <c:v>10410.824707031201</c:v>
                </c:pt>
                <c:pt idx="5211">
                  <c:v>10412.8740234375</c:v>
                </c:pt>
                <c:pt idx="5212">
                  <c:v>10414.86328125</c:v>
                </c:pt>
                <c:pt idx="5213">
                  <c:v>10416.762207031201</c:v>
                </c:pt>
                <c:pt idx="5214">
                  <c:v>10418.799316406201</c:v>
                </c:pt>
                <c:pt idx="5215">
                  <c:v>10420.836425781299</c:v>
                </c:pt>
                <c:pt idx="5216">
                  <c:v>10422.860839843799</c:v>
                </c:pt>
                <c:pt idx="5217">
                  <c:v>10424.847167968799</c:v>
                </c:pt>
                <c:pt idx="5218">
                  <c:v>10426.9091796875</c:v>
                </c:pt>
                <c:pt idx="5219">
                  <c:v>10429.072265625</c:v>
                </c:pt>
                <c:pt idx="5220">
                  <c:v>10431.021484375</c:v>
                </c:pt>
                <c:pt idx="5221">
                  <c:v>10432.919921875</c:v>
                </c:pt>
                <c:pt idx="5222">
                  <c:v>10434.881347656201</c:v>
                </c:pt>
                <c:pt idx="5223">
                  <c:v>10436.8681640625</c:v>
                </c:pt>
                <c:pt idx="5224">
                  <c:v>10438.942871093799</c:v>
                </c:pt>
                <c:pt idx="5225">
                  <c:v>10441.002441406201</c:v>
                </c:pt>
                <c:pt idx="5226">
                  <c:v>10442.9638671875</c:v>
                </c:pt>
                <c:pt idx="5227">
                  <c:v>10444.827636718701</c:v>
                </c:pt>
                <c:pt idx="5228">
                  <c:v>10446.802246093799</c:v>
                </c:pt>
                <c:pt idx="5229">
                  <c:v>10448.90234375</c:v>
                </c:pt>
                <c:pt idx="5230">
                  <c:v>10450.977050781299</c:v>
                </c:pt>
                <c:pt idx="5231">
                  <c:v>10453.0263671875</c:v>
                </c:pt>
                <c:pt idx="5232">
                  <c:v>10454.9755859375</c:v>
                </c:pt>
                <c:pt idx="5233">
                  <c:v>10456.8994140625</c:v>
                </c:pt>
                <c:pt idx="5234">
                  <c:v>10458.986816406201</c:v>
                </c:pt>
                <c:pt idx="5235">
                  <c:v>10460.936035156201</c:v>
                </c:pt>
                <c:pt idx="5236">
                  <c:v>10462.821777343799</c:v>
                </c:pt>
                <c:pt idx="5237">
                  <c:v>10464.818359375</c:v>
                </c:pt>
                <c:pt idx="5238">
                  <c:v>10466.7548828125</c:v>
                </c:pt>
                <c:pt idx="5239">
                  <c:v>10468.754394531201</c:v>
                </c:pt>
                <c:pt idx="5240">
                  <c:v>10470.75390625</c:v>
                </c:pt>
                <c:pt idx="5241">
                  <c:v>10472.755859375</c:v>
                </c:pt>
                <c:pt idx="5242">
                  <c:v>10474.79296875</c:v>
                </c:pt>
                <c:pt idx="5243">
                  <c:v>10476.829589843799</c:v>
                </c:pt>
                <c:pt idx="5244">
                  <c:v>10478.841308593799</c:v>
                </c:pt>
                <c:pt idx="5245">
                  <c:v>10480.828125</c:v>
                </c:pt>
                <c:pt idx="5246">
                  <c:v>10482.865234375</c:v>
                </c:pt>
                <c:pt idx="5247">
                  <c:v>10484.978027343799</c:v>
                </c:pt>
                <c:pt idx="5248">
                  <c:v>10486.901855468799</c:v>
                </c:pt>
                <c:pt idx="5249">
                  <c:v>10488.86328125</c:v>
                </c:pt>
                <c:pt idx="5250">
                  <c:v>10490.8623046875</c:v>
                </c:pt>
                <c:pt idx="5251">
                  <c:v>10492.7109375</c:v>
                </c:pt>
                <c:pt idx="5252">
                  <c:v>10494.748535156201</c:v>
                </c:pt>
                <c:pt idx="5253">
                  <c:v>10496.78515625</c:v>
                </c:pt>
                <c:pt idx="5254">
                  <c:v>10498.834472656201</c:v>
                </c:pt>
                <c:pt idx="5255">
                  <c:v>10500.833984375</c:v>
                </c:pt>
                <c:pt idx="5256">
                  <c:v>10502.845703125</c:v>
                </c:pt>
                <c:pt idx="5257">
                  <c:v>10504.8828125</c:v>
                </c:pt>
                <c:pt idx="5258">
                  <c:v>10506.769042968799</c:v>
                </c:pt>
                <c:pt idx="5259">
                  <c:v>10508.8037109375</c:v>
                </c:pt>
                <c:pt idx="5260">
                  <c:v>10510.702636718701</c:v>
                </c:pt>
                <c:pt idx="5261">
                  <c:v>10512.654296875</c:v>
                </c:pt>
                <c:pt idx="5262">
                  <c:v>10514.751953125</c:v>
                </c:pt>
                <c:pt idx="5263">
                  <c:v>10516.8515625</c:v>
                </c:pt>
                <c:pt idx="5264">
                  <c:v>10518.928222656201</c:v>
                </c:pt>
                <c:pt idx="5265">
                  <c:v>10521.015625</c:v>
                </c:pt>
                <c:pt idx="5266">
                  <c:v>10522.927246093799</c:v>
                </c:pt>
                <c:pt idx="5267">
                  <c:v>10524.775390625</c:v>
                </c:pt>
                <c:pt idx="5268">
                  <c:v>10526.8125</c:v>
                </c:pt>
                <c:pt idx="5269">
                  <c:v>10528.787109375</c:v>
                </c:pt>
                <c:pt idx="5270">
                  <c:v>10530.8369140625</c:v>
                </c:pt>
                <c:pt idx="5271">
                  <c:v>10532.8486328125</c:v>
                </c:pt>
                <c:pt idx="5272">
                  <c:v>10534.784667968799</c:v>
                </c:pt>
                <c:pt idx="5273">
                  <c:v>10536.733886718701</c:v>
                </c:pt>
                <c:pt idx="5274">
                  <c:v>10538.758300781299</c:v>
                </c:pt>
                <c:pt idx="5275">
                  <c:v>10540.742675781299</c:v>
                </c:pt>
                <c:pt idx="5276">
                  <c:v>10542.679199218701</c:v>
                </c:pt>
                <c:pt idx="5277">
                  <c:v>10544.8193359375</c:v>
                </c:pt>
                <c:pt idx="5278">
                  <c:v>10546.932128906201</c:v>
                </c:pt>
                <c:pt idx="5279">
                  <c:v>10548.880859375</c:v>
                </c:pt>
                <c:pt idx="5280">
                  <c:v>10550.867675781299</c:v>
                </c:pt>
                <c:pt idx="5281">
                  <c:v>10552.814453125</c:v>
                </c:pt>
                <c:pt idx="5282">
                  <c:v>10554.80078125</c:v>
                </c:pt>
                <c:pt idx="5283">
                  <c:v>10556.8525390625</c:v>
                </c:pt>
                <c:pt idx="5284">
                  <c:v>10558.7890625</c:v>
                </c:pt>
                <c:pt idx="5285">
                  <c:v>10560.7509765625</c:v>
                </c:pt>
                <c:pt idx="5286">
                  <c:v>10562.7880859375</c:v>
                </c:pt>
                <c:pt idx="5287">
                  <c:v>10564.8251953125</c:v>
                </c:pt>
                <c:pt idx="5288">
                  <c:v>10566.8369140625</c:v>
                </c:pt>
                <c:pt idx="5289">
                  <c:v>10568.748046875</c:v>
                </c:pt>
                <c:pt idx="5290">
                  <c:v>10570.7099609375</c:v>
                </c:pt>
                <c:pt idx="5291">
                  <c:v>10572.8349609375</c:v>
                </c:pt>
                <c:pt idx="5292">
                  <c:v>10574.859375</c:v>
                </c:pt>
                <c:pt idx="5293">
                  <c:v>10576.7705078125</c:v>
                </c:pt>
                <c:pt idx="5294">
                  <c:v>10578.794921875</c:v>
                </c:pt>
                <c:pt idx="5295">
                  <c:v>10580.8193359375</c:v>
                </c:pt>
                <c:pt idx="5296">
                  <c:v>10582.730957031201</c:v>
                </c:pt>
                <c:pt idx="5297">
                  <c:v>10584.768066406201</c:v>
                </c:pt>
                <c:pt idx="5298">
                  <c:v>10586.842285156201</c:v>
                </c:pt>
                <c:pt idx="5299">
                  <c:v>10588.778808593799</c:v>
                </c:pt>
                <c:pt idx="5300">
                  <c:v>10590.7158203125</c:v>
                </c:pt>
                <c:pt idx="5301">
                  <c:v>10592.662597656201</c:v>
                </c:pt>
                <c:pt idx="5302">
                  <c:v>10594.671875</c:v>
                </c:pt>
                <c:pt idx="5303">
                  <c:v>10596.733886718701</c:v>
                </c:pt>
                <c:pt idx="5304">
                  <c:v>10598.8359375</c:v>
                </c:pt>
                <c:pt idx="5305">
                  <c:v>10600.7119140625</c:v>
                </c:pt>
                <c:pt idx="5306">
                  <c:v>10602.673828125</c:v>
                </c:pt>
                <c:pt idx="5307">
                  <c:v>10604.8369140625</c:v>
                </c:pt>
                <c:pt idx="5308">
                  <c:v>10606.720703125</c:v>
                </c:pt>
                <c:pt idx="5309">
                  <c:v>10608.667480468799</c:v>
                </c:pt>
                <c:pt idx="5310">
                  <c:v>10610.757324218701</c:v>
                </c:pt>
                <c:pt idx="5311">
                  <c:v>10612.834472656201</c:v>
                </c:pt>
                <c:pt idx="5312">
                  <c:v>10614.8583984375</c:v>
                </c:pt>
                <c:pt idx="5313">
                  <c:v>10616.7568359375</c:v>
                </c:pt>
                <c:pt idx="5314">
                  <c:v>10618.83203125</c:v>
                </c:pt>
                <c:pt idx="5315">
                  <c:v>10620.831542968799</c:v>
                </c:pt>
                <c:pt idx="5316">
                  <c:v>10622.755371093799</c:v>
                </c:pt>
                <c:pt idx="5317">
                  <c:v>10624.8173828125</c:v>
                </c:pt>
                <c:pt idx="5318">
                  <c:v>10626.778808593799</c:v>
                </c:pt>
                <c:pt idx="5319">
                  <c:v>10628.765625</c:v>
                </c:pt>
                <c:pt idx="5320">
                  <c:v>10630.802734375</c:v>
                </c:pt>
                <c:pt idx="5321">
                  <c:v>10632.776855468799</c:v>
                </c:pt>
                <c:pt idx="5322">
                  <c:v>10634.7509765625</c:v>
                </c:pt>
                <c:pt idx="5323">
                  <c:v>10636.750488281299</c:v>
                </c:pt>
                <c:pt idx="5324">
                  <c:v>10638.699707031201</c:v>
                </c:pt>
                <c:pt idx="5325">
                  <c:v>10640.711425781299</c:v>
                </c:pt>
                <c:pt idx="5326">
                  <c:v>10642.798828125</c:v>
                </c:pt>
                <c:pt idx="5327">
                  <c:v>10644.78515625</c:v>
                </c:pt>
                <c:pt idx="5328">
                  <c:v>10646.706542968799</c:v>
                </c:pt>
                <c:pt idx="5329">
                  <c:v>10648.71875</c:v>
                </c:pt>
                <c:pt idx="5330">
                  <c:v>10650.7080078125</c:v>
                </c:pt>
                <c:pt idx="5331">
                  <c:v>10652.694824218701</c:v>
                </c:pt>
                <c:pt idx="5332">
                  <c:v>10654.706542968799</c:v>
                </c:pt>
                <c:pt idx="5333">
                  <c:v>10656.7060546875</c:v>
                </c:pt>
                <c:pt idx="5334">
                  <c:v>10658.6171875</c:v>
                </c:pt>
                <c:pt idx="5335">
                  <c:v>10660.62890625</c:v>
                </c:pt>
                <c:pt idx="5336">
                  <c:v>10662.75390625</c:v>
                </c:pt>
                <c:pt idx="5337">
                  <c:v>10664.8037109375</c:v>
                </c:pt>
                <c:pt idx="5338">
                  <c:v>10666.7275390625</c:v>
                </c:pt>
                <c:pt idx="5339">
                  <c:v>10668.575683593799</c:v>
                </c:pt>
                <c:pt idx="5340">
                  <c:v>10670.650878906201</c:v>
                </c:pt>
                <c:pt idx="5341">
                  <c:v>10672.726074218701</c:v>
                </c:pt>
                <c:pt idx="5342">
                  <c:v>10674.7626953125</c:v>
                </c:pt>
                <c:pt idx="5343">
                  <c:v>10676.76171875</c:v>
                </c:pt>
                <c:pt idx="5344">
                  <c:v>10678.748535156201</c:v>
                </c:pt>
                <c:pt idx="5345">
                  <c:v>10680.7353515625</c:v>
                </c:pt>
                <c:pt idx="5346">
                  <c:v>10682.84765625</c:v>
                </c:pt>
                <c:pt idx="5347">
                  <c:v>10684.756347656201</c:v>
                </c:pt>
                <c:pt idx="5348">
                  <c:v>10686.617675781299</c:v>
                </c:pt>
                <c:pt idx="5349">
                  <c:v>10688.720214843799</c:v>
                </c:pt>
                <c:pt idx="5350">
                  <c:v>10690.6943359375</c:v>
                </c:pt>
                <c:pt idx="5351">
                  <c:v>10692.6435546875</c:v>
                </c:pt>
                <c:pt idx="5352">
                  <c:v>10694.6552734375</c:v>
                </c:pt>
                <c:pt idx="5353">
                  <c:v>10696.7021484375</c:v>
                </c:pt>
                <c:pt idx="5354">
                  <c:v>10698.689453125</c:v>
                </c:pt>
                <c:pt idx="5355">
                  <c:v>10700.701660156201</c:v>
                </c:pt>
                <c:pt idx="5356">
                  <c:v>10702.700683593799</c:v>
                </c:pt>
                <c:pt idx="5357">
                  <c:v>10704.7275390625</c:v>
                </c:pt>
                <c:pt idx="5358">
                  <c:v>10706.638671875</c:v>
                </c:pt>
                <c:pt idx="5359">
                  <c:v>10708.509765625</c:v>
                </c:pt>
                <c:pt idx="5360">
                  <c:v>10710.544433593799</c:v>
                </c:pt>
                <c:pt idx="5361">
                  <c:v>10712.583496093799</c:v>
                </c:pt>
                <c:pt idx="5362">
                  <c:v>10714.6708984375</c:v>
                </c:pt>
                <c:pt idx="5363">
                  <c:v>10716.683105468799</c:v>
                </c:pt>
                <c:pt idx="5364">
                  <c:v>10718.697753906201</c:v>
                </c:pt>
                <c:pt idx="5365">
                  <c:v>10720.7978515625</c:v>
                </c:pt>
                <c:pt idx="5366">
                  <c:v>10722.8349609375</c:v>
                </c:pt>
                <c:pt idx="5367">
                  <c:v>10724.809082031201</c:v>
                </c:pt>
                <c:pt idx="5368">
                  <c:v>10726.594238281299</c:v>
                </c:pt>
                <c:pt idx="5369">
                  <c:v>10728.5556640625</c:v>
                </c:pt>
                <c:pt idx="5370">
                  <c:v>10730.693359375</c:v>
                </c:pt>
                <c:pt idx="5371">
                  <c:v>10732.692871093799</c:v>
                </c:pt>
                <c:pt idx="5372">
                  <c:v>10734.7802734375</c:v>
                </c:pt>
                <c:pt idx="5373">
                  <c:v>10736.867675781299</c:v>
                </c:pt>
                <c:pt idx="5374">
                  <c:v>10738.7666015625</c:v>
                </c:pt>
                <c:pt idx="5375">
                  <c:v>10740.589355468799</c:v>
                </c:pt>
                <c:pt idx="5376">
                  <c:v>10742.575683593799</c:v>
                </c:pt>
                <c:pt idx="5377">
                  <c:v>10744.638183593799</c:v>
                </c:pt>
                <c:pt idx="5378">
                  <c:v>10746.6103515625</c:v>
                </c:pt>
                <c:pt idx="5379">
                  <c:v>10748.634765625</c:v>
                </c:pt>
                <c:pt idx="5380">
                  <c:v>10750.69921875</c:v>
                </c:pt>
                <c:pt idx="5381">
                  <c:v>10752.585449218701</c:v>
                </c:pt>
                <c:pt idx="5382">
                  <c:v>10754.547363281299</c:v>
                </c:pt>
                <c:pt idx="5383">
                  <c:v>10756.732910156201</c:v>
                </c:pt>
                <c:pt idx="5384">
                  <c:v>10758.7822265625</c:v>
                </c:pt>
                <c:pt idx="5385">
                  <c:v>10760.655761718701</c:v>
                </c:pt>
                <c:pt idx="5386">
                  <c:v>10762.680175781299</c:v>
                </c:pt>
                <c:pt idx="5387">
                  <c:v>10764.6943359375</c:v>
                </c:pt>
                <c:pt idx="5388">
                  <c:v>10766.6181640625</c:v>
                </c:pt>
                <c:pt idx="5389">
                  <c:v>10768.6298828125</c:v>
                </c:pt>
                <c:pt idx="5390">
                  <c:v>10770.6669921875</c:v>
                </c:pt>
                <c:pt idx="5391">
                  <c:v>10772.641113281299</c:v>
                </c:pt>
                <c:pt idx="5392">
                  <c:v>10774.6630859375</c:v>
                </c:pt>
                <c:pt idx="5393">
                  <c:v>10776.763671875</c:v>
                </c:pt>
                <c:pt idx="5394">
                  <c:v>10778.7529296875</c:v>
                </c:pt>
                <c:pt idx="5395">
                  <c:v>10780.7119140625</c:v>
                </c:pt>
                <c:pt idx="5396">
                  <c:v>10782.673828125</c:v>
                </c:pt>
                <c:pt idx="5397">
                  <c:v>10784.6376953125</c:v>
                </c:pt>
                <c:pt idx="5398">
                  <c:v>10786.5361328125</c:v>
                </c:pt>
                <c:pt idx="5399">
                  <c:v>10788.5732421875</c:v>
                </c:pt>
                <c:pt idx="5400">
                  <c:v>10790.723144531201</c:v>
                </c:pt>
                <c:pt idx="5401">
                  <c:v>10792.707519531201</c:v>
                </c:pt>
                <c:pt idx="5402">
                  <c:v>10794.732421875</c:v>
                </c:pt>
                <c:pt idx="5403">
                  <c:v>10796.759277343799</c:v>
                </c:pt>
                <c:pt idx="5404">
                  <c:v>10798.7333984375</c:v>
                </c:pt>
                <c:pt idx="5405">
                  <c:v>10800.6826171875</c:v>
                </c:pt>
                <c:pt idx="5406">
                  <c:v>10802.6064453125</c:v>
                </c:pt>
                <c:pt idx="5407">
                  <c:v>10804.555175781299</c:v>
                </c:pt>
                <c:pt idx="5408">
                  <c:v>10806.491699218701</c:v>
                </c:pt>
                <c:pt idx="5409">
                  <c:v>10808.528808593799</c:v>
                </c:pt>
                <c:pt idx="5410">
                  <c:v>10810.716308593799</c:v>
                </c:pt>
                <c:pt idx="5411">
                  <c:v>10812.766113281299</c:v>
                </c:pt>
                <c:pt idx="5412">
                  <c:v>10814.5771484375</c:v>
                </c:pt>
                <c:pt idx="5413">
                  <c:v>10816.573730468799</c:v>
                </c:pt>
                <c:pt idx="5414">
                  <c:v>10818.7236328125</c:v>
                </c:pt>
                <c:pt idx="5415">
                  <c:v>10820.6123046875</c:v>
                </c:pt>
                <c:pt idx="5416">
                  <c:v>10822.521484375</c:v>
                </c:pt>
                <c:pt idx="5417">
                  <c:v>10824.734863281299</c:v>
                </c:pt>
                <c:pt idx="5418">
                  <c:v>10826.872558593799</c:v>
                </c:pt>
                <c:pt idx="5419">
                  <c:v>10828.645019531201</c:v>
                </c:pt>
                <c:pt idx="5420">
                  <c:v>10830.608886718701</c:v>
                </c:pt>
                <c:pt idx="5421">
                  <c:v>10832.6962890625</c:v>
                </c:pt>
                <c:pt idx="5422">
                  <c:v>10834.582519531201</c:v>
                </c:pt>
                <c:pt idx="5423">
                  <c:v>10836.569824218701</c:v>
                </c:pt>
                <c:pt idx="5424">
                  <c:v>10838.6318359375</c:v>
                </c:pt>
                <c:pt idx="5425">
                  <c:v>10840.668457031201</c:v>
                </c:pt>
                <c:pt idx="5426">
                  <c:v>10842.743652343799</c:v>
                </c:pt>
                <c:pt idx="5427">
                  <c:v>10844.667480468799</c:v>
                </c:pt>
                <c:pt idx="5428">
                  <c:v>10846.666503906201</c:v>
                </c:pt>
                <c:pt idx="5429">
                  <c:v>10848.716308593799</c:v>
                </c:pt>
                <c:pt idx="5430">
                  <c:v>10850.640136718701</c:v>
                </c:pt>
                <c:pt idx="5431">
                  <c:v>10852.664550781299</c:v>
                </c:pt>
                <c:pt idx="5432">
                  <c:v>10854.487792968799</c:v>
                </c:pt>
                <c:pt idx="5433">
                  <c:v>10856.398925781299</c:v>
                </c:pt>
                <c:pt idx="5434">
                  <c:v>10858.4736328125</c:v>
                </c:pt>
                <c:pt idx="5435">
                  <c:v>10860.498535156201</c:v>
                </c:pt>
                <c:pt idx="5436">
                  <c:v>10862.648925781299</c:v>
                </c:pt>
                <c:pt idx="5437">
                  <c:v>10864.6728515625</c:v>
                </c:pt>
                <c:pt idx="5438">
                  <c:v>10866.609375</c:v>
                </c:pt>
                <c:pt idx="5439">
                  <c:v>10868.5712890625</c:v>
                </c:pt>
                <c:pt idx="5440">
                  <c:v>10870.583496093799</c:v>
                </c:pt>
                <c:pt idx="5441">
                  <c:v>10872.5576171875</c:v>
                </c:pt>
                <c:pt idx="5442">
                  <c:v>10874.5439453125</c:v>
                </c:pt>
                <c:pt idx="5443">
                  <c:v>10876.5556640625</c:v>
                </c:pt>
                <c:pt idx="5444">
                  <c:v>10878.4794921875</c:v>
                </c:pt>
                <c:pt idx="5445">
                  <c:v>10880.6044921875</c:v>
                </c:pt>
                <c:pt idx="5446">
                  <c:v>10882.6162109375</c:v>
                </c:pt>
                <c:pt idx="5447">
                  <c:v>10884.46484375</c:v>
                </c:pt>
                <c:pt idx="5448">
                  <c:v>10886.477050781299</c:v>
                </c:pt>
                <c:pt idx="5449">
                  <c:v>10888.5771484375</c:v>
                </c:pt>
                <c:pt idx="5450">
                  <c:v>10890.538574218701</c:v>
                </c:pt>
                <c:pt idx="5451">
                  <c:v>10892.5126953125</c:v>
                </c:pt>
                <c:pt idx="5452">
                  <c:v>10894.6630859375</c:v>
                </c:pt>
                <c:pt idx="5453">
                  <c:v>10896.80078125</c:v>
                </c:pt>
                <c:pt idx="5454">
                  <c:v>10898.724609375</c:v>
                </c:pt>
                <c:pt idx="5455">
                  <c:v>10900.623046875</c:v>
                </c:pt>
                <c:pt idx="5456">
                  <c:v>10902.597167968799</c:v>
                </c:pt>
                <c:pt idx="5457">
                  <c:v>10904.53125</c:v>
                </c:pt>
                <c:pt idx="5458">
                  <c:v>10906.543457031201</c:v>
                </c:pt>
                <c:pt idx="5459">
                  <c:v>10908.6083984375</c:v>
                </c:pt>
                <c:pt idx="5460">
                  <c:v>10910.557128906201</c:v>
                </c:pt>
                <c:pt idx="5461">
                  <c:v>10912.543457031201</c:v>
                </c:pt>
                <c:pt idx="5462">
                  <c:v>10914.515136718701</c:v>
                </c:pt>
                <c:pt idx="5463">
                  <c:v>10916.5146484375</c:v>
                </c:pt>
                <c:pt idx="5464">
                  <c:v>10918.501953125</c:v>
                </c:pt>
                <c:pt idx="5465">
                  <c:v>10920.451171875</c:v>
                </c:pt>
                <c:pt idx="5466">
                  <c:v>10922.565917968799</c:v>
                </c:pt>
                <c:pt idx="5467">
                  <c:v>10924.638183593799</c:v>
                </c:pt>
                <c:pt idx="5468">
                  <c:v>10926.5869140625</c:v>
                </c:pt>
                <c:pt idx="5469">
                  <c:v>10928.475097656201</c:v>
                </c:pt>
                <c:pt idx="5470">
                  <c:v>10930.5751953125</c:v>
                </c:pt>
                <c:pt idx="5471">
                  <c:v>10932.600097656201</c:v>
                </c:pt>
                <c:pt idx="5472">
                  <c:v>10934.523925781299</c:v>
                </c:pt>
                <c:pt idx="5473">
                  <c:v>10936.561035156201</c:v>
                </c:pt>
                <c:pt idx="5474">
                  <c:v>10938.497558593799</c:v>
                </c:pt>
                <c:pt idx="5475">
                  <c:v>10940.5068359375</c:v>
                </c:pt>
                <c:pt idx="5476">
                  <c:v>10942.594238281299</c:v>
                </c:pt>
                <c:pt idx="5477">
                  <c:v>10944.583496093799</c:v>
                </c:pt>
                <c:pt idx="5478">
                  <c:v>10946.494628906201</c:v>
                </c:pt>
                <c:pt idx="5479">
                  <c:v>10948.5439453125</c:v>
                </c:pt>
                <c:pt idx="5480">
                  <c:v>10950.644042968799</c:v>
                </c:pt>
                <c:pt idx="5481">
                  <c:v>10952.553222656201</c:v>
                </c:pt>
                <c:pt idx="5482">
                  <c:v>10954.52734375</c:v>
                </c:pt>
                <c:pt idx="5483">
                  <c:v>10956.566894531201</c:v>
                </c:pt>
                <c:pt idx="5484">
                  <c:v>10958.5283203125</c:v>
                </c:pt>
                <c:pt idx="5485">
                  <c:v>10960.477050781299</c:v>
                </c:pt>
                <c:pt idx="5486">
                  <c:v>10962.501464843799</c:v>
                </c:pt>
                <c:pt idx="5487">
                  <c:v>10964.71484375</c:v>
                </c:pt>
                <c:pt idx="5488">
                  <c:v>10966.6640625</c:v>
                </c:pt>
                <c:pt idx="5489">
                  <c:v>10968.384277343799</c:v>
                </c:pt>
                <c:pt idx="5490">
                  <c:v>10970.345703125</c:v>
                </c:pt>
                <c:pt idx="5491">
                  <c:v>10972.435058593799</c:v>
                </c:pt>
                <c:pt idx="5492">
                  <c:v>10974.4970703125</c:v>
                </c:pt>
                <c:pt idx="5493">
                  <c:v>10976.534667968799</c:v>
                </c:pt>
                <c:pt idx="5494">
                  <c:v>10978.496582031201</c:v>
                </c:pt>
                <c:pt idx="5495">
                  <c:v>10980.4326171875</c:v>
                </c:pt>
                <c:pt idx="5496">
                  <c:v>10982.4443359375</c:v>
                </c:pt>
                <c:pt idx="5497">
                  <c:v>10984.479003906201</c:v>
                </c:pt>
                <c:pt idx="5498">
                  <c:v>10986.503417968799</c:v>
                </c:pt>
                <c:pt idx="5499">
                  <c:v>10988.4296875</c:v>
                </c:pt>
                <c:pt idx="5500">
                  <c:v>10990.328613281299</c:v>
                </c:pt>
                <c:pt idx="5501">
                  <c:v>10992.388183593799</c:v>
                </c:pt>
                <c:pt idx="5502">
                  <c:v>10994.435546875</c:v>
                </c:pt>
                <c:pt idx="5503">
                  <c:v>10996.4228515625</c:v>
                </c:pt>
                <c:pt idx="5504">
                  <c:v>10998.437011718701</c:v>
                </c:pt>
                <c:pt idx="5505">
                  <c:v>11000.400878906201</c:v>
                </c:pt>
                <c:pt idx="5506">
                  <c:v>11002.3623046875</c:v>
                </c:pt>
                <c:pt idx="5507">
                  <c:v>11004.524902343799</c:v>
                </c:pt>
                <c:pt idx="5508">
                  <c:v>11006.537109375</c:v>
                </c:pt>
                <c:pt idx="5509">
                  <c:v>11008.348144531201</c:v>
                </c:pt>
                <c:pt idx="5510">
                  <c:v>11010.3974609375</c:v>
                </c:pt>
                <c:pt idx="5511">
                  <c:v>11012.472167968799</c:v>
                </c:pt>
                <c:pt idx="5512">
                  <c:v>11014.320800781299</c:v>
                </c:pt>
                <c:pt idx="5513">
                  <c:v>11016.332519531201</c:v>
                </c:pt>
                <c:pt idx="5514">
                  <c:v>11018.457519531201</c:v>
                </c:pt>
                <c:pt idx="5515">
                  <c:v>11020.45703125</c:v>
                </c:pt>
                <c:pt idx="5516">
                  <c:v>11022.5068359375</c:v>
                </c:pt>
                <c:pt idx="5517">
                  <c:v>11024.442871093799</c:v>
                </c:pt>
                <c:pt idx="5518">
                  <c:v>11026.31640625</c:v>
                </c:pt>
                <c:pt idx="5519">
                  <c:v>11028.315917968799</c:v>
                </c:pt>
                <c:pt idx="5520">
                  <c:v>11030.375488281299</c:v>
                </c:pt>
                <c:pt idx="5521">
                  <c:v>11032.3623046875</c:v>
                </c:pt>
                <c:pt idx="5522">
                  <c:v>11034.3740234375</c:v>
                </c:pt>
                <c:pt idx="5523">
                  <c:v>11036.486328125</c:v>
                </c:pt>
                <c:pt idx="5524">
                  <c:v>11038.551269531201</c:v>
                </c:pt>
                <c:pt idx="5525">
                  <c:v>11040.4248046875</c:v>
                </c:pt>
                <c:pt idx="5526">
                  <c:v>11042.423828125</c:v>
                </c:pt>
                <c:pt idx="5527">
                  <c:v>11044.3955078125</c:v>
                </c:pt>
                <c:pt idx="5528">
                  <c:v>11046.33203125</c:v>
                </c:pt>
                <c:pt idx="5529">
                  <c:v>11048.409667968799</c:v>
                </c:pt>
                <c:pt idx="5530">
                  <c:v>11050.396484375</c:v>
                </c:pt>
                <c:pt idx="5531">
                  <c:v>11052.433105468799</c:v>
                </c:pt>
                <c:pt idx="5532">
                  <c:v>11054.470214843799</c:v>
                </c:pt>
                <c:pt idx="5533">
                  <c:v>11056.366699218701</c:v>
                </c:pt>
                <c:pt idx="5534">
                  <c:v>11058.391113281299</c:v>
                </c:pt>
                <c:pt idx="5535">
                  <c:v>11060.5439453125</c:v>
                </c:pt>
                <c:pt idx="5536">
                  <c:v>11062.518066406201</c:v>
                </c:pt>
                <c:pt idx="5537">
                  <c:v>11064.4169921875</c:v>
                </c:pt>
                <c:pt idx="5538">
                  <c:v>11066.479003906201</c:v>
                </c:pt>
                <c:pt idx="5539">
                  <c:v>11068.453125</c:v>
                </c:pt>
                <c:pt idx="5540">
                  <c:v>11070.390136718701</c:v>
                </c:pt>
                <c:pt idx="5541">
                  <c:v>11072.4521484375</c:v>
                </c:pt>
                <c:pt idx="5542">
                  <c:v>11074.539550781299</c:v>
                </c:pt>
                <c:pt idx="5543">
                  <c:v>11076.6015625</c:v>
                </c:pt>
                <c:pt idx="5544">
                  <c:v>11078.5</c:v>
                </c:pt>
                <c:pt idx="5545">
                  <c:v>11080.423828125</c:v>
                </c:pt>
                <c:pt idx="5546">
                  <c:v>11082.357910156201</c:v>
                </c:pt>
                <c:pt idx="5547">
                  <c:v>11084.354980468799</c:v>
                </c:pt>
                <c:pt idx="5548">
                  <c:v>11086.366699218701</c:v>
                </c:pt>
                <c:pt idx="5549">
                  <c:v>11088.330566406201</c:v>
                </c:pt>
                <c:pt idx="5550">
                  <c:v>11090.3955078125</c:v>
                </c:pt>
                <c:pt idx="5551">
                  <c:v>11092.4453125</c:v>
                </c:pt>
                <c:pt idx="5552">
                  <c:v>11094.394042968799</c:v>
                </c:pt>
                <c:pt idx="5553">
                  <c:v>11096.21484375</c:v>
                </c:pt>
                <c:pt idx="5554">
                  <c:v>11098.214355468799</c:v>
                </c:pt>
                <c:pt idx="5555">
                  <c:v>11100.316894531201</c:v>
                </c:pt>
                <c:pt idx="5556">
                  <c:v>11102.341308593799</c:v>
                </c:pt>
                <c:pt idx="5557">
                  <c:v>11104.4033203125</c:v>
                </c:pt>
                <c:pt idx="5558">
                  <c:v>11106.3125</c:v>
                </c:pt>
                <c:pt idx="5559">
                  <c:v>11108.349609375</c:v>
                </c:pt>
                <c:pt idx="5560">
                  <c:v>11110.464355468799</c:v>
                </c:pt>
                <c:pt idx="5561">
                  <c:v>11112.450683593799</c:v>
                </c:pt>
                <c:pt idx="5562">
                  <c:v>11114.475097656201</c:v>
                </c:pt>
                <c:pt idx="5563">
                  <c:v>11116.3740234375</c:v>
                </c:pt>
                <c:pt idx="5564">
                  <c:v>11118.259765625</c:v>
                </c:pt>
                <c:pt idx="5565">
                  <c:v>11120.2841796875</c:v>
                </c:pt>
                <c:pt idx="5566">
                  <c:v>11122.318847656201</c:v>
                </c:pt>
                <c:pt idx="5567">
                  <c:v>11124.355957031201</c:v>
                </c:pt>
                <c:pt idx="5568">
                  <c:v>11126.357910156201</c:v>
                </c:pt>
                <c:pt idx="5569">
                  <c:v>11128.382324218701</c:v>
                </c:pt>
                <c:pt idx="5570">
                  <c:v>11130.406738281299</c:v>
                </c:pt>
                <c:pt idx="5571">
                  <c:v>11132.330566406201</c:v>
                </c:pt>
                <c:pt idx="5572">
                  <c:v>11134.340332031201</c:v>
                </c:pt>
                <c:pt idx="5573">
                  <c:v>11136.390136718701</c:v>
                </c:pt>
                <c:pt idx="5574">
                  <c:v>11138.354003906201</c:v>
                </c:pt>
                <c:pt idx="5575">
                  <c:v>11140.353515625</c:v>
                </c:pt>
                <c:pt idx="5576">
                  <c:v>11142.3525390625</c:v>
                </c:pt>
                <c:pt idx="5577">
                  <c:v>11144.401855468799</c:v>
                </c:pt>
                <c:pt idx="5578">
                  <c:v>11146.539550781299</c:v>
                </c:pt>
                <c:pt idx="5579">
                  <c:v>11148.474121093799</c:v>
                </c:pt>
                <c:pt idx="5580">
                  <c:v>11150.310058593799</c:v>
                </c:pt>
                <c:pt idx="5581">
                  <c:v>11152.349121093799</c:v>
                </c:pt>
                <c:pt idx="5582">
                  <c:v>11154.44921875</c:v>
                </c:pt>
                <c:pt idx="5583">
                  <c:v>11156.3984375</c:v>
                </c:pt>
                <c:pt idx="5584">
                  <c:v>11158.332519531201</c:v>
                </c:pt>
                <c:pt idx="5585">
                  <c:v>11160.329589843799</c:v>
                </c:pt>
                <c:pt idx="5586">
                  <c:v>11162.404296875</c:v>
                </c:pt>
                <c:pt idx="5587">
                  <c:v>11164.431152343799</c:v>
                </c:pt>
                <c:pt idx="5588">
                  <c:v>11166.357421875</c:v>
                </c:pt>
                <c:pt idx="5589">
                  <c:v>11168.3310546875</c:v>
                </c:pt>
                <c:pt idx="5590">
                  <c:v>11170.405761718701</c:v>
                </c:pt>
                <c:pt idx="5591">
                  <c:v>11172.367675781299</c:v>
                </c:pt>
                <c:pt idx="5592">
                  <c:v>11174.329589843799</c:v>
                </c:pt>
                <c:pt idx="5593">
                  <c:v>11176.3291015625</c:v>
                </c:pt>
                <c:pt idx="5594">
                  <c:v>11178.151855468799</c:v>
                </c:pt>
                <c:pt idx="5595">
                  <c:v>11180.251464843799</c:v>
                </c:pt>
                <c:pt idx="5596">
                  <c:v>11182.389160156201</c:v>
                </c:pt>
                <c:pt idx="5597">
                  <c:v>11184.426269531201</c:v>
                </c:pt>
                <c:pt idx="5598">
                  <c:v>11186.463378906201</c:v>
                </c:pt>
                <c:pt idx="5599">
                  <c:v>11188.425292968799</c:v>
                </c:pt>
                <c:pt idx="5600">
                  <c:v>11190.384765625</c:v>
                </c:pt>
                <c:pt idx="5601">
                  <c:v>11192.283203125</c:v>
                </c:pt>
                <c:pt idx="5602">
                  <c:v>11194.3955078125</c:v>
                </c:pt>
                <c:pt idx="5603">
                  <c:v>11196.482910156201</c:v>
                </c:pt>
                <c:pt idx="5604">
                  <c:v>11198.2958984375</c:v>
                </c:pt>
                <c:pt idx="5605">
                  <c:v>11200.2822265625</c:v>
                </c:pt>
                <c:pt idx="5606">
                  <c:v>11202.495605468799</c:v>
                </c:pt>
                <c:pt idx="5607">
                  <c:v>11204.5205078125</c:v>
                </c:pt>
                <c:pt idx="5608">
                  <c:v>11206.3310546875</c:v>
                </c:pt>
                <c:pt idx="5609">
                  <c:v>11208.330566406201</c:v>
                </c:pt>
                <c:pt idx="5610">
                  <c:v>11210.455566406201</c:v>
                </c:pt>
                <c:pt idx="5611">
                  <c:v>11212.467285156201</c:v>
                </c:pt>
                <c:pt idx="5612">
                  <c:v>11214.30078125</c:v>
                </c:pt>
                <c:pt idx="5613">
                  <c:v>11216.174316406201</c:v>
                </c:pt>
                <c:pt idx="5614">
                  <c:v>11218.188964843799</c:v>
                </c:pt>
                <c:pt idx="5615">
                  <c:v>11220.213378906201</c:v>
                </c:pt>
                <c:pt idx="5616">
                  <c:v>11222.2373046875</c:v>
                </c:pt>
                <c:pt idx="5617">
                  <c:v>11224.184082031201</c:v>
                </c:pt>
                <c:pt idx="5618">
                  <c:v>11226.171386718701</c:v>
                </c:pt>
                <c:pt idx="5619">
                  <c:v>11228.147949218701</c:v>
                </c:pt>
                <c:pt idx="5620">
                  <c:v>11230.171875</c:v>
                </c:pt>
                <c:pt idx="5621">
                  <c:v>11232.246582031201</c:v>
                </c:pt>
                <c:pt idx="5622">
                  <c:v>11234.233886718701</c:v>
                </c:pt>
                <c:pt idx="5623">
                  <c:v>11236.296386718701</c:v>
                </c:pt>
                <c:pt idx="5624">
                  <c:v>11238.345703125</c:v>
                </c:pt>
                <c:pt idx="5625">
                  <c:v>11240.357421875</c:v>
                </c:pt>
                <c:pt idx="5626">
                  <c:v>11242.3564453125</c:v>
                </c:pt>
                <c:pt idx="5627">
                  <c:v>11244.305175781299</c:v>
                </c:pt>
                <c:pt idx="5628">
                  <c:v>11246.279296875</c:v>
                </c:pt>
                <c:pt idx="5629">
                  <c:v>11248.31640625</c:v>
                </c:pt>
                <c:pt idx="5630">
                  <c:v>11250.353515625</c:v>
                </c:pt>
                <c:pt idx="5631">
                  <c:v>11252.3779296875</c:v>
                </c:pt>
                <c:pt idx="5632">
                  <c:v>11254.314453125</c:v>
                </c:pt>
                <c:pt idx="5633">
                  <c:v>11256.326171875</c:v>
                </c:pt>
                <c:pt idx="5634">
                  <c:v>11258.338378906201</c:v>
                </c:pt>
                <c:pt idx="5635">
                  <c:v>11260.22265625</c:v>
                </c:pt>
                <c:pt idx="5636">
                  <c:v>11262.3095703125</c:v>
                </c:pt>
                <c:pt idx="5637">
                  <c:v>11264.298339843799</c:v>
                </c:pt>
                <c:pt idx="5638">
                  <c:v>11266.197265625</c:v>
                </c:pt>
                <c:pt idx="5639">
                  <c:v>11268.284667968799</c:v>
                </c:pt>
                <c:pt idx="5640">
                  <c:v>11270.321777343799</c:v>
                </c:pt>
                <c:pt idx="5641">
                  <c:v>11272.3837890625</c:v>
                </c:pt>
                <c:pt idx="5642">
                  <c:v>11274.317871093799</c:v>
                </c:pt>
                <c:pt idx="5643">
                  <c:v>11276.166503906201</c:v>
                </c:pt>
                <c:pt idx="5644">
                  <c:v>11278.256347656201</c:v>
                </c:pt>
                <c:pt idx="5645">
                  <c:v>11280.255859375</c:v>
                </c:pt>
                <c:pt idx="5646">
                  <c:v>11282.267578125</c:v>
                </c:pt>
                <c:pt idx="5647">
                  <c:v>11284.2666015625</c:v>
                </c:pt>
                <c:pt idx="5648">
                  <c:v>11286.228515625</c:v>
                </c:pt>
                <c:pt idx="5649">
                  <c:v>11288.2783203125</c:v>
                </c:pt>
                <c:pt idx="5650">
                  <c:v>11290.214355468799</c:v>
                </c:pt>
                <c:pt idx="5651">
                  <c:v>11292.138183593799</c:v>
                </c:pt>
                <c:pt idx="5652">
                  <c:v>11294.263671875</c:v>
                </c:pt>
                <c:pt idx="5653">
                  <c:v>11296.338378906201</c:v>
                </c:pt>
                <c:pt idx="5654">
                  <c:v>11298.236816406201</c:v>
                </c:pt>
                <c:pt idx="5655">
                  <c:v>11300.273925781299</c:v>
                </c:pt>
                <c:pt idx="5656">
                  <c:v>11302.358886718701</c:v>
                </c:pt>
                <c:pt idx="5657">
                  <c:v>11304.3330078125</c:v>
                </c:pt>
                <c:pt idx="5658">
                  <c:v>11306.296875</c:v>
                </c:pt>
                <c:pt idx="5659">
                  <c:v>11308.2080078125</c:v>
                </c:pt>
                <c:pt idx="5660">
                  <c:v>11310.217285156201</c:v>
                </c:pt>
                <c:pt idx="5661">
                  <c:v>11312.392578125</c:v>
                </c:pt>
                <c:pt idx="5662">
                  <c:v>11314.331542968799</c:v>
                </c:pt>
                <c:pt idx="5663">
                  <c:v>11316.205566406201</c:v>
                </c:pt>
                <c:pt idx="5664">
                  <c:v>11318.215332031201</c:v>
                </c:pt>
                <c:pt idx="5665">
                  <c:v>11320.1767578125</c:v>
                </c:pt>
                <c:pt idx="5666">
                  <c:v>11322.2412109375</c:v>
                </c:pt>
                <c:pt idx="5667">
                  <c:v>11324.240722656201</c:v>
                </c:pt>
                <c:pt idx="5668">
                  <c:v>11326.1396484375</c:v>
                </c:pt>
                <c:pt idx="5669">
                  <c:v>11328.1259765625</c:v>
                </c:pt>
                <c:pt idx="5670">
                  <c:v>11330.2763671875</c:v>
                </c:pt>
                <c:pt idx="5671">
                  <c:v>11332.389160156201</c:v>
                </c:pt>
                <c:pt idx="5672">
                  <c:v>11334.287597656201</c:v>
                </c:pt>
                <c:pt idx="5673">
                  <c:v>11336.198730468799</c:v>
                </c:pt>
                <c:pt idx="5674">
                  <c:v>11338.1728515625</c:v>
                </c:pt>
                <c:pt idx="5675">
                  <c:v>11340.272949218701</c:v>
                </c:pt>
                <c:pt idx="5676">
                  <c:v>11342.373046875</c:v>
                </c:pt>
                <c:pt idx="5677">
                  <c:v>11344.321777343799</c:v>
                </c:pt>
                <c:pt idx="5678">
                  <c:v>11346.2958984375</c:v>
                </c:pt>
                <c:pt idx="5679">
                  <c:v>11348.169921875</c:v>
                </c:pt>
                <c:pt idx="5680">
                  <c:v>11350.0185546875</c:v>
                </c:pt>
                <c:pt idx="5681">
                  <c:v>11352.168457031201</c:v>
                </c:pt>
                <c:pt idx="5682">
                  <c:v>11354.23046875</c:v>
                </c:pt>
                <c:pt idx="5683">
                  <c:v>11356.1669921875</c:v>
                </c:pt>
                <c:pt idx="5684">
                  <c:v>11358.2041015625</c:v>
                </c:pt>
                <c:pt idx="5685">
                  <c:v>11360.166015625</c:v>
                </c:pt>
                <c:pt idx="5686">
                  <c:v>11362.165527343799</c:v>
                </c:pt>
                <c:pt idx="5687">
                  <c:v>11364.189941406201</c:v>
                </c:pt>
                <c:pt idx="5688">
                  <c:v>11366.1865234375</c:v>
                </c:pt>
                <c:pt idx="5689">
                  <c:v>11368.261230468799</c:v>
                </c:pt>
                <c:pt idx="5690">
                  <c:v>11370.212890625</c:v>
                </c:pt>
                <c:pt idx="5691">
                  <c:v>11372.2119140625</c:v>
                </c:pt>
                <c:pt idx="5692">
                  <c:v>11374.3115234375</c:v>
                </c:pt>
                <c:pt idx="5693">
                  <c:v>11376.2861328125</c:v>
                </c:pt>
                <c:pt idx="5694">
                  <c:v>11378.311035156201</c:v>
                </c:pt>
                <c:pt idx="5695">
                  <c:v>11380.3076171875</c:v>
                </c:pt>
                <c:pt idx="5696">
                  <c:v>11382.269042968799</c:v>
                </c:pt>
                <c:pt idx="5697">
                  <c:v>11384.1953125</c:v>
                </c:pt>
                <c:pt idx="5698">
                  <c:v>11386.244628906201</c:v>
                </c:pt>
                <c:pt idx="5699">
                  <c:v>11388.4326171875</c:v>
                </c:pt>
                <c:pt idx="5700">
                  <c:v>11390.266113281299</c:v>
                </c:pt>
                <c:pt idx="5701">
                  <c:v>11392.076660156201</c:v>
                </c:pt>
                <c:pt idx="5702">
                  <c:v>11394.091308593799</c:v>
                </c:pt>
                <c:pt idx="5703">
                  <c:v>11396.015136718701</c:v>
                </c:pt>
                <c:pt idx="5704">
                  <c:v>11398.039550781299</c:v>
                </c:pt>
                <c:pt idx="5705">
                  <c:v>11400.177246093799</c:v>
                </c:pt>
                <c:pt idx="5706">
                  <c:v>11402.302246093799</c:v>
                </c:pt>
                <c:pt idx="5707">
                  <c:v>11404.2744140625</c:v>
                </c:pt>
                <c:pt idx="5708">
                  <c:v>11406.158203125</c:v>
                </c:pt>
                <c:pt idx="5709">
                  <c:v>11408.169921875</c:v>
                </c:pt>
                <c:pt idx="5710">
                  <c:v>11410.1689453125</c:v>
                </c:pt>
                <c:pt idx="5711">
                  <c:v>11412.183105468799</c:v>
                </c:pt>
                <c:pt idx="5712">
                  <c:v>11414.185058593799</c:v>
                </c:pt>
                <c:pt idx="5713">
                  <c:v>11416.197265625</c:v>
                </c:pt>
                <c:pt idx="5714">
                  <c:v>11418.231933593799</c:v>
                </c:pt>
                <c:pt idx="5715">
                  <c:v>11420.193359375</c:v>
                </c:pt>
                <c:pt idx="5716">
                  <c:v>11422.194824218701</c:v>
                </c:pt>
                <c:pt idx="5717">
                  <c:v>11424.219238281299</c:v>
                </c:pt>
                <c:pt idx="5718">
                  <c:v>11426.155761718701</c:v>
                </c:pt>
                <c:pt idx="5719">
                  <c:v>11428.054199218701</c:v>
                </c:pt>
                <c:pt idx="5720">
                  <c:v>11430.191894531201</c:v>
                </c:pt>
                <c:pt idx="5721">
                  <c:v>11432.3173828125</c:v>
                </c:pt>
                <c:pt idx="5722">
                  <c:v>11434.190917968799</c:v>
                </c:pt>
                <c:pt idx="5723">
                  <c:v>11436.08984375</c:v>
                </c:pt>
                <c:pt idx="5724">
                  <c:v>11438.137207031201</c:v>
                </c:pt>
                <c:pt idx="5725">
                  <c:v>11440.211425781299</c:v>
                </c:pt>
                <c:pt idx="5726">
                  <c:v>11442.1376953125</c:v>
                </c:pt>
                <c:pt idx="5727">
                  <c:v>11444.07421875</c:v>
                </c:pt>
                <c:pt idx="5728">
                  <c:v>11446.048339843799</c:v>
                </c:pt>
                <c:pt idx="5729">
                  <c:v>11448.1484375</c:v>
                </c:pt>
                <c:pt idx="5730">
                  <c:v>11450.185546875</c:v>
                </c:pt>
                <c:pt idx="5731">
                  <c:v>11452.084472656201</c:v>
                </c:pt>
                <c:pt idx="5732">
                  <c:v>11454.1337890625</c:v>
                </c:pt>
                <c:pt idx="5733">
                  <c:v>11456.221191406201</c:v>
                </c:pt>
                <c:pt idx="5734">
                  <c:v>11458.1455078125</c:v>
                </c:pt>
                <c:pt idx="5735">
                  <c:v>11460.1318359375</c:v>
                </c:pt>
                <c:pt idx="5736">
                  <c:v>11462.2314453125</c:v>
                </c:pt>
                <c:pt idx="5737">
                  <c:v>11464.218261718701</c:v>
                </c:pt>
                <c:pt idx="5738">
                  <c:v>11466.255371093799</c:v>
                </c:pt>
                <c:pt idx="5739">
                  <c:v>11468.217285156201</c:v>
                </c:pt>
                <c:pt idx="5740">
                  <c:v>11470.113769531201</c:v>
                </c:pt>
                <c:pt idx="5741">
                  <c:v>11472.17578125</c:v>
                </c:pt>
                <c:pt idx="5742">
                  <c:v>11474.089355468799</c:v>
                </c:pt>
                <c:pt idx="5743">
                  <c:v>11476.111328125</c:v>
                </c:pt>
                <c:pt idx="5744">
                  <c:v>11478.198730468799</c:v>
                </c:pt>
                <c:pt idx="5745">
                  <c:v>11480.087402343799</c:v>
                </c:pt>
                <c:pt idx="5746">
                  <c:v>11482.0869140625</c:v>
                </c:pt>
                <c:pt idx="5747">
                  <c:v>11484.2119140625</c:v>
                </c:pt>
                <c:pt idx="5748">
                  <c:v>11486.2236328125</c:v>
                </c:pt>
                <c:pt idx="5749">
                  <c:v>11488.109375</c:v>
                </c:pt>
                <c:pt idx="5750">
                  <c:v>11490.171386718701</c:v>
                </c:pt>
                <c:pt idx="5751">
                  <c:v>11492.1708984375</c:v>
                </c:pt>
                <c:pt idx="5752">
                  <c:v>11494.107421875</c:v>
                </c:pt>
                <c:pt idx="5753">
                  <c:v>11496.1298828125</c:v>
                </c:pt>
                <c:pt idx="5754">
                  <c:v>11498.116699218701</c:v>
                </c:pt>
                <c:pt idx="5755">
                  <c:v>11500.168457031201</c:v>
                </c:pt>
                <c:pt idx="5756">
                  <c:v>11502.192871093799</c:v>
                </c:pt>
                <c:pt idx="5757">
                  <c:v>11504.142089843799</c:v>
                </c:pt>
                <c:pt idx="5758">
                  <c:v>11506.0888671875</c:v>
                </c:pt>
                <c:pt idx="5759">
                  <c:v>11508.0732421875</c:v>
                </c:pt>
                <c:pt idx="5760">
                  <c:v>11510.100097656201</c:v>
                </c:pt>
                <c:pt idx="5761">
                  <c:v>11512.1142578125</c:v>
                </c:pt>
                <c:pt idx="5762">
                  <c:v>11514.05078125</c:v>
                </c:pt>
                <c:pt idx="5763">
                  <c:v>11516.050292968799</c:v>
                </c:pt>
                <c:pt idx="5764">
                  <c:v>11518.100097656201</c:v>
                </c:pt>
                <c:pt idx="5765">
                  <c:v>11520.1748046875</c:v>
                </c:pt>
                <c:pt idx="5766">
                  <c:v>11522.224121093799</c:v>
                </c:pt>
                <c:pt idx="5767">
                  <c:v>11524.135253906201</c:v>
                </c:pt>
                <c:pt idx="5768">
                  <c:v>11526.071777343799</c:v>
                </c:pt>
                <c:pt idx="5769">
                  <c:v>11527.970214843799</c:v>
                </c:pt>
                <c:pt idx="5770">
                  <c:v>11530.007324218701</c:v>
                </c:pt>
                <c:pt idx="5771">
                  <c:v>11532.044433593799</c:v>
                </c:pt>
                <c:pt idx="5772">
                  <c:v>11534.056152343701</c:v>
                </c:pt>
                <c:pt idx="5773">
                  <c:v>11536.053222656299</c:v>
                </c:pt>
                <c:pt idx="5774">
                  <c:v>11538.015136718799</c:v>
                </c:pt>
                <c:pt idx="5775">
                  <c:v>11540.117675781299</c:v>
                </c:pt>
                <c:pt idx="5776">
                  <c:v>11542.204589843799</c:v>
                </c:pt>
                <c:pt idx="5777">
                  <c:v>11544.090332031201</c:v>
                </c:pt>
                <c:pt idx="5778">
                  <c:v>11546.1025390625</c:v>
                </c:pt>
                <c:pt idx="5779">
                  <c:v>11548.2783203125</c:v>
                </c:pt>
                <c:pt idx="5780">
                  <c:v>11550.189453125</c:v>
                </c:pt>
                <c:pt idx="5781">
                  <c:v>11552.163574218701</c:v>
                </c:pt>
                <c:pt idx="5782">
                  <c:v>11554.012207031201</c:v>
                </c:pt>
                <c:pt idx="5783">
                  <c:v>11555.897949218701</c:v>
                </c:pt>
                <c:pt idx="5784">
                  <c:v>11558.0224609375</c:v>
                </c:pt>
                <c:pt idx="5785">
                  <c:v>11560.034667968799</c:v>
                </c:pt>
                <c:pt idx="5786">
                  <c:v>11562.072265625</c:v>
                </c:pt>
                <c:pt idx="5787">
                  <c:v>11564.146972656299</c:v>
                </c:pt>
                <c:pt idx="5788">
                  <c:v>11566.234375</c:v>
                </c:pt>
                <c:pt idx="5789">
                  <c:v>11568.145996093799</c:v>
                </c:pt>
                <c:pt idx="5790">
                  <c:v>11570.057128906201</c:v>
                </c:pt>
                <c:pt idx="5791">
                  <c:v>11571.942871093799</c:v>
                </c:pt>
                <c:pt idx="5792">
                  <c:v>11573.889160156201</c:v>
                </c:pt>
                <c:pt idx="5793">
                  <c:v>11576.1025390625</c:v>
                </c:pt>
                <c:pt idx="5794">
                  <c:v>11578.180175781299</c:v>
                </c:pt>
                <c:pt idx="5795">
                  <c:v>11580.078613281201</c:v>
                </c:pt>
                <c:pt idx="5796">
                  <c:v>11582.002441406201</c:v>
                </c:pt>
                <c:pt idx="5797">
                  <c:v>11584.0498046875</c:v>
                </c:pt>
                <c:pt idx="5798">
                  <c:v>11586.0361328125</c:v>
                </c:pt>
                <c:pt idx="5799">
                  <c:v>11587.962402343701</c:v>
                </c:pt>
                <c:pt idx="5800">
                  <c:v>11589.9873046875</c:v>
                </c:pt>
                <c:pt idx="5801">
                  <c:v>11592.074707031201</c:v>
                </c:pt>
                <c:pt idx="5802">
                  <c:v>11594.048828125</c:v>
                </c:pt>
                <c:pt idx="5803">
                  <c:v>11596.035644531299</c:v>
                </c:pt>
                <c:pt idx="5804">
                  <c:v>11598.0849609375</c:v>
                </c:pt>
                <c:pt idx="5805">
                  <c:v>11600.033691406201</c:v>
                </c:pt>
                <c:pt idx="5806">
                  <c:v>11602.033203125</c:v>
                </c:pt>
                <c:pt idx="5807">
                  <c:v>11604.020019531299</c:v>
                </c:pt>
                <c:pt idx="5808">
                  <c:v>11605.994140625</c:v>
                </c:pt>
                <c:pt idx="5809">
                  <c:v>11607.993652343701</c:v>
                </c:pt>
                <c:pt idx="5810">
                  <c:v>11610.0810546875</c:v>
                </c:pt>
                <c:pt idx="5811">
                  <c:v>11612.015136718799</c:v>
                </c:pt>
                <c:pt idx="5812">
                  <c:v>11614.001953125</c:v>
                </c:pt>
                <c:pt idx="5813">
                  <c:v>11616.116699218701</c:v>
                </c:pt>
                <c:pt idx="5814">
                  <c:v>11617.990234375</c:v>
                </c:pt>
                <c:pt idx="5815">
                  <c:v>11619.939453125</c:v>
                </c:pt>
                <c:pt idx="5816">
                  <c:v>11621.9638671875</c:v>
                </c:pt>
                <c:pt idx="5817">
                  <c:v>11624.013183593799</c:v>
                </c:pt>
                <c:pt idx="5818">
                  <c:v>11626.11328125</c:v>
                </c:pt>
                <c:pt idx="5819">
                  <c:v>11628.024902343701</c:v>
                </c:pt>
                <c:pt idx="5820">
                  <c:v>11629.873046875</c:v>
                </c:pt>
                <c:pt idx="5821">
                  <c:v>11631.8974609375</c:v>
                </c:pt>
                <c:pt idx="5822">
                  <c:v>11633.896972656299</c:v>
                </c:pt>
                <c:pt idx="5823">
                  <c:v>11635.8935546875</c:v>
                </c:pt>
                <c:pt idx="5824">
                  <c:v>11638.056152343701</c:v>
                </c:pt>
                <c:pt idx="5825">
                  <c:v>11640.146484375</c:v>
                </c:pt>
                <c:pt idx="5826">
                  <c:v>11641.9072265625</c:v>
                </c:pt>
                <c:pt idx="5827">
                  <c:v>11643.843261718799</c:v>
                </c:pt>
                <c:pt idx="5828">
                  <c:v>11645.980957031201</c:v>
                </c:pt>
                <c:pt idx="5829">
                  <c:v>11647.992675781299</c:v>
                </c:pt>
                <c:pt idx="5830">
                  <c:v>11650.017089843799</c:v>
                </c:pt>
                <c:pt idx="5831">
                  <c:v>11651.966308593799</c:v>
                </c:pt>
                <c:pt idx="5832">
                  <c:v>11653.965332031201</c:v>
                </c:pt>
                <c:pt idx="5833">
                  <c:v>11656.027832031201</c:v>
                </c:pt>
                <c:pt idx="5834">
                  <c:v>11658.0146484375</c:v>
                </c:pt>
                <c:pt idx="5835">
                  <c:v>11659.950683593799</c:v>
                </c:pt>
                <c:pt idx="5836">
                  <c:v>11661.887207031201</c:v>
                </c:pt>
                <c:pt idx="5837">
                  <c:v>11663.88671875</c:v>
                </c:pt>
                <c:pt idx="5838">
                  <c:v>11665.948730468701</c:v>
                </c:pt>
                <c:pt idx="5839">
                  <c:v>11667.998535156201</c:v>
                </c:pt>
                <c:pt idx="5840">
                  <c:v>11670.022949218701</c:v>
                </c:pt>
                <c:pt idx="5841">
                  <c:v>11672.047363281201</c:v>
                </c:pt>
                <c:pt idx="5842">
                  <c:v>11674.009277343701</c:v>
                </c:pt>
                <c:pt idx="5843">
                  <c:v>11676.03125</c:v>
                </c:pt>
                <c:pt idx="5844">
                  <c:v>11678.027832031201</c:v>
                </c:pt>
                <c:pt idx="5845">
                  <c:v>11679.903808593799</c:v>
                </c:pt>
                <c:pt idx="5846">
                  <c:v>11681.8681640625</c:v>
                </c:pt>
                <c:pt idx="5847">
                  <c:v>11683.98046875</c:v>
                </c:pt>
                <c:pt idx="5848">
                  <c:v>11685.9921875</c:v>
                </c:pt>
                <c:pt idx="5849">
                  <c:v>11687.938964843799</c:v>
                </c:pt>
                <c:pt idx="5850">
                  <c:v>11690.051269531299</c:v>
                </c:pt>
                <c:pt idx="5851">
                  <c:v>11692.040527343701</c:v>
                </c:pt>
                <c:pt idx="5852">
                  <c:v>11693.977050781299</c:v>
                </c:pt>
                <c:pt idx="5853">
                  <c:v>11696.0390625</c:v>
                </c:pt>
                <c:pt idx="5854">
                  <c:v>11697.9501953125</c:v>
                </c:pt>
                <c:pt idx="5855">
                  <c:v>11699.924316406201</c:v>
                </c:pt>
                <c:pt idx="5856">
                  <c:v>11702.187988281201</c:v>
                </c:pt>
                <c:pt idx="5857">
                  <c:v>11704.099609375</c:v>
                </c:pt>
                <c:pt idx="5858">
                  <c:v>11705.897949218701</c:v>
                </c:pt>
                <c:pt idx="5859">
                  <c:v>11707.9345703125</c:v>
                </c:pt>
                <c:pt idx="5860">
                  <c:v>11709.994140625</c:v>
                </c:pt>
                <c:pt idx="5861">
                  <c:v>11712.094238281201</c:v>
                </c:pt>
                <c:pt idx="5862">
                  <c:v>11714.083496093799</c:v>
                </c:pt>
                <c:pt idx="5863">
                  <c:v>11716.0703125</c:v>
                </c:pt>
                <c:pt idx="5864">
                  <c:v>11718.031738281201</c:v>
                </c:pt>
                <c:pt idx="5865">
                  <c:v>11719.968261718799</c:v>
                </c:pt>
                <c:pt idx="5866">
                  <c:v>11721.904785156201</c:v>
                </c:pt>
                <c:pt idx="5867">
                  <c:v>11723.815917968799</c:v>
                </c:pt>
                <c:pt idx="5868">
                  <c:v>11725.890625</c:v>
                </c:pt>
                <c:pt idx="5869">
                  <c:v>11727.902832031201</c:v>
                </c:pt>
                <c:pt idx="5870">
                  <c:v>11729.8642578125</c:v>
                </c:pt>
                <c:pt idx="5871">
                  <c:v>11731.913574218701</c:v>
                </c:pt>
                <c:pt idx="5872">
                  <c:v>11733.900878906201</c:v>
                </c:pt>
                <c:pt idx="5873">
                  <c:v>11735.925292968799</c:v>
                </c:pt>
                <c:pt idx="5874">
                  <c:v>11737.937011718799</c:v>
                </c:pt>
                <c:pt idx="5875">
                  <c:v>11739.886230468701</c:v>
                </c:pt>
                <c:pt idx="5876">
                  <c:v>11741.897949218701</c:v>
                </c:pt>
                <c:pt idx="5877">
                  <c:v>11744.0478515625</c:v>
                </c:pt>
                <c:pt idx="5878">
                  <c:v>11745.9716796875</c:v>
                </c:pt>
                <c:pt idx="5879">
                  <c:v>11747.845214843799</c:v>
                </c:pt>
                <c:pt idx="5880">
                  <c:v>11749.919921875</c:v>
                </c:pt>
                <c:pt idx="5881">
                  <c:v>11751.904785156201</c:v>
                </c:pt>
                <c:pt idx="5882">
                  <c:v>11753.8662109375</c:v>
                </c:pt>
                <c:pt idx="5883">
                  <c:v>11755.867675781299</c:v>
                </c:pt>
                <c:pt idx="5884">
                  <c:v>11757.854980468701</c:v>
                </c:pt>
                <c:pt idx="5885">
                  <c:v>11759.9677734375</c:v>
                </c:pt>
                <c:pt idx="5886">
                  <c:v>11761.9921875</c:v>
                </c:pt>
                <c:pt idx="5887">
                  <c:v>11763.978515625</c:v>
                </c:pt>
                <c:pt idx="5888">
                  <c:v>11765.990234375</c:v>
                </c:pt>
                <c:pt idx="5889">
                  <c:v>11767.939453125</c:v>
                </c:pt>
                <c:pt idx="5890">
                  <c:v>11769.913574218701</c:v>
                </c:pt>
                <c:pt idx="5891">
                  <c:v>11771.862792968799</c:v>
                </c:pt>
                <c:pt idx="5892">
                  <c:v>11773.899902343701</c:v>
                </c:pt>
                <c:pt idx="5893">
                  <c:v>11775.886230468701</c:v>
                </c:pt>
                <c:pt idx="5894">
                  <c:v>11777.910644531299</c:v>
                </c:pt>
                <c:pt idx="5895">
                  <c:v>11779.9453125</c:v>
                </c:pt>
                <c:pt idx="5896">
                  <c:v>11781.844238281201</c:v>
                </c:pt>
                <c:pt idx="5897">
                  <c:v>11783.858886718799</c:v>
                </c:pt>
                <c:pt idx="5898">
                  <c:v>11785.971191406201</c:v>
                </c:pt>
                <c:pt idx="5899">
                  <c:v>11787.9072265625</c:v>
                </c:pt>
                <c:pt idx="5900">
                  <c:v>11789.866699218701</c:v>
                </c:pt>
                <c:pt idx="5901">
                  <c:v>11792.002441406201</c:v>
                </c:pt>
                <c:pt idx="5902">
                  <c:v>11794.001464843799</c:v>
                </c:pt>
                <c:pt idx="5903">
                  <c:v>11795.9501953125</c:v>
                </c:pt>
                <c:pt idx="5904">
                  <c:v>11797.8642578125</c:v>
                </c:pt>
                <c:pt idx="5905">
                  <c:v>11799.828125</c:v>
                </c:pt>
                <c:pt idx="5906">
                  <c:v>11801.990234375</c:v>
                </c:pt>
                <c:pt idx="5907">
                  <c:v>11804.077636718799</c:v>
                </c:pt>
                <c:pt idx="5908">
                  <c:v>11806.037109375</c:v>
                </c:pt>
                <c:pt idx="5909">
                  <c:v>11807.936035156201</c:v>
                </c:pt>
                <c:pt idx="5910">
                  <c:v>11809.849609375</c:v>
                </c:pt>
                <c:pt idx="5911">
                  <c:v>11811.911621093799</c:v>
                </c:pt>
                <c:pt idx="5912">
                  <c:v>11813.9111328125</c:v>
                </c:pt>
                <c:pt idx="5913">
                  <c:v>11815.810058593799</c:v>
                </c:pt>
                <c:pt idx="5914">
                  <c:v>11817.859863281201</c:v>
                </c:pt>
                <c:pt idx="5915">
                  <c:v>11819.871582031201</c:v>
                </c:pt>
                <c:pt idx="5916">
                  <c:v>11821.9462890625</c:v>
                </c:pt>
                <c:pt idx="5917">
                  <c:v>11823.920410156201</c:v>
                </c:pt>
                <c:pt idx="5918">
                  <c:v>11825.806640625</c:v>
                </c:pt>
                <c:pt idx="5919">
                  <c:v>11827.894042968799</c:v>
                </c:pt>
                <c:pt idx="5920">
                  <c:v>11829.765136718799</c:v>
                </c:pt>
                <c:pt idx="5921">
                  <c:v>11831.751953125</c:v>
                </c:pt>
                <c:pt idx="5922">
                  <c:v>11833.892089843799</c:v>
                </c:pt>
                <c:pt idx="5923">
                  <c:v>11835.941894531299</c:v>
                </c:pt>
                <c:pt idx="5924">
                  <c:v>11837.9912109375</c:v>
                </c:pt>
                <c:pt idx="5925">
                  <c:v>11839.927734375</c:v>
                </c:pt>
                <c:pt idx="5926">
                  <c:v>11841.861816406201</c:v>
                </c:pt>
                <c:pt idx="5927">
                  <c:v>11843.87109375</c:v>
                </c:pt>
                <c:pt idx="5928">
                  <c:v>11845.8857421875</c:v>
                </c:pt>
                <c:pt idx="5929">
                  <c:v>11847.849609375</c:v>
                </c:pt>
                <c:pt idx="5930">
                  <c:v>11849.88671875</c:v>
                </c:pt>
                <c:pt idx="5931">
                  <c:v>11851.898925781299</c:v>
                </c:pt>
                <c:pt idx="5932">
                  <c:v>11853.784667968799</c:v>
                </c:pt>
                <c:pt idx="5933">
                  <c:v>11855.755859375</c:v>
                </c:pt>
                <c:pt idx="5934">
                  <c:v>11857.8681640625</c:v>
                </c:pt>
                <c:pt idx="5935">
                  <c:v>11859.908203125</c:v>
                </c:pt>
                <c:pt idx="5936">
                  <c:v>11861.882324218701</c:v>
                </c:pt>
                <c:pt idx="5937">
                  <c:v>11863.806152343701</c:v>
                </c:pt>
                <c:pt idx="5938">
                  <c:v>11865.768066406201</c:v>
                </c:pt>
                <c:pt idx="5939">
                  <c:v>11867.77734375</c:v>
                </c:pt>
                <c:pt idx="5940">
                  <c:v>11869.663574218701</c:v>
                </c:pt>
                <c:pt idx="5941">
                  <c:v>11871.766113281201</c:v>
                </c:pt>
                <c:pt idx="5942">
                  <c:v>11873.828125</c:v>
                </c:pt>
                <c:pt idx="5943">
                  <c:v>11875.776855468701</c:v>
                </c:pt>
                <c:pt idx="5944">
                  <c:v>11877.7890625</c:v>
                </c:pt>
                <c:pt idx="5945">
                  <c:v>11879.8515625</c:v>
                </c:pt>
                <c:pt idx="5946">
                  <c:v>11881.888671875</c:v>
                </c:pt>
                <c:pt idx="5947">
                  <c:v>11883.762207031201</c:v>
                </c:pt>
                <c:pt idx="5948">
                  <c:v>11885.798828125</c:v>
                </c:pt>
                <c:pt idx="5949">
                  <c:v>11887.8232421875</c:v>
                </c:pt>
                <c:pt idx="5950">
                  <c:v>11889.7724609375</c:v>
                </c:pt>
                <c:pt idx="5951">
                  <c:v>11891.759277343701</c:v>
                </c:pt>
                <c:pt idx="5952">
                  <c:v>11893.7060546875</c:v>
                </c:pt>
                <c:pt idx="5953">
                  <c:v>11895.7529296875</c:v>
                </c:pt>
                <c:pt idx="5954">
                  <c:v>11897.779785156201</c:v>
                </c:pt>
                <c:pt idx="5955">
                  <c:v>11899.83203125</c:v>
                </c:pt>
                <c:pt idx="5956">
                  <c:v>11901.831542968799</c:v>
                </c:pt>
                <c:pt idx="5957">
                  <c:v>11903.755371093799</c:v>
                </c:pt>
                <c:pt idx="5958">
                  <c:v>11905.8798828125</c:v>
                </c:pt>
                <c:pt idx="5959">
                  <c:v>11907.979980468701</c:v>
                </c:pt>
                <c:pt idx="5960">
                  <c:v>11909.841308593799</c:v>
                </c:pt>
                <c:pt idx="5961">
                  <c:v>11911.7021484375</c:v>
                </c:pt>
                <c:pt idx="5962">
                  <c:v>11913.776855468701</c:v>
                </c:pt>
                <c:pt idx="5963">
                  <c:v>11915.8642578125</c:v>
                </c:pt>
                <c:pt idx="5964">
                  <c:v>11917.825683593799</c:v>
                </c:pt>
                <c:pt idx="5965">
                  <c:v>11919.900390625</c:v>
                </c:pt>
                <c:pt idx="5966">
                  <c:v>11921.861816406201</c:v>
                </c:pt>
                <c:pt idx="5967">
                  <c:v>11923.798339843799</c:v>
                </c:pt>
                <c:pt idx="5968">
                  <c:v>11925.936035156201</c:v>
                </c:pt>
                <c:pt idx="5969">
                  <c:v>11927.8349609375</c:v>
                </c:pt>
                <c:pt idx="5970">
                  <c:v>11929.733886718799</c:v>
                </c:pt>
                <c:pt idx="5971">
                  <c:v>11931.745605468701</c:v>
                </c:pt>
                <c:pt idx="5972">
                  <c:v>11933.845703125</c:v>
                </c:pt>
                <c:pt idx="5973">
                  <c:v>11935.8701171875</c:v>
                </c:pt>
                <c:pt idx="5974">
                  <c:v>11937.78125</c:v>
                </c:pt>
                <c:pt idx="5975">
                  <c:v>11939.818359375</c:v>
                </c:pt>
                <c:pt idx="5976">
                  <c:v>11941.767089843799</c:v>
                </c:pt>
                <c:pt idx="5977">
                  <c:v>11943.7412109375</c:v>
                </c:pt>
                <c:pt idx="5978">
                  <c:v>11945.791015625</c:v>
                </c:pt>
                <c:pt idx="5979">
                  <c:v>11947.71484375</c:v>
                </c:pt>
                <c:pt idx="5980">
                  <c:v>11949.6513671875</c:v>
                </c:pt>
                <c:pt idx="5981">
                  <c:v>11951.650878906201</c:v>
                </c:pt>
                <c:pt idx="5982">
                  <c:v>11953.7763671875</c:v>
                </c:pt>
                <c:pt idx="5983">
                  <c:v>11955.8505859375</c:v>
                </c:pt>
                <c:pt idx="5984">
                  <c:v>11957.7744140625</c:v>
                </c:pt>
                <c:pt idx="5985">
                  <c:v>11959.798828125</c:v>
                </c:pt>
                <c:pt idx="5986">
                  <c:v>11961.78515625</c:v>
                </c:pt>
                <c:pt idx="5987">
                  <c:v>11963.734863281201</c:v>
                </c:pt>
                <c:pt idx="5988">
                  <c:v>11965.734375</c:v>
                </c:pt>
                <c:pt idx="5989">
                  <c:v>11967.683105468701</c:v>
                </c:pt>
                <c:pt idx="5990">
                  <c:v>11969.669921875</c:v>
                </c:pt>
                <c:pt idx="5991">
                  <c:v>11971.7646484375</c:v>
                </c:pt>
                <c:pt idx="5992">
                  <c:v>11973.675292968799</c:v>
                </c:pt>
                <c:pt idx="5993">
                  <c:v>11975.6796875</c:v>
                </c:pt>
                <c:pt idx="5994">
                  <c:v>11977.85546875</c:v>
                </c:pt>
                <c:pt idx="5995">
                  <c:v>11979.892578125</c:v>
                </c:pt>
                <c:pt idx="5996">
                  <c:v>11981.841796875</c:v>
                </c:pt>
                <c:pt idx="5997">
                  <c:v>11983.765625</c:v>
                </c:pt>
                <c:pt idx="5998">
                  <c:v>11985.8525390625</c:v>
                </c:pt>
                <c:pt idx="5999">
                  <c:v>11987.876953125</c:v>
                </c:pt>
                <c:pt idx="6000">
                  <c:v>11989.700683593799</c:v>
                </c:pt>
                <c:pt idx="6001">
                  <c:v>11991.712890625</c:v>
                </c:pt>
                <c:pt idx="6002">
                  <c:v>11993.75</c:v>
                </c:pt>
                <c:pt idx="6003">
                  <c:v>11995.644042968799</c:v>
                </c:pt>
                <c:pt idx="6004">
                  <c:v>11997.693359375</c:v>
                </c:pt>
                <c:pt idx="6005">
                  <c:v>11999.785644531299</c:v>
                </c:pt>
                <c:pt idx="6006">
                  <c:v>12001.822753906201</c:v>
                </c:pt>
                <c:pt idx="6007">
                  <c:v>12003.758300781299</c:v>
                </c:pt>
                <c:pt idx="6008">
                  <c:v>12005.70703125</c:v>
                </c:pt>
                <c:pt idx="6009">
                  <c:v>12007.681640625</c:v>
                </c:pt>
                <c:pt idx="6010">
                  <c:v>12009.744628906201</c:v>
                </c:pt>
                <c:pt idx="6011">
                  <c:v>12011.769042968799</c:v>
                </c:pt>
                <c:pt idx="6012">
                  <c:v>12013.742675781299</c:v>
                </c:pt>
                <c:pt idx="6013">
                  <c:v>12015.830566406201</c:v>
                </c:pt>
                <c:pt idx="6014">
                  <c:v>12017.7919921875</c:v>
                </c:pt>
                <c:pt idx="6015">
                  <c:v>12019.740722656299</c:v>
                </c:pt>
                <c:pt idx="6016">
                  <c:v>12021.777832031201</c:v>
                </c:pt>
                <c:pt idx="6017">
                  <c:v>12023.802246093799</c:v>
                </c:pt>
                <c:pt idx="6018">
                  <c:v>12025.701171875</c:v>
                </c:pt>
                <c:pt idx="6019">
                  <c:v>12027.713378906201</c:v>
                </c:pt>
                <c:pt idx="6020">
                  <c:v>12029.7509765625</c:v>
                </c:pt>
                <c:pt idx="6021">
                  <c:v>12031.662109375</c:v>
                </c:pt>
                <c:pt idx="6022">
                  <c:v>12033.724121093799</c:v>
                </c:pt>
                <c:pt idx="6023">
                  <c:v>12035.823730468701</c:v>
                </c:pt>
                <c:pt idx="6024">
                  <c:v>12037.810058593799</c:v>
                </c:pt>
                <c:pt idx="6025">
                  <c:v>12039.684082031201</c:v>
                </c:pt>
                <c:pt idx="6026">
                  <c:v>12041.62109375</c:v>
                </c:pt>
                <c:pt idx="6027">
                  <c:v>12043.670410156201</c:v>
                </c:pt>
                <c:pt idx="6028">
                  <c:v>12045.706542968799</c:v>
                </c:pt>
                <c:pt idx="6029">
                  <c:v>12047.730957031201</c:v>
                </c:pt>
                <c:pt idx="6030">
                  <c:v>12049.73046875</c:v>
                </c:pt>
                <c:pt idx="6031">
                  <c:v>12051.8427734375</c:v>
                </c:pt>
                <c:pt idx="6032">
                  <c:v>12053.842285156201</c:v>
                </c:pt>
                <c:pt idx="6033">
                  <c:v>12055.711425781299</c:v>
                </c:pt>
                <c:pt idx="6034">
                  <c:v>12057.6728515625</c:v>
                </c:pt>
                <c:pt idx="6035">
                  <c:v>12059.576171875</c:v>
                </c:pt>
                <c:pt idx="6036">
                  <c:v>12061.5078125</c:v>
                </c:pt>
                <c:pt idx="6037">
                  <c:v>12063.5322265625</c:v>
                </c:pt>
                <c:pt idx="6038">
                  <c:v>12065.775390625</c:v>
                </c:pt>
                <c:pt idx="6039">
                  <c:v>12067.8251953125</c:v>
                </c:pt>
                <c:pt idx="6040">
                  <c:v>12069.673339843799</c:v>
                </c:pt>
                <c:pt idx="6041">
                  <c:v>12071.710449218701</c:v>
                </c:pt>
                <c:pt idx="6042">
                  <c:v>12073.672363281201</c:v>
                </c:pt>
                <c:pt idx="6043">
                  <c:v>12075.696777343701</c:v>
                </c:pt>
                <c:pt idx="6044">
                  <c:v>12077.8720703125</c:v>
                </c:pt>
                <c:pt idx="6045">
                  <c:v>12079.770996093799</c:v>
                </c:pt>
                <c:pt idx="6046">
                  <c:v>12081.5693359375</c:v>
                </c:pt>
                <c:pt idx="6047">
                  <c:v>12083.59375</c:v>
                </c:pt>
                <c:pt idx="6048">
                  <c:v>12085.7060546875</c:v>
                </c:pt>
                <c:pt idx="6049">
                  <c:v>12087.780761718799</c:v>
                </c:pt>
                <c:pt idx="6050">
                  <c:v>12089.729980468701</c:v>
                </c:pt>
                <c:pt idx="6051">
                  <c:v>12091.6162109375</c:v>
                </c:pt>
                <c:pt idx="6052">
                  <c:v>12093.564941406201</c:v>
                </c:pt>
                <c:pt idx="6053">
                  <c:v>12095.6142578125</c:v>
                </c:pt>
                <c:pt idx="6054">
                  <c:v>12097.714355468701</c:v>
                </c:pt>
                <c:pt idx="6055">
                  <c:v>12099.7138671875</c:v>
                </c:pt>
                <c:pt idx="6056">
                  <c:v>12101.675292968799</c:v>
                </c:pt>
                <c:pt idx="6057">
                  <c:v>12103.699707031201</c:v>
                </c:pt>
                <c:pt idx="6058">
                  <c:v>12105.648925781299</c:v>
                </c:pt>
                <c:pt idx="6059">
                  <c:v>12107.635253906201</c:v>
                </c:pt>
                <c:pt idx="6060">
                  <c:v>12109.5966796875</c:v>
                </c:pt>
                <c:pt idx="6061">
                  <c:v>12111.5712890625</c:v>
                </c:pt>
                <c:pt idx="6062">
                  <c:v>12113.62109375</c:v>
                </c:pt>
                <c:pt idx="6063">
                  <c:v>12115.6708984375</c:v>
                </c:pt>
                <c:pt idx="6064">
                  <c:v>12117.732910156201</c:v>
                </c:pt>
                <c:pt idx="6065">
                  <c:v>12119.681640625</c:v>
                </c:pt>
                <c:pt idx="6066">
                  <c:v>12121.630859375</c:v>
                </c:pt>
                <c:pt idx="6067">
                  <c:v>12123.5927734375</c:v>
                </c:pt>
                <c:pt idx="6068">
                  <c:v>12125.566894531299</c:v>
                </c:pt>
                <c:pt idx="6069">
                  <c:v>12127.578125</c:v>
                </c:pt>
                <c:pt idx="6070">
                  <c:v>12129.552246093799</c:v>
                </c:pt>
                <c:pt idx="6071">
                  <c:v>12131.65234375</c:v>
                </c:pt>
                <c:pt idx="6072">
                  <c:v>12133.790527343701</c:v>
                </c:pt>
                <c:pt idx="6073">
                  <c:v>12135.777832031201</c:v>
                </c:pt>
                <c:pt idx="6074">
                  <c:v>12137.6640625</c:v>
                </c:pt>
                <c:pt idx="6075">
                  <c:v>12139.6376953125</c:v>
                </c:pt>
                <c:pt idx="6076">
                  <c:v>12141.749511718799</c:v>
                </c:pt>
                <c:pt idx="6077">
                  <c:v>12143.76171875</c:v>
                </c:pt>
                <c:pt idx="6078">
                  <c:v>12145.6357421875</c:v>
                </c:pt>
                <c:pt idx="6079">
                  <c:v>12147.597167968799</c:v>
                </c:pt>
                <c:pt idx="6080">
                  <c:v>12149.6591796875</c:v>
                </c:pt>
                <c:pt idx="6081">
                  <c:v>12151.603027343701</c:v>
                </c:pt>
                <c:pt idx="6082">
                  <c:v>12153.564453125</c:v>
                </c:pt>
                <c:pt idx="6083">
                  <c:v>12155.58203125</c:v>
                </c:pt>
                <c:pt idx="6084">
                  <c:v>12157.694824218701</c:v>
                </c:pt>
                <c:pt idx="6085">
                  <c:v>12159.83203125</c:v>
                </c:pt>
                <c:pt idx="6086">
                  <c:v>12161.7431640625</c:v>
                </c:pt>
                <c:pt idx="6087">
                  <c:v>12163.591796875</c:v>
                </c:pt>
                <c:pt idx="6088">
                  <c:v>12165.578613281201</c:v>
                </c:pt>
                <c:pt idx="6089">
                  <c:v>12167.665527343701</c:v>
                </c:pt>
                <c:pt idx="6090">
                  <c:v>12169.677734375</c:v>
                </c:pt>
                <c:pt idx="6091">
                  <c:v>12171.71484375</c:v>
                </c:pt>
                <c:pt idx="6092">
                  <c:v>12173.763671875</c:v>
                </c:pt>
                <c:pt idx="6093">
                  <c:v>12175.6123046875</c:v>
                </c:pt>
                <c:pt idx="6094">
                  <c:v>12177.63671875</c:v>
                </c:pt>
                <c:pt idx="6095">
                  <c:v>12179.6865234375</c:v>
                </c:pt>
                <c:pt idx="6096">
                  <c:v>12181.560546875</c:v>
                </c:pt>
                <c:pt idx="6097">
                  <c:v>12183.622558593799</c:v>
                </c:pt>
                <c:pt idx="6098">
                  <c:v>12185.6845703125</c:v>
                </c:pt>
                <c:pt idx="6099">
                  <c:v>12187.641113281201</c:v>
                </c:pt>
                <c:pt idx="6100">
                  <c:v>12189.5478515625</c:v>
                </c:pt>
                <c:pt idx="6101">
                  <c:v>12191.552246093799</c:v>
                </c:pt>
                <c:pt idx="6102">
                  <c:v>12193.677246093799</c:v>
                </c:pt>
                <c:pt idx="6103">
                  <c:v>12195.61328125</c:v>
                </c:pt>
                <c:pt idx="6104">
                  <c:v>12197.529296875</c:v>
                </c:pt>
                <c:pt idx="6105">
                  <c:v>12199.579589843799</c:v>
                </c:pt>
                <c:pt idx="6106">
                  <c:v>12201.604003906201</c:v>
                </c:pt>
                <c:pt idx="6107">
                  <c:v>12203.6279296875</c:v>
                </c:pt>
                <c:pt idx="6108">
                  <c:v>12205.6025390625</c:v>
                </c:pt>
                <c:pt idx="6109">
                  <c:v>12207.488769531299</c:v>
                </c:pt>
                <c:pt idx="6110">
                  <c:v>12209.5126953125</c:v>
                </c:pt>
                <c:pt idx="6111">
                  <c:v>12211.5576171875</c:v>
                </c:pt>
                <c:pt idx="6112">
                  <c:v>12213.5322265625</c:v>
                </c:pt>
                <c:pt idx="6113">
                  <c:v>12215.573730468701</c:v>
                </c:pt>
                <c:pt idx="6114">
                  <c:v>12217.543457031201</c:v>
                </c:pt>
                <c:pt idx="6115">
                  <c:v>12219.681152343701</c:v>
                </c:pt>
                <c:pt idx="6116">
                  <c:v>12221.709472656299</c:v>
                </c:pt>
                <c:pt idx="6117">
                  <c:v>12223.6083984375</c:v>
                </c:pt>
                <c:pt idx="6118">
                  <c:v>12225.708984375</c:v>
                </c:pt>
                <c:pt idx="6119">
                  <c:v>12227.721191406201</c:v>
                </c:pt>
                <c:pt idx="6120">
                  <c:v>12229.632324218701</c:v>
                </c:pt>
                <c:pt idx="6121">
                  <c:v>12231.669433593799</c:v>
                </c:pt>
                <c:pt idx="6122">
                  <c:v>12233.756347656299</c:v>
                </c:pt>
                <c:pt idx="6123">
                  <c:v>12235.718261718799</c:v>
                </c:pt>
                <c:pt idx="6124">
                  <c:v>12237.6298828125</c:v>
                </c:pt>
                <c:pt idx="6125">
                  <c:v>12239.578613281201</c:v>
                </c:pt>
                <c:pt idx="6126">
                  <c:v>12241.590332031201</c:v>
                </c:pt>
                <c:pt idx="6127">
                  <c:v>12243.627441406201</c:v>
                </c:pt>
                <c:pt idx="6128">
                  <c:v>12245.563964843799</c:v>
                </c:pt>
                <c:pt idx="6129">
                  <c:v>12247.525390625</c:v>
                </c:pt>
                <c:pt idx="6130">
                  <c:v>12249.638183593799</c:v>
                </c:pt>
                <c:pt idx="6131">
                  <c:v>12251.6376953125</c:v>
                </c:pt>
                <c:pt idx="6132">
                  <c:v>12253.586425781299</c:v>
                </c:pt>
                <c:pt idx="6133">
                  <c:v>12255.555175781299</c:v>
                </c:pt>
                <c:pt idx="6134">
                  <c:v>12257.5546875</c:v>
                </c:pt>
                <c:pt idx="6135">
                  <c:v>12259.5966796875</c:v>
                </c:pt>
                <c:pt idx="6136">
                  <c:v>12261.583496093799</c:v>
                </c:pt>
                <c:pt idx="6137">
                  <c:v>12263.6328125</c:v>
                </c:pt>
                <c:pt idx="6138">
                  <c:v>12265.531738281201</c:v>
                </c:pt>
                <c:pt idx="6139">
                  <c:v>12267.405761718799</c:v>
                </c:pt>
                <c:pt idx="6140">
                  <c:v>12269.54296875</c:v>
                </c:pt>
                <c:pt idx="6141">
                  <c:v>12271.66796875</c:v>
                </c:pt>
                <c:pt idx="6142">
                  <c:v>12273.566894531299</c:v>
                </c:pt>
                <c:pt idx="6143">
                  <c:v>12275.4658203125</c:v>
                </c:pt>
                <c:pt idx="6144">
                  <c:v>12277.502441406201</c:v>
                </c:pt>
                <c:pt idx="6145">
                  <c:v>12279.4765625</c:v>
                </c:pt>
                <c:pt idx="6146">
                  <c:v>12281.501464843799</c:v>
                </c:pt>
                <c:pt idx="6147">
                  <c:v>12283.513183593799</c:v>
                </c:pt>
                <c:pt idx="6148">
                  <c:v>12285.575683593799</c:v>
                </c:pt>
                <c:pt idx="6149">
                  <c:v>12287.6376953125</c:v>
                </c:pt>
                <c:pt idx="6150">
                  <c:v>12289.5234375</c:v>
                </c:pt>
                <c:pt idx="6151">
                  <c:v>12291.5478515625</c:v>
                </c:pt>
                <c:pt idx="6152">
                  <c:v>12293.635253906201</c:v>
                </c:pt>
                <c:pt idx="6153">
                  <c:v>12295.571777343701</c:v>
                </c:pt>
                <c:pt idx="6154">
                  <c:v>12297.583984375</c:v>
                </c:pt>
                <c:pt idx="6155">
                  <c:v>12299.570800781299</c:v>
                </c:pt>
                <c:pt idx="6156">
                  <c:v>12301.494628906201</c:v>
                </c:pt>
                <c:pt idx="6157">
                  <c:v>12303.469238281201</c:v>
                </c:pt>
                <c:pt idx="6158">
                  <c:v>12305.5185546875</c:v>
                </c:pt>
                <c:pt idx="6159">
                  <c:v>12307.487792968799</c:v>
                </c:pt>
                <c:pt idx="6160">
                  <c:v>12309.486816406201</c:v>
                </c:pt>
                <c:pt idx="6161">
                  <c:v>12311.548828125</c:v>
                </c:pt>
                <c:pt idx="6162">
                  <c:v>12313.5859375</c:v>
                </c:pt>
                <c:pt idx="6163">
                  <c:v>12315.640136718799</c:v>
                </c:pt>
                <c:pt idx="6164">
                  <c:v>12317.488769531299</c:v>
                </c:pt>
                <c:pt idx="6165">
                  <c:v>12319.525878906201</c:v>
                </c:pt>
                <c:pt idx="6166">
                  <c:v>12321.625488281201</c:v>
                </c:pt>
                <c:pt idx="6167">
                  <c:v>12323.574707031201</c:v>
                </c:pt>
                <c:pt idx="6168">
                  <c:v>12325.498535156201</c:v>
                </c:pt>
                <c:pt idx="6169">
                  <c:v>12327.4599609375</c:v>
                </c:pt>
                <c:pt idx="6170">
                  <c:v>12329.497558593799</c:v>
                </c:pt>
                <c:pt idx="6171">
                  <c:v>12331.572265625</c:v>
                </c:pt>
                <c:pt idx="6172">
                  <c:v>12333.584472656299</c:v>
                </c:pt>
                <c:pt idx="6173">
                  <c:v>12335.458496093799</c:v>
                </c:pt>
                <c:pt idx="6174">
                  <c:v>12337.482421875</c:v>
                </c:pt>
                <c:pt idx="6175">
                  <c:v>12339.5068359375</c:v>
                </c:pt>
                <c:pt idx="6176">
                  <c:v>12341.3681640625</c:v>
                </c:pt>
                <c:pt idx="6177">
                  <c:v>12343.392578125</c:v>
                </c:pt>
                <c:pt idx="6178">
                  <c:v>12345.517578125</c:v>
                </c:pt>
                <c:pt idx="6179">
                  <c:v>12347.504394531299</c:v>
                </c:pt>
                <c:pt idx="6180">
                  <c:v>12349.4736328125</c:v>
                </c:pt>
                <c:pt idx="6181">
                  <c:v>12351.422363281201</c:v>
                </c:pt>
                <c:pt idx="6182">
                  <c:v>12353.4638671875</c:v>
                </c:pt>
                <c:pt idx="6183">
                  <c:v>12355.5263671875</c:v>
                </c:pt>
                <c:pt idx="6184">
                  <c:v>12357.437988281201</c:v>
                </c:pt>
                <c:pt idx="6185">
                  <c:v>12359.38671875</c:v>
                </c:pt>
                <c:pt idx="6186">
                  <c:v>12361.4619140625</c:v>
                </c:pt>
                <c:pt idx="6187">
                  <c:v>12363.423828125</c:v>
                </c:pt>
                <c:pt idx="6188">
                  <c:v>12365.359863281201</c:v>
                </c:pt>
                <c:pt idx="6189">
                  <c:v>12367.446777343701</c:v>
                </c:pt>
                <c:pt idx="6190">
                  <c:v>12369.445800781299</c:v>
                </c:pt>
                <c:pt idx="6191">
                  <c:v>12371.470703125</c:v>
                </c:pt>
                <c:pt idx="6192">
                  <c:v>12373.457519531299</c:v>
                </c:pt>
                <c:pt idx="6193">
                  <c:v>12375.406738281201</c:v>
                </c:pt>
                <c:pt idx="6194">
                  <c:v>12377.451660156201</c:v>
                </c:pt>
                <c:pt idx="6195">
                  <c:v>12379.387207031201</c:v>
                </c:pt>
                <c:pt idx="6196">
                  <c:v>12381.3408203125</c:v>
                </c:pt>
                <c:pt idx="6197">
                  <c:v>12383.3740234375</c:v>
                </c:pt>
                <c:pt idx="6198">
                  <c:v>12385.4111328125</c:v>
                </c:pt>
                <c:pt idx="6199">
                  <c:v>12387.578613281201</c:v>
                </c:pt>
                <c:pt idx="6200">
                  <c:v>12389.603027343701</c:v>
                </c:pt>
                <c:pt idx="6201">
                  <c:v>12391.476074218701</c:v>
                </c:pt>
                <c:pt idx="6202">
                  <c:v>12393.48828125</c:v>
                </c:pt>
                <c:pt idx="6203">
                  <c:v>12395.601074218701</c:v>
                </c:pt>
                <c:pt idx="6204">
                  <c:v>12397.520019531299</c:v>
                </c:pt>
                <c:pt idx="6205">
                  <c:v>12399.4560546875</c:v>
                </c:pt>
                <c:pt idx="6206">
                  <c:v>12401.3720703125</c:v>
                </c:pt>
                <c:pt idx="6207">
                  <c:v>12403.30859375</c:v>
                </c:pt>
                <c:pt idx="6208">
                  <c:v>12405.396484375</c:v>
                </c:pt>
                <c:pt idx="6209">
                  <c:v>12407.408691406201</c:v>
                </c:pt>
                <c:pt idx="6210">
                  <c:v>12409.3701171875</c:v>
                </c:pt>
                <c:pt idx="6211">
                  <c:v>12411.28125</c:v>
                </c:pt>
                <c:pt idx="6212">
                  <c:v>12413.343261718799</c:v>
                </c:pt>
                <c:pt idx="6213">
                  <c:v>12415.4052734375</c:v>
                </c:pt>
                <c:pt idx="6214">
                  <c:v>12417.4794921875</c:v>
                </c:pt>
                <c:pt idx="6215">
                  <c:v>12419.579589843799</c:v>
                </c:pt>
                <c:pt idx="6216">
                  <c:v>12421.4287109375</c:v>
                </c:pt>
                <c:pt idx="6217">
                  <c:v>12423.378417968799</c:v>
                </c:pt>
                <c:pt idx="6218">
                  <c:v>12425.503417968799</c:v>
                </c:pt>
                <c:pt idx="6219">
                  <c:v>12427.477050781299</c:v>
                </c:pt>
                <c:pt idx="6220">
                  <c:v>12429.4384765625</c:v>
                </c:pt>
                <c:pt idx="6221">
                  <c:v>12431.3623046875</c:v>
                </c:pt>
                <c:pt idx="6222">
                  <c:v>12433.3369140625</c:v>
                </c:pt>
                <c:pt idx="6223">
                  <c:v>12435.3740234375</c:v>
                </c:pt>
                <c:pt idx="6224">
                  <c:v>12437.372558593799</c:v>
                </c:pt>
                <c:pt idx="6225">
                  <c:v>12439.333984375</c:v>
                </c:pt>
                <c:pt idx="6226">
                  <c:v>12441.333496093799</c:v>
                </c:pt>
                <c:pt idx="6227">
                  <c:v>12443.37109375</c:v>
                </c:pt>
                <c:pt idx="6228">
                  <c:v>12445.383300781299</c:v>
                </c:pt>
                <c:pt idx="6229">
                  <c:v>12447.470214843799</c:v>
                </c:pt>
                <c:pt idx="6230">
                  <c:v>12449.401855468701</c:v>
                </c:pt>
                <c:pt idx="6231">
                  <c:v>12451.338378906201</c:v>
                </c:pt>
                <c:pt idx="6232">
                  <c:v>12453.463378906201</c:v>
                </c:pt>
                <c:pt idx="6233">
                  <c:v>12455.475097656299</c:v>
                </c:pt>
                <c:pt idx="6234">
                  <c:v>12457.391113281201</c:v>
                </c:pt>
                <c:pt idx="6235">
                  <c:v>12459.440917968799</c:v>
                </c:pt>
                <c:pt idx="6236">
                  <c:v>12461.515625</c:v>
                </c:pt>
                <c:pt idx="6237">
                  <c:v>12463.4267578125</c:v>
                </c:pt>
                <c:pt idx="6238">
                  <c:v>12465.413574218701</c:v>
                </c:pt>
                <c:pt idx="6239">
                  <c:v>12467.4755859375</c:v>
                </c:pt>
                <c:pt idx="6240">
                  <c:v>12469.412109375</c:v>
                </c:pt>
                <c:pt idx="6241">
                  <c:v>12471.373535156201</c:v>
                </c:pt>
                <c:pt idx="6242">
                  <c:v>12473.310058593799</c:v>
                </c:pt>
                <c:pt idx="6243">
                  <c:v>12475.3603515625</c:v>
                </c:pt>
                <c:pt idx="6244">
                  <c:v>12477.409667968799</c:v>
                </c:pt>
                <c:pt idx="6245">
                  <c:v>12479.395996093799</c:v>
                </c:pt>
                <c:pt idx="6246">
                  <c:v>12481.4462890625</c:v>
                </c:pt>
                <c:pt idx="6247">
                  <c:v>12483.458496093799</c:v>
                </c:pt>
                <c:pt idx="6248">
                  <c:v>12485.482910156201</c:v>
                </c:pt>
                <c:pt idx="6249">
                  <c:v>12487.414550781299</c:v>
                </c:pt>
                <c:pt idx="6250">
                  <c:v>12489.338378906201</c:v>
                </c:pt>
                <c:pt idx="6251">
                  <c:v>12491.3681640625</c:v>
                </c:pt>
                <c:pt idx="6252">
                  <c:v>12493.3671875</c:v>
                </c:pt>
                <c:pt idx="6253">
                  <c:v>12495.365722656299</c:v>
                </c:pt>
                <c:pt idx="6254">
                  <c:v>12497.377441406201</c:v>
                </c:pt>
                <c:pt idx="6255">
                  <c:v>12499.301269531299</c:v>
                </c:pt>
                <c:pt idx="6256">
                  <c:v>12501.220703125</c:v>
                </c:pt>
                <c:pt idx="6257">
                  <c:v>12503.333496093799</c:v>
                </c:pt>
                <c:pt idx="6258">
                  <c:v>12505.5390625</c:v>
                </c:pt>
                <c:pt idx="6259">
                  <c:v>12507.462890625</c:v>
                </c:pt>
                <c:pt idx="6260">
                  <c:v>12509.298339843799</c:v>
                </c:pt>
                <c:pt idx="6261">
                  <c:v>12511.3603515625</c:v>
                </c:pt>
                <c:pt idx="6262">
                  <c:v>12513.384765625</c:v>
                </c:pt>
                <c:pt idx="6263">
                  <c:v>12515.346191406201</c:v>
                </c:pt>
                <c:pt idx="6264">
                  <c:v>12517.370605468701</c:v>
                </c:pt>
                <c:pt idx="6265">
                  <c:v>12519.2568359375</c:v>
                </c:pt>
                <c:pt idx="6266">
                  <c:v>12521.331542968799</c:v>
                </c:pt>
                <c:pt idx="6267">
                  <c:v>12523.481933593799</c:v>
                </c:pt>
                <c:pt idx="6268">
                  <c:v>12525.363769531299</c:v>
                </c:pt>
                <c:pt idx="6269">
                  <c:v>12527.3125</c:v>
                </c:pt>
                <c:pt idx="6270">
                  <c:v>12529.32421875</c:v>
                </c:pt>
                <c:pt idx="6271">
                  <c:v>12531.361328125</c:v>
                </c:pt>
                <c:pt idx="6272">
                  <c:v>12533.327636718799</c:v>
                </c:pt>
                <c:pt idx="6273">
                  <c:v>12535.465332031201</c:v>
                </c:pt>
                <c:pt idx="6274">
                  <c:v>12537.590332031201</c:v>
                </c:pt>
                <c:pt idx="6275">
                  <c:v>12539.346191406201</c:v>
                </c:pt>
                <c:pt idx="6276">
                  <c:v>12541.2578125</c:v>
                </c:pt>
                <c:pt idx="6277">
                  <c:v>12543.337890625</c:v>
                </c:pt>
                <c:pt idx="6278">
                  <c:v>12545.324707031201</c:v>
                </c:pt>
                <c:pt idx="6279">
                  <c:v>12547.185058593799</c:v>
                </c:pt>
                <c:pt idx="6280">
                  <c:v>12549.296875</c:v>
                </c:pt>
                <c:pt idx="6281">
                  <c:v>12551.498046875</c:v>
                </c:pt>
                <c:pt idx="6282">
                  <c:v>12553.3798828125</c:v>
                </c:pt>
                <c:pt idx="6283">
                  <c:v>12555.290527343701</c:v>
                </c:pt>
                <c:pt idx="6284">
                  <c:v>12557.307128906201</c:v>
                </c:pt>
                <c:pt idx="6285">
                  <c:v>12559.3447265625</c:v>
                </c:pt>
                <c:pt idx="6286">
                  <c:v>12561.406738281201</c:v>
                </c:pt>
                <c:pt idx="6287">
                  <c:v>12563.3681640625</c:v>
                </c:pt>
                <c:pt idx="6288">
                  <c:v>12565.267089843799</c:v>
                </c:pt>
                <c:pt idx="6289">
                  <c:v>12567.2158203125</c:v>
                </c:pt>
                <c:pt idx="6290">
                  <c:v>12569.240234375</c:v>
                </c:pt>
                <c:pt idx="6291">
                  <c:v>12571.402832031201</c:v>
                </c:pt>
                <c:pt idx="6292">
                  <c:v>12573.452636718799</c:v>
                </c:pt>
                <c:pt idx="6293">
                  <c:v>12575.3017578125</c:v>
                </c:pt>
                <c:pt idx="6294">
                  <c:v>12577.220703125</c:v>
                </c:pt>
                <c:pt idx="6295">
                  <c:v>12579.231933593799</c:v>
                </c:pt>
                <c:pt idx="6296">
                  <c:v>12581.318847656299</c:v>
                </c:pt>
                <c:pt idx="6297">
                  <c:v>12583.443847656299</c:v>
                </c:pt>
                <c:pt idx="6298">
                  <c:v>12585.4990234375</c:v>
                </c:pt>
                <c:pt idx="6299">
                  <c:v>12587.460449218701</c:v>
                </c:pt>
                <c:pt idx="6300">
                  <c:v>12589.396484375</c:v>
                </c:pt>
                <c:pt idx="6301">
                  <c:v>12591.395996093799</c:v>
                </c:pt>
                <c:pt idx="6302">
                  <c:v>12593.408203125</c:v>
                </c:pt>
                <c:pt idx="6303">
                  <c:v>12595.33984375</c:v>
                </c:pt>
                <c:pt idx="6304">
                  <c:v>12597.439453125</c:v>
                </c:pt>
                <c:pt idx="6305">
                  <c:v>12599.4189453125</c:v>
                </c:pt>
                <c:pt idx="6306">
                  <c:v>12601.292480468701</c:v>
                </c:pt>
                <c:pt idx="6307">
                  <c:v>12603.266113281201</c:v>
                </c:pt>
                <c:pt idx="6308">
                  <c:v>12605.2783203125</c:v>
                </c:pt>
                <c:pt idx="6309">
                  <c:v>12607.3408203125</c:v>
                </c:pt>
                <c:pt idx="6310">
                  <c:v>12609.2646484375</c:v>
                </c:pt>
                <c:pt idx="6311">
                  <c:v>12611.251953125</c:v>
                </c:pt>
                <c:pt idx="6312">
                  <c:v>12613.2509765625</c:v>
                </c:pt>
                <c:pt idx="6313">
                  <c:v>12615.287109375</c:v>
                </c:pt>
                <c:pt idx="6314">
                  <c:v>12617.412109375</c:v>
                </c:pt>
                <c:pt idx="6315">
                  <c:v>12619.3994140625</c:v>
                </c:pt>
                <c:pt idx="6316">
                  <c:v>12621.2607421875</c:v>
                </c:pt>
                <c:pt idx="6317">
                  <c:v>12623.234375</c:v>
                </c:pt>
                <c:pt idx="6318">
                  <c:v>12625.283691406201</c:v>
                </c:pt>
                <c:pt idx="6319">
                  <c:v>12627.245605468701</c:v>
                </c:pt>
                <c:pt idx="6320">
                  <c:v>12629.2197265625</c:v>
                </c:pt>
                <c:pt idx="6321">
                  <c:v>12631.3193359375</c:v>
                </c:pt>
                <c:pt idx="6322">
                  <c:v>12633.432128906201</c:v>
                </c:pt>
                <c:pt idx="6323">
                  <c:v>12635.355957031201</c:v>
                </c:pt>
                <c:pt idx="6324">
                  <c:v>12637.267089843799</c:v>
                </c:pt>
                <c:pt idx="6325">
                  <c:v>12639.279296875</c:v>
                </c:pt>
                <c:pt idx="6326">
                  <c:v>12641.291503906201</c:v>
                </c:pt>
                <c:pt idx="6327">
                  <c:v>12643.185546875</c:v>
                </c:pt>
                <c:pt idx="6328">
                  <c:v>12645.146972656299</c:v>
                </c:pt>
                <c:pt idx="6329">
                  <c:v>12647.289550781299</c:v>
                </c:pt>
                <c:pt idx="6330">
                  <c:v>12649.2890625</c:v>
                </c:pt>
                <c:pt idx="6331">
                  <c:v>12651.162597656299</c:v>
                </c:pt>
                <c:pt idx="6332">
                  <c:v>12653.2119140625</c:v>
                </c:pt>
                <c:pt idx="6333">
                  <c:v>12655.2490234375</c:v>
                </c:pt>
                <c:pt idx="6334">
                  <c:v>12657.122558593799</c:v>
                </c:pt>
                <c:pt idx="6335">
                  <c:v>12659.2470703125</c:v>
                </c:pt>
                <c:pt idx="6336">
                  <c:v>12661.3095703125</c:v>
                </c:pt>
                <c:pt idx="6337">
                  <c:v>12663.2216796875</c:v>
                </c:pt>
                <c:pt idx="6338">
                  <c:v>12665.270996093799</c:v>
                </c:pt>
                <c:pt idx="6339">
                  <c:v>12667.270019531299</c:v>
                </c:pt>
                <c:pt idx="6340">
                  <c:v>12669.193847656299</c:v>
                </c:pt>
                <c:pt idx="6341">
                  <c:v>12671.2431640625</c:v>
                </c:pt>
                <c:pt idx="6342">
                  <c:v>12673.3681640625</c:v>
                </c:pt>
                <c:pt idx="6343">
                  <c:v>12675.2919921875</c:v>
                </c:pt>
                <c:pt idx="6344">
                  <c:v>12677.266113281201</c:v>
                </c:pt>
                <c:pt idx="6345">
                  <c:v>12679.240722656299</c:v>
                </c:pt>
                <c:pt idx="6346">
                  <c:v>12681.210449218701</c:v>
                </c:pt>
                <c:pt idx="6347">
                  <c:v>12683.234863281201</c:v>
                </c:pt>
                <c:pt idx="6348">
                  <c:v>12685.201660156201</c:v>
                </c:pt>
                <c:pt idx="6349">
                  <c:v>12687.3017578125</c:v>
                </c:pt>
                <c:pt idx="6350">
                  <c:v>12689.3505859375</c:v>
                </c:pt>
                <c:pt idx="6351">
                  <c:v>12691.2744140625</c:v>
                </c:pt>
                <c:pt idx="6352">
                  <c:v>12693.286621093799</c:v>
                </c:pt>
                <c:pt idx="6353">
                  <c:v>12695.218261718799</c:v>
                </c:pt>
                <c:pt idx="6354">
                  <c:v>12697.229980468701</c:v>
                </c:pt>
                <c:pt idx="6355">
                  <c:v>12699.321777343701</c:v>
                </c:pt>
                <c:pt idx="6356">
                  <c:v>12701.220703125</c:v>
                </c:pt>
                <c:pt idx="6357">
                  <c:v>12703.157714843799</c:v>
                </c:pt>
                <c:pt idx="6358">
                  <c:v>12705.169433593799</c:v>
                </c:pt>
                <c:pt idx="6359">
                  <c:v>12707.306640625</c:v>
                </c:pt>
                <c:pt idx="6360">
                  <c:v>12709.268066406201</c:v>
                </c:pt>
                <c:pt idx="6361">
                  <c:v>12711.166503906201</c:v>
                </c:pt>
                <c:pt idx="6362">
                  <c:v>12713.2919921875</c:v>
                </c:pt>
                <c:pt idx="6363">
                  <c:v>12715.3798828125</c:v>
                </c:pt>
                <c:pt idx="6364">
                  <c:v>12717.336425781299</c:v>
                </c:pt>
                <c:pt idx="6365">
                  <c:v>12719.2470703125</c:v>
                </c:pt>
                <c:pt idx="6366">
                  <c:v>12721.301269531299</c:v>
                </c:pt>
                <c:pt idx="6367">
                  <c:v>12723.3515625</c:v>
                </c:pt>
                <c:pt idx="6368">
                  <c:v>12725.288574218701</c:v>
                </c:pt>
                <c:pt idx="6369">
                  <c:v>12727.2998046875</c:v>
                </c:pt>
                <c:pt idx="6370">
                  <c:v>12729.261230468701</c:v>
                </c:pt>
                <c:pt idx="6371">
                  <c:v>12731.185058593799</c:v>
                </c:pt>
                <c:pt idx="6372">
                  <c:v>12733.234375</c:v>
                </c:pt>
                <c:pt idx="6373">
                  <c:v>12735.284667968799</c:v>
                </c:pt>
                <c:pt idx="6374">
                  <c:v>12737.221191406201</c:v>
                </c:pt>
                <c:pt idx="6375">
                  <c:v>12739.207519531299</c:v>
                </c:pt>
                <c:pt idx="6376">
                  <c:v>12741.131347656299</c:v>
                </c:pt>
                <c:pt idx="6377">
                  <c:v>12743.055175781299</c:v>
                </c:pt>
                <c:pt idx="6378">
                  <c:v>12745.192871093799</c:v>
                </c:pt>
                <c:pt idx="6379">
                  <c:v>12747.2802734375</c:v>
                </c:pt>
                <c:pt idx="6380">
                  <c:v>12749.3046875</c:v>
                </c:pt>
                <c:pt idx="6381">
                  <c:v>12751.2412109375</c:v>
                </c:pt>
                <c:pt idx="6382">
                  <c:v>12753.1650390625</c:v>
                </c:pt>
                <c:pt idx="6383">
                  <c:v>12755.177246093799</c:v>
                </c:pt>
                <c:pt idx="6384">
                  <c:v>12757.189453125</c:v>
                </c:pt>
                <c:pt idx="6385">
                  <c:v>12759.352050781299</c:v>
                </c:pt>
                <c:pt idx="6386">
                  <c:v>12761.501953125</c:v>
                </c:pt>
                <c:pt idx="6387">
                  <c:v>12763.3125</c:v>
                </c:pt>
                <c:pt idx="6388">
                  <c:v>12765.0859375</c:v>
                </c:pt>
                <c:pt idx="6389">
                  <c:v>12767.098144531299</c:v>
                </c:pt>
                <c:pt idx="6390">
                  <c:v>12769.349121093799</c:v>
                </c:pt>
                <c:pt idx="6391">
                  <c:v>12771.4111328125</c:v>
                </c:pt>
                <c:pt idx="6392">
                  <c:v>12773.246582031201</c:v>
                </c:pt>
                <c:pt idx="6393">
                  <c:v>12775.220214843799</c:v>
                </c:pt>
                <c:pt idx="6394">
                  <c:v>12777.295410156201</c:v>
                </c:pt>
                <c:pt idx="6395">
                  <c:v>12779.257324218701</c:v>
                </c:pt>
                <c:pt idx="6396">
                  <c:v>12781.28125</c:v>
                </c:pt>
                <c:pt idx="6397">
                  <c:v>12783.2685546875</c:v>
                </c:pt>
                <c:pt idx="6398">
                  <c:v>12785.1123046875</c:v>
                </c:pt>
                <c:pt idx="6399">
                  <c:v>12787.0859375</c:v>
                </c:pt>
                <c:pt idx="6400">
                  <c:v>12789.090332031201</c:v>
                </c:pt>
                <c:pt idx="6401">
                  <c:v>12791.1025390625</c:v>
                </c:pt>
                <c:pt idx="6402">
                  <c:v>12793.0888671875</c:v>
                </c:pt>
                <c:pt idx="6403">
                  <c:v>12795.201660156201</c:v>
                </c:pt>
                <c:pt idx="6404">
                  <c:v>12797.188964843799</c:v>
                </c:pt>
                <c:pt idx="6405">
                  <c:v>12799.100097656299</c:v>
                </c:pt>
                <c:pt idx="6406">
                  <c:v>12801.111816406201</c:v>
                </c:pt>
                <c:pt idx="6407">
                  <c:v>12803.2998046875</c:v>
                </c:pt>
                <c:pt idx="6408">
                  <c:v>12805.3369140625</c:v>
                </c:pt>
                <c:pt idx="6409">
                  <c:v>12807.185546875</c:v>
                </c:pt>
                <c:pt idx="6410">
                  <c:v>12809.234863281201</c:v>
                </c:pt>
                <c:pt idx="6411">
                  <c:v>12811.221191406201</c:v>
                </c:pt>
                <c:pt idx="6412">
                  <c:v>12813.114746093799</c:v>
                </c:pt>
                <c:pt idx="6413">
                  <c:v>12815.013671875</c:v>
                </c:pt>
                <c:pt idx="6414">
                  <c:v>12817.04296875</c:v>
                </c:pt>
                <c:pt idx="6415">
                  <c:v>12819.1298828125</c:v>
                </c:pt>
                <c:pt idx="6416">
                  <c:v>12821.229980468701</c:v>
                </c:pt>
                <c:pt idx="6417">
                  <c:v>12823.2294921875</c:v>
                </c:pt>
                <c:pt idx="6418">
                  <c:v>12825.2041015625</c:v>
                </c:pt>
                <c:pt idx="6419">
                  <c:v>12827.1787109375</c:v>
                </c:pt>
                <c:pt idx="6420">
                  <c:v>12829.253417968799</c:v>
                </c:pt>
                <c:pt idx="6421">
                  <c:v>12831.189453125</c:v>
                </c:pt>
                <c:pt idx="6422">
                  <c:v>12832.932128906201</c:v>
                </c:pt>
                <c:pt idx="6423">
                  <c:v>12835.01953125</c:v>
                </c:pt>
                <c:pt idx="6424">
                  <c:v>12837.062011718799</c:v>
                </c:pt>
                <c:pt idx="6425">
                  <c:v>12839.0615234375</c:v>
                </c:pt>
                <c:pt idx="6426">
                  <c:v>12841.193847656299</c:v>
                </c:pt>
                <c:pt idx="6427">
                  <c:v>12843.34375</c:v>
                </c:pt>
                <c:pt idx="6428">
                  <c:v>12845.335449218701</c:v>
                </c:pt>
                <c:pt idx="6429">
                  <c:v>12847.12890625</c:v>
                </c:pt>
                <c:pt idx="6430">
                  <c:v>12849.0400390625</c:v>
                </c:pt>
                <c:pt idx="6431">
                  <c:v>12851.0693359375</c:v>
                </c:pt>
                <c:pt idx="6432">
                  <c:v>12853.081542968799</c:v>
                </c:pt>
                <c:pt idx="6433">
                  <c:v>12855.0927734375</c:v>
                </c:pt>
                <c:pt idx="6434">
                  <c:v>12857.092285156201</c:v>
                </c:pt>
                <c:pt idx="6435">
                  <c:v>12859.1044921875</c:v>
                </c:pt>
                <c:pt idx="6436">
                  <c:v>12861.1787109375</c:v>
                </c:pt>
                <c:pt idx="6437">
                  <c:v>12863.165527343701</c:v>
                </c:pt>
                <c:pt idx="6438">
                  <c:v>12865.089355468701</c:v>
                </c:pt>
                <c:pt idx="6439">
                  <c:v>12867.05078125</c:v>
                </c:pt>
                <c:pt idx="6440">
                  <c:v>12869.062988281201</c:v>
                </c:pt>
                <c:pt idx="6441">
                  <c:v>12871.125</c:v>
                </c:pt>
                <c:pt idx="6442">
                  <c:v>12873.111328125</c:v>
                </c:pt>
                <c:pt idx="6443">
                  <c:v>12875.0859375</c:v>
                </c:pt>
                <c:pt idx="6444">
                  <c:v>12877.249511718799</c:v>
                </c:pt>
                <c:pt idx="6445">
                  <c:v>12879.3115234375</c:v>
                </c:pt>
                <c:pt idx="6446">
                  <c:v>12881.1845703125</c:v>
                </c:pt>
                <c:pt idx="6447">
                  <c:v>12883.083496093799</c:v>
                </c:pt>
                <c:pt idx="6448">
                  <c:v>12885.1337890625</c:v>
                </c:pt>
                <c:pt idx="6449">
                  <c:v>12887.120605468701</c:v>
                </c:pt>
                <c:pt idx="6450">
                  <c:v>12889.044433593799</c:v>
                </c:pt>
                <c:pt idx="6451">
                  <c:v>12891.1572265625</c:v>
                </c:pt>
                <c:pt idx="6452">
                  <c:v>12893.1435546875</c:v>
                </c:pt>
                <c:pt idx="6453">
                  <c:v>12895.192871093799</c:v>
                </c:pt>
                <c:pt idx="6454">
                  <c:v>12897.29296875</c:v>
                </c:pt>
                <c:pt idx="6455">
                  <c:v>12899.12890625</c:v>
                </c:pt>
                <c:pt idx="6456">
                  <c:v>12901.027832031201</c:v>
                </c:pt>
                <c:pt idx="6457">
                  <c:v>12903.114746093799</c:v>
                </c:pt>
                <c:pt idx="6458">
                  <c:v>12905.188964843799</c:v>
                </c:pt>
                <c:pt idx="6459">
                  <c:v>12907.025390625</c:v>
                </c:pt>
                <c:pt idx="6460">
                  <c:v>12908.94921875</c:v>
                </c:pt>
                <c:pt idx="6461">
                  <c:v>12910.9609375</c:v>
                </c:pt>
                <c:pt idx="6462">
                  <c:v>12913.043457031201</c:v>
                </c:pt>
                <c:pt idx="6463">
                  <c:v>12915.080566406201</c:v>
                </c:pt>
                <c:pt idx="6464">
                  <c:v>12917.034667968799</c:v>
                </c:pt>
                <c:pt idx="6465">
                  <c:v>12918.9833984375</c:v>
                </c:pt>
                <c:pt idx="6466">
                  <c:v>12921.033203125</c:v>
                </c:pt>
                <c:pt idx="6467">
                  <c:v>12923.158691406201</c:v>
                </c:pt>
                <c:pt idx="6468">
                  <c:v>12925.031738281201</c:v>
                </c:pt>
                <c:pt idx="6469">
                  <c:v>12927.018066406201</c:v>
                </c:pt>
                <c:pt idx="6470">
                  <c:v>12929.055175781299</c:v>
                </c:pt>
                <c:pt idx="6471">
                  <c:v>12931.0546875</c:v>
                </c:pt>
                <c:pt idx="6472">
                  <c:v>12933.154785156201</c:v>
                </c:pt>
                <c:pt idx="6473">
                  <c:v>12935.1416015625</c:v>
                </c:pt>
                <c:pt idx="6474">
                  <c:v>12937.027832031201</c:v>
                </c:pt>
                <c:pt idx="6475">
                  <c:v>12939.08984375</c:v>
                </c:pt>
                <c:pt idx="6476">
                  <c:v>12941.1396484375</c:v>
                </c:pt>
                <c:pt idx="6477">
                  <c:v>12943.113769531299</c:v>
                </c:pt>
                <c:pt idx="6478">
                  <c:v>12945</c:v>
                </c:pt>
                <c:pt idx="6479">
                  <c:v>12946.937011718799</c:v>
                </c:pt>
                <c:pt idx="6480">
                  <c:v>12949.036621093799</c:v>
                </c:pt>
                <c:pt idx="6481">
                  <c:v>12951.136230468701</c:v>
                </c:pt>
                <c:pt idx="6482">
                  <c:v>12953.2236328125</c:v>
                </c:pt>
                <c:pt idx="6483">
                  <c:v>12955.1220703125</c:v>
                </c:pt>
                <c:pt idx="6484">
                  <c:v>12956.99609375</c:v>
                </c:pt>
                <c:pt idx="6485">
                  <c:v>12959.033203125</c:v>
                </c:pt>
                <c:pt idx="6486">
                  <c:v>12960.96875</c:v>
                </c:pt>
                <c:pt idx="6487">
                  <c:v>12963.056640625</c:v>
                </c:pt>
                <c:pt idx="6488">
                  <c:v>12965.063964843799</c:v>
                </c:pt>
                <c:pt idx="6489">
                  <c:v>12967.025390625</c:v>
                </c:pt>
                <c:pt idx="6490">
                  <c:v>12969.079589843799</c:v>
                </c:pt>
                <c:pt idx="6491">
                  <c:v>12970.9658203125</c:v>
                </c:pt>
                <c:pt idx="6492">
                  <c:v>12973.091308593799</c:v>
                </c:pt>
                <c:pt idx="6493">
                  <c:v>12975.022949218701</c:v>
                </c:pt>
                <c:pt idx="6494">
                  <c:v>12976.833496093799</c:v>
                </c:pt>
                <c:pt idx="6495">
                  <c:v>12978.912597656299</c:v>
                </c:pt>
                <c:pt idx="6496">
                  <c:v>12981.037597656299</c:v>
                </c:pt>
                <c:pt idx="6497">
                  <c:v>12983.0244140625</c:v>
                </c:pt>
                <c:pt idx="6498">
                  <c:v>12984.9990234375</c:v>
                </c:pt>
                <c:pt idx="6499">
                  <c:v>12986.998046875</c:v>
                </c:pt>
                <c:pt idx="6500">
                  <c:v>12989.0224609375</c:v>
                </c:pt>
                <c:pt idx="6501">
                  <c:v>12991.021972656299</c:v>
                </c:pt>
                <c:pt idx="6502">
                  <c:v>12993.0791015625</c:v>
                </c:pt>
                <c:pt idx="6503">
                  <c:v>12995.141113281201</c:v>
                </c:pt>
                <c:pt idx="6504">
                  <c:v>12997.020019531299</c:v>
                </c:pt>
                <c:pt idx="6505">
                  <c:v>12998.994628906201</c:v>
                </c:pt>
                <c:pt idx="6506">
                  <c:v>13001.030761718799</c:v>
                </c:pt>
                <c:pt idx="6507">
                  <c:v>13003.155761718799</c:v>
                </c:pt>
                <c:pt idx="6508">
                  <c:v>13005.243652343701</c:v>
                </c:pt>
                <c:pt idx="6509">
                  <c:v>13007.079589843799</c:v>
                </c:pt>
                <c:pt idx="6510">
                  <c:v>13008.978515625</c:v>
                </c:pt>
                <c:pt idx="6511">
                  <c:v>13011.091308593799</c:v>
                </c:pt>
                <c:pt idx="6512">
                  <c:v>13013.103027343701</c:v>
                </c:pt>
                <c:pt idx="6513">
                  <c:v>13015.026855468701</c:v>
                </c:pt>
                <c:pt idx="6514">
                  <c:v>13016.950683593799</c:v>
                </c:pt>
                <c:pt idx="6515">
                  <c:v>13019.0126953125</c:v>
                </c:pt>
                <c:pt idx="6516">
                  <c:v>13021.099609375</c:v>
                </c:pt>
                <c:pt idx="6517">
                  <c:v>13022.9482421875</c:v>
                </c:pt>
                <c:pt idx="6518">
                  <c:v>13024.897949218701</c:v>
                </c:pt>
                <c:pt idx="6519">
                  <c:v>13026.947265625</c:v>
                </c:pt>
                <c:pt idx="6520">
                  <c:v>13028.958496093799</c:v>
                </c:pt>
                <c:pt idx="6521">
                  <c:v>13031.0537109375</c:v>
                </c:pt>
                <c:pt idx="6522">
                  <c:v>13033.015625</c:v>
                </c:pt>
                <c:pt idx="6523">
                  <c:v>13034.956542968799</c:v>
                </c:pt>
                <c:pt idx="6524">
                  <c:v>13036.993652343701</c:v>
                </c:pt>
                <c:pt idx="6525">
                  <c:v>13038.9931640625</c:v>
                </c:pt>
                <c:pt idx="6526">
                  <c:v>13041.005371093799</c:v>
                </c:pt>
                <c:pt idx="6527">
                  <c:v>13043.080566406201</c:v>
                </c:pt>
                <c:pt idx="6528">
                  <c:v>13045.004394531299</c:v>
                </c:pt>
                <c:pt idx="6529">
                  <c:v>13046.953125</c:v>
                </c:pt>
                <c:pt idx="6530">
                  <c:v>13048.9853515625</c:v>
                </c:pt>
                <c:pt idx="6531">
                  <c:v>13051.047363281201</c:v>
                </c:pt>
                <c:pt idx="6532">
                  <c:v>13053.126464843799</c:v>
                </c:pt>
                <c:pt idx="6533">
                  <c:v>13055.0751953125</c:v>
                </c:pt>
                <c:pt idx="6534">
                  <c:v>13057.0625</c:v>
                </c:pt>
                <c:pt idx="6535">
                  <c:v>13059.012207031201</c:v>
                </c:pt>
                <c:pt idx="6536">
                  <c:v>13061.048339843799</c:v>
                </c:pt>
                <c:pt idx="6537">
                  <c:v>13063.072753906201</c:v>
                </c:pt>
                <c:pt idx="6538">
                  <c:v>13065.1103515625</c:v>
                </c:pt>
                <c:pt idx="6539">
                  <c:v>13067.122558593799</c:v>
                </c:pt>
                <c:pt idx="6540">
                  <c:v>13069.071777343701</c:v>
                </c:pt>
                <c:pt idx="6541">
                  <c:v>13071.045410156201</c:v>
                </c:pt>
                <c:pt idx="6542">
                  <c:v>13072.9189453125</c:v>
                </c:pt>
                <c:pt idx="6543">
                  <c:v>13074.918457031201</c:v>
                </c:pt>
                <c:pt idx="6544">
                  <c:v>13077.005371093799</c:v>
                </c:pt>
                <c:pt idx="6545">
                  <c:v>13078.991699218701</c:v>
                </c:pt>
                <c:pt idx="6546">
                  <c:v>13080.966308593799</c:v>
                </c:pt>
                <c:pt idx="6547">
                  <c:v>13082.990722656299</c:v>
                </c:pt>
                <c:pt idx="6548">
                  <c:v>13085.0029296875</c:v>
                </c:pt>
                <c:pt idx="6549">
                  <c:v>13087.0654296875</c:v>
                </c:pt>
                <c:pt idx="6550">
                  <c:v>13089.15234375</c:v>
                </c:pt>
                <c:pt idx="6551">
                  <c:v>13091.1015625</c:v>
                </c:pt>
                <c:pt idx="6552">
                  <c:v>13092.974609375</c:v>
                </c:pt>
                <c:pt idx="6553">
                  <c:v>13094.8984375</c:v>
                </c:pt>
                <c:pt idx="6554">
                  <c:v>13096.986328125</c:v>
                </c:pt>
                <c:pt idx="6555">
                  <c:v>13099.0986328125</c:v>
                </c:pt>
                <c:pt idx="6556">
                  <c:v>13101.0224609375</c:v>
                </c:pt>
                <c:pt idx="6557">
                  <c:v>13102.883300781299</c:v>
                </c:pt>
                <c:pt idx="6558">
                  <c:v>13105.008300781299</c:v>
                </c:pt>
                <c:pt idx="6559">
                  <c:v>13107.095703125</c:v>
                </c:pt>
                <c:pt idx="6560">
                  <c:v>13109.01953125</c:v>
                </c:pt>
                <c:pt idx="6561">
                  <c:v>13110.956542968799</c:v>
                </c:pt>
                <c:pt idx="6562">
                  <c:v>13112.91796875</c:v>
                </c:pt>
                <c:pt idx="6563">
                  <c:v>13114.9541015625</c:v>
                </c:pt>
                <c:pt idx="6564">
                  <c:v>13116.966308593799</c:v>
                </c:pt>
                <c:pt idx="6565">
                  <c:v>13118.865234375</c:v>
                </c:pt>
                <c:pt idx="6566">
                  <c:v>13120.821777343701</c:v>
                </c:pt>
                <c:pt idx="6567">
                  <c:v>13122.8720703125</c:v>
                </c:pt>
                <c:pt idx="6568">
                  <c:v>13124.876464843799</c:v>
                </c:pt>
                <c:pt idx="6569">
                  <c:v>13126.862792968799</c:v>
                </c:pt>
                <c:pt idx="6570">
                  <c:v>13128.773925781299</c:v>
                </c:pt>
                <c:pt idx="6571">
                  <c:v>13130.8359375</c:v>
                </c:pt>
                <c:pt idx="6572">
                  <c:v>13132.9228515625</c:v>
                </c:pt>
                <c:pt idx="6573">
                  <c:v>13134.947265625</c:v>
                </c:pt>
                <c:pt idx="6574">
                  <c:v>13137.010253906201</c:v>
                </c:pt>
                <c:pt idx="6575">
                  <c:v>13138.958984375</c:v>
                </c:pt>
                <c:pt idx="6576">
                  <c:v>13140.895019531299</c:v>
                </c:pt>
                <c:pt idx="6577">
                  <c:v>13142.869628906201</c:v>
                </c:pt>
                <c:pt idx="6578">
                  <c:v>13144.8310546875</c:v>
                </c:pt>
                <c:pt idx="6579">
                  <c:v>13146.91796875</c:v>
                </c:pt>
                <c:pt idx="6580">
                  <c:v>13149.005859375</c:v>
                </c:pt>
                <c:pt idx="6581">
                  <c:v>13150.9677734375</c:v>
                </c:pt>
                <c:pt idx="6582">
                  <c:v>13152.8662109375</c:v>
                </c:pt>
                <c:pt idx="6583">
                  <c:v>13154.9287109375</c:v>
                </c:pt>
                <c:pt idx="6584">
                  <c:v>13156.9658203125</c:v>
                </c:pt>
                <c:pt idx="6585">
                  <c:v>13158.8896484375</c:v>
                </c:pt>
                <c:pt idx="6586">
                  <c:v>13160.9267578125</c:v>
                </c:pt>
                <c:pt idx="6587">
                  <c:v>13162.896484375</c:v>
                </c:pt>
                <c:pt idx="6588">
                  <c:v>13164.845214843799</c:v>
                </c:pt>
                <c:pt idx="6589">
                  <c:v>13166.9619140625</c:v>
                </c:pt>
                <c:pt idx="6590">
                  <c:v>13169.125</c:v>
                </c:pt>
                <c:pt idx="6591">
                  <c:v>13171.111816406201</c:v>
                </c:pt>
                <c:pt idx="6592">
                  <c:v>13172.9345703125</c:v>
                </c:pt>
                <c:pt idx="6593">
                  <c:v>13174.846191406201</c:v>
                </c:pt>
                <c:pt idx="6594">
                  <c:v>13176.879394531299</c:v>
                </c:pt>
                <c:pt idx="6595">
                  <c:v>13178.853027343701</c:v>
                </c:pt>
                <c:pt idx="6596">
                  <c:v>13180.844238281201</c:v>
                </c:pt>
                <c:pt idx="6597">
                  <c:v>13182.89453125</c:v>
                </c:pt>
                <c:pt idx="6598">
                  <c:v>13184.931152343701</c:v>
                </c:pt>
                <c:pt idx="6599">
                  <c:v>13186.9306640625</c:v>
                </c:pt>
                <c:pt idx="6600">
                  <c:v>13188.942871093799</c:v>
                </c:pt>
                <c:pt idx="6601">
                  <c:v>13191.042480468701</c:v>
                </c:pt>
                <c:pt idx="6602">
                  <c:v>13193.00390625</c:v>
                </c:pt>
                <c:pt idx="6603">
                  <c:v>13194.90234375</c:v>
                </c:pt>
                <c:pt idx="6604">
                  <c:v>13197.002441406201</c:v>
                </c:pt>
                <c:pt idx="6605">
                  <c:v>13199.064453125</c:v>
                </c:pt>
                <c:pt idx="6606">
                  <c:v>13201.013183593799</c:v>
                </c:pt>
                <c:pt idx="6607">
                  <c:v>13202.962402343701</c:v>
                </c:pt>
                <c:pt idx="6608">
                  <c:v>13204.886230468701</c:v>
                </c:pt>
                <c:pt idx="6609">
                  <c:v>13206.810546875</c:v>
                </c:pt>
                <c:pt idx="6610">
                  <c:v>13208.822753906201</c:v>
                </c:pt>
                <c:pt idx="6611">
                  <c:v>13210.859863281201</c:v>
                </c:pt>
                <c:pt idx="6612">
                  <c:v>13212.9599609375</c:v>
                </c:pt>
                <c:pt idx="6613">
                  <c:v>13215.021972656299</c:v>
                </c:pt>
                <c:pt idx="6614">
                  <c:v>13216.958496093799</c:v>
                </c:pt>
                <c:pt idx="6615">
                  <c:v>13218.869628906201</c:v>
                </c:pt>
                <c:pt idx="6616">
                  <c:v>13220.7255859375</c:v>
                </c:pt>
                <c:pt idx="6617">
                  <c:v>13222.851074218701</c:v>
                </c:pt>
                <c:pt idx="6618">
                  <c:v>13224.968261718799</c:v>
                </c:pt>
                <c:pt idx="6619">
                  <c:v>13226.992675781299</c:v>
                </c:pt>
                <c:pt idx="6620">
                  <c:v>13229.0048828125</c:v>
                </c:pt>
                <c:pt idx="6621">
                  <c:v>13230.840332031201</c:v>
                </c:pt>
                <c:pt idx="6622">
                  <c:v>13232.83984375</c:v>
                </c:pt>
                <c:pt idx="6623">
                  <c:v>13234.809082031201</c:v>
                </c:pt>
                <c:pt idx="6624">
                  <c:v>13236.782714843799</c:v>
                </c:pt>
                <c:pt idx="6625">
                  <c:v>13238.900390625</c:v>
                </c:pt>
                <c:pt idx="6626">
                  <c:v>13240.9375</c:v>
                </c:pt>
                <c:pt idx="6627">
                  <c:v>13242.823730468701</c:v>
                </c:pt>
                <c:pt idx="6628">
                  <c:v>13244.747558593799</c:v>
                </c:pt>
                <c:pt idx="6629">
                  <c:v>13246.7470703125</c:v>
                </c:pt>
                <c:pt idx="6630">
                  <c:v>13248.771484375</c:v>
                </c:pt>
                <c:pt idx="6631">
                  <c:v>13250.845703125</c:v>
                </c:pt>
                <c:pt idx="6632">
                  <c:v>13252.8701171875</c:v>
                </c:pt>
                <c:pt idx="6633">
                  <c:v>13254.844238281201</c:v>
                </c:pt>
                <c:pt idx="6634">
                  <c:v>13256.831542968799</c:v>
                </c:pt>
                <c:pt idx="6635">
                  <c:v>13258.805175781299</c:v>
                </c:pt>
                <c:pt idx="6636">
                  <c:v>13260.729003906201</c:v>
                </c:pt>
                <c:pt idx="6637">
                  <c:v>13262.736328125</c:v>
                </c:pt>
                <c:pt idx="6638">
                  <c:v>13264.860839843799</c:v>
                </c:pt>
                <c:pt idx="6639">
                  <c:v>13266.827636718799</c:v>
                </c:pt>
                <c:pt idx="6640">
                  <c:v>13268.7138671875</c:v>
                </c:pt>
                <c:pt idx="6641">
                  <c:v>13270.763183593799</c:v>
                </c:pt>
                <c:pt idx="6642">
                  <c:v>13272.8251953125</c:v>
                </c:pt>
                <c:pt idx="6643">
                  <c:v>13274.92578125</c:v>
                </c:pt>
                <c:pt idx="6644">
                  <c:v>13276.862792968799</c:v>
                </c:pt>
                <c:pt idx="6645">
                  <c:v>13278.735839843799</c:v>
                </c:pt>
                <c:pt idx="6646">
                  <c:v>13280.760253906201</c:v>
                </c:pt>
                <c:pt idx="6647">
                  <c:v>13282.784667968799</c:v>
                </c:pt>
                <c:pt idx="6648">
                  <c:v>13284.896972656299</c:v>
                </c:pt>
                <c:pt idx="6649">
                  <c:v>13286.9091796875</c:v>
                </c:pt>
                <c:pt idx="6650">
                  <c:v>13288.8330078125</c:v>
                </c:pt>
                <c:pt idx="6651">
                  <c:v>13290.840332031201</c:v>
                </c:pt>
                <c:pt idx="6652">
                  <c:v>13292.927734375</c:v>
                </c:pt>
                <c:pt idx="6653">
                  <c:v>13294.931152343701</c:v>
                </c:pt>
                <c:pt idx="6654">
                  <c:v>13296.816894531299</c:v>
                </c:pt>
                <c:pt idx="6655">
                  <c:v>13298.729003906201</c:v>
                </c:pt>
                <c:pt idx="6656">
                  <c:v>13300.724121093799</c:v>
                </c:pt>
                <c:pt idx="6657">
                  <c:v>13302.861816406201</c:v>
                </c:pt>
                <c:pt idx="6658">
                  <c:v>13304.9111328125</c:v>
                </c:pt>
                <c:pt idx="6659">
                  <c:v>13306.8974609375</c:v>
                </c:pt>
                <c:pt idx="6660">
                  <c:v>13308.775878906201</c:v>
                </c:pt>
                <c:pt idx="6661">
                  <c:v>13310.749511718799</c:v>
                </c:pt>
                <c:pt idx="6662">
                  <c:v>13312.8623046875</c:v>
                </c:pt>
                <c:pt idx="6663">
                  <c:v>13314.698730468701</c:v>
                </c:pt>
                <c:pt idx="6664">
                  <c:v>13316.685058593799</c:v>
                </c:pt>
                <c:pt idx="6665">
                  <c:v>13318.784667968799</c:v>
                </c:pt>
                <c:pt idx="6666">
                  <c:v>13320.796875</c:v>
                </c:pt>
                <c:pt idx="6667">
                  <c:v>13322.884277343701</c:v>
                </c:pt>
                <c:pt idx="6668">
                  <c:v>13324.87890625</c:v>
                </c:pt>
                <c:pt idx="6669">
                  <c:v>13326.7646484375</c:v>
                </c:pt>
                <c:pt idx="6670">
                  <c:v>13328.756347656299</c:v>
                </c:pt>
                <c:pt idx="6671">
                  <c:v>13330.7685546875</c:v>
                </c:pt>
                <c:pt idx="6672">
                  <c:v>13332.843261718799</c:v>
                </c:pt>
                <c:pt idx="6673">
                  <c:v>13334.968261718799</c:v>
                </c:pt>
                <c:pt idx="6674">
                  <c:v>13336.954589843799</c:v>
                </c:pt>
                <c:pt idx="6675">
                  <c:v>13338.8662109375</c:v>
                </c:pt>
                <c:pt idx="6676">
                  <c:v>13340.752441406201</c:v>
                </c:pt>
                <c:pt idx="6677">
                  <c:v>13342.827636718799</c:v>
                </c:pt>
                <c:pt idx="6678">
                  <c:v>13344.864746093799</c:v>
                </c:pt>
                <c:pt idx="6679">
                  <c:v>13346.6875</c:v>
                </c:pt>
                <c:pt idx="6680">
                  <c:v>13348.674316406201</c:v>
                </c:pt>
                <c:pt idx="6681">
                  <c:v>13350.773925781299</c:v>
                </c:pt>
                <c:pt idx="6682">
                  <c:v>13352.756347656299</c:v>
                </c:pt>
                <c:pt idx="6683">
                  <c:v>13354.730957031201</c:v>
                </c:pt>
                <c:pt idx="6684">
                  <c:v>13356.7470703125</c:v>
                </c:pt>
                <c:pt idx="6685">
                  <c:v>13358.746582031201</c:v>
                </c:pt>
                <c:pt idx="6686">
                  <c:v>13360.7333984375</c:v>
                </c:pt>
                <c:pt idx="6687">
                  <c:v>13362.6142578125</c:v>
                </c:pt>
                <c:pt idx="6688">
                  <c:v>13364.6005859375</c:v>
                </c:pt>
                <c:pt idx="6689">
                  <c:v>13366.768066406201</c:v>
                </c:pt>
                <c:pt idx="6690">
                  <c:v>13368.7802734375</c:v>
                </c:pt>
                <c:pt idx="6691">
                  <c:v>13370.7041015625</c:v>
                </c:pt>
                <c:pt idx="6692">
                  <c:v>13372.7412109375</c:v>
                </c:pt>
                <c:pt idx="6693">
                  <c:v>13374.7783203125</c:v>
                </c:pt>
                <c:pt idx="6694">
                  <c:v>13376.634765625</c:v>
                </c:pt>
                <c:pt idx="6695">
                  <c:v>13378.672363281201</c:v>
                </c:pt>
                <c:pt idx="6696">
                  <c:v>13380.864746093799</c:v>
                </c:pt>
                <c:pt idx="6697">
                  <c:v>13382.8134765625</c:v>
                </c:pt>
                <c:pt idx="6698">
                  <c:v>13384.770019531299</c:v>
                </c:pt>
                <c:pt idx="6699">
                  <c:v>13386.655761718799</c:v>
                </c:pt>
                <c:pt idx="6700">
                  <c:v>13388.571777343701</c:v>
                </c:pt>
                <c:pt idx="6701">
                  <c:v>13390.608886718799</c:v>
                </c:pt>
                <c:pt idx="6702">
                  <c:v>13392.645996093799</c:v>
                </c:pt>
                <c:pt idx="6703">
                  <c:v>13394.771972656299</c:v>
                </c:pt>
                <c:pt idx="6704">
                  <c:v>13396.6708984375</c:v>
                </c:pt>
                <c:pt idx="6705">
                  <c:v>13398.64453125</c:v>
                </c:pt>
                <c:pt idx="6706">
                  <c:v>13400.6767578125</c:v>
                </c:pt>
                <c:pt idx="6707">
                  <c:v>13402.701171875</c:v>
                </c:pt>
                <c:pt idx="6708">
                  <c:v>13404.713378906201</c:v>
                </c:pt>
                <c:pt idx="6709">
                  <c:v>13406.73828125</c:v>
                </c:pt>
                <c:pt idx="6710">
                  <c:v>13408.880371093799</c:v>
                </c:pt>
                <c:pt idx="6711">
                  <c:v>13410.854003906201</c:v>
                </c:pt>
                <c:pt idx="6712">
                  <c:v>13412.891113281201</c:v>
                </c:pt>
                <c:pt idx="6713">
                  <c:v>13414.78515625</c:v>
                </c:pt>
                <c:pt idx="6714">
                  <c:v>13416.595703125</c:v>
                </c:pt>
                <c:pt idx="6715">
                  <c:v>13418.5625</c:v>
                </c:pt>
                <c:pt idx="6716">
                  <c:v>13420.599609375</c:v>
                </c:pt>
                <c:pt idx="6717">
                  <c:v>13422.837402343701</c:v>
                </c:pt>
                <c:pt idx="6718">
                  <c:v>13424.812011718799</c:v>
                </c:pt>
                <c:pt idx="6719">
                  <c:v>13426.7490234375</c:v>
                </c:pt>
                <c:pt idx="6720">
                  <c:v>13428.760253906201</c:v>
                </c:pt>
                <c:pt idx="6721">
                  <c:v>13430.62109375</c:v>
                </c:pt>
                <c:pt idx="6722">
                  <c:v>13432.620605468701</c:v>
                </c:pt>
                <c:pt idx="6723">
                  <c:v>13434.582519531299</c:v>
                </c:pt>
                <c:pt idx="6724">
                  <c:v>13436.619628906201</c:v>
                </c:pt>
                <c:pt idx="6725">
                  <c:v>13438.744140625</c:v>
                </c:pt>
                <c:pt idx="6726">
                  <c:v>13440.756347656299</c:v>
                </c:pt>
                <c:pt idx="6727">
                  <c:v>13442.687988281201</c:v>
                </c:pt>
                <c:pt idx="6728">
                  <c:v>13444.712402343701</c:v>
                </c:pt>
                <c:pt idx="6729">
                  <c:v>13446.8046875</c:v>
                </c:pt>
                <c:pt idx="6730">
                  <c:v>13448.841796875</c:v>
                </c:pt>
                <c:pt idx="6731">
                  <c:v>13450.71484375</c:v>
                </c:pt>
                <c:pt idx="6732">
                  <c:v>13452.5634765625</c:v>
                </c:pt>
                <c:pt idx="6733">
                  <c:v>13454.676269531299</c:v>
                </c:pt>
                <c:pt idx="6734">
                  <c:v>13456.73828125</c:v>
                </c:pt>
                <c:pt idx="6735">
                  <c:v>13458.800292968799</c:v>
                </c:pt>
                <c:pt idx="6736">
                  <c:v>13460.774902343701</c:v>
                </c:pt>
                <c:pt idx="6737">
                  <c:v>13462.623535156201</c:v>
                </c:pt>
                <c:pt idx="6738">
                  <c:v>13464.634765625</c:v>
                </c:pt>
                <c:pt idx="6739">
                  <c:v>13466.810058593799</c:v>
                </c:pt>
                <c:pt idx="6740">
                  <c:v>13468.834472656299</c:v>
                </c:pt>
                <c:pt idx="6741">
                  <c:v>13470.6455078125</c:v>
                </c:pt>
                <c:pt idx="6742">
                  <c:v>13472.6953125</c:v>
                </c:pt>
                <c:pt idx="6743">
                  <c:v>13474.795410156201</c:v>
                </c:pt>
                <c:pt idx="6744">
                  <c:v>13476.719238281201</c:v>
                </c:pt>
                <c:pt idx="6745">
                  <c:v>13478.5546875</c:v>
                </c:pt>
                <c:pt idx="6746">
                  <c:v>13480.498535156201</c:v>
                </c:pt>
                <c:pt idx="6747">
                  <c:v>13482.6240234375</c:v>
                </c:pt>
                <c:pt idx="6748">
                  <c:v>13484.679199218701</c:v>
                </c:pt>
                <c:pt idx="6749">
                  <c:v>13486.590332031201</c:v>
                </c:pt>
                <c:pt idx="6750">
                  <c:v>13488.627441406201</c:v>
                </c:pt>
                <c:pt idx="6751">
                  <c:v>13490.659667968799</c:v>
                </c:pt>
                <c:pt idx="6752">
                  <c:v>13492.633300781299</c:v>
                </c:pt>
                <c:pt idx="6753">
                  <c:v>13494.624511718799</c:v>
                </c:pt>
                <c:pt idx="6754">
                  <c:v>13496.6748046875</c:v>
                </c:pt>
                <c:pt idx="6755">
                  <c:v>13498.69921875</c:v>
                </c:pt>
                <c:pt idx="6756">
                  <c:v>13500.634765625</c:v>
                </c:pt>
                <c:pt idx="6757">
                  <c:v>13502.583496093799</c:v>
                </c:pt>
                <c:pt idx="6758">
                  <c:v>13504.607910156201</c:v>
                </c:pt>
                <c:pt idx="6759">
                  <c:v>13506.645019531299</c:v>
                </c:pt>
                <c:pt idx="6760">
                  <c:v>13508.64453125</c:v>
                </c:pt>
                <c:pt idx="6761">
                  <c:v>13510.7197265625</c:v>
                </c:pt>
                <c:pt idx="6762">
                  <c:v>13512.794921875</c:v>
                </c:pt>
                <c:pt idx="6763">
                  <c:v>13514.756347656299</c:v>
                </c:pt>
                <c:pt idx="6764">
                  <c:v>13516.6044921875</c:v>
                </c:pt>
                <c:pt idx="6765">
                  <c:v>13518.5615234375</c:v>
                </c:pt>
                <c:pt idx="6766">
                  <c:v>13520.573730468701</c:v>
                </c:pt>
                <c:pt idx="6767">
                  <c:v>13522.564941406201</c:v>
                </c:pt>
                <c:pt idx="6768">
                  <c:v>13524.664550781299</c:v>
                </c:pt>
                <c:pt idx="6769">
                  <c:v>13526.7646484375</c:v>
                </c:pt>
                <c:pt idx="6770">
                  <c:v>13528.701660156201</c:v>
                </c:pt>
                <c:pt idx="6771">
                  <c:v>13530.638183593799</c:v>
                </c:pt>
                <c:pt idx="6772">
                  <c:v>13532.662597656299</c:v>
                </c:pt>
                <c:pt idx="6773">
                  <c:v>13534.637207031201</c:v>
                </c:pt>
                <c:pt idx="6774">
                  <c:v>13536.610839843799</c:v>
                </c:pt>
                <c:pt idx="6775">
                  <c:v>13538.6220703125</c:v>
                </c:pt>
                <c:pt idx="6776">
                  <c:v>13540.634277343701</c:v>
                </c:pt>
                <c:pt idx="6777">
                  <c:v>13542.671386718799</c:v>
                </c:pt>
                <c:pt idx="6778">
                  <c:v>13544.6328125</c:v>
                </c:pt>
                <c:pt idx="6779">
                  <c:v>13546.557128906201</c:v>
                </c:pt>
                <c:pt idx="6780">
                  <c:v>13548.556640625</c:v>
                </c:pt>
                <c:pt idx="6781">
                  <c:v>13550.59375</c:v>
                </c:pt>
                <c:pt idx="6782">
                  <c:v>13552.643066406201</c:v>
                </c:pt>
                <c:pt idx="6783">
                  <c:v>13554.642089843799</c:v>
                </c:pt>
                <c:pt idx="6784">
                  <c:v>13556.616699218701</c:v>
                </c:pt>
                <c:pt idx="6785">
                  <c:v>13558.603515625</c:v>
                </c:pt>
                <c:pt idx="6786">
                  <c:v>13560.678222656299</c:v>
                </c:pt>
                <c:pt idx="6787">
                  <c:v>13562.652832031201</c:v>
                </c:pt>
                <c:pt idx="6788">
                  <c:v>13564.576660156201</c:v>
                </c:pt>
                <c:pt idx="6789">
                  <c:v>13566.701171875</c:v>
                </c:pt>
                <c:pt idx="6790">
                  <c:v>13568.750488281201</c:v>
                </c:pt>
                <c:pt idx="6791">
                  <c:v>13570.64453125</c:v>
                </c:pt>
                <c:pt idx="6792">
                  <c:v>13572.492675781299</c:v>
                </c:pt>
                <c:pt idx="6793">
                  <c:v>13574.685058593799</c:v>
                </c:pt>
                <c:pt idx="6794">
                  <c:v>13576.697753906201</c:v>
                </c:pt>
                <c:pt idx="6795">
                  <c:v>13578.5966796875</c:v>
                </c:pt>
                <c:pt idx="6796">
                  <c:v>13580.68359375</c:v>
                </c:pt>
                <c:pt idx="6797">
                  <c:v>13582.557128906201</c:v>
                </c:pt>
                <c:pt idx="6798">
                  <c:v>13584.602050781299</c:v>
                </c:pt>
                <c:pt idx="6799">
                  <c:v>13586.7275390625</c:v>
                </c:pt>
                <c:pt idx="6800">
                  <c:v>13588.681152343701</c:v>
                </c:pt>
                <c:pt idx="6801">
                  <c:v>13590.5419921875</c:v>
                </c:pt>
                <c:pt idx="6802">
                  <c:v>13592.5791015625</c:v>
                </c:pt>
                <c:pt idx="6803">
                  <c:v>13594.674316406201</c:v>
                </c:pt>
                <c:pt idx="6804">
                  <c:v>13596.6611328125</c:v>
                </c:pt>
                <c:pt idx="6805">
                  <c:v>13598.5263671875</c:v>
                </c:pt>
                <c:pt idx="6806">
                  <c:v>13600.487792968799</c:v>
                </c:pt>
                <c:pt idx="6807">
                  <c:v>13602.701171875</c:v>
                </c:pt>
                <c:pt idx="6808">
                  <c:v>13604.751464843799</c:v>
                </c:pt>
                <c:pt idx="6809">
                  <c:v>13606.650390625</c:v>
                </c:pt>
                <c:pt idx="6810">
                  <c:v>13608.548339843799</c:v>
                </c:pt>
                <c:pt idx="6811">
                  <c:v>13610.534667968799</c:v>
                </c:pt>
                <c:pt idx="6812">
                  <c:v>13612.571777343701</c:v>
                </c:pt>
                <c:pt idx="6813">
                  <c:v>13614.4833984375</c:v>
                </c:pt>
                <c:pt idx="6814">
                  <c:v>13616.55859375</c:v>
                </c:pt>
                <c:pt idx="6815">
                  <c:v>13618.645996093799</c:v>
                </c:pt>
                <c:pt idx="6816">
                  <c:v>13620.6455078125</c:v>
                </c:pt>
                <c:pt idx="6817">
                  <c:v>13622.6826171875</c:v>
                </c:pt>
                <c:pt idx="6818">
                  <c:v>13624.65625</c:v>
                </c:pt>
                <c:pt idx="6819">
                  <c:v>13626.555175781299</c:v>
                </c:pt>
                <c:pt idx="6820">
                  <c:v>13628.592285156201</c:v>
                </c:pt>
                <c:pt idx="6821">
                  <c:v>13630.691894531299</c:v>
                </c:pt>
                <c:pt idx="6822">
                  <c:v>13632.522949218701</c:v>
                </c:pt>
                <c:pt idx="6823">
                  <c:v>13634.421875</c:v>
                </c:pt>
                <c:pt idx="6824">
                  <c:v>13636.539550781299</c:v>
                </c:pt>
                <c:pt idx="6825">
                  <c:v>13638.6015625</c:v>
                </c:pt>
                <c:pt idx="6826">
                  <c:v>13640.550292968799</c:v>
                </c:pt>
                <c:pt idx="6827">
                  <c:v>13642.5244140625</c:v>
                </c:pt>
                <c:pt idx="6828">
                  <c:v>13644.523925781299</c:v>
                </c:pt>
                <c:pt idx="6829">
                  <c:v>13646.5986328125</c:v>
                </c:pt>
                <c:pt idx="6830">
                  <c:v>13648.623046875</c:v>
                </c:pt>
                <c:pt idx="6831">
                  <c:v>13650.6474609375</c:v>
                </c:pt>
                <c:pt idx="6832">
                  <c:v>13652.596191406201</c:v>
                </c:pt>
                <c:pt idx="6833">
                  <c:v>13654.520019531299</c:v>
                </c:pt>
                <c:pt idx="6834">
                  <c:v>13656.557128906201</c:v>
                </c:pt>
                <c:pt idx="6835">
                  <c:v>13658.556640625</c:v>
                </c:pt>
                <c:pt idx="6836">
                  <c:v>13660.551269531299</c:v>
                </c:pt>
                <c:pt idx="6837">
                  <c:v>13662.537597656299</c:v>
                </c:pt>
                <c:pt idx="6838">
                  <c:v>13664.51171875</c:v>
                </c:pt>
                <c:pt idx="6839">
                  <c:v>13666.511230468701</c:v>
                </c:pt>
                <c:pt idx="6840">
                  <c:v>13668.552734375</c:v>
                </c:pt>
                <c:pt idx="6841">
                  <c:v>13670.58984375</c:v>
                </c:pt>
                <c:pt idx="6842">
                  <c:v>13672.602050781299</c:v>
                </c:pt>
                <c:pt idx="6843">
                  <c:v>13674.65234375</c:v>
                </c:pt>
                <c:pt idx="6844">
                  <c:v>13676.639160156201</c:v>
                </c:pt>
                <c:pt idx="6845">
                  <c:v>13678.562988281201</c:v>
                </c:pt>
                <c:pt idx="6846">
                  <c:v>13680.474609375</c:v>
                </c:pt>
                <c:pt idx="6847">
                  <c:v>13682.4482421875</c:v>
                </c:pt>
                <c:pt idx="6848">
                  <c:v>13684.5224609375</c:v>
                </c:pt>
                <c:pt idx="6849">
                  <c:v>13686.534667968799</c:v>
                </c:pt>
                <c:pt idx="6850">
                  <c:v>13688.484375</c:v>
                </c:pt>
                <c:pt idx="6851">
                  <c:v>13690.483886718799</c:v>
                </c:pt>
                <c:pt idx="6852">
                  <c:v>13692.621582031201</c:v>
                </c:pt>
                <c:pt idx="6853">
                  <c:v>13694.68359375</c:v>
                </c:pt>
                <c:pt idx="6854">
                  <c:v>13696.581542968799</c:v>
                </c:pt>
                <c:pt idx="6855">
                  <c:v>13698.4169921875</c:v>
                </c:pt>
                <c:pt idx="6856">
                  <c:v>13700.542480468701</c:v>
                </c:pt>
                <c:pt idx="6857">
                  <c:v>13702.574707031201</c:v>
                </c:pt>
                <c:pt idx="6858">
                  <c:v>13704.4609375</c:v>
                </c:pt>
                <c:pt idx="6859">
                  <c:v>13706.5029296875</c:v>
                </c:pt>
                <c:pt idx="6860">
                  <c:v>13708.552246093799</c:v>
                </c:pt>
                <c:pt idx="6861">
                  <c:v>13710.526855468701</c:v>
                </c:pt>
                <c:pt idx="6862">
                  <c:v>13712.4384765625</c:v>
                </c:pt>
                <c:pt idx="6863">
                  <c:v>13714.4248046875</c:v>
                </c:pt>
                <c:pt idx="6864">
                  <c:v>13716.4619140625</c:v>
                </c:pt>
                <c:pt idx="6865">
                  <c:v>13718.511230468701</c:v>
                </c:pt>
                <c:pt idx="6866">
                  <c:v>13720.484863281201</c:v>
                </c:pt>
                <c:pt idx="6867">
                  <c:v>13722.421875</c:v>
                </c:pt>
                <c:pt idx="6868">
                  <c:v>13724.408691406201</c:v>
                </c:pt>
                <c:pt idx="6869">
                  <c:v>13726.508300781299</c:v>
                </c:pt>
                <c:pt idx="6870">
                  <c:v>13728.495605468701</c:v>
                </c:pt>
                <c:pt idx="6871">
                  <c:v>13730.39453125</c:v>
                </c:pt>
                <c:pt idx="6872">
                  <c:v>13732.569824218701</c:v>
                </c:pt>
                <c:pt idx="6873">
                  <c:v>13734.505859375</c:v>
                </c:pt>
                <c:pt idx="6874">
                  <c:v>13736.32421875</c:v>
                </c:pt>
                <c:pt idx="6875">
                  <c:v>13738.512207031201</c:v>
                </c:pt>
                <c:pt idx="6876">
                  <c:v>13740.57421875</c:v>
                </c:pt>
                <c:pt idx="6877">
                  <c:v>13742.460449218701</c:v>
                </c:pt>
                <c:pt idx="6878">
                  <c:v>13744.4013671875</c:v>
                </c:pt>
                <c:pt idx="6879">
                  <c:v>13746.337890625</c:v>
                </c:pt>
                <c:pt idx="6880">
                  <c:v>13748.400390625</c:v>
                </c:pt>
                <c:pt idx="6881">
                  <c:v>13750.588378906201</c:v>
                </c:pt>
                <c:pt idx="6882">
                  <c:v>13752.5</c:v>
                </c:pt>
                <c:pt idx="6883">
                  <c:v>13754.373535156201</c:v>
                </c:pt>
                <c:pt idx="6884">
                  <c:v>13756.359863281201</c:v>
                </c:pt>
                <c:pt idx="6885">
                  <c:v>13758.509765625</c:v>
                </c:pt>
                <c:pt idx="6886">
                  <c:v>13760.560058593799</c:v>
                </c:pt>
                <c:pt idx="6887">
                  <c:v>13762.547363281201</c:v>
                </c:pt>
                <c:pt idx="6888">
                  <c:v>13764.583496093799</c:v>
                </c:pt>
                <c:pt idx="6889">
                  <c:v>13766.444824218701</c:v>
                </c:pt>
                <c:pt idx="6890">
                  <c:v>13768.4951171875</c:v>
                </c:pt>
                <c:pt idx="6891">
                  <c:v>13770.53125</c:v>
                </c:pt>
                <c:pt idx="6892">
                  <c:v>13772.379394531299</c:v>
                </c:pt>
                <c:pt idx="6893">
                  <c:v>13774.32421875</c:v>
                </c:pt>
                <c:pt idx="6894">
                  <c:v>13776.3994140625</c:v>
                </c:pt>
                <c:pt idx="6895">
                  <c:v>13778.423828125</c:v>
                </c:pt>
                <c:pt idx="6896">
                  <c:v>13780.4228515625</c:v>
                </c:pt>
                <c:pt idx="6897">
                  <c:v>13782.4013671875</c:v>
                </c:pt>
                <c:pt idx="6898">
                  <c:v>13784.501464843799</c:v>
                </c:pt>
                <c:pt idx="6899">
                  <c:v>13786.451171875</c:v>
                </c:pt>
                <c:pt idx="6900">
                  <c:v>13788.2744140625</c:v>
                </c:pt>
                <c:pt idx="6901">
                  <c:v>13790.285644531299</c:v>
                </c:pt>
                <c:pt idx="6902">
                  <c:v>13792.4609375</c:v>
                </c:pt>
                <c:pt idx="6903">
                  <c:v>13794.636230468701</c:v>
                </c:pt>
                <c:pt idx="6904">
                  <c:v>13796.660644531299</c:v>
                </c:pt>
                <c:pt idx="6905">
                  <c:v>13798.584472656299</c:v>
                </c:pt>
                <c:pt idx="6906">
                  <c:v>13800.508300781299</c:v>
                </c:pt>
                <c:pt idx="6907">
                  <c:v>13802.4453125</c:v>
                </c:pt>
                <c:pt idx="6908">
                  <c:v>13804.45703125</c:v>
                </c:pt>
                <c:pt idx="6909">
                  <c:v>13806.5439453125</c:v>
                </c:pt>
                <c:pt idx="6910">
                  <c:v>13808.4931640625</c:v>
                </c:pt>
                <c:pt idx="6911">
                  <c:v>13810.492675781299</c:v>
                </c:pt>
                <c:pt idx="6912">
                  <c:v>13812.441894531299</c:v>
                </c:pt>
                <c:pt idx="6913">
                  <c:v>13814.416503906201</c:v>
                </c:pt>
                <c:pt idx="6914">
                  <c:v>13816.3779296875</c:v>
                </c:pt>
                <c:pt idx="6915">
                  <c:v>13818.3642578125</c:v>
                </c:pt>
                <c:pt idx="6916">
                  <c:v>13820.438964843799</c:v>
                </c:pt>
                <c:pt idx="6917">
                  <c:v>13822.42578125</c:v>
                </c:pt>
                <c:pt idx="6918">
                  <c:v>13824.361816406201</c:v>
                </c:pt>
                <c:pt idx="6919">
                  <c:v>13826.44921875</c:v>
                </c:pt>
                <c:pt idx="6920">
                  <c:v>13828.486328125</c:v>
                </c:pt>
                <c:pt idx="6921">
                  <c:v>13830.423339843799</c:v>
                </c:pt>
                <c:pt idx="6922">
                  <c:v>13832.511230468701</c:v>
                </c:pt>
                <c:pt idx="6923">
                  <c:v>13834.509765625</c:v>
                </c:pt>
                <c:pt idx="6924">
                  <c:v>13836.4833984375</c:v>
                </c:pt>
                <c:pt idx="6925">
                  <c:v>13838.395019531299</c:v>
                </c:pt>
                <c:pt idx="6926">
                  <c:v>13840.3818359375</c:v>
                </c:pt>
                <c:pt idx="6927">
                  <c:v>13842.494628906201</c:v>
                </c:pt>
                <c:pt idx="6928">
                  <c:v>13844.381347656299</c:v>
                </c:pt>
                <c:pt idx="6929">
                  <c:v>13846.3798828125</c:v>
                </c:pt>
                <c:pt idx="6930">
                  <c:v>13848.529785156201</c:v>
                </c:pt>
                <c:pt idx="6931">
                  <c:v>13850.4794921875</c:v>
                </c:pt>
                <c:pt idx="6932">
                  <c:v>13852.327636718799</c:v>
                </c:pt>
                <c:pt idx="6933">
                  <c:v>13854.3388671875</c:v>
                </c:pt>
                <c:pt idx="6934">
                  <c:v>13856.4892578125</c:v>
                </c:pt>
                <c:pt idx="6935">
                  <c:v>13858.513671875</c:v>
                </c:pt>
                <c:pt idx="6936">
                  <c:v>13860.399902343701</c:v>
                </c:pt>
                <c:pt idx="6937">
                  <c:v>13862.361816406201</c:v>
                </c:pt>
                <c:pt idx="6938">
                  <c:v>13864.3740234375</c:v>
                </c:pt>
                <c:pt idx="6939">
                  <c:v>13866.4111328125</c:v>
                </c:pt>
                <c:pt idx="6940">
                  <c:v>13868.354980468701</c:v>
                </c:pt>
                <c:pt idx="6941">
                  <c:v>13870.291503906201</c:v>
                </c:pt>
                <c:pt idx="6942">
                  <c:v>13872.421386718799</c:v>
                </c:pt>
                <c:pt idx="6943">
                  <c:v>13874.408203125</c:v>
                </c:pt>
                <c:pt idx="6944">
                  <c:v>13876.269042968799</c:v>
                </c:pt>
                <c:pt idx="6945">
                  <c:v>13878.23828125</c:v>
                </c:pt>
                <c:pt idx="6946">
                  <c:v>13880.288574218701</c:v>
                </c:pt>
                <c:pt idx="6947">
                  <c:v>13882.29296875</c:v>
                </c:pt>
                <c:pt idx="6948">
                  <c:v>13884.417480468701</c:v>
                </c:pt>
                <c:pt idx="6949">
                  <c:v>13886.504394531299</c:v>
                </c:pt>
                <c:pt idx="6950">
                  <c:v>13888.466308593799</c:v>
                </c:pt>
                <c:pt idx="6951">
                  <c:v>13890.3525390625</c:v>
                </c:pt>
                <c:pt idx="6952">
                  <c:v>13892.2890625</c:v>
                </c:pt>
                <c:pt idx="6953">
                  <c:v>13894.288574218701</c:v>
                </c:pt>
                <c:pt idx="6954">
                  <c:v>13896.312988281201</c:v>
                </c:pt>
                <c:pt idx="6955">
                  <c:v>13898.3876953125</c:v>
                </c:pt>
                <c:pt idx="6956">
                  <c:v>13900.3740234375</c:v>
                </c:pt>
                <c:pt idx="6957">
                  <c:v>13902.436035156201</c:v>
                </c:pt>
                <c:pt idx="6958">
                  <c:v>13904.410644531299</c:v>
                </c:pt>
                <c:pt idx="6959">
                  <c:v>13906.372558593799</c:v>
                </c:pt>
                <c:pt idx="6960">
                  <c:v>13908.5478515625</c:v>
                </c:pt>
                <c:pt idx="6961">
                  <c:v>13910.521972656299</c:v>
                </c:pt>
                <c:pt idx="6962">
                  <c:v>13912.3447265625</c:v>
                </c:pt>
                <c:pt idx="6963">
                  <c:v>13914.167480468701</c:v>
                </c:pt>
                <c:pt idx="6964">
                  <c:v>13916.1923828125</c:v>
                </c:pt>
                <c:pt idx="6965">
                  <c:v>13918.3681640625</c:v>
                </c:pt>
                <c:pt idx="6966">
                  <c:v>13920.3173828125</c:v>
                </c:pt>
                <c:pt idx="6967">
                  <c:v>13922.291503906201</c:v>
                </c:pt>
                <c:pt idx="6968">
                  <c:v>13924.378417968799</c:v>
                </c:pt>
                <c:pt idx="6969">
                  <c:v>13926.427734375</c:v>
                </c:pt>
                <c:pt idx="6970">
                  <c:v>13928.389160156201</c:v>
                </c:pt>
                <c:pt idx="6971">
                  <c:v>13930.30078125</c:v>
                </c:pt>
                <c:pt idx="6972">
                  <c:v>13932.2626953125</c:v>
                </c:pt>
                <c:pt idx="6973">
                  <c:v>13934.350097656299</c:v>
                </c:pt>
                <c:pt idx="6974">
                  <c:v>13936.4375</c:v>
                </c:pt>
                <c:pt idx="6975">
                  <c:v>13938.423828125</c:v>
                </c:pt>
                <c:pt idx="6976">
                  <c:v>13940.461425781299</c:v>
                </c:pt>
                <c:pt idx="6977">
                  <c:v>13942.3984375</c:v>
                </c:pt>
                <c:pt idx="6978">
                  <c:v>13944.254394531299</c:v>
                </c:pt>
                <c:pt idx="6979">
                  <c:v>13946.4296875</c:v>
                </c:pt>
                <c:pt idx="6980">
                  <c:v>13948.4462890625</c:v>
                </c:pt>
                <c:pt idx="6981">
                  <c:v>13950.294433593799</c:v>
                </c:pt>
                <c:pt idx="6982">
                  <c:v>13952.394042968799</c:v>
                </c:pt>
                <c:pt idx="6983">
                  <c:v>13954.3935546875</c:v>
                </c:pt>
                <c:pt idx="6984">
                  <c:v>13956.292480468701</c:v>
                </c:pt>
                <c:pt idx="6985">
                  <c:v>13958.274902343701</c:v>
                </c:pt>
                <c:pt idx="6986">
                  <c:v>13960.286621093799</c:v>
                </c:pt>
                <c:pt idx="6987">
                  <c:v>13962.277832031201</c:v>
                </c:pt>
                <c:pt idx="6988">
                  <c:v>13964.33984375</c:v>
                </c:pt>
                <c:pt idx="6989">
                  <c:v>13966.401855468701</c:v>
                </c:pt>
                <c:pt idx="6990">
                  <c:v>13968.3515625</c:v>
                </c:pt>
                <c:pt idx="6991">
                  <c:v>13970.400878906201</c:v>
                </c:pt>
                <c:pt idx="6992">
                  <c:v>13972.374511718799</c:v>
                </c:pt>
                <c:pt idx="6993">
                  <c:v>13974.2734375</c:v>
                </c:pt>
                <c:pt idx="6994">
                  <c:v>13976.2978515625</c:v>
                </c:pt>
                <c:pt idx="6995">
                  <c:v>13978.3349609375</c:v>
                </c:pt>
                <c:pt idx="6996">
                  <c:v>13980.309082031201</c:v>
                </c:pt>
                <c:pt idx="6997">
                  <c:v>13982.1953125</c:v>
                </c:pt>
                <c:pt idx="6998">
                  <c:v>13984.207519531299</c:v>
                </c:pt>
                <c:pt idx="6999">
                  <c:v>13986.345214843799</c:v>
                </c:pt>
                <c:pt idx="7000">
                  <c:v>13988.4326171875</c:v>
                </c:pt>
                <c:pt idx="7001">
                  <c:v>13990.381347656299</c:v>
                </c:pt>
                <c:pt idx="7002">
                  <c:v>13992.267089843799</c:v>
                </c:pt>
                <c:pt idx="7003">
                  <c:v>13994.190917968799</c:v>
                </c:pt>
                <c:pt idx="7004">
                  <c:v>13996.2412109375</c:v>
                </c:pt>
                <c:pt idx="7005">
                  <c:v>13998.303222656299</c:v>
                </c:pt>
                <c:pt idx="7006">
                  <c:v>14000.251953125</c:v>
                </c:pt>
                <c:pt idx="7007">
                  <c:v>14002.2392578125</c:v>
                </c:pt>
                <c:pt idx="7008">
                  <c:v>14004.2841796875</c:v>
                </c:pt>
                <c:pt idx="7009">
                  <c:v>14006.341308593799</c:v>
                </c:pt>
                <c:pt idx="7010">
                  <c:v>14008.357910156201</c:v>
                </c:pt>
                <c:pt idx="7011">
                  <c:v>14010.298828125</c:v>
                </c:pt>
                <c:pt idx="7012">
                  <c:v>14012.2734375</c:v>
                </c:pt>
                <c:pt idx="7013">
                  <c:v>14014.386230468701</c:v>
                </c:pt>
                <c:pt idx="7014">
                  <c:v>14016.372558593799</c:v>
                </c:pt>
                <c:pt idx="7015">
                  <c:v>14018.271484375</c:v>
                </c:pt>
                <c:pt idx="7016">
                  <c:v>14020.3583984375</c:v>
                </c:pt>
                <c:pt idx="7017">
                  <c:v>14022.307128906201</c:v>
                </c:pt>
                <c:pt idx="7018">
                  <c:v>14024.219238281201</c:v>
                </c:pt>
                <c:pt idx="7019">
                  <c:v>14026.3193359375</c:v>
                </c:pt>
                <c:pt idx="7020">
                  <c:v>14028.3056640625</c:v>
                </c:pt>
                <c:pt idx="7021">
                  <c:v>14030.267089843799</c:v>
                </c:pt>
                <c:pt idx="7022">
                  <c:v>14032.2666015625</c:v>
                </c:pt>
                <c:pt idx="7023">
                  <c:v>14034.291015625</c:v>
                </c:pt>
                <c:pt idx="7024">
                  <c:v>14036.2646484375</c:v>
                </c:pt>
                <c:pt idx="7025">
                  <c:v>14038.201660156201</c:v>
                </c:pt>
                <c:pt idx="7026">
                  <c:v>14040.1005859375</c:v>
                </c:pt>
                <c:pt idx="7027">
                  <c:v>14042.150390625</c:v>
                </c:pt>
                <c:pt idx="7028">
                  <c:v>14044.2880859375</c:v>
                </c:pt>
                <c:pt idx="7029">
                  <c:v>14046.350097656299</c:v>
                </c:pt>
                <c:pt idx="7030">
                  <c:v>14048.399902343701</c:v>
                </c:pt>
                <c:pt idx="7031">
                  <c:v>14050.2861328125</c:v>
                </c:pt>
                <c:pt idx="7032">
                  <c:v>14052.234863281201</c:v>
                </c:pt>
                <c:pt idx="7033">
                  <c:v>14054.221191406201</c:v>
                </c:pt>
                <c:pt idx="7034">
                  <c:v>14056.3212890625</c:v>
                </c:pt>
                <c:pt idx="7035">
                  <c:v>14058.421386718799</c:v>
                </c:pt>
                <c:pt idx="7036">
                  <c:v>14060.244628906201</c:v>
                </c:pt>
                <c:pt idx="7037">
                  <c:v>14062.281738281201</c:v>
                </c:pt>
                <c:pt idx="7038">
                  <c:v>14064.3310546875</c:v>
                </c:pt>
                <c:pt idx="7039">
                  <c:v>14066.2626953125</c:v>
                </c:pt>
                <c:pt idx="7040">
                  <c:v>14068.262207031201</c:v>
                </c:pt>
                <c:pt idx="7041">
                  <c:v>14070.25390625</c:v>
                </c:pt>
                <c:pt idx="7042">
                  <c:v>14072.215332031201</c:v>
                </c:pt>
                <c:pt idx="7043">
                  <c:v>14074.21484375</c:v>
                </c:pt>
                <c:pt idx="7044">
                  <c:v>14076.197265625</c:v>
                </c:pt>
                <c:pt idx="7045">
                  <c:v>14078.309082031201</c:v>
                </c:pt>
                <c:pt idx="7046">
                  <c:v>14080.388183593799</c:v>
                </c:pt>
                <c:pt idx="7047">
                  <c:v>14082.211425781299</c:v>
                </c:pt>
                <c:pt idx="7048">
                  <c:v>14084.235839843799</c:v>
                </c:pt>
                <c:pt idx="7049">
                  <c:v>14086.318847656299</c:v>
                </c:pt>
                <c:pt idx="7050">
                  <c:v>14088.23046875</c:v>
                </c:pt>
                <c:pt idx="7051">
                  <c:v>14090.121582031201</c:v>
                </c:pt>
                <c:pt idx="7052">
                  <c:v>14092.233886718799</c:v>
                </c:pt>
                <c:pt idx="7053">
                  <c:v>14094.434082031201</c:v>
                </c:pt>
                <c:pt idx="7054">
                  <c:v>14096.302734375</c:v>
                </c:pt>
                <c:pt idx="7055">
                  <c:v>14098.138671875</c:v>
                </c:pt>
                <c:pt idx="7056">
                  <c:v>14100.2685546875</c:v>
                </c:pt>
                <c:pt idx="7057">
                  <c:v>14102.242675781299</c:v>
                </c:pt>
                <c:pt idx="7058">
                  <c:v>14104.2421875</c:v>
                </c:pt>
                <c:pt idx="7059">
                  <c:v>14106.254394531299</c:v>
                </c:pt>
                <c:pt idx="7060">
                  <c:v>14108.2158203125</c:v>
                </c:pt>
                <c:pt idx="7061">
                  <c:v>14110.340332031201</c:v>
                </c:pt>
                <c:pt idx="7062">
                  <c:v>14112.415527343701</c:v>
                </c:pt>
                <c:pt idx="7063">
                  <c:v>14114.339355468701</c:v>
                </c:pt>
                <c:pt idx="7064">
                  <c:v>14116.1748046875</c:v>
                </c:pt>
                <c:pt idx="7065">
                  <c:v>14118.187011718799</c:v>
                </c:pt>
                <c:pt idx="7066">
                  <c:v>14120.236816406201</c:v>
                </c:pt>
                <c:pt idx="7067">
                  <c:v>14122.248535156201</c:v>
                </c:pt>
                <c:pt idx="7068">
                  <c:v>14124.218261718799</c:v>
                </c:pt>
                <c:pt idx="7069">
                  <c:v>14126.16796875</c:v>
                </c:pt>
                <c:pt idx="7070">
                  <c:v>14128.1845703125</c:v>
                </c:pt>
                <c:pt idx="7071">
                  <c:v>14130.1455078125</c:v>
                </c:pt>
                <c:pt idx="7072">
                  <c:v>14132.207519531299</c:v>
                </c:pt>
                <c:pt idx="7073">
                  <c:v>14134.244628906201</c:v>
                </c:pt>
                <c:pt idx="7074">
                  <c:v>14136.168457031201</c:v>
                </c:pt>
                <c:pt idx="7075">
                  <c:v>14138.1806640625</c:v>
                </c:pt>
                <c:pt idx="7076">
                  <c:v>14140.180175781299</c:v>
                </c:pt>
                <c:pt idx="7077">
                  <c:v>14142.1875</c:v>
                </c:pt>
                <c:pt idx="7078">
                  <c:v>14144.249511718799</c:v>
                </c:pt>
                <c:pt idx="7079">
                  <c:v>14146.215332031201</c:v>
                </c:pt>
                <c:pt idx="7080">
                  <c:v>14148.201660156201</c:v>
                </c:pt>
                <c:pt idx="7081">
                  <c:v>14150.138183593799</c:v>
                </c:pt>
                <c:pt idx="7082">
                  <c:v>14152.175292968799</c:v>
                </c:pt>
                <c:pt idx="7083">
                  <c:v>14154.225097656299</c:v>
                </c:pt>
                <c:pt idx="7084">
                  <c:v>14156.086425781299</c:v>
                </c:pt>
                <c:pt idx="7085">
                  <c:v>14158.110839843799</c:v>
                </c:pt>
                <c:pt idx="7086">
                  <c:v>14160.185546875</c:v>
                </c:pt>
                <c:pt idx="7087">
                  <c:v>14162.185058593799</c:v>
                </c:pt>
                <c:pt idx="7088">
                  <c:v>14164.146972656299</c:v>
                </c:pt>
                <c:pt idx="7089">
                  <c:v>14166.171386718799</c:v>
                </c:pt>
                <c:pt idx="7090">
                  <c:v>14168.095214843799</c:v>
                </c:pt>
                <c:pt idx="7091">
                  <c:v>14170.03125</c:v>
                </c:pt>
                <c:pt idx="7092">
                  <c:v>14172.193847656299</c:v>
                </c:pt>
                <c:pt idx="7093">
                  <c:v>14174.306152343701</c:v>
                </c:pt>
                <c:pt idx="7094">
                  <c:v>14176.2626953125</c:v>
                </c:pt>
                <c:pt idx="7095">
                  <c:v>14178.337890625</c:v>
                </c:pt>
                <c:pt idx="7096">
                  <c:v>14180.2666015625</c:v>
                </c:pt>
                <c:pt idx="7097">
                  <c:v>14182.064941406201</c:v>
                </c:pt>
                <c:pt idx="7098">
                  <c:v>14184.16015625</c:v>
                </c:pt>
                <c:pt idx="7099">
                  <c:v>14186.146972656299</c:v>
                </c:pt>
                <c:pt idx="7100">
                  <c:v>14188.11328125</c:v>
                </c:pt>
                <c:pt idx="7101">
                  <c:v>14190.150390625</c:v>
                </c:pt>
                <c:pt idx="7102">
                  <c:v>14192.1748046875</c:v>
                </c:pt>
                <c:pt idx="7103">
                  <c:v>14194.186035156201</c:v>
                </c:pt>
                <c:pt idx="7104">
                  <c:v>14196.109863281201</c:v>
                </c:pt>
                <c:pt idx="7105">
                  <c:v>14198.1220703125</c:v>
                </c:pt>
                <c:pt idx="7106">
                  <c:v>14200.184082031201</c:v>
                </c:pt>
                <c:pt idx="7107">
                  <c:v>14202.18359375</c:v>
                </c:pt>
                <c:pt idx="7108">
                  <c:v>14204.221191406201</c:v>
                </c:pt>
                <c:pt idx="7109">
                  <c:v>14206.1572265625</c:v>
                </c:pt>
                <c:pt idx="7110">
                  <c:v>14208.018066406201</c:v>
                </c:pt>
                <c:pt idx="7111">
                  <c:v>14210.005371093799</c:v>
                </c:pt>
                <c:pt idx="7112">
                  <c:v>14212.1181640625</c:v>
                </c:pt>
                <c:pt idx="7113">
                  <c:v>14214.180175781299</c:v>
                </c:pt>
                <c:pt idx="7114">
                  <c:v>14216.191894531299</c:v>
                </c:pt>
                <c:pt idx="7115">
                  <c:v>14218.1787109375</c:v>
                </c:pt>
                <c:pt idx="7116">
                  <c:v>14220.2158203125</c:v>
                </c:pt>
                <c:pt idx="7117">
                  <c:v>14222.239746093799</c:v>
                </c:pt>
                <c:pt idx="7118">
                  <c:v>14224.062988281201</c:v>
                </c:pt>
                <c:pt idx="7119">
                  <c:v>14225.974121093799</c:v>
                </c:pt>
                <c:pt idx="7120">
                  <c:v>14228.111816406201</c:v>
                </c:pt>
                <c:pt idx="7121">
                  <c:v>14230.162109375</c:v>
                </c:pt>
                <c:pt idx="7122">
                  <c:v>14232.174316406201</c:v>
                </c:pt>
                <c:pt idx="7123">
                  <c:v>14234.173339843799</c:v>
                </c:pt>
                <c:pt idx="7124">
                  <c:v>14236.097167968799</c:v>
                </c:pt>
                <c:pt idx="7125">
                  <c:v>14238.108886718799</c:v>
                </c:pt>
                <c:pt idx="7126">
                  <c:v>14240.158203125</c:v>
                </c:pt>
                <c:pt idx="7127">
                  <c:v>14242.190917968799</c:v>
                </c:pt>
                <c:pt idx="7128">
                  <c:v>14244.15234375</c:v>
                </c:pt>
                <c:pt idx="7129">
                  <c:v>14246.04296875</c:v>
                </c:pt>
                <c:pt idx="7130">
                  <c:v>14248.029785156201</c:v>
                </c:pt>
                <c:pt idx="7131">
                  <c:v>14250.066894531299</c:v>
                </c:pt>
                <c:pt idx="7132">
                  <c:v>14252.0283203125</c:v>
                </c:pt>
                <c:pt idx="7133">
                  <c:v>14253.989746093799</c:v>
                </c:pt>
                <c:pt idx="7134">
                  <c:v>14256.064941406201</c:v>
                </c:pt>
                <c:pt idx="7135">
                  <c:v>14258.215332031201</c:v>
                </c:pt>
                <c:pt idx="7136">
                  <c:v>14260.1767578125</c:v>
                </c:pt>
                <c:pt idx="7137">
                  <c:v>14262.062988281201</c:v>
                </c:pt>
                <c:pt idx="7138">
                  <c:v>14264.037597656299</c:v>
                </c:pt>
                <c:pt idx="7139">
                  <c:v>14266.175292968799</c:v>
                </c:pt>
                <c:pt idx="7140">
                  <c:v>14268.148925781299</c:v>
                </c:pt>
                <c:pt idx="7141">
                  <c:v>14270.085449218701</c:v>
                </c:pt>
                <c:pt idx="7142">
                  <c:v>14272.1982421875</c:v>
                </c:pt>
                <c:pt idx="7143">
                  <c:v>14274.298339843799</c:v>
                </c:pt>
                <c:pt idx="7144">
                  <c:v>14276.335449218701</c:v>
                </c:pt>
                <c:pt idx="7145">
                  <c:v>14278.195800781299</c:v>
                </c:pt>
                <c:pt idx="7146">
                  <c:v>14280.1572265625</c:v>
                </c:pt>
                <c:pt idx="7147">
                  <c:v>14282.09375</c:v>
                </c:pt>
                <c:pt idx="7148">
                  <c:v>14284.017578125</c:v>
                </c:pt>
                <c:pt idx="7149">
                  <c:v>14286.067871093799</c:v>
                </c:pt>
                <c:pt idx="7150">
                  <c:v>14288.1552734375</c:v>
                </c:pt>
                <c:pt idx="7151">
                  <c:v>14290.2421875</c:v>
                </c:pt>
                <c:pt idx="7152">
                  <c:v>14292.254394531299</c:v>
                </c:pt>
                <c:pt idx="7153">
                  <c:v>14294.1025390625</c:v>
                </c:pt>
                <c:pt idx="7154">
                  <c:v>14296.0263671875</c:v>
                </c:pt>
                <c:pt idx="7155">
                  <c:v>14298.188964843799</c:v>
                </c:pt>
                <c:pt idx="7156">
                  <c:v>14300.213378906201</c:v>
                </c:pt>
                <c:pt idx="7157">
                  <c:v>14302.187988281201</c:v>
                </c:pt>
                <c:pt idx="7158">
                  <c:v>14304.019042968799</c:v>
                </c:pt>
                <c:pt idx="7159">
                  <c:v>14305.880371093799</c:v>
                </c:pt>
                <c:pt idx="7160">
                  <c:v>14308.09765625</c:v>
                </c:pt>
                <c:pt idx="7161">
                  <c:v>14310.134765625</c:v>
                </c:pt>
                <c:pt idx="7162">
                  <c:v>14312.020996093799</c:v>
                </c:pt>
                <c:pt idx="7163">
                  <c:v>14314.0703125</c:v>
                </c:pt>
                <c:pt idx="7164">
                  <c:v>14316.044921875</c:v>
                </c:pt>
                <c:pt idx="7165">
                  <c:v>14317.9765625</c:v>
                </c:pt>
                <c:pt idx="7166">
                  <c:v>14320.000488281201</c:v>
                </c:pt>
                <c:pt idx="7167">
                  <c:v>14322.0048828125</c:v>
                </c:pt>
                <c:pt idx="7168">
                  <c:v>14324.0927734375</c:v>
                </c:pt>
                <c:pt idx="7169">
                  <c:v>14326.06640625</c:v>
                </c:pt>
                <c:pt idx="7170">
                  <c:v>14328.015136718799</c:v>
                </c:pt>
                <c:pt idx="7171">
                  <c:v>14330.0400390625</c:v>
                </c:pt>
                <c:pt idx="7172">
                  <c:v>14331.977050781299</c:v>
                </c:pt>
                <c:pt idx="7173">
                  <c:v>14334.051269531299</c:v>
                </c:pt>
                <c:pt idx="7174">
                  <c:v>14336.125488281201</c:v>
                </c:pt>
                <c:pt idx="7175">
                  <c:v>14338.0244140625</c:v>
                </c:pt>
                <c:pt idx="7176">
                  <c:v>14339.998535156201</c:v>
                </c:pt>
                <c:pt idx="7177">
                  <c:v>14341.980957031201</c:v>
                </c:pt>
                <c:pt idx="7178">
                  <c:v>14343.955566406201</c:v>
                </c:pt>
                <c:pt idx="7179">
                  <c:v>14346.034667968799</c:v>
                </c:pt>
                <c:pt idx="7180">
                  <c:v>14347.958496093799</c:v>
                </c:pt>
                <c:pt idx="7181">
                  <c:v>14349.9453125</c:v>
                </c:pt>
                <c:pt idx="7182">
                  <c:v>14352.007324218701</c:v>
                </c:pt>
                <c:pt idx="7183">
                  <c:v>14353.994628906201</c:v>
                </c:pt>
                <c:pt idx="7184">
                  <c:v>14356.132324218701</c:v>
                </c:pt>
                <c:pt idx="7185">
                  <c:v>14358.1943359375</c:v>
                </c:pt>
                <c:pt idx="7186">
                  <c:v>14360.080566406201</c:v>
                </c:pt>
                <c:pt idx="7187">
                  <c:v>14361.978515625</c:v>
                </c:pt>
                <c:pt idx="7188">
                  <c:v>14364.053222656299</c:v>
                </c:pt>
                <c:pt idx="7189">
                  <c:v>14366.027832031201</c:v>
                </c:pt>
                <c:pt idx="7190">
                  <c:v>14367.86328125</c:v>
                </c:pt>
                <c:pt idx="7191">
                  <c:v>14369.900390625</c:v>
                </c:pt>
                <c:pt idx="7192">
                  <c:v>14371.950683593799</c:v>
                </c:pt>
                <c:pt idx="7193">
                  <c:v>14373.9375</c:v>
                </c:pt>
                <c:pt idx="7194">
                  <c:v>14375.9619140625</c:v>
                </c:pt>
                <c:pt idx="7195">
                  <c:v>14378.094238281201</c:v>
                </c:pt>
                <c:pt idx="7196">
                  <c:v>14380.067871093799</c:v>
                </c:pt>
                <c:pt idx="7197">
                  <c:v>14381.983886718799</c:v>
                </c:pt>
                <c:pt idx="7198">
                  <c:v>14384.046386718799</c:v>
                </c:pt>
                <c:pt idx="7199">
                  <c:v>14386.146972656299</c:v>
                </c:pt>
                <c:pt idx="7200">
                  <c:v>14388.0712890625</c:v>
                </c:pt>
                <c:pt idx="7201">
                  <c:v>14389.9697265625</c:v>
                </c:pt>
                <c:pt idx="7202">
                  <c:v>14392.005859375</c:v>
                </c:pt>
                <c:pt idx="7203">
                  <c:v>14394.04296875</c:v>
                </c:pt>
                <c:pt idx="7204">
                  <c:v>14396.105957031201</c:v>
                </c:pt>
                <c:pt idx="7205">
                  <c:v>14398.080566406201</c:v>
                </c:pt>
                <c:pt idx="7206">
                  <c:v>14400.029296875</c:v>
                </c:pt>
                <c:pt idx="7207">
                  <c:v>14402.040527343701</c:v>
                </c:pt>
                <c:pt idx="7208">
                  <c:v>14404.001953125</c:v>
                </c:pt>
                <c:pt idx="7209">
                  <c:v>14406.001464843799</c:v>
                </c:pt>
                <c:pt idx="7210">
                  <c:v>14408.1142578125</c:v>
                </c:pt>
                <c:pt idx="7211">
                  <c:v>14410.05078125</c:v>
                </c:pt>
                <c:pt idx="7212">
                  <c:v>14411.894042968701</c:v>
                </c:pt>
                <c:pt idx="7213">
                  <c:v>14413.943359375</c:v>
                </c:pt>
                <c:pt idx="7214">
                  <c:v>14415.997558593799</c:v>
                </c:pt>
                <c:pt idx="7215">
                  <c:v>14418.022949218701</c:v>
                </c:pt>
                <c:pt idx="7216">
                  <c:v>14420.0732421875</c:v>
                </c:pt>
                <c:pt idx="7217">
                  <c:v>14421.9970703125</c:v>
                </c:pt>
                <c:pt idx="7218">
                  <c:v>14424.008300781299</c:v>
                </c:pt>
                <c:pt idx="7219">
                  <c:v>14426.0703125</c:v>
                </c:pt>
                <c:pt idx="7220">
                  <c:v>14428.020019531299</c:v>
                </c:pt>
                <c:pt idx="7221">
                  <c:v>14429.993652343799</c:v>
                </c:pt>
                <c:pt idx="7222">
                  <c:v>14432.04296875</c:v>
                </c:pt>
                <c:pt idx="7223">
                  <c:v>14434.155761718799</c:v>
                </c:pt>
                <c:pt idx="7224">
                  <c:v>14436.130371093799</c:v>
                </c:pt>
                <c:pt idx="7225">
                  <c:v>14437.940917968701</c:v>
                </c:pt>
                <c:pt idx="7226">
                  <c:v>14439.8466796875</c:v>
                </c:pt>
                <c:pt idx="7227">
                  <c:v>14441.8330078125</c:v>
                </c:pt>
                <c:pt idx="7228">
                  <c:v>14443.8125</c:v>
                </c:pt>
                <c:pt idx="7229">
                  <c:v>14445.787109375</c:v>
                </c:pt>
                <c:pt idx="7230">
                  <c:v>14447.849121093799</c:v>
                </c:pt>
                <c:pt idx="7231">
                  <c:v>14449.924316406201</c:v>
                </c:pt>
                <c:pt idx="7232">
                  <c:v>14451.961425781299</c:v>
                </c:pt>
                <c:pt idx="7233">
                  <c:v>14453.91015625</c:v>
                </c:pt>
                <c:pt idx="7234">
                  <c:v>14455.97265625</c:v>
                </c:pt>
                <c:pt idx="7235">
                  <c:v>14458.072265625</c:v>
                </c:pt>
                <c:pt idx="7236">
                  <c:v>14459.99609375</c:v>
                </c:pt>
                <c:pt idx="7237">
                  <c:v>14461.933105468701</c:v>
                </c:pt>
                <c:pt idx="7238">
                  <c:v>14463.8818359375</c:v>
                </c:pt>
                <c:pt idx="7239">
                  <c:v>14466.019042968701</c:v>
                </c:pt>
                <c:pt idx="7240">
                  <c:v>14468.156738281201</c:v>
                </c:pt>
                <c:pt idx="7241">
                  <c:v>14470.09375</c:v>
                </c:pt>
                <c:pt idx="7242">
                  <c:v>14471.992675781299</c:v>
                </c:pt>
                <c:pt idx="7243">
                  <c:v>14473.8408203125</c:v>
                </c:pt>
                <c:pt idx="7244">
                  <c:v>14475.952636718799</c:v>
                </c:pt>
                <c:pt idx="7245">
                  <c:v>14478.140136718799</c:v>
                </c:pt>
                <c:pt idx="7246">
                  <c:v>14480.1015625</c:v>
                </c:pt>
                <c:pt idx="7247">
                  <c:v>14482.0380859375</c:v>
                </c:pt>
                <c:pt idx="7248">
                  <c:v>14483.9501953125</c:v>
                </c:pt>
                <c:pt idx="7249">
                  <c:v>14486.0126953125</c:v>
                </c:pt>
                <c:pt idx="7250">
                  <c:v>14488.036621093799</c:v>
                </c:pt>
                <c:pt idx="7251">
                  <c:v>14490.035644531299</c:v>
                </c:pt>
                <c:pt idx="7252">
                  <c:v>14492.118652343799</c:v>
                </c:pt>
                <c:pt idx="7253">
                  <c:v>14494.067871093799</c:v>
                </c:pt>
                <c:pt idx="7254">
                  <c:v>14496.033691406201</c:v>
                </c:pt>
                <c:pt idx="7255">
                  <c:v>14498.091308593799</c:v>
                </c:pt>
                <c:pt idx="7256">
                  <c:v>14500.065917968701</c:v>
                </c:pt>
                <c:pt idx="7257">
                  <c:v>14501.855957031299</c:v>
                </c:pt>
                <c:pt idx="7258">
                  <c:v>14503.717285156201</c:v>
                </c:pt>
                <c:pt idx="7259">
                  <c:v>14505.704589843799</c:v>
                </c:pt>
                <c:pt idx="7260">
                  <c:v>14507.779296875</c:v>
                </c:pt>
                <c:pt idx="7261">
                  <c:v>14509.954589843799</c:v>
                </c:pt>
                <c:pt idx="7262">
                  <c:v>14511.94921875</c:v>
                </c:pt>
                <c:pt idx="7263">
                  <c:v>14513.885253906201</c:v>
                </c:pt>
                <c:pt idx="7264">
                  <c:v>14515.851074218701</c:v>
                </c:pt>
                <c:pt idx="7265">
                  <c:v>14517.8505859375</c:v>
                </c:pt>
                <c:pt idx="7266">
                  <c:v>14519.962890625</c:v>
                </c:pt>
                <c:pt idx="7267">
                  <c:v>14521.975097656201</c:v>
                </c:pt>
                <c:pt idx="7268">
                  <c:v>14523.8740234375</c:v>
                </c:pt>
                <c:pt idx="7269">
                  <c:v>14525.835449218701</c:v>
                </c:pt>
                <c:pt idx="7270">
                  <c:v>14527.9228515625</c:v>
                </c:pt>
                <c:pt idx="7271">
                  <c:v>14529.992675781299</c:v>
                </c:pt>
                <c:pt idx="7272">
                  <c:v>14531.966796875</c:v>
                </c:pt>
                <c:pt idx="7273">
                  <c:v>14533.895019531299</c:v>
                </c:pt>
                <c:pt idx="7274">
                  <c:v>14535.927246093799</c:v>
                </c:pt>
                <c:pt idx="7275">
                  <c:v>14537.964355468701</c:v>
                </c:pt>
                <c:pt idx="7276">
                  <c:v>14539.931152343799</c:v>
                </c:pt>
                <c:pt idx="7277">
                  <c:v>14542.081542968701</c:v>
                </c:pt>
                <c:pt idx="7278">
                  <c:v>14544.04296875</c:v>
                </c:pt>
                <c:pt idx="7279">
                  <c:v>14545.853515625</c:v>
                </c:pt>
                <c:pt idx="7280">
                  <c:v>14547.8154296875</c:v>
                </c:pt>
                <c:pt idx="7281">
                  <c:v>14549.936035156201</c:v>
                </c:pt>
                <c:pt idx="7282">
                  <c:v>14551.922363281201</c:v>
                </c:pt>
                <c:pt idx="7283">
                  <c:v>14553.825683593799</c:v>
                </c:pt>
                <c:pt idx="7284">
                  <c:v>14555.8876953125</c:v>
                </c:pt>
                <c:pt idx="7285">
                  <c:v>14557.8740234375</c:v>
                </c:pt>
                <c:pt idx="7286">
                  <c:v>14559.7978515625</c:v>
                </c:pt>
                <c:pt idx="7287">
                  <c:v>14561.7724609375</c:v>
                </c:pt>
                <c:pt idx="7288">
                  <c:v>14563.859863281201</c:v>
                </c:pt>
                <c:pt idx="7289">
                  <c:v>14565.909667968701</c:v>
                </c:pt>
                <c:pt idx="7290">
                  <c:v>14567.833496093799</c:v>
                </c:pt>
                <c:pt idx="7291">
                  <c:v>14569.795410156201</c:v>
                </c:pt>
                <c:pt idx="7292">
                  <c:v>14571.845214843799</c:v>
                </c:pt>
                <c:pt idx="7293">
                  <c:v>14573.8564453125</c:v>
                </c:pt>
                <c:pt idx="7294">
                  <c:v>14575.956542968701</c:v>
                </c:pt>
                <c:pt idx="7295">
                  <c:v>14577.8935546875</c:v>
                </c:pt>
                <c:pt idx="7296">
                  <c:v>14579.867675781299</c:v>
                </c:pt>
                <c:pt idx="7297">
                  <c:v>14581.9296875</c:v>
                </c:pt>
                <c:pt idx="7298">
                  <c:v>14583.903808593799</c:v>
                </c:pt>
                <c:pt idx="7299">
                  <c:v>14585.8525390625</c:v>
                </c:pt>
                <c:pt idx="7300">
                  <c:v>14587.813964843799</c:v>
                </c:pt>
                <c:pt idx="7301">
                  <c:v>14589.788574218701</c:v>
                </c:pt>
                <c:pt idx="7302">
                  <c:v>14591.7373046875</c:v>
                </c:pt>
                <c:pt idx="7303">
                  <c:v>14593.861816406201</c:v>
                </c:pt>
                <c:pt idx="7304">
                  <c:v>14595.912109375</c:v>
                </c:pt>
                <c:pt idx="7305">
                  <c:v>14597.9365234375</c:v>
                </c:pt>
                <c:pt idx="7306">
                  <c:v>14599.9228515625</c:v>
                </c:pt>
                <c:pt idx="7307">
                  <c:v>14601.91015625</c:v>
                </c:pt>
                <c:pt idx="7308">
                  <c:v>14603.884765625</c:v>
                </c:pt>
                <c:pt idx="7309">
                  <c:v>14605.783203125</c:v>
                </c:pt>
                <c:pt idx="7310">
                  <c:v>14607.832519531299</c:v>
                </c:pt>
                <c:pt idx="7311">
                  <c:v>14610.0078125</c:v>
                </c:pt>
                <c:pt idx="7312">
                  <c:v>14611.906738281201</c:v>
                </c:pt>
                <c:pt idx="7313">
                  <c:v>14613.7431640625</c:v>
                </c:pt>
                <c:pt idx="7314">
                  <c:v>14615.931152343799</c:v>
                </c:pt>
                <c:pt idx="7315">
                  <c:v>14617.930175781299</c:v>
                </c:pt>
                <c:pt idx="7316">
                  <c:v>14619.903808593799</c:v>
                </c:pt>
                <c:pt idx="7317">
                  <c:v>14621.978027343799</c:v>
                </c:pt>
                <c:pt idx="7318">
                  <c:v>14623.890136718799</c:v>
                </c:pt>
                <c:pt idx="7319">
                  <c:v>14625.7216796875</c:v>
                </c:pt>
                <c:pt idx="7320">
                  <c:v>14627.670410156201</c:v>
                </c:pt>
                <c:pt idx="7321">
                  <c:v>14629.712402343799</c:v>
                </c:pt>
                <c:pt idx="7322">
                  <c:v>14631.787109375</c:v>
                </c:pt>
                <c:pt idx="7323">
                  <c:v>14633.849121093799</c:v>
                </c:pt>
                <c:pt idx="7324">
                  <c:v>14635.772949218701</c:v>
                </c:pt>
                <c:pt idx="7325">
                  <c:v>14637.810058593799</c:v>
                </c:pt>
                <c:pt idx="7326">
                  <c:v>14639.847167968701</c:v>
                </c:pt>
                <c:pt idx="7327">
                  <c:v>14641.934082031299</c:v>
                </c:pt>
                <c:pt idx="7328">
                  <c:v>14643.9208984375</c:v>
                </c:pt>
                <c:pt idx="7329">
                  <c:v>14645.807128906201</c:v>
                </c:pt>
                <c:pt idx="7330">
                  <c:v>14647.8818359375</c:v>
                </c:pt>
                <c:pt idx="7331">
                  <c:v>14649.869140625</c:v>
                </c:pt>
                <c:pt idx="7332">
                  <c:v>14651.8935546875</c:v>
                </c:pt>
                <c:pt idx="7333">
                  <c:v>14653.888183593799</c:v>
                </c:pt>
                <c:pt idx="7334">
                  <c:v>14655.82421875</c:v>
                </c:pt>
                <c:pt idx="7335">
                  <c:v>14657.853515625</c:v>
                </c:pt>
                <c:pt idx="7336">
                  <c:v>14659.890625</c:v>
                </c:pt>
                <c:pt idx="7337">
                  <c:v>14661.947753906201</c:v>
                </c:pt>
                <c:pt idx="7338">
                  <c:v>14663.796386718799</c:v>
                </c:pt>
                <c:pt idx="7339">
                  <c:v>14665.7373046875</c:v>
                </c:pt>
                <c:pt idx="7340">
                  <c:v>14667.7744140625</c:v>
                </c:pt>
                <c:pt idx="7341">
                  <c:v>14669.76171875</c:v>
                </c:pt>
                <c:pt idx="7342">
                  <c:v>14672.025390625</c:v>
                </c:pt>
                <c:pt idx="7343">
                  <c:v>14674.024902343799</c:v>
                </c:pt>
                <c:pt idx="7344">
                  <c:v>14675.709472656201</c:v>
                </c:pt>
                <c:pt idx="7345">
                  <c:v>14677.8212890625</c:v>
                </c:pt>
                <c:pt idx="7346">
                  <c:v>14679.8837890625</c:v>
                </c:pt>
                <c:pt idx="7347">
                  <c:v>14681.7451171875</c:v>
                </c:pt>
                <c:pt idx="7348">
                  <c:v>14683.744628906201</c:v>
                </c:pt>
                <c:pt idx="7349">
                  <c:v>14685.743652343799</c:v>
                </c:pt>
                <c:pt idx="7350">
                  <c:v>14687.79296875</c:v>
                </c:pt>
                <c:pt idx="7351">
                  <c:v>14689.8681640625</c:v>
                </c:pt>
                <c:pt idx="7352">
                  <c:v>14691.867675781299</c:v>
                </c:pt>
                <c:pt idx="7353">
                  <c:v>14693.8291015625</c:v>
                </c:pt>
                <c:pt idx="7354">
                  <c:v>14695.8359375</c:v>
                </c:pt>
                <c:pt idx="7355">
                  <c:v>14697.885253906201</c:v>
                </c:pt>
                <c:pt idx="7356">
                  <c:v>14699.96484375</c:v>
                </c:pt>
                <c:pt idx="7357">
                  <c:v>14701.9013671875</c:v>
                </c:pt>
                <c:pt idx="7358">
                  <c:v>14703.775390625</c:v>
                </c:pt>
                <c:pt idx="7359">
                  <c:v>14705.749511718799</c:v>
                </c:pt>
                <c:pt idx="7360">
                  <c:v>14707.861328125</c:v>
                </c:pt>
                <c:pt idx="7361">
                  <c:v>14709.873535156201</c:v>
                </c:pt>
                <c:pt idx="7362">
                  <c:v>14711.810058593799</c:v>
                </c:pt>
                <c:pt idx="7363">
                  <c:v>14713.683105468701</c:v>
                </c:pt>
                <c:pt idx="7364">
                  <c:v>14715.5771484375</c:v>
                </c:pt>
                <c:pt idx="7365">
                  <c:v>14717.6142578125</c:v>
                </c:pt>
                <c:pt idx="7366">
                  <c:v>14719.731933593799</c:v>
                </c:pt>
                <c:pt idx="7367">
                  <c:v>14721.706542968701</c:v>
                </c:pt>
                <c:pt idx="7368">
                  <c:v>14723.763671875</c:v>
                </c:pt>
                <c:pt idx="7369">
                  <c:v>14725.9013671875</c:v>
                </c:pt>
                <c:pt idx="7370">
                  <c:v>14727.792480468701</c:v>
                </c:pt>
                <c:pt idx="7371">
                  <c:v>14729.640625</c:v>
                </c:pt>
                <c:pt idx="7372">
                  <c:v>14731.564453125</c:v>
                </c:pt>
                <c:pt idx="7373">
                  <c:v>14733.626464843799</c:v>
                </c:pt>
                <c:pt idx="7374">
                  <c:v>14735.73828125</c:v>
                </c:pt>
                <c:pt idx="7375">
                  <c:v>14737.921875</c:v>
                </c:pt>
                <c:pt idx="7376">
                  <c:v>14739.958984375</c:v>
                </c:pt>
                <c:pt idx="7377">
                  <c:v>14741.875</c:v>
                </c:pt>
                <c:pt idx="7378">
                  <c:v>14743.761230468701</c:v>
                </c:pt>
                <c:pt idx="7379">
                  <c:v>14745.6220703125</c:v>
                </c:pt>
                <c:pt idx="7380">
                  <c:v>14747.609375</c:v>
                </c:pt>
                <c:pt idx="7381">
                  <c:v>14749.709472656201</c:v>
                </c:pt>
                <c:pt idx="7382">
                  <c:v>14751.708984375</c:v>
                </c:pt>
                <c:pt idx="7383">
                  <c:v>14753.683105468701</c:v>
                </c:pt>
                <c:pt idx="7384">
                  <c:v>14755.7451171875</c:v>
                </c:pt>
                <c:pt idx="7385">
                  <c:v>14757.751953125</c:v>
                </c:pt>
                <c:pt idx="7386">
                  <c:v>14759.7255859375</c:v>
                </c:pt>
                <c:pt idx="7387">
                  <c:v>14761.642089843799</c:v>
                </c:pt>
                <c:pt idx="7388">
                  <c:v>14763.629394531299</c:v>
                </c:pt>
                <c:pt idx="7389">
                  <c:v>14765.716796875</c:v>
                </c:pt>
                <c:pt idx="7390">
                  <c:v>14767.753417968701</c:v>
                </c:pt>
                <c:pt idx="7391">
                  <c:v>14769.8154296875</c:v>
                </c:pt>
                <c:pt idx="7392">
                  <c:v>14771.776855468701</c:v>
                </c:pt>
                <c:pt idx="7393">
                  <c:v>14773.7509765625</c:v>
                </c:pt>
                <c:pt idx="7394">
                  <c:v>14775.750488281201</c:v>
                </c:pt>
                <c:pt idx="7395">
                  <c:v>14777.724609375</c:v>
                </c:pt>
                <c:pt idx="7396">
                  <c:v>14779.799316406201</c:v>
                </c:pt>
                <c:pt idx="7397">
                  <c:v>14781.7734375</c:v>
                </c:pt>
                <c:pt idx="7398">
                  <c:v>14783.697753906201</c:v>
                </c:pt>
                <c:pt idx="7399">
                  <c:v>14785.734863281201</c:v>
                </c:pt>
                <c:pt idx="7400">
                  <c:v>14787.771972656201</c:v>
                </c:pt>
                <c:pt idx="7401">
                  <c:v>14789.791503906201</c:v>
                </c:pt>
                <c:pt idx="7402">
                  <c:v>14791.728027343799</c:v>
                </c:pt>
                <c:pt idx="7403">
                  <c:v>14793.7197265625</c:v>
                </c:pt>
                <c:pt idx="7404">
                  <c:v>14795.8447265625</c:v>
                </c:pt>
                <c:pt idx="7405">
                  <c:v>14797.8310546875</c:v>
                </c:pt>
                <c:pt idx="7406">
                  <c:v>14799.779785156201</c:v>
                </c:pt>
                <c:pt idx="7407">
                  <c:v>14801.830078125</c:v>
                </c:pt>
                <c:pt idx="7408">
                  <c:v>14803.7666015625</c:v>
                </c:pt>
                <c:pt idx="7409">
                  <c:v>14805.728027343799</c:v>
                </c:pt>
                <c:pt idx="7410">
                  <c:v>14807.752441406201</c:v>
                </c:pt>
                <c:pt idx="7411">
                  <c:v>14809.764160156201</c:v>
                </c:pt>
                <c:pt idx="7412">
                  <c:v>14811.7255859375</c:v>
                </c:pt>
                <c:pt idx="7413">
                  <c:v>14813.662109375</c:v>
                </c:pt>
                <c:pt idx="7414">
                  <c:v>14815.69921875</c:v>
                </c:pt>
                <c:pt idx="7415">
                  <c:v>14817.560546875</c:v>
                </c:pt>
                <c:pt idx="7416">
                  <c:v>14819.547363281201</c:v>
                </c:pt>
                <c:pt idx="7417">
                  <c:v>14821.72265625</c:v>
                </c:pt>
                <c:pt idx="7418">
                  <c:v>14823.759765625</c:v>
                </c:pt>
                <c:pt idx="7419">
                  <c:v>14825.658691406201</c:v>
                </c:pt>
                <c:pt idx="7420">
                  <c:v>14827.670410156201</c:v>
                </c:pt>
                <c:pt idx="7421">
                  <c:v>14829.757324218701</c:v>
                </c:pt>
                <c:pt idx="7422">
                  <c:v>14831.7822265625</c:v>
                </c:pt>
                <c:pt idx="7423">
                  <c:v>14833.738769531299</c:v>
                </c:pt>
                <c:pt idx="7424">
                  <c:v>14835.5869140625</c:v>
                </c:pt>
                <c:pt idx="7425">
                  <c:v>14837.641113281201</c:v>
                </c:pt>
                <c:pt idx="7426">
                  <c:v>14839.716308593799</c:v>
                </c:pt>
                <c:pt idx="7427">
                  <c:v>14841.753417968701</c:v>
                </c:pt>
                <c:pt idx="7428">
                  <c:v>14843.802734375</c:v>
                </c:pt>
                <c:pt idx="7429">
                  <c:v>14845.739746093799</c:v>
                </c:pt>
                <c:pt idx="7430">
                  <c:v>14847.570800781299</c:v>
                </c:pt>
                <c:pt idx="7431">
                  <c:v>14849.657714843799</c:v>
                </c:pt>
                <c:pt idx="7432">
                  <c:v>14851.86328125</c:v>
                </c:pt>
                <c:pt idx="7433">
                  <c:v>14853.7373046875</c:v>
                </c:pt>
                <c:pt idx="7434">
                  <c:v>14855.6728515625</c:v>
                </c:pt>
                <c:pt idx="7435">
                  <c:v>14857.772949218701</c:v>
                </c:pt>
                <c:pt idx="7436">
                  <c:v>14859.8232421875</c:v>
                </c:pt>
                <c:pt idx="7437">
                  <c:v>14861.708984375</c:v>
                </c:pt>
                <c:pt idx="7438">
                  <c:v>14863.557128906201</c:v>
                </c:pt>
                <c:pt idx="7439">
                  <c:v>14865.505859375</c:v>
                </c:pt>
                <c:pt idx="7440">
                  <c:v>14867.518066406201</c:v>
                </c:pt>
                <c:pt idx="7441">
                  <c:v>14869.5302734375</c:v>
                </c:pt>
                <c:pt idx="7442">
                  <c:v>14871.6044921875</c:v>
                </c:pt>
                <c:pt idx="7443">
                  <c:v>14873.691894531299</c:v>
                </c:pt>
                <c:pt idx="7444">
                  <c:v>14875.679199218701</c:v>
                </c:pt>
                <c:pt idx="7445">
                  <c:v>14877.678222656201</c:v>
                </c:pt>
                <c:pt idx="7446">
                  <c:v>14879.538574218701</c:v>
                </c:pt>
                <c:pt idx="7447">
                  <c:v>14881.5380859375</c:v>
                </c:pt>
                <c:pt idx="7448">
                  <c:v>14883.6884765625</c:v>
                </c:pt>
                <c:pt idx="7449">
                  <c:v>14885.788574218701</c:v>
                </c:pt>
                <c:pt idx="7450">
                  <c:v>14887.763183593799</c:v>
                </c:pt>
                <c:pt idx="7451">
                  <c:v>14889.548828125</c:v>
                </c:pt>
                <c:pt idx="7452">
                  <c:v>14891.610839843799</c:v>
                </c:pt>
                <c:pt idx="7453">
                  <c:v>14893.635253906201</c:v>
                </c:pt>
                <c:pt idx="7454">
                  <c:v>14895.559082031299</c:v>
                </c:pt>
                <c:pt idx="7455">
                  <c:v>14897.658691406201</c:v>
                </c:pt>
                <c:pt idx="7456">
                  <c:v>14899.658203125</c:v>
                </c:pt>
                <c:pt idx="7457">
                  <c:v>14901.5322265625</c:v>
                </c:pt>
                <c:pt idx="7458">
                  <c:v>14903.556640625</c:v>
                </c:pt>
                <c:pt idx="7459">
                  <c:v>14905.630859375</c:v>
                </c:pt>
                <c:pt idx="7460">
                  <c:v>14907.692871093799</c:v>
                </c:pt>
                <c:pt idx="7461">
                  <c:v>14909.642578125</c:v>
                </c:pt>
                <c:pt idx="7462">
                  <c:v>14911.591308593799</c:v>
                </c:pt>
                <c:pt idx="7463">
                  <c:v>14913.640136718799</c:v>
                </c:pt>
                <c:pt idx="7464">
                  <c:v>14915.677246093799</c:v>
                </c:pt>
                <c:pt idx="7465">
                  <c:v>14917.664550781299</c:v>
                </c:pt>
                <c:pt idx="7466">
                  <c:v>14919.5634765625</c:v>
                </c:pt>
                <c:pt idx="7467">
                  <c:v>14921.5751953125</c:v>
                </c:pt>
                <c:pt idx="7468">
                  <c:v>14923.624511718799</c:v>
                </c:pt>
                <c:pt idx="7469">
                  <c:v>14925.599121093799</c:v>
                </c:pt>
                <c:pt idx="7470">
                  <c:v>14927.636230468701</c:v>
                </c:pt>
                <c:pt idx="7471">
                  <c:v>14929.496582031299</c:v>
                </c:pt>
                <c:pt idx="7472">
                  <c:v>14931.471191406201</c:v>
                </c:pt>
                <c:pt idx="7473">
                  <c:v>14933.634277343799</c:v>
                </c:pt>
                <c:pt idx="7474">
                  <c:v>14935.671386718799</c:v>
                </c:pt>
                <c:pt idx="7475">
                  <c:v>14937.690917968701</c:v>
                </c:pt>
                <c:pt idx="7476">
                  <c:v>14939.702636718799</c:v>
                </c:pt>
                <c:pt idx="7477">
                  <c:v>14941.6064453125</c:v>
                </c:pt>
                <c:pt idx="7478">
                  <c:v>14943.59375</c:v>
                </c:pt>
                <c:pt idx="7479">
                  <c:v>14945.71875</c:v>
                </c:pt>
                <c:pt idx="7480">
                  <c:v>14947.717285156201</c:v>
                </c:pt>
                <c:pt idx="7481">
                  <c:v>14949.666015625</c:v>
                </c:pt>
                <c:pt idx="7482">
                  <c:v>14951.6025390625</c:v>
                </c:pt>
                <c:pt idx="7483">
                  <c:v>14953.5771484375</c:v>
                </c:pt>
                <c:pt idx="7484">
                  <c:v>14955.6142578125</c:v>
                </c:pt>
                <c:pt idx="7485">
                  <c:v>14957.6513671875</c:v>
                </c:pt>
                <c:pt idx="7486">
                  <c:v>14959.688964843799</c:v>
                </c:pt>
                <c:pt idx="7487">
                  <c:v>14961.612792968701</c:v>
                </c:pt>
                <c:pt idx="7488">
                  <c:v>14963.548339843799</c:v>
                </c:pt>
                <c:pt idx="7489">
                  <c:v>14965.6103515625</c:v>
                </c:pt>
                <c:pt idx="7490">
                  <c:v>14967.4716796875</c:v>
                </c:pt>
                <c:pt idx="7491">
                  <c:v>14969.49609375</c:v>
                </c:pt>
                <c:pt idx="7492">
                  <c:v>14971.659667968701</c:v>
                </c:pt>
                <c:pt idx="7493">
                  <c:v>14973.684082031299</c:v>
                </c:pt>
                <c:pt idx="7494">
                  <c:v>14975.557128906201</c:v>
                </c:pt>
                <c:pt idx="7495">
                  <c:v>14977.5693359375</c:v>
                </c:pt>
                <c:pt idx="7496">
                  <c:v>14979.6064453125</c:v>
                </c:pt>
                <c:pt idx="7497">
                  <c:v>14981.54296875</c:v>
                </c:pt>
                <c:pt idx="7498">
                  <c:v>14983.592285156201</c:v>
                </c:pt>
                <c:pt idx="7499">
                  <c:v>14985.6416015625</c:v>
                </c:pt>
                <c:pt idx="7500">
                  <c:v>14987.62890625</c:v>
                </c:pt>
                <c:pt idx="7501">
                  <c:v>14989.585449218701</c:v>
                </c:pt>
                <c:pt idx="7502">
                  <c:v>14991.634765625</c:v>
                </c:pt>
                <c:pt idx="7503">
                  <c:v>14993.6015625</c:v>
                </c:pt>
                <c:pt idx="7504">
                  <c:v>14995.576171875</c:v>
                </c:pt>
                <c:pt idx="7505">
                  <c:v>14997.565917968701</c:v>
                </c:pt>
                <c:pt idx="7506">
                  <c:v>14999.939453125</c:v>
                </c:pt>
              </c:numCache>
            </c:numRef>
          </c:xVal>
          <c:yVal>
            <c:numRef>
              <c:f>'[manParal_Aries_Nb3Sn_Nb_Cu(SUBU2)DL_11_02_19.xlsx]data_Loop'!$U$13:$U$7519</c:f>
              <c:numCache>
                <c:formatCode>0.00E+00</c:formatCode>
                <c:ptCount val="7507"/>
                <c:pt idx="0">
                  <c:v>-2.1492173062461599E-5</c:v>
                </c:pt>
                <c:pt idx="1">
                  <c:v>-2.4584998620746198E-5</c:v>
                </c:pt>
                <c:pt idx="2">
                  <c:v>-2.6410118461854698E-5</c:v>
                </c:pt>
                <c:pt idx="3">
                  <c:v>-2.7493647867911499E-5</c:v>
                </c:pt>
                <c:pt idx="4">
                  <c:v>-3.0108865014529298E-5</c:v>
                </c:pt>
                <c:pt idx="5">
                  <c:v>-3.1809838601292398E-5</c:v>
                </c:pt>
                <c:pt idx="6">
                  <c:v>-3.4567916462564301E-5</c:v>
                </c:pt>
                <c:pt idx="7">
                  <c:v>-3.6204722660671397E-5</c:v>
                </c:pt>
                <c:pt idx="8">
                  <c:v>-3.8535627856372798E-5</c:v>
                </c:pt>
                <c:pt idx="9">
                  <c:v>-4.0596939684031503E-5</c:v>
                </c:pt>
                <c:pt idx="10">
                  <c:v>-4.2786807741228999E-5</c:v>
                </c:pt>
                <c:pt idx="11">
                  <c:v>-4.5084012962780003E-5</c:v>
                </c:pt>
                <c:pt idx="12">
                  <c:v>-4.7321026748062901E-5</c:v>
                </c:pt>
                <c:pt idx="13">
                  <c:v>-4.9519550168932897E-5</c:v>
                </c:pt>
                <c:pt idx="14">
                  <c:v>-5.2101029383725198E-5</c:v>
                </c:pt>
                <c:pt idx="15">
                  <c:v>-5.3863347104829799E-5</c:v>
                </c:pt>
                <c:pt idx="16">
                  <c:v>-5.6222588399074999E-5</c:v>
                </c:pt>
                <c:pt idx="17">
                  <c:v>-5.7745779372940903E-5</c:v>
                </c:pt>
                <c:pt idx="18">
                  <c:v>-6.0476094301715303E-5</c:v>
                </c:pt>
                <c:pt idx="19">
                  <c:v>-6.3203486197431895E-5</c:v>
                </c:pt>
                <c:pt idx="20">
                  <c:v>-6.4841025034363794E-5</c:v>
                </c:pt>
                <c:pt idx="21">
                  <c:v>-6.7129004147603594E-5</c:v>
                </c:pt>
                <c:pt idx="22">
                  <c:v>-6.9047239607183898E-5</c:v>
                </c:pt>
                <c:pt idx="23">
                  <c:v>-7.1706103904252695E-5</c:v>
                </c:pt>
                <c:pt idx="24">
                  <c:v>-7.3230858002753794E-5</c:v>
                </c:pt>
                <c:pt idx="25">
                  <c:v>-7.5858074754763406E-5</c:v>
                </c:pt>
                <c:pt idx="26">
                  <c:v>-7.8034441214895801E-5</c:v>
                </c:pt>
                <c:pt idx="27">
                  <c:v>-8.0345801177982902E-5</c:v>
                </c:pt>
                <c:pt idx="28">
                  <c:v>-8.2613565388287E-5</c:v>
                </c:pt>
                <c:pt idx="29">
                  <c:v>-8.4490169272148706E-5</c:v>
                </c:pt>
                <c:pt idx="30">
                  <c:v>-8.6912999728192494E-5</c:v>
                </c:pt>
                <c:pt idx="31">
                  <c:v>-8.8873874716955404E-5</c:v>
                </c:pt>
                <c:pt idx="32">
                  <c:v>-9.1423035363956902E-5</c:v>
                </c:pt>
                <c:pt idx="33">
                  <c:v>-9.3265389528464804E-5</c:v>
                </c:pt>
                <c:pt idx="34">
                  <c:v>-9.5667127079974897E-5</c:v>
                </c:pt>
                <c:pt idx="35">
                  <c:v>-9.8480687033190002E-5</c:v>
                </c:pt>
                <c:pt idx="36" formatCode="General">
                  <c:v>-1.0000337932645899E-4</c:v>
                </c:pt>
                <c:pt idx="37" formatCode="General">
                  <c:v>-1.0252107813734701E-4</c:v>
                </c:pt>
                <c:pt idx="38" formatCode="General">
                  <c:v>-1.04985190966866E-4</c:v>
                </c:pt>
                <c:pt idx="39" formatCode="General">
                  <c:v>-1.07047157791624E-4</c:v>
                </c:pt>
                <c:pt idx="40" formatCode="General">
                  <c:v>-1.0937733600289E-4</c:v>
                </c:pt>
                <c:pt idx="41" formatCode="General">
                  <c:v>-1.11779340780284E-4</c:v>
                </c:pt>
                <c:pt idx="42" formatCode="General">
                  <c:v>-1.14476200874009E-4</c:v>
                </c:pt>
                <c:pt idx="43" formatCode="General">
                  <c:v>-1.16156269749053E-4</c:v>
                </c:pt>
                <c:pt idx="44" formatCode="General">
                  <c:v>-1.18421729201482E-4</c:v>
                </c:pt>
                <c:pt idx="45" formatCode="General">
                  <c:v>-1.20286311372618E-4</c:v>
                </c:pt>
                <c:pt idx="46" formatCode="General">
                  <c:v>-1.2257495557844799E-4</c:v>
                </c:pt>
                <c:pt idx="47" formatCode="General">
                  <c:v>-1.2519786899069699E-4</c:v>
                </c:pt>
                <c:pt idx="48" formatCode="General">
                  <c:v>-1.27393522994864E-4</c:v>
                </c:pt>
                <c:pt idx="49" formatCode="General">
                  <c:v>-1.2973766153777201E-4</c:v>
                </c:pt>
                <c:pt idx="50" formatCode="General">
                  <c:v>-1.3164689505923299E-4</c:v>
                </c:pt>
                <c:pt idx="51" formatCode="General">
                  <c:v>-1.33754167027212E-4</c:v>
                </c:pt>
                <c:pt idx="52" formatCode="General">
                  <c:v>-1.3658782381319201E-4</c:v>
                </c:pt>
                <c:pt idx="53" formatCode="General">
                  <c:v>-1.3892677434702001E-4</c:v>
                </c:pt>
                <c:pt idx="54" formatCode="General">
                  <c:v>-1.4075681446257301E-4</c:v>
                </c:pt>
                <c:pt idx="55" formatCode="General">
                  <c:v>-1.4382188794467301E-4</c:v>
                </c:pt>
                <c:pt idx="56" formatCode="General">
                  <c:v>-1.4555104804259101E-4</c:v>
                </c:pt>
                <c:pt idx="57" formatCode="General">
                  <c:v>-1.4812943001299E-4</c:v>
                </c:pt>
                <c:pt idx="58" formatCode="General">
                  <c:v>-1.49826178507088E-4</c:v>
                </c:pt>
                <c:pt idx="59" formatCode="General">
                  <c:v>-1.52948793170478E-4</c:v>
                </c:pt>
                <c:pt idx="60" formatCode="General">
                  <c:v>-1.54755906052088E-4</c:v>
                </c:pt>
                <c:pt idx="61" formatCode="General">
                  <c:v>-1.5671083749099299E-4</c:v>
                </c:pt>
                <c:pt idx="62" formatCode="General">
                  <c:v>-1.59533619170649E-4</c:v>
                </c:pt>
                <c:pt idx="63" formatCode="General">
                  <c:v>-1.6167269711437701E-4</c:v>
                </c:pt>
                <c:pt idx="64" formatCode="General">
                  <c:v>-1.6421298961257001E-4</c:v>
                </c:pt>
                <c:pt idx="65" formatCode="General">
                  <c:v>-1.6693174847362899E-4</c:v>
                </c:pt>
                <c:pt idx="66" formatCode="General">
                  <c:v>-1.6984137576409801E-4</c:v>
                </c:pt>
                <c:pt idx="67" formatCode="General">
                  <c:v>-1.70936207244108E-4</c:v>
                </c:pt>
                <c:pt idx="68" formatCode="General">
                  <c:v>-1.7342051813605501E-4</c:v>
                </c:pt>
                <c:pt idx="69" formatCode="General">
                  <c:v>-1.7573657986451601E-4</c:v>
                </c:pt>
                <c:pt idx="70" formatCode="General">
                  <c:v>-1.7767809076654799E-4</c:v>
                </c:pt>
                <c:pt idx="71" formatCode="General">
                  <c:v>-1.7985816893707101E-4</c:v>
                </c:pt>
                <c:pt idx="72" formatCode="General">
                  <c:v>-1.8242669506555E-4</c:v>
                </c:pt>
                <c:pt idx="73" formatCode="General">
                  <c:v>-1.8435103511144099E-4</c:v>
                </c:pt>
                <c:pt idx="74" formatCode="General">
                  <c:v>-1.8751331108196899E-4</c:v>
                </c:pt>
                <c:pt idx="75" formatCode="General">
                  <c:v>-1.88505127970969E-4</c:v>
                </c:pt>
                <c:pt idx="76" formatCode="General">
                  <c:v>-1.9008432932345E-4</c:v>
                </c:pt>
                <c:pt idx="77" formatCode="General">
                  <c:v>-1.9340441483065899E-4</c:v>
                </c:pt>
                <c:pt idx="78" formatCode="General">
                  <c:v>-1.9560199037780499E-4</c:v>
                </c:pt>
                <c:pt idx="79" formatCode="General">
                  <c:v>-1.9824573587503099E-4</c:v>
                </c:pt>
                <c:pt idx="80" formatCode="General">
                  <c:v>-2.0024786942900101E-4</c:v>
                </c:pt>
                <c:pt idx="81" formatCode="General">
                  <c:v>-2.0169269221287099E-4</c:v>
                </c:pt>
                <c:pt idx="82" formatCode="General">
                  <c:v>-2.0491368158655299E-4</c:v>
                </c:pt>
                <c:pt idx="83" formatCode="General">
                  <c:v>-2.07029276211904E-4</c:v>
                </c:pt>
                <c:pt idx="84" formatCode="General">
                  <c:v>-2.0844547600190499E-4</c:v>
                </c:pt>
                <c:pt idx="85" formatCode="General">
                  <c:v>-2.11680883474896E-4</c:v>
                </c:pt>
                <c:pt idx="86" formatCode="General">
                  <c:v>-2.14073942161218E-4</c:v>
                </c:pt>
                <c:pt idx="87" formatCode="General">
                  <c:v>-2.1590856735264301E-4</c:v>
                </c:pt>
                <c:pt idx="88" formatCode="General">
                  <c:v>-2.1826220153253E-4</c:v>
                </c:pt>
                <c:pt idx="89" formatCode="General">
                  <c:v>-2.2028784279568299E-4</c:v>
                </c:pt>
                <c:pt idx="90" formatCode="General">
                  <c:v>-2.2255796147109899E-4</c:v>
                </c:pt>
                <c:pt idx="91" formatCode="General">
                  <c:v>-2.24946006663434E-4</c:v>
                </c:pt>
                <c:pt idx="92" formatCode="General">
                  <c:v>-2.2678522675161899E-4</c:v>
                </c:pt>
                <c:pt idx="93" formatCode="General">
                  <c:v>-2.2924019157220899E-4</c:v>
                </c:pt>
                <c:pt idx="94" formatCode="General">
                  <c:v>-2.32098670367046E-4</c:v>
                </c:pt>
                <c:pt idx="95" formatCode="General">
                  <c:v>-2.3403387778669901E-4</c:v>
                </c:pt>
                <c:pt idx="96" formatCode="General">
                  <c:v>-2.35621439674969E-4</c:v>
                </c:pt>
                <c:pt idx="97" formatCode="General">
                  <c:v>-2.38732691119208E-4</c:v>
                </c:pt>
                <c:pt idx="98" formatCode="General">
                  <c:v>-2.4179495294138599E-4</c:v>
                </c:pt>
                <c:pt idx="99" formatCode="General">
                  <c:v>-2.42199784970729E-4</c:v>
                </c:pt>
                <c:pt idx="100" formatCode="General">
                  <c:v>-2.4656804291988901E-4</c:v>
                </c:pt>
                <c:pt idx="101" formatCode="General">
                  <c:v>-2.4646117397881899E-4</c:v>
                </c:pt>
                <c:pt idx="102" formatCode="General">
                  <c:v>-2.4993561528882598E-4</c:v>
                </c:pt>
                <c:pt idx="103" formatCode="General">
                  <c:v>-2.52991184987257E-4</c:v>
                </c:pt>
                <c:pt idx="104" formatCode="General">
                  <c:v>-2.5387985805114098E-4</c:v>
                </c:pt>
                <c:pt idx="105" formatCode="General">
                  <c:v>-2.5806029193749897E-4</c:v>
                </c:pt>
                <c:pt idx="106" formatCode="General">
                  <c:v>-2.5872789991895098E-4</c:v>
                </c:pt>
                <c:pt idx="107" formatCode="General">
                  <c:v>-2.6095006276681499E-4</c:v>
                </c:pt>
                <c:pt idx="108" formatCode="General">
                  <c:v>-2.6295381832235699E-4</c:v>
                </c:pt>
                <c:pt idx="109" formatCode="General">
                  <c:v>-2.6613636237115802E-4</c:v>
                </c:pt>
                <c:pt idx="110" formatCode="General">
                  <c:v>-2.68031305388931E-4</c:v>
                </c:pt>
                <c:pt idx="111" formatCode="General">
                  <c:v>-2.6995293537921398E-4</c:v>
                </c:pt>
                <c:pt idx="112" formatCode="General">
                  <c:v>-2.7268970198686897E-4</c:v>
                </c:pt>
                <c:pt idx="113" formatCode="General">
                  <c:v>-2.7563805766000099E-4</c:v>
                </c:pt>
                <c:pt idx="114" formatCode="General">
                  <c:v>-2.7745208340153901E-4</c:v>
                </c:pt>
                <c:pt idx="115" formatCode="General">
                  <c:v>-2.8028401278195302E-4</c:v>
                </c:pt>
                <c:pt idx="116" formatCode="General">
                  <c:v>-2.8088408677562099E-4</c:v>
                </c:pt>
                <c:pt idx="117" formatCode="General">
                  <c:v>-2.8411896573103998E-4</c:v>
                </c:pt>
                <c:pt idx="118" formatCode="General">
                  <c:v>-2.8738101602790699E-4</c:v>
                </c:pt>
                <c:pt idx="119" formatCode="General">
                  <c:v>-2.8757857582169998E-4</c:v>
                </c:pt>
                <c:pt idx="120" formatCode="General">
                  <c:v>-2.89689332958039E-4</c:v>
                </c:pt>
                <c:pt idx="121" formatCode="General">
                  <c:v>-2.94386018230265E-4</c:v>
                </c:pt>
                <c:pt idx="122" formatCode="General">
                  <c:v>-2.9517242998276398E-4</c:v>
                </c:pt>
                <c:pt idx="123" formatCode="General">
                  <c:v>-2.9784064092538699E-4</c:v>
                </c:pt>
                <c:pt idx="124" formatCode="General">
                  <c:v>-3.0052339777128501E-4</c:v>
                </c:pt>
                <c:pt idx="125" formatCode="General">
                  <c:v>-3.0360263826421501E-4</c:v>
                </c:pt>
                <c:pt idx="126" formatCode="General">
                  <c:v>-3.0526573665067702E-4</c:v>
                </c:pt>
                <c:pt idx="127" formatCode="General">
                  <c:v>-3.06640941256408E-4</c:v>
                </c:pt>
                <c:pt idx="128" formatCode="General">
                  <c:v>-3.0812746444888799E-4</c:v>
                </c:pt>
                <c:pt idx="129" formatCode="General">
                  <c:v>-3.1173142984961802E-4</c:v>
                </c:pt>
                <c:pt idx="130" formatCode="General">
                  <c:v>-3.1446847408401698E-4</c:v>
                </c:pt>
                <c:pt idx="131" formatCode="General">
                  <c:v>-3.16261175259434E-4</c:v>
                </c:pt>
                <c:pt idx="132" formatCode="General">
                  <c:v>-3.1767924486515801E-4</c:v>
                </c:pt>
                <c:pt idx="133" formatCode="General">
                  <c:v>-3.21175414216057E-4</c:v>
                </c:pt>
                <c:pt idx="134" formatCode="General">
                  <c:v>-3.2354598079374202E-4</c:v>
                </c:pt>
                <c:pt idx="135" formatCode="General">
                  <c:v>-3.2425160292389002E-4</c:v>
                </c:pt>
                <c:pt idx="136" formatCode="General">
                  <c:v>-3.2662992127251801E-4</c:v>
                </c:pt>
                <c:pt idx="137" formatCode="General">
                  <c:v>-3.2993255222320798E-4</c:v>
                </c:pt>
                <c:pt idx="138" formatCode="General">
                  <c:v>-3.3255989337949198E-4</c:v>
                </c:pt>
                <c:pt idx="139" formatCode="General">
                  <c:v>-3.3401271234908902E-4</c:v>
                </c:pt>
                <c:pt idx="140" formatCode="General">
                  <c:v>-3.3658119045425699E-4</c:v>
                </c:pt>
                <c:pt idx="141" formatCode="General">
                  <c:v>-3.3797811510394797E-4</c:v>
                </c:pt>
                <c:pt idx="142" formatCode="General">
                  <c:v>-3.4100895686319801E-4</c:v>
                </c:pt>
                <c:pt idx="143" formatCode="General">
                  <c:v>-3.4311247346243399E-4</c:v>
                </c:pt>
                <c:pt idx="144" formatCode="General">
                  <c:v>-3.4697314585677402E-4</c:v>
                </c:pt>
                <c:pt idx="145" formatCode="General">
                  <c:v>-3.49484286637414E-4</c:v>
                </c:pt>
                <c:pt idx="146" formatCode="General">
                  <c:v>-3.5022545237909899E-4</c:v>
                </c:pt>
                <c:pt idx="147" formatCode="General">
                  <c:v>-3.5326407272650201E-4</c:v>
                </c:pt>
                <c:pt idx="148" formatCode="General">
                  <c:v>-3.5561938134018599E-4</c:v>
                </c:pt>
                <c:pt idx="149" formatCode="General">
                  <c:v>-3.5665749787362598E-4</c:v>
                </c:pt>
                <c:pt idx="150" formatCode="General">
                  <c:v>-3.6008089099924599E-4</c:v>
                </c:pt>
                <c:pt idx="151" formatCode="General">
                  <c:v>-3.6085936979015699E-4</c:v>
                </c:pt>
                <c:pt idx="152" formatCode="General">
                  <c:v>-3.6470230099129098E-4</c:v>
                </c:pt>
                <c:pt idx="153" formatCode="General">
                  <c:v>-3.6680134972802501E-4</c:v>
                </c:pt>
                <c:pt idx="154" formatCode="General">
                  <c:v>-3.6688834369689001E-4</c:v>
                </c:pt>
                <c:pt idx="155" formatCode="General">
                  <c:v>-3.7128817973854902E-4</c:v>
                </c:pt>
                <c:pt idx="156" formatCode="General">
                  <c:v>-3.7357139331191202E-4</c:v>
                </c:pt>
                <c:pt idx="157" formatCode="General">
                  <c:v>-3.7585236629642102E-4</c:v>
                </c:pt>
                <c:pt idx="158" formatCode="General">
                  <c:v>-3.7844423877269598E-4</c:v>
                </c:pt>
                <c:pt idx="159" formatCode="General">
                  <c:v>-3.8039423249039699E-4</c:v>
                </c:pt>
                <c:pt idx="160" formatCode="General">
                  <c:v>-3.80919491620183E-4</c:v>
                </c:pt>
                <c:pt idx="161" formatCode="General">
                  <c:v>-3.8509474525835199E-4</c:v>
                </c:pt>
                <c:pt idx="162" formatCode="General">
                  <c:v>-3.8799102467109797E-4</c:v>
                </c:pt>
                <c:pt idx="163" formatCode="General">
                  <c:v>-3.91229422113158E-4</c:v>
                </c:pt>
                <c:pt idx="164" formatCode="General">
                  <c:v>-3.9015323562241098E-4</c:v>
                </c:pt>
                <c:pt idx="165" formatCode="General">
                  <c:v>-3.9456917279535202E-4</c:v>
                </c:pt>
                <c:pt idx="166" formatCode="General">
                  <c:v>-3.9567255853252998E-4</c:v>
                </c:pt>
                <c:pt idx="167" formatCode="General">
                  <c:v>-3.9764744062098701E-4</c:v>
                </c:pt>
                <c:pt idx="168" formatCode="General">
                  <c:v>-3.9993460288970101E-4</c:v>
                </c:pt>
                <c:pt idx="169" formatCode="General">
                  <c:v>-4.0318018534041402E-4</c:v>
                </c:pt>
                <c:pt idx="170" formatCode="General">
                  <c:v>-4.0483046995281799E-4</c:v>
                </c:pt>
                <c:pt idx="171" formatCode="General">
                  <c:v>-4.0832474904143598E-4</c:v>
                </c:pt>
                <c:pt idx="172" formatCode="General">
                  <c:v>-4.0907991724551301E-4</c:v>
                </c:pt>
                <c:pt idx="173" formatCode="General">
                  <c:v>-4.1121700408460198E-4</c:v>
                </c:pt>
                <c:pt idx="174" formatCode="General">
                  <c:v>-4.1366446278587001E-4</c:v>
                </c:pt>
                <c:pt idx="175" formatCode="General">
                  <c:v>-4.1540926078193798E-4</c:v>
                </c:pt>
                <c:pt idx="176" formatCode="General">
                  <c:v>-4.1794980167547799E-4</c:v>
                </c:pt>
                <c:pt idx="177" formatCode="General">
                  <c:v>-4.2083668036623699E-4</c:v>
                </c:pt>
                <c:pt idx="178" formatCode="General">
                  <c:v>-4.22751293768202E-4</c:v>
                </c:pt>
                <c:pt idx="179" formatCode="General">
                  <c:v>-4.2648709716388102E-4</c:v>
                </c:pt>
                <c:pt idx="180" formatCode="General">
                  <c:v>-4.27103966799467E-4</c:v>
                </c:pt>
                <c:pt idx="181" formatCode="General">
                  <c:v>-4.3207654102160402E-4</c:v>
                </c:pt>
                <c:pt idx="182" formatCode="General">
                  <c:v>-4.3203784421540101E-4</c:v>
                </c:pt>
                <c:pt idx="183" formatCode="General">
                  <c:v>-4.3328418809353899E-4</c:v>
                </c:pt>
                <c:pt idx="184" formatCode="General">
                  <c:v>-4.3520693470822498E-4</c:v>
                </c:pt>
                <c:pt idx="185" formatCode="General">
                  <c:v>-4.3828229151055697E-4</c:v>
                </c:pt>
                <c:pt idx="186" formatCode="General">
                  <c:v>-4.40296572380323E-4</c:v>
                </c:pt>
                <c:pt idx="187" formatCode="General">
                  <c:v>-4.4193991002623798E-4</c:v>
                </c:pt>
                <c:pt idx="188" formatCode="General">
                  <c:v>-4.4588500899912803E-4</c:v>
                </c:pt>
                <c:pt idx="189" formatCode="General">
                  <c:v>-4.4854741950406499E-4</c:v>
                </c:pt>
                <c:pt idx="190" formatCode="General">
                  <c:v>-4.5230747603881301E-4</c:v>
                </c:pt>
                <c:pt idx="191" formatCode="General">
                  <c:v>-4.5229694371227503E-4</c:v>
                </c:pt>
                <c:pt idx="192" formatCode="General">
                  <c:v>-4.5587298040598601E-4</c:v>
                </c:pt>
                <c:pt idx="193" formatCode="General">
                  <c:v>-4.5660940211861501E-4</c:v>
                </c:pt>
                <c:pt idx="194" formatCode="General">
                  <c:v>-4.5626556581398401E-4</c:v>
                </c:pt>
                <c:pt idx="195" formatCode="General">
                  <c:v>-4.61150228281941E-4</c:v>
                </c:pt>
                <c:pt idx="196" formatCode="General">
                  <c:v>-4.6500861978890601E-4</c:v>
                </c:pt>
                <c:pt idx="197" formatCode="General">
                  <c:v>-4.6434049345412602E-4</c:v>
                </c:pt>
                <c:pt idx="198" formatCode="General">
                  <c:v>-4.6950448113987901E-4</c:v>
                </c:pt>
                <c:pt idx="199" formatCode="General">
                  <c:v>-4.6935790521012002E-4</c:v>
                </c:pt>
                <c:pt idx="200" formatCode="General">
                  <c:v>-4.7203802919038902E-4</c:v>
                </c:pt>
                <c:pt idx="201" formatCode="General">
                  <c:v>-4.73707497227282E-4</c:v>
                </c:pt>
                <c:pt idx="202" formatCode="General">
                  <c:v>-4.7478335972850799E-4</c:v>
                </c:pt>
                <c:pt idx="203" formatCode="General">
                  <c:v>-4.8013735365387902E-4</c:v>
                </c:pt>
                <c:pt idx="204" formatCode="General">
                  <c:v>-4.81064291080943E-4</c:v>
                </c:pt>
                <c:pt idx="205" formatCode="General">
                  <c:v>-4.82116200823796E-4</c:v>
                </c:pt>
                <c:pt idx="206" formatCode="General">
                  <c:v>-4.85743620181792E-4</c:v>
                </c:pt>
                <c:pt idx="207" formatCode="General">
                  <c:v>-4.8799961635477101E-4</c:v>
                </c:pt>
                <c:pt idx="208" formatCode="General">
                  <c:v>-4.90231878119675E-4</c:v>
                </c:pt>
                <c:pt idx="209" formatCode="General">
                  <c:v>-4.9220318295258904E-4</c:v>
                </c:pt>
                <c:pt idx="210" formatCode="General">
                  <c:v>-4.9454446929812204E-4</c:v>
                </c:pt>
                <c:pt idx="211" formatCode="General">
                  <c:v>-4.9648392769146199E-4</c:v>
                </c:pt>
                <c:pt idx="212" formatCode="General">
                  <c:v>-4.9914773985793698E-4</c:v>
                </c:pt>
                <c:pt idx="213" formatCode="General">
                  <c:v>-5.0081226714884699E-4</c:v>
                </c:pt>
                <c:pt idx="214" formatCode="General">
                  <c:v>-5.0807340416623601E-4</c:v>
                </c:pt>
                <c:pt idx="215" formatCode="General">
                  <c:v>-5.0699686324619199E-4</c:v>
                </c:pt>
                <c:pt idx="216" formatCode="General">
                  <c:v>-5.116306953222E-4</c:v>
                </c:pt>
                <c:pt idx="217" formatCode="General">
                  <c:v>-5.1035169066625697E-4</c:v>
                </c:pt>
                <c:pt idx="218" formatCode="General">
                  <c:v>-5.1233135391047101E-4</c:v>
                </c:pt>
                <c:pt idx="219" formatCode="General">
                  <c:v>-5.1451566246273799E-4</c:v>
                </c:pt>
                <c:pt idx="220" formatCode="General">
                  <c:v>-5.1818337631816399E-4</c:v>
                </c:pt>
                <c:pt idx="221" formatCode="General">
                  <c:v>-5.2053896924359995E-4</c:v>
                </c:pt>
                <c:pt idx="222" formatCode="General">
                  <c:v>-5.2165341360781799E-4</c:v>
                </c:pt>
                <c:pt idx="223" formatCode="General">
                  <c:v>-5.2587674190744205E-4</c:v>
                </c:pt>
                <c:pt idx="224" formatCode="General">
                  <c:v>-5.2490284391541601E-4</c:v>
                </c:pt>
                <c:pt idx="225" formatCode="General">
                  <c:v>-5.2929716745617097E-4</c:v>
                </c:pt>
                <c:pt idx="226" formatCode="General">
                  <c:v>-5.3063483872928903E-4</c:v>
                </c:pt>
                <c:pt idx="227" formatCode="General">
                  <c:v>-5.33033111098142E-4</c:v>
                </c:pt>
                <c:pt idx="228" formatCode="General">
                  <c:v>-5.3728841112810804E-4</c:v>
                </c:pt>
                <c:pt idx="229" formatCode="General">
                  <c:v>-5.4370498794734903E-4</c:v>
                </c:pt>
                <c:pt idx="230" formatCode="General">
                  <c:v>-5.4134466763465397E-4</c:v>
                </c:pt>
                <c:pt idx="231" formatCode="General">
                  <c:v>-5.4457388651361601E-4</c:v>
                </c:pt>
                <c:pt idx="232" formatCode="General">
                  <c:v>-5.4833976607944002E-4</c:v>
                </c:pt>
                <c:pt idx="233" formatCode="General">
                  <c:v>-5.4731929175300998E-4</c:v>
                </c:pt>
                <c:pt idx="234" formatCode="General">
                  <c:v>-5.46666334394122E-4</c:v>
                </c:pt>
                <c:pt idx="235" formatCode="General">
                  <c:v>-5.5168583205160101E-4</c:v>
                </c:pt>
                <c:pt idx="236" formatCode="General">
                  <c:v>-5.5326081996021298E-4</c:v>
                </c:pt>
                <c:pt idx="237" formatCode="General">
                  <c:v>-5.5878541818626005E-4</c:v>
                </c:pt>
                <c:pt idx="238" formatCode="General">
                  <c:v>-5.5872867898141805E-4</c:v>
                </c:pt>
                <c:pt idx="239" formatCode="General">
                  <c:v>-5.6147321908240201E-4</c:v>
                </c:pt>
                <c:pt idx="240" formatCode="General">
                  <c:v>-5.6344173042111804E-4</c:v>
                </c:pt>
                <c:pt idx="241" formatCode="General">
                  <c:v>-5.6478518596905303E-4</c:v>
                </c:pt>
                <c:pt idx="242" formatCode="General">
                  <c:v>-5.6871926564644102E-4</c:v>
                </c:pt>
                <c:pt idx="243" formatCode="General">
                  <c:v>-5.7253646542688801E-4</c:v>
                </c:pt>
                <c:pt idx="244" formatCode="General">
                  <c:v>-5.7260586645268099E-4</c:v>
                </c:pt>
                <c:pt idx="245" formatCode="General">
                  <c:v>-5.7306702913759102E-4</c:v>
                </c:pt>
                <c:pt idx="246" formatCode="General">
                  <c:v>-5.7516795987817696E-4</c:v>
                </c:pt>
                <c:pt idx="247" formatCode="General">
                  <c:v>-5.7918839574154501E-4</c:v>
                </c:pt>
                <c:pt idx="248" formatCode="General">
                  <c:v>-5.8191295739190596E-4</c:v>
                </c:pt>
                <c:pt idx="249" formatCode="General">
                  <c:v>-5.8582992709816501E-4</c:v>
                </c:pt>
                <c:pt idx="250" formatCode="General">
                  <c:v>-5.8745835425973202E-4</c:v>
                </c:pt>
                <c:pt idx="251" formatCode="General">
                  <c:v>-5.8837303573373596E-4</c:v>
                </c:pt>
                <c:pt idx="252" formatCode="General">
                  <c:v>-5.9090306988406798E-4</c:v>
                </c:pt>
                <c:pt idx="253" formatCode="General">
                  <c:v>-5.9379411352226898E-4</c:v>
                </c:pt>
                <c:pt idx="254" formatCode="General">
                  <c:v>-5.9497045824132E-4</c:v>
                </c:pt>
                <c:pt idx="255" formatCode="General">
                  <c:v>-5.94824410865756E-4</c:v>
                </c:pt>
                <c:pt idx="256" formatCode="General">
                  <c:v>-5.9830338090513698E-4</c:v>
                </c:pt>
                <c:pt idx="257" formatCode="General">
                  <c:v>-6.0340210305692905E-4</c:v>
                </c:pt>
                <c:pt idx="258" formatCode="General">
                  <c:v>-6.0360569255583398E-4</c:v>
                </c:pt>
                <c:pt idx="259" formatCode="General">
                  <c:v>-6.08711340160611E-4</c:v>
                </c:pt>
                <c:pt idx="260" formatCode="General">
                  <c:v>-6.1007440911099698E-4</c:v>
                </c:pt>
                <c:pt idx="261" formatCode="General">
                  <c:v>-6.1094253214676205E-4</c:v>
                </c:pt>
                <c:pt idx="262" formatCode="General">
                  <c:v>-6.1264925242997996E-4</c:v>
                </c:pt>
                <c:pt idx="263" formatCode="General">
                  <c:v>-6.1296864032220496E-4</c:v>
                </c:pt>
                <c:pt idx="264" formatCode="General">
                  <c:v>-6.1614035439895196E-4</c:v>
                </c:pt>
                <c:pt idx="265" formatCode="General">
                  <c:v>-6.1649082702124405E-4</c:v>
                </c:pt>
                <c:pt idx="266" formatCode="General">
                  <c:v>-6.20969937599991E-4</c:v>
                </c:pt>
                <c:pt idx="267" formatCode="General">
                  <c:v>-6.2398649361921905E-4</c:v>
                </c:pt>
                <c:pt idx="268" formatCode="General">
                  <c:v>-6.2846961936293105E-4</c:v>
                </c:pt>
                <c:pt idx="269" formatCode="General">
                  <c:v>-6.2875161190325505E-4</c:v>
                </c:pt>
                <c:pt idx="270" formatCode="General">
                  <c:v>-6.3013856707650395E-4</c:v>
                </c:pt>
                <c:pt idx="271" formatCode="General">
                  <c:v>-6.3465651887245199E-4</c:v>
                </c:pt>
                <c:pt idx="272" formatCode="General">
                  <c:v>-6.3847173212956102E-4</c:v>
                </c:pt>
                <c:pt idx="273" formatCode="General">
                  <c:v>-6.3913408719818896E-4</c:v>
                </c:pt>
                <c:pt idx="274" formatCode="General">
                  <c:v>-6.3654049438004699E-4</c:v>
                </c:pt>
                <c:pt idx="275" formatCode="General">
                  <c:v>-6.4126082146731696E-4</c:v>
                </c:pt>
                <c:pt idx="276" formatCode="General">
                  <c:v>-6.4136747241344701E-4</c:v>
                </c:pt>
                <c:pt idx="277" formatCode="General">
                  <c:v>-6.4907334701498002E-4</c:v>
                </c:pt>
                <c:pt idx="278" formatCode="General">
                  <c:v>-6.4983363641601803E-4</c:v>
                </c:pt>
                <c:pt idx="279" formatCode="General">
                  <c:v>-6.5067045830276098E-4</c:v>
                </c:pt>
                <c:pt idx="280" formatCode="General">
                  <c:v>-6.5340552203738405E-4</c:v>
                </c:pt>
                <c:pt idx="281" formatCode="General">
                  <c:v>-6.5956191645848801E-4</c:v>
                </c:pt>
                <c:pt idx="282" formatCode="General">
                  <c:v>-6.5839689974028402E-4</c:v>
                </c:pt>
                <c:pt idx="283" formatCode="General">
                  <c:v>-6.5881764946997305E-4</c:v>
                </c:pt>
                <c:pt idx="284" formatCode="General">
                  <c:v>-6.6270632619074303E-4</c:v>
                </c:pt>
                <c:pt idx="285" formatCode="General">
                  <c:v>-6.6485770636207195E-4</c:v>
                </c:pt>
                <c:pt idx="286" formatCode="General">
                  <c:v>-6.6466251707327298E-4</c:v>
                </c:pt>
                <c:pt idx="287" formatCode="General">
                  <c:v>-6.6643893646820798E-4</c:v>
                </c:pt>
                <c:pt idx="288" formatCode="General">
                  <c:v>-6.6730028314995098E-4</c:v>
                </c:pt>
                <c:pt idx="289" formatCode="General">
                  <c:v>-6.7260581506681195E-4</c:v>
                </c:pt>
                <c:pt idx="290" formatCode="General">
                  <c:v>-6.74611725094596E-4</c:v>
                </c:pt>
                <c:pt idx="291" formatCode="General">
                  <c:v>-6.7562652301181997E-4</c:v>
                </c:pt>
                <c:pt idx="292" formatCode="General">
                  <c:v>-6.7994030740201202E-4</c:v>
                </c:pt>
                <c:pt idx="293" formatCode="General">
                  <c:v>-6.8252218653811001E-4</c:v>
                </c:pt>
                <c:pt idx="294" formatCode="General">
                  <c:v>-6.8638148000723395E-4</c:v>
                </c:pt>
                <c:pt idx="295" formatCode="General">
                  <c:v>-6.8873606802445295E-4</c:v>
                </c:pt>
                <c:pt idx="296" formatCode="General">
                  <c:v>-6.8738402135582095E-4</c:v>
                </c:pt>
                <c:pt idx="297" formatCode="General">
                  <c:v>-6.9145714901085696E-4</c:v>
                </c:pt>
                <c:pt idx="298" formatCode="General">
                  <c:v>-6.9253098412443701E-4</c:v>
                </c:pt>
                <c:pt idx="299" formatCode="General">
                  <c:v>-6.9538344946777197E-4</c:v>
                </c:pt>
                <c:pt idx="300" formatCode="General">
                  <c:v>-6.9915704601408301E-4</c:v>
                </c:pt>
                <c:pt idx="301" formatCode="General">
                  <c:v>-6.9972334300995396E-4</c:v>
                </c:pt>
                <c:pt idx="302" formatCode="General">
                  <c:v>-7.0011536075281202E-4</c:v>
                </c:pt>
                <c:pt idx="303" formatCode="General">
                  <c:v>-7.0559135370267705E-4</c:v>
                </c:pt>
                <c:pt idx="304" formatCode="General">
                  <c:v>-7.0651579036343703E-4</c:v>
                </c:pt>
                <c:pt idx="305" formatCode="General">
                  <c:v>-7.0752777349574305E-4</c:v>
                </c:pt>
                <c:pt idx="306" formatCode="General">
                  <c:v>-7.1223960819985803E-4</c:v>
                </c:pt>
                <c:pt idx="307" formatCode="General">
                  <c:v>-7.1414679624616398E-4</c:v>
                </c:pt>
                <c:pt idx="308" formatCode="General">
                  <c:v>-7.1348861512364698E-4</c:v>
                </c:pt>
                <c:pt idx="309" formatCode="General">
                  <c:v>-7.1614571547010597E-4</c:v>
                </c:pt>
                <c:pt idx="310" formatCode="General">
                  <c:v>-7.1957231646182997E-4</c:v>
                </c:pt>
                <c:pt idx="311" formatCode="General">
                  <c:v>-7.2323780146732605E-4</c:v>
                </c:pt>
                <c:pt idx="312" formatCode="General">
                  <c:v>-7.2472459074426595E-4</c:v>
                </c:pt>
                <c:pt idx="313" formatCode="General">
                  <c:v>-7.2707751676704096E-4</c:v>
                </c:pt>
                <c:pt idx="314" formatCode="General">
                  <c:v>-7.2919417700744295E-4</c:v>
                </c:pt>
                <c:pt idx="315" formatCode="General">
                  <c:v>-7.2924451309945104E-4</c:v>
                </c:pt>
                <c:pt idx="316" formatCode="General">
                  <c:v>-7.3126978737528595E-4</c:v>
                </c:pt>
                <c:pt idx="317" formatCode="General">
                  <c:v>-7.3457133764319395E-4</c:v>
                </c:pt>
                <c:pt idx="318" formatCode="General">
                  <c:v>-7.4171156887845599E-4</c:v>
                </c:pt>
                <c:pt idx="319" formatCode="General">
                  <c:v>-7.4420751238184798E-4</c:v>
                </c:pt>
                <c:pt idx="320" formatCode="General">
                  <c:v>-7.4533735940369202E-4</c:v>
                </c:pt>
                <c:pt idx="321" formatCode="General">
                  <c:v>-7.4272486470405201E-4</c:v>
                </c:pt>
                <c:pt idx="322" formatCode="General">
                  <c:v>-7.4428181601485103E-4</c:v>
                </c:pt>
                <c:pt idx="323" formatCode="General">
                  <c:v>-7.4864987703783796E-4</c:v>
                </c:pt>
                <c:pt idx="324" formatCode="General">
                  <c:v>-7.5025722659712404E-4</c:v>
                </c:pt>
                <c:pt idx="325" formatCode="General">
                  <c:v>-7.5116397355279795E-4</c:v>
                </c:pt>
                <c:pt idx="326" formatCode="General">
                  <c:v>-7.5712493697756105E-4</c:v>
                </c:pt>
                <c:pt idx="327" formatCode="General">
                  <c:v>-7.5992013993524804E-4</c:v>
                </c:pt>
                <c:pt idx="328" formatCode="General">
                  <c:v>-7.5680340419129297E-4</c:v>
                </c:pt>
                <c:pt idx="329" formatCode="General">
                  <c:v>-7.6289513435280902E-4</c:v>
                </c:pt>
                <c:pt idx="330" formatCode="General">
                  <c:v>-7.6659671942174497E-4</c:v>
                </c:pt>
                <c:pt idx="331" formatCode="General">
                  <c:v>-7.6610072387493702E-4</c:v>
                </c:pt>
                <c:pt idx="332" formatCode="General">
                  <c:v>-7.6758899675523796E-4</c:v>
                </c:pt>
                <c:pt idx="333" formatCode="General">
                  <c:v>-7.69905259400481E-4</c:v>
                </c:pt>
                <c:pt idx="334" formatCode="General">
                  <c:v>-7.7439282618280505E-4</c:v>
                </c:pt>
                <c:pt idx="335" formatCode="General">
                  <c:v>-7.7888202793626599E-4</c:v>
                </c:pt>
                <c:pt idx="336" formatCode="General">
                  <c:v>-7.8046766906182099E-4</c:v>
                </c:pt>
                <c:pt idx="337" formatCode="General">
                  <c:v>-7.7948040101284005E-4</c:v>
                </c:pt>
                <c:pt idx="338" formatCode="General">
                  <c:v>-7.8502791977308603E-4</c:v>
                </c:pt>
                <c:pt idx="339" formatCode="General">
                  <c:v>-7.8623688884688102E-4</c:v>
                </c:pt>
                <c:pt idx="340" formatCode="General">
                  <c:v>-7.9168501388673397E-4</c:v>
                </c:pt>
                <c:pt idx="341" formatCode="General">
                  <c:v>-7.8876341190738499E-4</c:v>
                </c:pt>
                <c:pt idx="342" formatCode="General">
                  <c:v>-7.9453127675585696E-4</c:v>
                </c:pt>
                <c:pt idx="343" formatCode="General">
                  <c:v>-7.9718692114681201E-4</c:v>
                </c:pt>
                <c:pt idx="344" formatCode="General">
                  <c:v>-7.95953218983989E-4</c:v>
                </c:pt>
                <c:pt idx="345" formatCode="General">
                  <c:v>-8.0024507940261197E-4</c:v>
                </c:pt>
                <c:pt idx="346" formatCode="General">
                  <c:v>-8.0502414569318397E-4</c:v>
                </c:pt>
                <c:pt idx="347" formatCode="General">
                  <c:v>-8.0221041384664297E-4</c:v>
                </c:pt>
                <c:pt idx="348" formatCode="General">
                  <c:v>-8.0455483490716301E-4</c:v>
                </c:pt>
                <c:pt idx="349" formatCode="General">
                  <c:v>-8.0674196620437305E-4</c:v>
                </c:pt>
                <c:pt idx="350" formatCode="General">
                  <c:v>-8.0901407420629599E-4</c:v>
                </c:pt>
                <c:pt idx="351" formatCode="General">
                  <c:v>-8.1213484550504505E-4</c:v>
                </c:pt>
                <c:pt idx="352" formatCode="General">
                  <c:v>-8.1640481666959801E-4</c:v>
                </c:pt>
                <c:pt idx="353" formatCode="General">
                  <c:v>-8.1811553643899697E-4</c:v>
                </c:pt>
                <c:pt idx="354" formatCode="General">
                  <c:v>-8.1614293370478098E-4</c:v>
                </c:pt>
                <c:pt idx="355" formatCode="General">
                  <c:v>-8.1926902518636901E-4</c:v>
                </c:pt>
                <c:pt idx="356" formatCode="General">
                  <c:v>-8.2529646873405102E-4</c:v>
                </c:pt>
                <c:pt idx="357" formatCode="General">
                  <c:v>-8.2311822590396195E-4</c:v>
                </c:pt>
                <c:pt idx="358" formatCode="General">
                  <c:v>-8.2360832695310205E-4</c:v>
                </c:pt>
                <c:pt idx="359" formatCode="General">
                  <c:v>-8.2749503987766804E-4</c:v>
                </c:pt>
                <c:pt idx="360" formatCode="General">
                  <c:v>-8.3156306836176103E-4</c:v>
                </c:pt>
                <c:pt idx="361" formatCode="General">
                  <c:v>-8.2817724800896605E-4</c:v>
                </c:pt>
                <c:pt idx="362" formatCode="General">
                  <c:v>-8.3401624167210098E-4</c:v>
                </c:pt>
                <c:pt idx="363" formatCode="General">
                  <c:v>-8.3249706744304602E-4</c:v>
                </c:pt>
                <c:pt idx="364" formatCode="General">
                  <c:v>-8.4241293815539198E-4</c:v>
                </c:pt>
                <c:pt idx="365" formatCode="General">
                  <c:v>-8.4214333616267002E-4</c:v>
                </c:pt>
                <c:pt idx="366" formatCode="General">
                  <c:v>-8.4699656793391402E-4</c:v>
                </c:pt>
                <c:pt idx="367" formatCode="General">
                  <c:v>-8.4521060475712198E-4</c:v>
                </c:pt>
                <c:pt idx="368" formatCode="General">
                  <c:v>-8.4969778141181802E-4</c:v>
                </c:pt>
                <c:pt idx="369" formatCode="General">
                  <c:v>-8.5007399173557595E-4</c:v>
                </c:pt>
                <c:pt idx="370" formatCode="General">
                  <c:v>-8.5598627784156203E-4</c:v>
                </c:pt>
                <c:pt idx="371" formatCode="General">
                  <c:v>-8.5494937796163999E-4</c:v>
                </c:pt>
                <c:pt idx="372" formatCode="General">
                  <c:v>-8.5802083001554395E-4</c:v>
                </c:pt>
                <c:pt idx="373" formatCode="General">
                  <c:v>-8.6128824391113899E-4</c:v>
                </c:pt>
                <c:pt idx="374" formatCode="General">
                  <c:v>-8.6374714567389905E-4</c:v>
                </c:pt>
                <c:pt idx="375" formatCode="General">
                  <c:v>-8.6626502624021298E-4</c:v>
                </c:pt>
                <c:pt idx="376" formatCode="General">
                  <c:v>-8.6816432514914095E-4</c:v>
                </c:pt>
                <c:pt idx="377" formatCode="General">
                  <c:v>-8.6782316130045302E-4</c:v>
                </c:pt>
                <c:pt idx="378" formatCode="General">
                  <c:v>-8.7311436450127002E-4</c:v>
                </c:pt>
                <c:pt idx="379" formatCode="General">
                  <c:v>-8.7760697546011401E-4</c:v>
                </c:pt>
                <c:pt idx="380" formatCode="General">
                  <c:v>-8.7401274270482502E-4</c:v>
                </c:pt>
                <c:pt idx="381" formatCode="General">
                  <c:v>-8.7940884627404198E-4</c:v>
                </c:pt>
                <c:pt idx="382" formatCode="General">
                  <c:v>-8.7929342427410604E-4</c:v>
                </c:pt>
                <c:pt idx="383" formatCode="General">
                  <c:v>-8.7761136824266296E-4</c:v>
                </c:pt>
                <c:pt idx="384" formatCode="General">
                  <c:v>-8.8388540938094803E-4</c:v>
                </c:pt>
                <c:pt idx="385" formatCode="General">
                  <c:v>-8.8263547612846402E-4</c:v>
                </c:pt>
                <c:pt idx="386" formatCode="General">
                  <c:v>-8.8915723140955895E-4</c:v>
                </c:pt>
                <c:pt idx="387" formatCode="General">
                  <c:v>-8.9236438829806903E-4</c:v>
                </c:pt>
                <c:pt idx="388" formatCode="General">
                  <c:v>-8.9350336289907605E-4</c:v>
                </c:pt>
                <c:pt idx="389" formatCode="General">
                  <c:v>-8.9775188648614699E-4</c:v>
                </c:pt>
                <c:pt idx="390" formatCode="General">
                  <c:v>-9.0107810384790698E-4</c:v>
                </c:pt>
                <c:pt idx="391" formatCode="General">
                  <c:v>-8.9870781814457802E-4</c:v>
                </c:pt>
                <c:pt idx="392" formatCode="General">
                  <c:v>-9.0003464254474297E-4</c:v>
                </c:pt>
                <c:pt idx="393" formatCode="General">
                  <c:v>-9.0476976931229403E-4</c:v>
                </c:pt>
                <c:pt idx="394" formatCode="General">
                  <c:v>-9.08519333026255E-4</c:v>
                </c:pt>
                <c:pt idx="395" formatCode="General">
                  <c:v>-9.0762619233013199E-4</c:v>
                </c:pt>
                <c:pt idx="396" formatCode="General">
                  <c:v>-9.1048052079276804E-4</c:v>
                </c:pt>
                <c:pt idx="397" formatCode="General">
                  <c:v>-9.1592194734463101E-4</c:v>
                </c:pt>
                <c:pt idx="398" formatCode="General">
                  <c:v>-9.1563630507183504E-4</c:v>
                </c:pt>
                <c:pt idx="399" formatCode="General">
                  <c:v>-9.1601975831890497E-4</c:v>
                </c:pt>
                <c:pt idx="400" formatCode="General">
                  <c:v>-9.1775365687757999E-4</c:v>
                </c:pt>
                <c:pt idx="401" formatCode="General">
                  <c:v>-9.1800514344133103E-4</c:v>
                </c:pt>
                <c:pt idx="402" formatCode="General">
                  <c:v>-9.2513920106110099E-4</c:v>
                </c:pt>
                <c:pt idx="403" formatCode="General">
                  <c:v>-9.26164129746945E-4</c:v>
                </c:pt>
                <c:pt idx="404" formatCode="General">
                  <c:v>-9.2867086592962004E-4</c:v>
                </c:pt>
                <c:pt idx="405" formatCode="General">
                  <c:v>-9.2411684191708596E-4</c:v>
                </c:pt>
                <c:pt idx="406" formatCode="General">
                  <c:v>-9.3282220814179301E-4</c:v>
                </c:pt>
                <c:pt idx="407" formatCode="General">
                  <c:v>-9.3543152099857395E-4</c:v>
                </c:pt>
                <c:pt idx="408" formatCode="General">
                  <c:v>-9.3230694695855198E-4</c:v>
                </c:pt>
                <c:pt idx="409" formatCode="General">
                  <c:v>-9.3755336354893904E-4</c:v>
                </c:pt>
                <c:pt idx="410" formatCode="General">
                  <c:v>-9.4085805040033401E-4</c:v>
                </c:pt>
                <c:pt idx="411" formatCode="General">
                  <c:v>-9.3710975635512305E-4</c:v>
                </c:pt>
                <c:pt idx="412" formatCode="General">
                  <c:v>-9.4399841863561601E-4</c:v>
                </c:pt>
                <c:pt idx="413" formatCode="General">
                  <c:v>-9.4347590724806697E-4</c:v>
                </c:pt>
                <c:pt idx="414" formatCode="General">
                  <c:v>-9.47836072732451E-4</c:v>
                </c:pt>
                <c:pt idx="415" formatCode="General">
                  <c:v>-9.4883565402072297E-4</c:v>
                </c:pt>
                <c:pt idx="416" formatCode="General">
                  <c:v>-9.4851431934884697E-4</c:v>
                </c:pt>
                <c:pt idx="417" formatCode="General">
                  <c:v>-9.5060712118717403E-4</c:v>
                </c:pt>
                <c:pt idx="418" formatCode="General">
                  <c:v>-9.5825613137716001E-4</c:v>
                </c:pt>
                <c:pt idx="419" formatCode="General">
                  <c:v>-9.5830897476423802E-4</c:v>
                </c:pt>
                <c:pt idx="420" formatCode="General">
                  <c:v>-9.59503535587837E-4</c:v>
                </c:pt>
                <c:pt idx="421" formatCode="General">
                  <c:v>-9.6349459807877201E-4</c:v>
                </c:pt>
                <c:pt idx="422" formatCode="General">
                  <c:v>-9.6556395417207101E-4</c:v>
                </c:pt>
                <c:pt idx="423" formatCode="General">
                  <c:v>-9.6368973366243202E-4</c:v>
                </c:pt>
                <c:pt idx="424" formatCode="General">
                  <c:v>-9.6641962466167204E-4</c:v>
                </c:pt>
                <c:pt idx="425" formatCode="General">
                  <c:v>-9.7015023107383197E-4</c:v>
                </c:pt>
                <c:pt idx="426" formatCode="General">
                  <c:v>-9.7305794496759304E-4</c:v>
                </c:pt>
                <c:pt idx="427" formatCode="General">
                  <c:v>-9.7623603365940904E-4</c:v>
                </c:pt>
                <c:pt idx="428" formatCode="General">
                  <c:v>-9.7688364018127605E-4</c:v>
                </c:pt>
                <c:pt idx="429" formatCode="General">
                  <c:v>-9.822149126412741E-4</c:v>
                </c:pt>
                <c:pt idx="430" formatCode="General">
                  <c:v>-9.8750451408256205E-4</c:v>
                </c:pt>
                <c:pt idx="431" formatCode="General">
                  <c:v>-9.8170216623031693E-4</c:v>
                </c:pt>
                <c:pt idx="432" formatCode="General">
                  <c:v>-9.8467943745538097E-4</c:v>
                </c:pt>
                <c:pt idx="433" formatCode="General">
                  <c:v>-9.8906950055951807E-4</c:v>
                </c:pt>
                <c:pt idx="434" formatCode="General">
                  <c:v>-9.8556210570821903E-4</c:v>
                </c:pt>
                <c:pt idx="435" formatCode="General">
                  <c:v>-9.8813410127779593E-4</c:v>
                </c:pt>
                <c:pt idx="436" formatCode="General">
                  <c:v>-9.9400414752324009E-4</c:v>
                </c:pt>
                <c:pt idx="437" formatCode="General">
                  <c:v>-9.89254291520302E-4</c:v>
                </c:pt>
                <c:pt idx="438" formatCode="General">
                  <c:v>-9.9865437417571306E-4</c:v>
                </c:pt>
                <c:pt idx="439" formatCode="General">
                  <c:v>-9.9746337569617694E-4</c:v>
                </c:pt>
                <c:pt idx="440" formatCode="General">
                  <c:v>-1.0046879391926199E-3</c:v>
                </c:pt>
                <c:pt idx="441" formatCode="General">
                  <c:v>-1.0011577451426699E-3</c:v>
                </c:pt>
                <c:pt idx="442" formatCode="General">
                  <c:v>-1.0071889353893001E-3</c:v>
                </c:pt>
                <c:pt idx="443" formatCode="General">
                  <c:v>-1.0089046010917199E-3</c:v>
                </c:pt>
                <c:pt idx="444" formatCode="General">
                  <c:v>-1.0061346976186999E-3</c:v>
                </c:pt>
                <c:pt idx="445" formatCode="General">
                  <c:v>-1.0114481865440301E-3</c:v>
                </c:pt>
                <c:pt idx="446" formatCode="General">
                  <c:v>-1.0184737198841399E-3</c:v>
                </c:pt>
                <c:pt idx="447" formatCode="General">
                  <c:v>-1.0125418134673101E-3</c:v>
                </c:pt>
                <c:pt idx="448" formatCode="General">
                  <c:v>-1.0187968884198999E-3</c:v>
                </c:pt>
                <c:pt idx="449" formatCode="General">
                  <c:v>-1.0253200218178001E-3</c:v>
                </c:pt>
                <c:pt idx="450" formatCode="General">
                  <c:v>-1.0245098096668499E-3</c:v>
                </c:pt>
                <c:pt idx="451" formatCode="General">
                  <c:v>-1.02735104015556E-3</c:v>
                </c:pt>
                <c:pt idx="452" formatCode="General">
                  <c:v>-1.0243566248887401E-3</c:v>
                </c:pt>
                <c:pt idx="453" formatCode="General">
                  <c:v>-1.02955632857616E-3</c:v>
                </c:pt>
                <c:pt idx="454" formatCode="General">
                  <c:v>-1.0322487337002201E-3</c:v>
                </c:pt>
                <c:pt idx="455" formatCode="General">
                  <c:v>-1.03292899238924E-3</c:v>
                </c:pt>
                <c:pt idx="456" formatCode="General">
                  <c:v>-1.0297694286390401E-3</c:v>
                </c:pt>
                <c:pt idx="457" formatCode="General">
                  <c:v>-1.03251098144613E-3</c:v>
                </c:pt>
                <c:pt idx="458" formatCode="General">
                  <c:v>-1.03227604833235E-3</c:v>
                </c:pt>
                <c:pt idx="459" formatCode="General">
                  <c:v>-1.0393717196459499E-3</c:v>
                </c:pt>
                <c:pt idx="460" formatCode="General">
                  <c:v>-1.0390927587369599E-3</c:v>
                </c:pt>
                <c:pt idx="461" formatCode="General">
                  <c:v>-1.0411251767051999E-3</c:v>
                </c:pt>
                <c:pt idx="462" formatCode="General">
                  <c:v>-1.04582060405194E-3</c:v>
                </c:pt>
                <c:pt idx="463" formatCode="General">
                  <c:v>-1.04296059316452E-3</c:v>
                </c:pt>
                <c:pt idx="464" formatCode="General">
                  <c:v>-1.0453924741428899E-3</c:v>
                </c:pt>
                <c:pt idx="465" formatCode="General">
                  <c:v>-1.0532102371025799E-3</c:v>
                </c:pt>
                <c:pt idx="466" formatCode="General">
                  <c:v>-1.0493011486731299E-3</c:v>
                </c:pt>
                <c:pt idx="467" formatCode="General">
                  <c:v>-1.0526124427683199E-3</c:v>
                </c:pt>
                <c:pt idx="468" formatCode="General">
                  <c:v>-1.05409209397021E-3</c:v>
                </c:pt>
                <c:pt idx="469" formatCode="General">
                  <c:v>-1.05439752252712E-3</c:v>
                </c:pt>
                <c:pt idx="470" formatCode="General">
                  <c:v>-1.0576473722925901E-3</c:v>
                </c:pt>
                <c:pt idx="471" formatCode="General">
                  <c:v>-1.0600175010960101E-3</c:v>
                </c:pt>
                <c:pt idx="472" formatCode="General">
                  <c:v>-1.0626377494607599E-3</c:v>
                </c:pt>
                <c:pt idx="473" formatCode="General">
                  <c:v>-1.0647203944084099E-3</c:v>
                </c:pt>
                <c:pt idx="474" formatCode="General">
                  <c:v>-1.06236024470936E-3</c:v>
                </c:pt>
                <c:pt idx="475" formatCode="General">
                  <c:v>-1.0700715801917799E-3</c:v>
                </c:pt>
                <c:pt idx="476" formatCode="General">
                  <c:v>-1.0700247202665601E-3</c:v>
                </c:pt>
                <c:pt idx="477" formatCode="General">
                  <c:v>-1.0708321356741901E-3</c:v>
                </c:pt>
                <c:pt idx="478" formatCode="General">
                  <c:v>-1.0687720920658499E-3</c:v>
                </c:pt>
                <c:pt idx="479" formatCode="General">
                  <c:v>-1.07443868690866E-3</c:v>
                </c:pt>
                <c:pt idx="480" formatCode="General">
                  <c:v>-1.07454126639287E-3</c:v>
                </c:pt>
                <c:pt idx="481" formatCode="General">
                  <c:v>-1.0705020054538701E-3</c:v>
                </c:pt>
                <c:pt idx="482" formatCode="General">
                  <c:v>-1.0774845542578699E-3</c:v>
                </c:pt>
                <c:pt idx="483" formatCode="General">
                  <c:v>-1.07538048363406E-3</c:v>
                </c:pt>
                <c:pt idx="484" formatCode="General">
                  <c:v>-1.0778371574545001E-3</c:v>
                </c:pt>
                <c:pt idx="485" formatCode="General">
                  <c:v>-1.0796506473865501E-3</c:v>
                </c:pt>
                <c:pt idx="486" formatCode="General">
                  <c:v>-1.0855608422142399E-3</c:v>
                </c:pt>
                <c:pt idx="487" formatCode="General">
                  <c:v>-1.0864403166302801E-3</c:v>
                </c:pt>
                <c:pt idx="488" formatCode="General">
                  <c:v>-1.08656068185958E-3</c:v>
                </c:pt>
                <c:pt idx="489" formatCode="General">
                  <c:v>-1.0901180856149599E-3</c:v>
                </c:pt>
                <c:pt idx="490" formatCode="General">
                  <c:v>-1.08973777676582E-3</c:v>
                </c:pt>
                <c:pt idx="491" formatCode="General">
                  <c:v>-1.0878409753003299E-3</c:v>
                </c:pt>
                <c:pt idx="492" formatCode="General">
                  <c:v>-1.0904332777957001E-3</c:v>
                </c:pt>
                <c:pt idx="493" formatCode="General">
                  <c:v>-1.0890224061931499E-3</c:v>
                </c:pt>
                <c:pt idx="494" formatCode="General">
                  <c:v>-1.0892938486372901E-3</c:v>
                </c:pt>
                <c:pt idx="495" formatCode="General">
                  <c:v>-1.0917084675972401E-3</c:v>
                </c:pt>
                <c:pt idx="496" formatCode="General">
                  <c:v>-1.0878767836560001E-3</c:v>
                </c:pt>
                <c:pt idx="497" formatCode="General">
                  <c:v>-1.0973557207818499E-3</c:v>
                </c:pt>
                <c:pt idx="498" formatCode="General">
                  <c:v>-1.09634887814331E-3</c:v>
                </c:pt>
                <c:pt idx="499" formatCode="General">
                  <c:v>-1.09569198605664E-3</c:v>
                </c:pt>
                <c:pt idx="500" formatCode="General">
                  <c:v>-1.0937816246601999E-3</c:v>
                </c:pt>
                <c:pt idx="501" formatCode="General">
                  <c:v>-1.0990062678298399E-3</c:v>
                </c:pt>
                <c:pt idx="502" formatCode="General">
                  <c:v>-1.09548813560757E-3</c:v>
                </c:pt>
                <c:pt idx="503" formatCode="General">
                  <c:v>-1.0984081276543801E-3</c:v>
                </c:pt>
                <c:pt idx="504" formatCode="General">
                  <c:v>-1.10119278434756E-3</c:v>
                </c:pt>
                <c:pt idx="505" formatCode="General">
                  <c:v>-1.1036501943497499E-3</c:v>
                </c:pt>
                <c:pt idx="506" formatCode="General">
                  <c:v>-1.0998190363430099E-3</c:v>
                </c:pt>
                <c:pt idx="507" formatCode="General">
                  <c:v>-1.10014160312688E-3</c:v>
                </c:pt>
                <c:pt idx="508" formatCode="General">
                  <c:v>-1.1062636756375599E-3</c:v>
                </c:pt>
                <c:pt idx="509" formatCode="General">
                  <c:v>-1.10064845539619E-3</c:v>
                </c:pt>
                <c:pt idx="510" formatCode="General">
                  <c:v>-1.1039239780497301E-3</c:v>
                </c:pt>
                <c:pt idx="511" formatCode="General">
                  <c:v>-1.10135780216827E-3</c:v>
                </c:pt>
                <c:pt idx="512" formatCode="General">
                  <c:v>-1.1073853633443199E-3</c:v>
                </c:pt>
                <c:pt idx="513" formatCode="General">
                  <c:v>-1.10167377812835E-3</c:v>
                </c:pt>
                <c:pt idx="514" formatCode="General">
                  <c:v>-1.1079569859457001E-3</c:v>
                </c:pt>
                <c:pt idx="515" formatCode="General">
                  <c:v>-1.1119356872991201E-3</c:v>
                </c:pt>
                <c:pt idx="516" formatCode="General">
                  <c:v>-1.10542863051053E-3</c:v>
                </c:pt>
                <c:pt idx="517" formatCode="General">
                  <c:v>-1.1038932253734401E-3</c:v>
                </c:pt>
                <c:pt idx="518" formatCode="General">
                  <c:v>-1.1036694519565499E-3</c:v>
                </c:pt>
                <c:pt idx="519" formatCode="General">
                  <c:v>-1.10273379308632E-3</c:v>
                </c:pt>
                <c:pt idx="520" formatCode="General">
                  <c:v>-1.10770770175412E-3</c:v>
                </c:pt>
                <c:pt idx="521" formatCode="General">
                  <c:v>-1.10206511716365E-3</c:v>
                </c:pt>
                <c:pt idx="522" formatCode="General">
                  <c:v>-1.1007213820977801E-3</c:v>
                </c:pt>
                <c:pt idx="523" formatCode="General">
                  <c:v>-1.09818668524318E-3</c:v>
                </c:pt>
                <c:pt idx="524" formatCode="General">
                  <c:v>-1.0959115086970901E-3</c:v>
                </c:pt>
                <c:pt idx="525" formatCode="General">
                  <c:v>-1.0950661186979E-3</c:v>
                </c:pt>
                <c:pt idx="526" formatCode="General">
                  <c:v>-1.09623241501377E-3</c:v>
                </c:pt>
                <c:pt idx="527" formatCode="General">
                  <c:v>-1.09439016045524E-3</c:v>
                </c:pt>
                <c:pt idx="528" formatCode="General">
                  <c:v>-1.0907311077868801E-3</c:v>
                </c:pt>
                <c:pt idx="529" formatCode="General">
                  <c:v>-1.0939969884180801E-3</c:v>
                </c:pt>
                <c:pt idx="530" formatCode="General">
                  <c:v>-1.0910050627546001E-3</c:v>
                </c:pt>
                <c:pt idx="531" formatCode="General">
                  <c:v>-1.0859254606402999E-3</c:v>
                </c:pt>
                <c:pt idx="532" formatCode="General">
                  <c:v>-1.09120804080712E-3</c:v>
                </c:pt>
                <c:pt idx="533" formatCode="General">
                  <c:v>-1.08392643211348E-3</c:v>
                </c:pt>
                <c:pt idx="534" formatCode="General">
                  <c:v>-1.08185087200446E-3</c:v>
                </c:pt>
                <c:pt idx="535" formatCode="General">
                  <c:v>-1.08274702358349E-3</c:v>
                </c:pt>
                <c:pt idx="536" formatCode="General">
                  <c:v>-1.0845453688499299E-3</c:v>
                </c:pt>
                <c:pt idx="537" formatCode="General">
                  <c:v>-1.0790635843693399E-3</c:v>
                </c:pt>
                <c:pt idx="538" formatCode="General">
                  <c:v>-1.0806787209964399E-3</c:v>
                </c:pt>
                <c:pt idx="539" formatCode="General">
                  <c:v>-1.07029392768241E-3</c:v>
                </c:pt>
                <c:pt idx="540" formatCode="General">
                  <c:v>-1.07596592039096E-3</c:v>
                </c:pt>
                <c:pt idx="541" formatCode="General">
                  <c:v>-1.06989125084622E-3</c:v>
                </c:pt>
                <c:pt idx="542" formatCode="General">
                  <c:v>-1.0650324086666099E-3</c:v>
                </c:pt>
                <c:pt idx="543" formatCode="General">
                  <c:v>-1.0679908474511301E-3</c:v>
                </c:pt>
                <c:pt idx="544" formatCode="General">
                  <c:v>-1.0632101229485101E-3</c:v>
                </c:pt>
                <c:pt idx="545" formatCode="General">
                  <c:v>-1.0618757795789399E-3</c:v>
                </c:pt>
                <c:pt idx="546" formatCode="General">
                  <c:v>-1.05711514010135E-3</c:v>
                </c:pt>
                <c:pt idx="547" formatCode="General">
                  <c:v>-1.0610526355592099E-3</c:v>
                </c:pt>
                <c:pt idx="548" formatCode="General">
                  <c:v>-1.05252408636696E-3</c:v>
                </c:pt>
                <c:pt idx="549" formatCode="General">
                  <c:v>-1.05467244854489E-3</c:v>
                </c:pt>
                <c:pt idx="550" formatCode="General">
                  <c:v>-1.05017964155341E-3</c:v>
                </c:pt>
                <c:pt idx="551" formatCode="General">
                  <c:v>-1.04841462890799E-3</c:v>
                </c:pt>
                <c:pt idx="552" formatCode="General">
                  <c:v>-1.04130059336831E-3</c:v>
                </c:pt>
                <c:pt idx="553" formatCode="General">
                  <c:v>-1.0407397179789601E-3</c:v>
                </c:pt>
                <c:pt idx="554" formatCode="General">
                  <c:v>-1.0338686793151901E-3</c:v>
                </c:pt>
                <c:pt idx="555" formatCode="General">
                  <c:v>-1.03313895760814E-3</c:v>
                </c:pt>
                <c:pt idx="556" formatCode="General">
                  <c:v>-1.0258501597494899E-3</c:v>
                </c:pt>
                <c:pt idx="557" formatCode="General">
                  <c:v>-1.02842709118707E-3</c:v>
                </c:pt>
                <c:pt idx="558" formatCode="General">
                  <c:v>-1.0233839613495699E-3</c:v>
                </c:pt>
                <c:pt idx="559" formatCode="General">
                  <c:v>-1.0185509964497201E-3</c:v>
                </c:pt>
                <c:pt idx="560" formatCode="General">
                  <c:v>-1.0240857709211001E-3</c:v>
                </c:pt>
                <c:pt idx="561" formatCode="General">
                  <c:v>-1.0231570768521299E-3</c:v>
                </c:pt>
                <c:pt idx="562" formatCode="General">
                  <c:v>-1.0123705093488999E-3</c:v>
                </c:pt>
                <c:pt idx="563" formatCode="General">
                  <c:v>-1.0091036807103901E-3</c:v>
                </c:pt>
                <c:pt idx="564" formatCode="General">
                  <c:v>-1.0109298417945399E-3</c:v>
                </c:pt>
                <c:pt idx="565" formatCode="General">
                  <c:v>-1.00781543099659E-3</c:v>
                </c:pt>
                <c:pt idx="566" formatCode="General">
                  <c:v>-1.0056989591853099E-3</c:v>
                </c:pt>
                <c:pt idx="567" formatCode="General">
                  <c:v>-9.9703714924617606E-4</c:v>
                </c:pt>
                <c:pt idx="568" formatCode="General">
                  <c:v>-9.9673011580787992E-4</c:v>
                </c:pt>
                <c:pt idx="569" formatCode="General">
                  <c:v>-9.88784259448475E-4</c:v>
                </c:pt>
                <c:pt idx="570" formatCode="General">
                  <c:v>-9.9903027587755402E-4</c:v>
                </c:pt>
                <c:pt idx="571" formatCode="General">
                  <c:v>-9.9098215444587195E-4</c:v>
                </c:pt>
                <c:pt idx="572" formatCode="General">
                  <c:v>-9.8984359497146903E-4</c:v>
                </c:pt>
                <c:pt idx="573" formatCode="General">
                  <c:v>-9.8443859959373905E-4</c:v>
                </c:pt>
                <c:pt idx="574" formatCode="General">
                  <c:v>-9.798173617887691E-4</c:v>
                </c:pt>
                <c:pt idx="575" formatCode="General">
                  <c:v>-9.8248863769227301E-4</c:v>
                </c:pt>
                <c:pt idx="576" formatCode="General">
                  <c:v>-9.7667802569362402E-4</c:v>
                </c:pt>
                <c:pt idx="577" formatCode="General">
                  <c:v>-9.7642023793920098E-4</c:v>
                </c:pt>
                <c:pt idx="578" formatCode="General">
                  <c:v>-9.6820838851318801E-4</c:v>
                </c:pt>
                <c:pt idx="579" formatCode="General">
                  <c:v>-9.7461356630315502E-4</c:v>
                </c:pt>
                <c:pt idx="580" formatCode="General">
                  <c:v>-9.6811505938450997E-4</c:v>
                </c:pt>
                <c:pt idx="581" formatCode="General">
                  <c:v>-9.6779411572441802E-4</c:v>
                </c:pt>
                <c:pt idx="582" formatCode="General">
                  <c:v>-9.61390448086992E-4</c:v>
                </c:pt>
                <c:pt idx="583" formatCode="General">
                  <c:v>-9.6380856175157996E-4</c:v>
                </c:pt>
                <c:pt idx="584" formatCode="General">
                  <c:v>-9.63376938772594E-4</c:v>
                </c:pt>
                <c:pt idx="585" formatCode="General">
                  <c:v>-9.6027698913009698E-4</c:v>
                </c:pt>
                <c:pt idx="586" formatCode="General">
                  <c:v>-9.6370632109314301E-4</c:v>
                </c:pt>
                <c:pt idx="587" formatCode="General">
                  <c:v>-9.5299774407377603E-4</c:v>
                </c:pt>
                <c:pt idx="588" formatCode="General">
                  <c:v>-9.5081315221087802E-4</c:v>
                </c:pt>
                <c:pt idx="589" formatCode="General">
                  <c:v>-9.5832378730474805E-4</c:v>
                </c:pt>
                <c:pt idx="590" formatCode="General">
                  <c:v>-9.4674810115834903E-4</c:v>
                </c:pt>
                <c:pt idx="591" formatCode="General">
                  <c:v>-9.5418291573319395E-4</c:v>
                </c:pt>
                <c:pt idx="592" formatCode="General">
                  <c:v>-9.4687913818015295E-4</c:v>
                </c:pt>
                <c:pt idx="593" formatCode="General">
                  <c:v>-9.4819377174090898E-4</c:v>
                </c:pt>
                <c:pt idx="594" formatCode="General">
                  <c:v>-9.4360905881061598E-4</c:v>
                </c:pt>
                <c:pt idx="595" formatCode="General">
                  <c:v>-9.3956208949346398E-4</c:v>
                </c:pt>
                <c:pt idx="596" formatCode="General">
                  <c:v>-9.3919470597887504E-4</c:v>
                </c:pt>
                <c:pt idx="597" formatCode="General">
                  <c:v>-9.3183270295808297E-4</c:v>
                </c:pt>
                <c:pt idx="598" formatCode="General">
                  <c:v>-9.3713084038871597E-4</c:v>
                </c:pt>
                <c:pt idx="599" formatCode="General">
                  <c:v>-9.3677750938704802E-4</c:v>
                </c:pt>
                <c:pt idx="600" formatCode="General">
                  <c:v>-9.3098090793860601E-4</c:v>
                </c:pt>
                <c:pt idx="601" formatCode="General">
                  <c:v>-9.3223672265851899E-4</c:v>
                </c:pt>
                <c:pt idx="602" formatCode="General">
                  <c:v>-9.2641803501211303E-4</c:v>
                </c:pt>
                <c:pt idx="603" formatCode="General">
                  <c:v>-9.2586711410472201E-4</c:v>
                </c:pt>
                <c:pt idx="604" formatCode="General">
                  <c:v>-9.2211268701647496E-4</c:v>
                </c:pt>
                <c:pt idx="605" formatCode="General">
                  <c:v>-9.2568659420464805E-4</c:v>
                </c:pt>
                <c:pt idx="606" formatCode="General">
                  <c:v>-9.2188318715023202E-4</c:v>
                </c:pt>
                <c:pt idx="607" formatCode="General">
                  <c:v>-9.1736897945117598E-4</c:v>
                </c:pt>
                <c:pt idx="608" formatCode="General">
                  <c:v>-9.2434070635973205E-4</c:v>
                </c:pt>
                <c:pt idx="609" formatCode="General">
                  <c:v>-9.1807170446629705E-4</c:v>
                </c:pt>
                <c:pt idx="610" formatCode="General">
                  <c:v>-9.1510745516068396E-4</c:v>
                </c:pt>
                <c:pt idx="611" formatCode="General">
                  <c:v>-9.1510940950254298E-4</c:v>
                </c:pt>
                <c:pt idx="612" formatCode="General">
                  <c:v>-9.1443054256422004E-4</c:v>
                </c:pt>
                <c:pt idx="613" formatCode="General">
                  <c:v>-9.1214636480403699E-4</c:v>
                </c:pt>
                <c:pt idx="614" formatCode="General">
                  <c:v>-9.0912435784374105E-4</c:v>
                </c:pt>
                <c:pt idx="615" formatCode="General">
                  <c:v>-9.05861447510406E-4</c:v>
                </c:pt>
                <c:pt idx="616" formatCode="General">
                  <c:v>-9.0697491151402903E-4</c:v>
                </c:pt>
                <c:pt idx="617" formatCode="General">
                  <c:v>-9.0772114235489101E-4</c:v>
                </c:pt>
                <c:pt idx="618" formatCode="General">
                  <c:v>-9.0638914883047698E-4</c:v>
                </c:pt>
                <c:pt idx="619" formatCode="General">
                  <c:v>-9.0286593106334999E-4</c:v>
                </c:pt>
                <c:pt idx="620" formatCode="General">
                  <c:v>-9.03960922867176E-4</c:v>
                </c:pt>
                <c:pt idx="621" formatCode="General">
                  <c:v>-9.0423078247063398E-4</c:v>
                </c:pt>
                <c:pt idx="622" formatCode="General">
                  <c:v>-9.0502313246390001E-4</c:v>
                </c:pt>
                <c:pt idx="623" formatCode="General">
                  <c:v>-9.0903822344453201E-4</c:v>
                </c:pt>
                <c:pt idx="624" formatCode="General">
                  <c:v>-8.9549105964514602E-4</c:v>
                </c:pt>
                <c:pt idx="625" formatCode="General">
                  <c:v>-8.9853463377190896E-4</c:v>
                </c:pt>
                <c:pt idx="626" formatCode="General">
                  <c:v>-8.9559043521376003E-4</c:v>
                </c:pt>
                <c:pt idx="627" formatCode="General">
                  <c:v>-8.9897548860973697E-4</c:v>
                </c:pt>
                <c:pt idx="628" formatCode="General">
                  <c:v>-8.9024000689604096E-4</c:v>
                </c:pt>
                <c:pt idx="629" formatCode="General">
                  <c:v>-8.9402181572435704E-4</c:v>
                </c:pt>
                <c:pt idx="630" formatCode="General">
                  <c:v>-8.8049432333329905E-4</c:v>
                </c:pt>
                <c:pt idx="631" formatCode="General">
                  <c:v>-8.8368223344296797E-4</c:v>
                </c:pt>
                <c:pt idx="632" formatCode="General">
                  <c:v>-8.7762476285333597E-4</c:v>
                </c:pt>
                <c:pt idx="633" formatCode="General">
                  <c:v>-8.8417988773911303E-4</c:v>
                </c:pt>
                <c:pt idx="634" formatCode="General">
                  <c:v>-8.7779651789539803E-4</c:v>
                </c:pt>
                <c:pt idx="635" formatCode="General">
                  <c:v>-8.78405188364037E-4</c:v>
                </c:pt>
                <c:pt idx="636" formatCode="General">
                  <c:v>-8.8016702849497304E-4</c:v>
                </c:pt>
                <c:pt idx="637" formatCode="General">
                  <c:v>-8.7714357365382099E-4</c:v>
                </c:pt>
                <c:pt idx="638" formatCode="General">
                  <c:v>-8.7217754991732296E-4</c:v>
                </c:pt>
                <c:pt idx="639" formatCode="General">
                  <c:v>-8.7485246099281897E-4</c:v>
                </c:pt>
                <c:pt idx="640" formatCode="General">
                  <c:v>-8.8350503255444702E-4</c:v>
                </c:pt>
                <c:pt idx="641" formatCode="General">
                  <c:v>-8.7234978322616797E-4</c:v>
                </c:pt>
                <c:pt idx="642" formatCode="General">
                  <c:v>-8.6253057344893701E-4</c:v>
                </c:pt>
                <c:pt idx="643" formatCode="General">
                  <c:v>-8.6892772060283795E-4</c:v>
                </c:pt>
                <c:pt idx="644" formatCode="General">
                  <c:v>-8.6934856632852101E-4</c:v>
                </c:pt>
                <c:pt idx="645" formatCode="General">
                  <c:v>-8.6631048410616002E-4</c:v>
                </c:pt>
                <c:pt idx="646" formatCode="General">
                  <c:v>-8.6607936774374796E-4</c:v>
                </c:pt>
                <c:pt idx="647" formatCode="General">
                  <c:v>-8.7270537806947198E-4</c:v>
                </c:pt>
                <c:pt idx="648" formatCode="General">
                  <c:v>-8.66161078241488E-4</c:v>
                </c:pt>
                <c:pt idx="649" formatCode="General">
                  <c:v>-8.5993823101937603E-4</c:v>
                </c:pt>
                <c:pt idx="650" formatCode="General">
                  <c:v>-8.6051954859804201E-4</c:v>
                </c:pt>
                <c:pt idx="651" formatCode="General">
                  <c:v>-8.5767256483190604E-4</c:v>
                </c:pt>
                <c:pt idx="652" formatCode="General">
                  <c:v>-8.65138495942543E-4</c:v>
                </c:pt>
                <c:pt idx="653" formatCode="General">
                  <c:v>-8.5915847542375001E-4</c:v>
                </c:pt>
                <c:pt idx="654" formatCode="General">
                  <c:v>-8.5771350891109097E-4</c:v>
                </c:pt>
                <c:pt idx="655" formatCode="General">
                  <c:v>-8.5846878926631304E-4</c:v>
                </c:pt>
                <c:pt idx="656" formatCode="General">
                  <c:v>-8.5321540242433501E-4</c:v>
                </c:pt>
                <c:pt idx="657" formatCode="General">
                  <c:v>-8.55671792584567E-4</c:v>
                </c:pt>
                <c:pt idx="658" formatCode="General">
                  <c:v>-8.5416917834032005E-4</c:v>
                </c:pt>
                <c:pt idx="659" formatCode="General">
                  <c:v>-8.6292094428306796E-4</c:v>
                </c:pt>
                <c:pt idx="660" formatCode="General">
                  <c:v>-8.5096225540508101E-4</c:v>
                </c:pt>
                <c:pt idx="661" formatCode="General">
                  <c:v>-8.5419779236407703E-4</c:v>
                </c:pt>
                <c:pt idx="662" formatCode="General">
                  <c:v>-8.4957234216339098E-4</c:v>
                </c:pt>
                <c:pt idx="663" formatCode="General">
                  <c:v>-8.5371514833544105E-4</c:v>
                </c:pt>
                <c:pt idx="664" formatCode="General">
                  <c:v>-8.5203743501865103E-4</c:v>
                </c:pt>
                <c:pt idx="665" formatCode="General">
                  <c:v>-8.48483401391403E-4</c:v>
                </c:pt>
                <c:pt idx="666" formatCode="General">
                  <c:v>-8.5130630200489605E-4</c:v>
                </c:pt>
                <c:pt idx="667" formatCode="General">
                  <c:v>-8.3846397223744605E-4</c:v>
                </c:pt>
                <c:pt idx="668" formatCode="General">
                  <c:v>-8.4115296779658502E-4</c:v>
                </c:pt>
                <c:pt idx="669" formatCode="General">
                  <c:v>-8.37928508188451E-4</c:v>
                </c:pt>
                <c:pt idx="670" formatCode="General">
                  <c:v>-8.3801256853355396E-4</c:v>
                </c:pt>
                <c:pt idx="671" formatCode="General">
                  <c:v>-8.4124199699499595E-4</c:v>
                </c:pt>
                <c:pt idx="672" formatCode="General">
                  <c:v>-8.38725093507784E-4</c:v>
                </c:pt>
                <c:pt idx="673" formatCode="General">
                  <c:v>-8.4414745055419395E-4</c:v>
                </c:pt>
                <c:pt idx="674" formatCode="General">
                  <c:v>-8.4255511065310304E-4</c:v>
                </c:pt>
                <c:pt idx="675" formatCode="General">
                  <c:v>-8.3447868477551097E-4</c:v>
                </c:pt>
                <c:pt idx="676" formatCode="General">
                  <c:v>-8.3865779850459505E-4</c:v>
                </c:pt>
                <c:pt idx="677" formatCode="General">
                  <c:v>-8.3235378473372698E-4</c:v>
                </c:pt>
                <c:pt idx="678" formatCode="General">
                  <c:v>-8.3054130321932602E-4</c:v>
                </c:pt>
                <c:pt idx="679" formatCode="General">
                  <c:v>-8.3590619231816701E-4</c:v>
                </c:pt>
                <c:pt idx="680" formatCode="General">
                  <c:v>-8.3766575246755097E-4</c:v>
                </c:pt>
                <c:pt idx="681" formatCode="General">
                  <c:v>-8.3172576958383303E-4</c:v>
                </c:pt>
                <c:pt idx="682" formatCode="General">
                  <c:v>-8.3034730861023204E-4</c:v>
                </c:pt>
                <c:pt idx="683" formatCode="General">
                  <c:v>-8.2660924402285299E-4</c:v>
                </c:pt>
                <c:pt idx="684" formatCode="General">
                  <c:v>-8.3162485109166404E-4</c:v>
                </c:pt>
                <c:pt idx="685" formatCode="General">
                  <c:v>-8.2273239896004996E-4</c:v>
                </c:pt>
                <c:pt idx="686" formatCode="General">
                  <c:v>-8.3036708213333099E-4</c:v>
                </c:pt>
                <c:pt idx="687" formatCode="General">
                  <c:v>-8.28255700809004E-4</c:v>
                </c:pt>
                <c:pt idx="688" formatCode="General">
                  <c:v>-8.2671566384935299E-4</c:v>
                </c:pt>
                <c:pt idx="689" formatCode="General">
                  <c:v>-8.2136090910373699E-4</c:v>
                </c:pt>
                <c:pt idx="690" formatCode="General">
                  <c:v>-8.2633958750383198E-4</c:v>
                </c:pt>
                <c:pt idx="691" formatCode="General">
                  <c:v>-8.2191706529181896E-4</c:v>
                </c:pt>
                <c:pt idx="692" formatCode="General">
                  <c:v>-8.1925181087524901E-4</c:v>
                </c:pt>
                <c:pt idx="693" formatCode="General">
                  <c:v>-8.1765135933546001E-4</c:v>
                </c:pt>
                <c:pt idx="694" formatCode="General">
                  <c:v>-8.1486209952176601E-4</c:v>
                </c:pt>
                <c:pt idx="695" formatCode="General">
                  <c:v>-8.1494075660282E-4</c:v>
                </c:pt>
                <c:pt idx="696" formatCode="General">
                  <c:v>-8.1513752233200801E-4</c:v>
                </c:pt>
                <c:pt idx="697" formatCode="General">
                  <c:v>-8.1144660512478097E-4</c:v>
                </c:pt>
                <c:pt idx="698" formatCode="General">
                  <c:v>-8.1138876137053196E-4</c:v>
                </c:pt>
                <c:pt idx="699" formatCode="General">
                  <c:v>-8.0978852075486499E-4</c:v>
                </c:pt>
                <c:pt idx="700" formatCode="General">
                  <c:v>-8.1299284234354497E-4</c:v>
                </c:pt>
                <c:pt idx="701" formatCode="General">
                  <c:v>-8.1097614888403502E-4</c:v>
                </c:pt>
                <c:pt idx="702" formatCode="General">
                  <c:v>-8.0290000400266501E-4</c:v>
                </c:pt>
                <c:pt idx="703" formatCode="General">
                  <c:v>-8.1094790720093201E-4</c:v>
                </c:pt>
                <c:pt idx="704" formatCode="General">
                  <c:v>-8.1202144374570003E-4</c:v>
                </c:pt>
                <c:pt idx="705" formatCode="General">
                  <c:v>-8.0391211500870096E-4</c:v>
                </c:pt>
                <c:pt idx="706" formatCode="General">
                  <c:v>-8.0849596370190604E-4</c:v>
                </c:pt>
                <c:pt idx="707" formatCode="General">
                  <c:v>-7.9791365449810505E-4</c:v>
                </c:pt>
                <c:pt idx="708" formatCode="General">
                  <c:v>-8.0675957874901799E-4</c:v>
                </c:pt>
                <c:pt idx="709" formatCode="General">
                  <c:v>-8.0522327591124902E-4</c:v>
                </c:pt>
                <c:pt idx="710" formatCode="General">
                  <c:v>-7.9851807846273502E-4</c:v>
                </c:pt>
                <c:pt idx="711" formatCode="General">
                  <c:v>-7.9572333518353395E-4</c:v>
                </c:pt>
                <c:pt idx="712" formatCode="General">
                  <c:v>-7.9826307468670204E-4</c:v>
                </c:pt>
                <c:pt idx="713" formatCode="General">
                  <c:v>-8.0243718988823895E-4</c:v>
                </c:pt>
                <c:pt idx="714" formatCode="General">
                  <c:v>-7.9257723448186799E-4</c:v>
                </c:pt>
                <c:pt idx="715" formatCode="General">
                  <c:v>-7.9632841543442201E-4</c:v>
                </c:pt>
                <c:pt idx="716" formatCode="General">
                  <c:v>-7.9949005814111196E-4</c:v>
                </c:pt>
                <c:pt idx="717" formatCode="General">
                  <c:v>-7.9025529556212199E-4</c:v>
                </c:pt>
                <c:pt idx="718" formatCode="General">
                  <c:v>-7.9081288066469005E-4</c:v>
                </c:pt>
                <c:pt idx="719" formatCode="General">
                  <c:v>-7.9018615913690104E-4</c:v>
                </c:pt>
                <c:pt idx="720" formatCode="General">
                  <c:v>-7.9402921497467405E-4</c:v>
                </c:pt>
                <c:pt idx="721" formatCode="General">
                  <c:v>-7.9135093429986698E-4</c:v>
                </c:pt>
                <c:pt idx="722" formatCode="General">
                  <c:v>-7.86708987596971E-4</c:v>
                </c:pt>
                <c:pt idx="723" formatCode="General">
                  <c:v>-7.89742235033679E-4</c:v>
                </c:pt>
                <c:pt idx="724" formatCode="General">
                  <c:v>-7.8885390768923796E-4</c:v>
                </c:pt>
                <c:pt idx="725" formatCode="General">
                  <c:v>-7.8110264577265897E-4</c:v>
                </c:pt>
                <c:pt idx="726" formatCode="General">
                  <c:v>-7.8051791560094304E-4</c:v>
                </c:pt>
                <c:pt idx="727" formatCode="General">
                  <c:v>-7.8704781148300495E-4</c:v>
                </c:pt>
                <c:pt idx="728" formatCode="General">
                  <c:v>-7.7491895023294797E-4</c:v>
                </c:pt>
                <c:pt idx="729" formatCode="General">
                  <c:v>-7.87586559776847E-4</c:v>
                </c:pt>
                <c:pt idx="730" formatCode="General">
                  <c:v>-7.8540223117770798E-4</c:v>
                </c:pt>
                <c:pt idx="731" formatCode="General">
                  <c:v>-7.8488958080790805E-4</c:v>
                </c:pt>
                <c:pt idx="732" formatCode="General">
                  <c:v>-7.7805766296250702E-4</c:v>
                </c:pt>
                <c:pt idx="733" formatCode="General">
                  <c:v>-7.8082360500881804E-4</c:v>
                </c:pt>
                <c:pt idx="734" formatCode="General">
                  <c:v>-7.7516002279403597E-4</c:v>
                </c:pt>
                <c:pt idx="735" formatCode="General">
                  <c:v>-7.7005865343014301E-4</c:v>
                </c:pt>
                <c:pt idx="736" formatCode="General">
                  <c:v>-7.7483081802226397E-4</c:v>
                </c:pt>
                <c:pt idx="737" formatCode="General">
                  <c:v>-7.7562283842960505E-4</c:v>
                </c:pt>
                <c:pt idx="738" formatCode="General">
                  <c:v>-7.7699463290637296E-4</c:v>
                </c:pt>
                <c:pt idx="739" formatCode="General">
                  <c:v>-7.6853915504677798E-4</c:v>
                </c:pt>
                <c:pt idx="740" formatCode="General">
                  <c:v>-7.8139558561075699E-4</c:v>
                </c:pt>
                <c:pt idx="741" formatCode="General">
                  <c:v>-7.7160521589383999E-4</c:v>
                </c:pt>
                <c:pt idx="742" formatCode="General">
                  <c:v>-7.6513222878742799E-4</c:v>
                </c:pt>
                <c:pt idx="743" formatCode="General">
                  <c:v>-7.6449599944201701E-4</c:v>
                </c:pt>
                <c:pt idx="744" formatCode="General">
                  <c:v>-7.7439897589094404E-4</c:v>
                </c:pt>
                <c:pt idx="745" formatCode="General">
                  <c:v>-7.6500782473609003E-4</c:v>
                </c:pt>
                <c:pt idx="746" formatCode="General">
                  <c:v>-7.6754310961261497E-4</c:v>
                </c:pt>
                <c:pt idx="747" formatCode="General">
                  <c:v>-7.6249417954996101E-4</c:v>
                </c:pt>
                <c:pt idx="748" formatCode="General">
                  <c:v>-7.6060452757357403E-4</c:v>
                </c:pt>
                <c:pt idx="749" formatCode="General">
                  <c:v>-7.6333213208940401E-4</c:v>
                </c:pt>
                <c:pt idx="750" formatCode="General">
                  <c:v>-7.5810378220033997E-4</c:v>
                </c:pt>
                <c:pt idx="751" formatCode="General">
                  <c:v>-7.6663110750239201E-4</c:v>
                </c:pt>
                <c:pt idx="752" formatCode="General">
                  <c:v>-7.5777124729704197E-4</c:v>
                </c:pt>
                <c:pt idx="753" formatCode="General">
                  <c:v>-7.5829313069971402E-4</c:v>
                </c:pt>
                <c:pt idx="754" formatCode="General">
                  <c:v>-7.6299276775866403E-4</c:v>
                </c:pt>
                <c:pt idx="755" formatCode="General">
                  <c:v>-7.6310810880623797E-4</c:v>
                </c:pt>
                <c:pt idx="756" formatCode="General">
                  <c:v>-7.6236356022064901E-4</c:v>
                </c:pt>
                <c:pt idx="757" formatCode="General">
                  <c:v>-7.5606939127202503E-4</c:v>
                </c:pt>
                <c:pt idx="758" formatCode="General">
                  <c:v>-7.5464055697236699E-4</c:v>
                </c:pt>
                <c:pt idx="759" formatCode="General">
                  <c:v>-7.5425466654662095E-4</c:v>
                </c:pt>
                <c:pt idx="760" formatCode="General">
                  <c:v>-7.49521350010537E-4</c:v>
                </c:pt>
                <c:pt idx="761" formatCode="General">
                  <c:v>-7.5398118422301502E-4</c:v>
                </c:pt>
                <c:pt idx="762" formatCode="General">
                  <c:v>-7.5159008891969301E-4</c:v>
                </c:pt>
                <c:pt idx="763" formatCode="General">
                  <c:v>-7.5036879419241101E-4</c:v>
                </c:pt>
                <c:pt idx="764" formatCode="General">
                  <c:v>-7.4499248942082601E-4</c:v>
                </c:pt>
                <c:pt idx="765" formatCode="General">
                  <c:v>-7.5178587735499295E-4</c:v>
                </c:pt>
                <c:pt idx="766" formatCode="General">
                  <c:v>-7.4516047689333301E-4</c:v>
                </c:pt>
                <c:pt idx="767" formatCode="General">
                  <c:v>-7.4772598003071801E-4</c:v>
                </c:pt>
                <c:pt idx="768" formatCode="General">
                  <c:v>-7.5587312189540805E-4</c:v>
                </c:pt>
                <c:pt idx="769" formatCode="General">
                  <c:v>-7.5217672372138405E-4</c:v>
                </c:pt>
                <c:pt idx="770" formatCode="General">
                  <c:v>-7.40914529448857E-4</c:v>
                </c:pt>
                <c:pt idx="771" formatCode="General">
                  <c:v>-7.4746681507682604E-4</c:v>
                </c:pt>
                <c:pt idx="772" formatCode="General">
                  <c:v>-7.4407860434712E-4</c:v>
                </c:pt>
                <c:pt idx="773" formatCode="General">
                  <c:v>-7.4685708806563104E-4</c:v>
                </c:pt>
                <c:pt idx="774" formatCode="General">
                  <c:v>-7.44776237038889E-4</c:v>
                </c:pt>
                <c:pt idx="775" formatCode="General">
                  <c:v>-7.4624505987978297E-4</c:v>
                </c:pt>
                <c:pt idx="776" formatCode="General">
                  <c:v>-7.3985845192890698E-4</c:v>
                </c:pt>
                <c:pt idx="777" formatCode="General">
                  <c:v>-7.3439698033436198E-4</c:v>
                </c:pt>
                <c:pt idx="778" formatCode="General">
                  <c:v>-7.3390979545462603E-4</c:v>
                </c:pt>
                <c:pt idx="779" formatCode="General">
                  <c:v>-7.3653683741895805E-4</c:v>
                </c:pt>
                <c:pt idx="780" formatCode="General">
                  <c:v>-7.4084946869278599E-4</c:v>
                </c:pt>
                <c:pt idx="781" formatCode="General">
                  <c:v>-7.3327429127516101E-4</c:v>
                </c:pt>
                <c:pt idx="782" formatCode="General">
                  <c:v>-7.3366007167792403E-4</c:v>
                </c:pt>
                <c:pt idx="783" formatCode="General">
                  <c:v>-7.3738017090073599E-4</c:v>
                </c:pt>
                <c:pt idx="784" formatCode="General">
                  <c:v>-7.3060461694168203E-4</c:v>
                </c:pt>
                <c:pt idx="785" formatCode="General">
                  <c:v>-7.3307620033077198E-4</c:v>
                </c:pt>
                <c:pt idx="786" formatCode="General">
                  <c:v>-7.3495314469689704E-4</c:v>
                </c:pt>
                <c:pt idx="787" formatCode="General">
                  <c:v>-7.3025948921166405E-4</c:v>
                </c:pt>
                <c:pt idx="788" formatCode="General">
                  <c:v>-7.2817330545053502E-4</c:v>
                </c:pt>
                <c:pt idx="789" formatCode="General">
                  <c:v>-7.3228981262872105E-4</c:v>
                </c:pt>
                <c:pt idx="790" formatCode="General">
                  <c:v>-7.33332191621275E-4</c:v>
                </c:pt>
                <c:pt idx="791" formatCode="General">
                  <c:v>-7.25308847334384E-4</c:v>
                </c:pt>
                <c:pt idx="792" formatCode="General">
                  <c:v>-7.2464871645613405E-4</c:v>
                </c:pt>
                <c:pt idx="793" formatCode="General">
                  <c:v>-7.2680905093310498E-4</c:v>
                </c:pt>
                <c:pt idx="794" formatCode="General">
                  <c:v>-7.3271965403160497E-4</c:v>
                </c:pt>
                <c:pt idx="795" formatCode="General">
                  <c:v>-7.2682970144342604E-4</c:v>
                </c:pt>
                <c:pt idx="796" formatCode="General">
                  <c:v>-7.3081498350125395E-4</c:v>
                </c:pt>
                <c:pt idx="797" formatCode="General">
                  <c:v>-7.2389118024880996E-4</c:v>
                </c:pt>
                <c:pt idx="798" formatCode="General">
                  <c:v>-7.2128883280844097E-4</c:v>
                </c:pt>
                <c:pt idx="799" formatCode="General">
                  <c:v>-7.1974319963440602E-4</c:v>
                </c:pt>
                <c:pt idx="800" formatCode="General">
                  <c:v>-7.2414009684516E-4</c:v>
                </c:pt>
                <c:pt idx="801" formatCode="General">
                  <c:v>-7.2449636141450502E-4</c:v>
                </c:pt>
                <c:pt idx="802" formatCode="General">
                  <c:v>-7.1460468601417405E-4</c:v>
                </c:pt>
                <c:pt idx="803" formatCode="General">
                  <c:v>-7.1766417163411395E-4</c:v>
                </c:pt>
                <c:pt idx="804" formatCode="General">
                  <c:v>-7.1675889777399996E-4</c:v>
                </c:pt>
                <c:pt idx="805" formatCode="General">
                  <c:v>-7.2015698800902096E-4</c:v>
                </c:pt>
                <c:pt idx="806" formatCode="General">
                  <c:v>-7.2052115815153604E-4</c:v>
                </c:pt>
                <c:pt idx="807" formatCode="General">
                  <c:v>-7.1530628545417795E-4</c:v>
                </c:pt>
                <c:pt idx="808" formatCode="General">
                  <c:v>-7.1132929446134996E-4</c:v>
                </c:pt>
                <c:pt idx="809" formatCode="General">
                  <c:v>-7.1884869787107398E-4</c:v>
                </c:pt>
                <c:pt idx="810" formatCode="General">
                  <c:v>-7.1059865520127301E-4</c:v>
                </c:pt>
                <c:pt idx="811" formatCode="General">
                  <c:v>-7.1247347636605297E-4</c:v>
                </c:pt>
                <c:pt idx="812" formatCode="General">
                  <c:v>-7.19148647377728E-4</c:v>
                </c:pt>
                <c:pt idx="813" formatCode="General">
                  <c:v>-7.1231522283540696E-4</c:v>
                </c:pt>
                <c:pt idx="814" formatCode="General">
                  <c:v>-7.0147733563184495E-4</c:v>
                </c:pt>
                <c:pt idx="815" formatCode="General">
                  <c:v>-7.0971214966289496E-4</c:v>
                </c:pt>
                <c:pt idx="816" formatCode="General">
                  <c:v>-7.2017505169934303E-4</c:v>
                </c:pt>
                <c:pt idx="817" formatCode="General">
                  <c:v>-7.0886664312724997E-4</c:v>
                </c:pt>
                <c:pt idx="818" formatCode="General">
                  <c:v>-7.0342426704667104E-4</c:v>
                </c:pt>
                <c:pt idx="819" formatCode="General">
                  <c:v>-7.0628480132279203E-4</c:v>
                </c:pt>
                <c:pt idx="820" formatCode="General">
                  <c:v>-7.0697851586683995E-4</c:v>
                </c:pt>
                <c:pt idx="821" formatCode="General">
                  <c:v>-6.9733585920197703E-4</c:v>
                </c:pt>
                <c:pt idx="822" formatCode="General">
                  <c:v>-6.9976251924190505E-4</c:v>
                </c:pt>
                <c:pt idx="823" formatCode="General">
                  <c:v>-6.9865513100186697E-4</c:v>
                </c:pt>
                <c:pt idx="824" formatCode="General">
                  <c:v>-7.0640144142676802E-4</c:v>
                </c:pt>
                <c:pt idx="825" formatCode="General">
                  <c:v>-7.03244678198212E-4</c:v>
                </c:pt>
                <c:pt idx="826" formatCode="General">
                  <c:v>-6.9981817516662095E-4</c:v>
                </c:pt>
                <c:pt idx="827" formatCode="General">
                  <c:v>-7.0036646022634001E-4</c:v>
                </c:pt>
                <c:pt idx="828" formatCode="General">
                  <c:v>-7.0609596508933203E-4</c:v>
                </c:pt>
                <c:pt idx="829" formatCode="General">
                  <c:v>-6.9857388408839599E-4</c:v>
                </c:pt>
                <c:pt idx="830" formatCode="General">
                  <c:v>-6.9671965236268096E-4</c:v>
                </c:pt>
                <c:pt idx="831" formatCode="General">
                  <c:v>-6.9612991828977102E-4</c:v>
                </c:pt>
                <c:pt idx="832" formatCode="General">
                  <c:v>-7.0063389248170495E-4</c:v>
                </c:pt>
                <c:pt idx="833" formatCode="General">
                  <c:v>-6.9091683214097003E-4</c:v>
                </c:pt>
                <c:pt idx="834" formatCode="General">
                  <c:v>-6.9177865999805696E-4</c:v>
                </c:pt>
                <c:pt idx="835" formatCode="General">
                  <c:v>-6.8995158642592904E-4</c:v>
                </c:pt>
                <c:pt idx="836" formatCode="General">
                  <c:v>-6.9280880926215495E-4</c:v>
                </c:pt>
                <c:pt idx="837" formatCode="General">
                  <c:v>-6.8944773959126295E-4</c:v>
                </c:pt>
                <c:pt idx="838" formatCode="General">
                  <c:v>-6.9726690191942097E-4</c:v>
                </c:pt>
                <c:pt idx="839" formatCode="General">
                  <c:v>-7.0040234163136505E-4</c:v>
                </c:pt>
                <c:pt idx="840" formatCode="General">
                  <c:v>-6.94087576295722E-4</c:v>
                </c:pt>
                <c:pt idx="841" formatCode="General">
                  <c:v>-6.9534362225594205E-4</c:v>
                </c:pt>
                <c:pt idx="842" formatCode="General">
                  <c:v>-6.90314959988794E-4</c:v>
                </c:pt>
                <c:pt idx="843" formatCode="General">
                  <c:v>-6.9608340290041996E-4</c:v>
                </c:pt>
                <c:pt idx="844" formatCode="General">
                  <c:v>-6.8808597176657103E-4</c:v>
                </c:pt>
                <c:pt idx="845" formatCode="General">
                  <c:v>-6.8450143861194896E-4</c:v>
                </c:pt>
                <c:pt idx="846" formatCode="General">
                  <c:v>-6.88176527970311E-4</c:v>
                </c:pt>
                <c:pt idx="847" formatCode="General">
                  <c:v>-6.9869586880596905E-4</c:v>
                </c:pt>
                <c:pt idx="848" formatCode="General">
                  <c:v>-6.8250080253087395E-4</c:v>
                </c:pt>
                <c:pt idx="849" formatCode="General">
                  <c:v>-6.8041944003788702E-4</c:v>
                </c:pt>
                <c:pt idx="850" formatCode="General">
                  <c:v>-6.8737648056509798E-4</c:v>
                </c:pt>
                <c:pt idx="851" formatCode="General">
                  <c:v>-6.7896736249417795E-4</c:v>
                </c:pt>
                <c:pt idx="852" formatCode="General">
                  <c:v>-6.7921314182209705E-4</c:v>
                </c:pt>
                <c:pt idx="853" formatCode="General">
                  <c:v>-6.7725409534630601E-4</c:v>
                </c:pt>
                <c:pt idx="854" formatCode="General">
                  <c:v>-6.8487485347323298E-4</c:v>
                </c:pt>
                <c:pt idx="855" formatCode="General">
                  <c:v>-6.8173062221481404E-4</c:v>
                </c:pt>
                <c:pt idx="856" formatCode="General">
                  <c:v>-6.8144855304069795E-4</c:v>
                </c:pt>
                <c:pt idx="857" formatCode="General">
                  <c:v>-6.7207631891498499E-4</c:v>
                </c:pt>
                <c:pt idx="858" formatCode="General">
                  <c:v>-6.7369837756666004E-4</c:v>
                </c:pt>
                <c:pt idx="859" formatCode="General">
                  <c:v>-6.7427680710022901E-4</c:v>
                </c:pt>
                <c:pt idx="860" formatCode="General">
                  <c:v>-6.7609249790753702E-4</c:v>
                </c:pt>
                <c:pt idx="861" formatCode="General">
                  <c:v>-6.7740810659161705E-4</c:v>
                </c:pt>
                <c:pt idx="862" formatCode="General">
                  <c:v>-6.7837413184332199E-4</c:v>
                </c:pt>
                <c:pt idx="863" formatCode="General">
                  <c:v>-6.7926089295353501E-4</c:v>
                </c:pt>
                <c:pt idx="864" formatCode="General">
                  <c:v>-6.7584236096827205E-4</c:v>
                </c:pt>
                <c:pt idx="865" formatCode="General">
                  <c:v>-6.7375961965181598E-4</c:v>
                </c:pt>
                <c:pt idx="866" formatCode="General">
                  <c:v>-6.7849138297663199E-4</c:v>
                </c:pt>
                <c:pt idx="867" formatCode="General">
                  <c:v>-6.77984193229342E-4</c:v>
                </c:pt>
                <c:pt idx="868" formatCode="General">
                  <c:v>-6.7415298970061499E-4</c:v>
                </c:pt>
                <c:pt idx="869" formatCode="General">
                  <c:v>-6.7639379098647203E-4</c:v>
                </c:pt>
                <c:pt idx="870" formatCode="General">
                  <c:v>-6.8143994074243105E-4</c:v>
                </c:pt>
                <c:pt idx="871" formatCode="General">
                  <c:v>-6.7111426148681896E-4</c:v>
                </c:pt>
                <c:pt idx="872" formatCode="General">
                  <c:v>-6.6340618283105798E-4</c:v>
                </c:pt>
                <c:pt idx="873" formatCode="General">
                  <c:v>-6.6683862238213704E-4</c:v>
                </c:pt>
                <c:pt idx="874" formatCode="General">
                  <c:v>-6.7641261878775003E-4</c:v>
                </c:pt>
                <c:pt idx="875" formatCode="General">
                  <c:v>-6.6310508640958E-4</c:v>
                </c:pt>
                <c:pt idx="876" formatCode="General">
                  <c:v>-6.6535511546016396E-4</c:v>
                </c:pt>
                <c:pt idx="877" formatCode="General">
                  <c:v>-6.7322224492328295E-4</c:v>
                </c:pt>
                <c:pt idx="878" formatCode="General">
                  <c:v>-6.6371230723053995E-4</c:v>
                </c:pt>
                <c:pt idx="879" formatCode="General">
                  <c:v>-6.6299347987167198E-4</c:v>
                </c:pt>
                <c:pt idx="880" formatCode="General">
                  <c:v>-6.7005776028218405E-4</c:v>
                </c:pt>
                <c:pt idx="881" formatCode="General">
                  <c:v>-6.6189968948248605E-4</c:v>
                </c:pt>
                <c:pt idx="882" formatCode="General">
                  <c:v>-6.6876833040380298E-4</c:v>
                </c:pt>
                <c:pt idx="883" formatCode="General">
                  <c:v>-6.71758287123086E-4</c:v>
                </c:pt>
                <c:pt idx="884" formatCode="General">
                  <c:v>-6.6225993812692901E-4</c:v>
                </c:pt>
                <c:pt idx="885" formatCode="General">
                  <c:v>-6.6199687616616001E-4</c:v>
                </c:pt>
                <c:pt idx="886" formatCode="General">
                  <c:v>-6.6259264990212597E-4</c:v>
                </c:pt>
                <c:pt idx="887" formatCode="General">
                  <c:v>-6.6349145817358695E-4</c:v>
                </c:pt>
                <c:pt idx="888" formatCode="General">
                  <c:v>-6.5766519202157701E-4</c:v>
                </c:pt>
                <c:pt idx="889" formatCode="General">
                  <c:v>-6.5925262878912497E-4</c:v>
                </c:pt>
                <c:pt idx="890" formatCode="General">
                  <c:v>-6.5424085164002299E-4</c:v>
                </c:pt>
                <c:pt idx="891" formatCode="General">
                  <c:v>-6.5708270299177798E-4</c:v>
                </c:pt>
                <c:pt idx="892" formatCode="General">
                  <c:v>-6.6397465369873502E-4</c:v>
                </c:pt>
                <c:pt idx="893" formatCode="General">
                  <c:v>-6.6344160919644499E-4</c:v>
                </c:pt>
                <c:pt idx="894" formatCode="General">
                  <c:v>-6.5599242322680103E-4</c:v>
                </c:pt>
                <c:pt idx="895" formatCode="General">
                  <c:v>-6.5846993733742704E-4</c:v>
                </c:pt>
                <c:pt idx="896" formatCode="General">
                  <c:v>-6.5956726463529502E-4</c:v>
                </c:pt>
                <c:pt idx="897" formatCode="General">
                  <c:v>-6.5649191870868295E-4</c:v>
                </c:pt>
                <c:pt idx="898" formatCode="General">
                  <c:v>-6.6026057720505499E-4</c:v>
                </c:pt>
                <c:pt idx="899" formatCode="General">
                  <c:v>-6.4981319701542595E-4</c:v>
                </c:pt>
                <c:pt idx="900" formatCode="General">
                  <c:v>-6.5337493070073195E-4</c:v>
                </c:pt>
                <c:pt idx="901" formatCode="General">
                  <c:v>-6.4732873061622601E-4</c:v>
                </c:pt>
                <c:pt idx="902" formatCode="General">
                  <c:v>-6.50985682843327E-4</c:v>
                </c:pt>
                <c:pt idx="903" formatCode="General">
                  <c:v>-6.4840647900955297E-4</c:v>
                </c:pt>
                <c:pt idx="904" formatCode="General">
                  <c:v>-6.5396088583427603E-4</c:v>
                </c:pt>
                <c:pt idx="905" formatCode="General">
                  <c:v>-6.5314872719626999E-4</c:v>
                </c:pt>
                <c:pt idx="906" formatCode="General">
                  <c:v>-6.4888305227731296E-4</c:v>
                </c:pt>
                <c:pt idx="907" formatCode="General">
                  <c:v>-6.5661323001601005E-4</c:v>
                </c:pt>
                <c:pt idx="908" formatCode="General">
                  <c:v>-6.57148182990142E-4</c:v>
                </c:pt>
                <c:pt idx="909" formatCode="General">
                  <c:v>-6.4811356808717395E-4</c:v>
                </c:pt>
                <c:pt idx="910" formatCode="General">
                  <c:v>-6.5020483020092204E-4</c:v>
                </c:pt>
                <c:pt idx="911" formatCode="General">
                  <c:v>-6.5283702651332503E-4</c:v>
                </c:pt>
                <c:pt idx="912" formatCode="General">
                  <c:v>-6.4272503261094695E-4</c:v>
                </c:pt>
                <c:pt idx="913" formatCode="General">
                  <c:v>-6.4438877463025303E-4</c:v>
                </c:pt>
                <c:pt idx="914" formatCode="General">
                  <c:v>-6.4754407132109996E-4</c:v>
                </c:pt>
                <c:pt idx="915" formatCode="General">
                  <c:v>-6.5088168804569601E-4</c:v>
                </c:pt>
                <c:pt idx="916" formatCode="General">
                  <c:v>-6.4510609367842699E-4</c:v>
                </c:pt>
                <c:pt idx="917" formatCode="General">
                  <c:v>-6.4148599877395201E-4</c:v>
                </c:pt>
                <c:pt idx="918" formatCode="General">
                  <c:v>-6.4670583989036897E-4</c:v>
                </c:pt>
                <c:pt idx="919" formatCode="General">
                  <c:v>-6.4454428522067004E-4</c:v>
                </c:pt>
                <c:pt idx="920" formatCode="General">
                  <c:v>-6.4300918013938295E-4</c:v>
                </c:pt>
                <c:pt idx="921" formatCode="General">
                  <c:v>-6.4141256334637796E-4</c:v>
                </c:pt>
                <c:pt idx="922" formatCode="General">
                  <c:v>-6.3853845885396602E-4</c:v>
                </c:pt>
                <c:pt idx="923" formatCode="General">
                  <c:v>-6.4686642130616103E-4</c:v>
                </c:pt>
                <c:pt idx="924" formatCode="General">
                  <c:v>-6.3504222459907203E-4</c:v>
                </c:pt>
                <c:pt idx="925" formatCode="General">
                  <c:v>-6.3737586830286605E-4</c:v>
                </c:pt>
                <c:pt idx="926" formatCode="General">
                  <c:v>-6.3653012858216201E-4</c:v>
                </c:pt>
                <c:pt idx="927" formatCode="General">
                  <c:v>-6.4471876410671395E-4</c:v>
                </c:pt>
                <c:pt idx="928" formatCode="General">
                  <c:v>-6.3991853638506501E-4</c:v>
                </c:pt>
                <c:pt idx="929" formatCode="General">
                  <c:v>-6.3406760668361002E-4</c:v>
                </c:pt>
                <c:pt idx="930" formatCode="General">
                  <c:v>-6.4552437320312896E-4</c:v>
                </c:pt>
                <c:pt idx="931" formatCode="General">
                  <c:v>-6.4304114034697104E-4</c:v>
                </c:pt>
                <c:pt idx="932" formatCode="General">
                  <c:v>-6.3939722534548998E-4</c:v>
                </c:pt>
                <c:pt idx="933" formatCode="General">
                  <c:v>-6.3740026428309399E-4</c:v>
                </c:pt>
                <c:pt idx="934" formatCode="General">
                  <c:v>-6.2993151191705196E-4</c:v>
                </c:pt>
                <c:pt idx="935" formatCode="General">
                  <c:v>-6.3933082970543003E-4</c:v>
                </c:pt>
                <c:pt idx="936" formatCode="General">
                  <c:v>-6.4372237015499303E-4</c:v>
                </c:pt>
                <c:pt idx="937" formatCode="General">
                  <c:v>-6.3273417204158099E-4</c:v>
                </c:pt>
                <c:pt idx="938" formatCode="General">
                  <c:v>-6.28958607054575E-4</c:v>
                </c:pt>
                <c:pt idx="939" formatCode="General">
                  <c:v>-6.2831515858096201E-4</c:v>
                </c:pt>
                <c:pt idx="940" formatCode="General">
                  <c:v>-6.29769134529792E-4</c:v>
                </c:pt>
                <c:pt idx="941" formatCode="General">
                  <c:v>-6.4383633780220901E-4</c:v>
                </c:pt>
                <c:pt idx="942" formatCode="General">
                  <c:v>-6.2691868366808901E-4</c:v>
                </c:pt>
                <c:pt idx="943" formatCode="General">
                  <c:v>-6.25122506325019E-4</c:v>
                </c:pt>
                <c:pt idx="944" formatCode="General">
                  <c:v>-6.3168904521703905E-4</c:v>
                </c:pt>
                <c:pt idx="945" formatCode="General">
                  <c:v>-6.2506862317544701E-4</c:v>
                </c:pt>
                <c:pt idx="946" formatCode="General">
                  <c:v>-6.21020143204246E-4</c:v>
                </c:pt>
                <c:pt idx="947" formatCode="General">
                  <c:v>-6.2368421596563698E-4</c:v>
                </c:pt>
                <c:pt idx="948" formatCode="General">
                  <c:v>-6.3814977319586299E-4</c:v>
                </c:pt>
                <c:pt idx="949" formatCode="General">
                  <c:v>-6.2098836861109103E-4</c:v>
                </c:pt>
                <c:pt idx="950" formatCode="General">
                  <c:v>-6.3983736793687203E-4</c:v>
                </c:pt>
                <c:pt idx="951" formatCode="General">
                  <c:v>-6.2854925855986997E-4</c:v>
                </c:pt>
                <c:pt idx="952" formatCode="General">
                  <c:v>-6.2366038305389096E-4</c:v>
                </c:pt>
                <c:pt idx="953" formatCode="General">
                  <c:v>-6.3991866001223102E-4</c:v>
                </c:pt>
                <c:pt idx="954" formatCode="General">
                  <c:v>-6.2507657235865701E-4</c:v>
                </c:pt>
                <c:pt idx="955" formatCode="General">
                  <c:v>-6.2917554264547905E-4</c:v>
                </c:pt>
                <c:pt idx="956" formatCode="General">
                  <c:v>-6.2182379178453103E-4</c:v>
                </c:pt>
                <c:pt idx="957" formatCode="General">
                  <c:v>-6.1536855487156204E-4</c:v>
                </c:pt>
                <c:pt idx="958" formatCode="General">
                  <c:v>-6.3167398771317895E-4</c:v>
                </c:pt>
                <c:pt idx="959" formatCode="General">
                  <c:v>-6.2464268714119303E-4</c:v>
                </c:pt>
                <c:pt idx="960" formatCode="General">
                  <c:v>-6.1945665906831197E-4</c:v>
                </c:pt>
                <c:pt idx="961" formatCode="General">
                  <c:v>-6.2671739916680795E-4</c:v>
                </c:pt>
                <c:pt idx="962" formatCode="General">
                  <c:v>-6.2703907740585204E-4</c:v>
                </c:pt>
                <c:pt idx="963" formatCode="General">
                  <c:v>-6.2255651228735102E-4</c:v>
                </c:pt>
                <c:pt idx="964" formatCode="General">
                  <c:v>-6.2386855917281403E-4</c:v>
                </c:pt>
                <c:pt idx="965" formatCode="General">
                  <c:v>-6.1421503525993797E-4</c:v>
                </c:pt>
                <c:pt idx="966" formatCode="General">
                  <c:v>-6.24846195394573E-4</c:v>
                </c:pt>
                <c:pt idx="967" formatCode="General">
                  <c:v>-6.1794317987623004E-4</c:v>
                </c:pt>
                <c:pt idx="968" formatCode="General">
                  <c:v>-6.2528449021754195E-4</c:v>
                </c:pt>
                <c:pt idx="969" formatCode="General">
                  <c:v>-6.1944795860171002E-4</c:v>
                </c:pt>
                <c:pt idx="970" formatCode="General">
                  <c:v>-6.1063002202357396E-4</c:v>
                </c:pt>
                <c:pt idx="971" formatCode="General">
                  <c:v>-6.2172085590728404E-4</c:v>
                </c:pt>
                <c:pt idx="972" formatCode="General">
                  <c:v>-6.2912055884798204E-4</c:v>
                </c:pt>
                <c:pt idx="973" formatCode="General">
                  <c:v>-6.2482582773890495E-4</c:v>
                </c:pt>
                <c:pt idx="974" formatCode="General">
                  <c:v>-6.1437436256414895E-4</c:v>
                </c:pt>
                <c:pt idx="975" formatCode="General">
                  <c:v>-6.1789371999564004E-4</c:v>
                </c:pt>
                <c:pt idx="976" formatCode="General">
                  <c:v>-6.0692747037567401E-4</c:v>
                </c:pt>
                <c:pt idx="977" formatCode="General">
                  <c:v>-6.1616002069404504E-4</c:v>
                </c:pt>
                <c:pt idx="978" formatCode="General">
                  <c:v>-6.10390183865465E-4</c:v>
                </c:pt>
                <c:pt idx="979" formatCode="General">
                  <c:v>-6.1334193945486698E-4</c:v>
                </c:pt>
                <c:pt idx="980" formatCode="General">
                  <c:v>-6.1026520837620195E-4</c:v>
                </c:pt>
                <c:pt idx="981" formatCode="General">
                  <c:v>-6.0285337318037005E-4</c:v>
                </c:pt>
                <c:pt idx="982" formatCode="General">
                  <c:v>-6.0943950333867698E-4</c:v>
                </c:pt>
                <c:pt idx="983" formatCode="General">
                  <c:v>-6.1076291477804297E-4</c:v>
                </c:pt>
                <c:pt idx="984" formatCode="General">
                  <c:v>-6.1966109939506605E-4</c:v>
                </c:pt>
                <c:pt idx="985" formatCode="General">
                  <c:v>-6.0867917417181195E-4</c:v>
                </c:pt>
                <c:pt idx="986" formatCode="General">
                  <c:v>-6.0626692424955303E-4</c:v>
                </c:pt>
                <c:pt idx="987" formatCode="General">
                  <c:v>-6.1114849217952603E-4</c:v>
                </c:pt>
                <c:pt idx="988" formatCode="General">
                  <c:v>-6.1025691816640596E-4</c:v>
                </c:pt>
                <c:pt idx="989" formatCode="General">
                  <c:v>-6.0340436044818496E-4</c:v>
                </c:pt>
                <c:pt idx="990" formatCode="General">
                  <c:v>-6.0749356244747398E-4</c:v>
                </c:pt>
                <c:pt idx="991" formatCode="General">
                  <c:v>-6.10484256902251E-4</c:v>
                </c:pt>
                <c:pt idx="992" formatCode="General">
                  <c:v>-6.0215101340317298E-4</c:v>
                </c:pt>
                <c:pt idx="993" formatCode="General">
                  <c:v>-5.9767579600223297E-4</c:v>
                </c:pt>
                <c:pt idx="994" formatCode="General">
                  <c:v>-6.1436911072079302E-4</c:v>
                </c:pt>
                <c:pt idx="995" formatCode="General">
                  <c:v>-6.1033286688321603E-4</c:v>
                </c:pt>
                <c:pt idx="996" formatCode="General">
                  <c:v>-6.0984105180055404E-4</c:v>
                </c:pt>
                <c:pt idx="997" formatCode="General">
                  <c:v>-6.0271485732843E-4</c:v>
                </c:pt>
                <c:pt idx="998" formatCode="General">
                  <c:v>-6.11081636525734E-4</c:v>
                </c:pt>
                <c:pt idx="999" formatCode="General">
                  <c:v>-5.9922102816679403E-4</c:v>
                </c:pt>
                <c:pt idx="1000" formatCode="General">
                  <c:v>-6.0656289881426905E-4</c:v>
                </c:pt>
                <c:pt idx="1001" formatCode="General">
                  <c:v>-6.1073866741121895E-4</c:v>
                </c:pt>
                <c:pt idx="1002" formatCode="General">
                  <c:v>-5.9445672752375103E-4</c:v>
                </c:pt>
                <c:pt idx="1003" formatCode="General">
                  <c:v>-6.0209078458202305E-4</c:v>
                </c:pt>
                <c:pt idx="1004" formatCode="General">
                  <c:v>-5.9837701242509804E-4</c:v>
                </c:pt>
                <c:pt idx="1005" formatCode="General">
                  <c:v>-6.02659736674975E-4</c:v>
                </c:pt>
                <c:pt idx="1006" formatCode="General">
                  <c:v>-6.0008837553045496E-4</c:v>
                </c:pt>
                <c:pt idx="1007" formatCode="General">
                  <c:v>-5.9100915350158404E-4</c:v>
                </c:pt>
                <c:pt idx="1008" formatCode="General">
                  <c:v>-6.0089847870641001E-4</c:v>
                </c:pt>
                <c:pt idx="1009" formatCode="General">
                  <c:v>-5.9667240214870596E-4</c:v>
                </c:pt>
                <c:pt idx="1010" formatCode="General">
                  <c:v>-6.0089643227713896E-4</c:v>
                </c:pt>
                <c:pt idx="1011" formatCode="General">
                  <c:v>-5.9733622930934003E-4</c:v>
                </c:pt>
                <c:pt idx="1012" formatCode="General">
                  <c:v>-5.9980515404463102E-4</c:v>
                </c:pt>
                <c:pt idx="1013" formatCode="General">
                  <c:v>-5.97827519016492E-4</c:v>
                </c:pt>
                <c:pt idx="1014" formatCode="General">
                  <c:v>-6.0554107488032798E-4</c:v>
                </c:pt>
                <c:pt idx="1015" formatCode="General">
                  <c:v>-5.8801931600146204E-4</c:v>
                </c:pt>
                <c:pt idx="1016" formatCode="General">
                  <c:v>-5.8933596918360996E-4</c:v>
                </c:pt>
                <c:pt idx="1017" formatCode="General">
                  <c:v>-5.9399598079330101E-4</c:v>
                </c:pt>
                <c:pt idx="1018" formatCode="General">
                  <c:v>-5.9304151199394896E-4</c:v>
                </c:pt>
                <c:pt idx="1019" formatCode="General">
                  <c:v>-5.9376242103377497E-4</c:v>
                </c:pt>
                <c:pt idx="1020" formatCode="General">
                  <c:v>-5.9414103194178197E-4</c:v>
                </c:pt>
                <c:pt idx="1021" formatCode="General">
                  <c:v>-5.8368889742908402E-4</c:v>
                </c:pt>
                <c:pt idx="1022" formatCode="General">
                  <c:v>-5.9797703804294301E-4</c:v>
                </c:pt>
                <c:pt idx="1023" formatCode="General">
                  <c:v>-5.9624924377290505E-4</c:v>
                </c:pt>
                <c:pt idx="1024" formatCode="General">
                  <c:v>-5.8994609048506003E-4</c:v>
                </c:pt>
                <c:pt idx="1025" formatCode="General">
                  <c:v>-5.8472498769351401E-4</c:v>
                </c:pt>
                <c:pt idx="1026" formatCode="General">
                  <c:v>-5.9745118196662301E-4</c:v>
                </c:pt>
                <c:pt idx="1027" formatCode="General">
                  <c:v>-5.9487187035020799E-4</c:v>
                </c:pt>
                <c:pt idx="1028" formatCode="General">
                  <c:v>-5.8995039061674598E-4</c:v>
                </c:pt>
                <c:pt idx="1029" formatCode="General">
                  <c:v>-5.9091884575817395E-4</c:v>
                </c:pt>
                <c:pt idx="1030" formatCode="General">
                  <c:v>-5.9424677108884001E-4</c:v>
                </c:pt>
                <c:pt idx="1031" formatCode="General">
                  <c:v>-5.8711135878194401E-4</c:v>
                </c:pt>
                <c:pt idx="1032" formatCode="General">
                  <c:v>-5.8366294632169699E-4</c:v>
                </c:pt>
                <c:pt idx="1033" formatCode="General">
                  <c:v>-5.8477423815763601E-4</c:v>
                </c:pt>
                <c:pt idx="1034" formatCode="General">
                  <c:v>-5.8298562907439897E-4</c:v>
                </c:pt>
                <c:pt idx="1035" formatCode="General">
                  <c:v>-5.8196258576606098E-4</c:v>
                </c:pt>
                <c:pt idx="1036" formatCode="General">
                  <c:v>-5.8711141023939798E-4</c:v>
                </c:pt>
                <c:pt idx="1037" formatCode="General">
                  <c:v>-5.8339689136964099E-4</c:v>
                </c:pt>
                <c:pt idx="1038" formatCode="General">
                  <c:v>-5.8333107719685598E-4</c:v>
                </c:pt>
                <c:pt idx="1039" formatCode="General">
                  <c:v>-5.8297850064522401E-4</c:v>
                </c:pt>
                <c:pt idx="1040" formatCode="General">
                  <c:v>-5.7821249454335097E-4</c:v>
                </c:pt>
                <c:pt idx="1041" formatCode="General">
                  <c:v>-5.8928194045058599E-4</c:v>
                </c:pt>
                <c:pt idx="1042" formatCode="General">
                  <c:v>-5.8379148019867201E-4</c:v>
                </c:pt>
                <c:pt idx="1043" formatCode="General">
                  <c:v>-5.8581301767222298E-4</c:v>
                </c:pt>
                <c:pt idx="1044" formatCode="General">
                  <c:v>-5.9446703241626704E-4</c:v>
                </c:pt>
                <c:pt idx="1045" formatCode="General">
                  <c:v>-5.8235352653509197E-4</c:v>
                </c:pt>
                <c:pt idx="1046" formatCode="General">
                  <c:v>-5.8996965609605799E-4</c:v>
                </c:pt>
                <c:pt idx="1047" formatCode="General">
                  <c:v>-5.8950503959728101E-4</c:v>
                </c:pt>
                <c:pt idx="1048" formatCode="General">
                  <c:v>-5.8306831582405599E-4</c:v>
                </c:pt>
                <c:pt idx="1049" formatCode="General">
                  <c:v>-5.7999635670843801E-4</c:v>
                </c:pt>
                <c:pt idx="1050" formatCode="General">
                  <c:v>-5.7309913142208804E-4</c:v>
                </c:pt>
                <c:pt idx="1051" formatCode="General">
                  <c:v>-5.7652160287497897E-4</c:v>
                </c:pt>
                <c:pt idx="1052" formatCode="General">
                  <c:v>-5.7590164567516901E-4</c:v>
                </c:pt>
                <c:pt idx="1053" formatCode="General">
                  <c:v>-5.7586145054287297E-4</c:v>
                </c:pt>
                <c:pt idx="1054" formatCode="General">
                  <c:v>-5.85012766307602E-4</c:v>
                </c:pt>
                <c:pt idx="1055" formatCode="General">
                  <c:v>-5.81011687812414E-4</c:v>
                </c:pt>
                <c:pt idx="1056" formatCode="General">
                  <c:v>-5.7958497959008197E-4</c:v>
                </c:pt>
                <c:pt idx="1057" formatCode="General">
                  <c:v>-5.7796882045707597E-4</c:v>
                </c:pt>
                <c:pt idx="1058" formatCode="General">
                  <c:v>-5.7625466068636402E-4</c:v>
                </c:pt>
                <c:pt idx="1059" formatCode="General">
                  <c:v>-5.7939855399303305E-4</c:v>
                </c:pt>
                <c:pt idx="1060" formatCode="General">
                  <c:v>-5.7419408970240196E-4</c:v>
                </c:pt>
                <c:pt idx="1061" formatCode="General">
                  <c:v>-5.7877496298114296E-4</c:v>
                </c:pt>
                <c:pt idx="1062" formatCode="General">
                  <c:v>-5.72561426668969E-4</c:v>
                </c:pt>
                <c:pt idx="1063" formatCode="General">
                  <c:v>-5.8185776263709201E-4</c:v>
                </c:pt>
                <c:pt idx="1064" formatCode="General">
                  <c:v>-5.7747462832930603E-4</c:v>
                </c:pt>
                <c:pt idx="1065" formatCode="General">
                  <c:v>-5.7330100361135201E-4</c:v>
                </c:pt>
                <c:pt idx="1066" formatCode="General">
                  <c:v>-5.8256848263923695E-4</c:v>
                </c:pt>
                <c:pt idx="1067" formatCode="General">
                  <c:v>-5.73589565535005E-4</c:v>
                </c:pt>
                <c:pt idx="1068" formatCode="General">
                  <c:v>-5.7355233091358404E-4</c:v>
                </c:pt>
                <c:pt idx="1069" formatCode="General">
                  <c:v>-5.7221877142333199E-4</c:v>
                </c:pt>
                <c:pt idx="1070" formatCode="General">
                  <c:v>-5.6938818895492505E-4</c:v>
                </c:pt>
                <c:pt idx="1071" formatCode="General">
                  <c:v>-5.7469843894768799E-4</c:v>
                </c:pt>
                <c:pt idx="1072" formatCode="General">
                  <c:v>-5.7114559837921001E-4</c:v>
                </c:pt>
                <c:pt idx="1073" formatCode="General">
                  <c:v>-5.7699709715834397E-4</c:v>
                </c:pt>
                <c:pt idx="1074" formatCode="General">
                  <c:v>-5.8936574169377205E-4</c:v>
                </c:pt>
                <c:pt idx="1075" formatCode="General">
                  <c:v>-5.7005064604074695E-4</c:v>
                </c:pt>
                <c:pt idx="1076" formatCode="General">
                  <c:v>-5.8305052784817695E-4</c:v>
                </c:pt>
                <c:pt idx="1077" formatCode="General">
                  <c:v>-5.6972494262467598E-4</c:v>
                </c:pt>
                <c:pt idx="1078" formatCode="General">
                  <c:v>-5.7826612752280397E-4</c:v>
                </c:pt>
                <c:pt idx="1079" formatCode="General">
                  <c:v>-5.7633406758207705E-4</c:v>
                </c:pt>
                <c:pt idx="1080" formatCode="General">
                  <c:v>-5.6881995940899705E-4</c:v>
                </c:pt>
                <c:pt idx="1081" formatCode="General">
                  <c:v>-5.6413651872094296E-4</c:v>
                </c:pt>
                <c:pt idx="1082" formatCode="General">
                  <c:v>-5.6254604311899701E-4</c:v>
                </c:pt>
                <c:pt idx="1083" formatCode="General">
                  <c:v>-5.6119511629651095E-4</c:v>
                </c:pt>
                <c:pt idx="1084" formatCode="General">
                  <c:v>-5.6475215918590205E-4</c:v>
                </c:pt>
                <c:pt idx="1085" formatCode="General">
                  <c:v>-5.6576981682399097E-4</c:v>
                </c:pt>
                <c:pt idx="1086" formatCode="General">
                  <c:v>-5.5795898119069803E-4</c:v>
                </c:pt>
                <c:pt idx="1087" formatCode="General">
                  <c:v>-5.6340422305034402E-4</c:v>
                </c:pt>
                <c:pt idx="1088" formatCode="General">
                  <c:v>-5.58840043894747E-4</c:v>
                </c:pt>
                <c:pt idx="1089" formatCode="General">
                  <c:v>-5.7060332877350195E-4</c:v>
                </c:pt>
                <c:pt idx="1090" formatCode="General">
                  <c:v>-5.6318925299938204E-4</c:v>
                </c:pt>
                <c:pt idx="1091" formatCode="General">
                  <c:v>-5.5910415812339897E-4</c:v>
                </c:pt>
                <c:pt idx="1092" formatCode="General">
                  <c:v>-5.63242533253137E-4</c:v>
                </c:pt>
                <c:pt idx="1093" formatCode="General">
                  <c:v>-5.6868496624911996E-4</c:v>
                </c:pt>
                <c:pt idx="1094" formatCode="General">
                  <c:v>-5.5586052141330103E-4</c:v>
                </c:pt>
                <c:pt idx="1095" formatCode="General">
                  <c:v>-5.5341956480778603E-4</c:v>
                </c:pt>
                <c:pt idx="1096" formatCode="General">
                  <c:v>-5.6197453976012995E-4</c:v>
                </c:pt>
                <c:pt idx="1097" formatCode="General">
                  <c:v>-5.6813491129397201E-4</c:v>
                </c:pt>
                <c:pt idx="1098" formatCode="General">
                  <c:v>-5.6162088749027895E-4</c:v>
                </c:pt>
                <c:pt idx="1099" formatCode="General">
                  <c:v>-5.6055554872531802E-4</c:v>
                </c:pt>
                <c:pt idx="1100" formatCode="General">
                  <c:v>-5.6436091682880002E-4</c:v>
                </c:pt>
                <c:pt idx="1101" formatCode="General">
                  <c:v>-5.5682471271350197E-4</c:v>
                </c:pt>
                <c:pt idx="1102" formatCode="General">
                  <c:v>-5.6401881463124799E-4</c:v>
                </c:pt>
                <c:pt idx="1103" formatCode="General">
                  <c:v>-5.6479643162290398E-4</c:v>
                </c:pt>
                <c:pt idx="1104" formatCode="General">
                  <c:v>-5.6146093944938998E-4</c:v>
                </c:pt>
                <c:pt idx="1105" formatCode="General">
                  <c:v>-5.5521178093355004E-4</c:v>
                </c:pt>
                <c:pt idx="1106" formatCode="General">
                  <c:v>-5.5065355222145304E-4</c:v>
                </c:pt>
                <c:pt idx="1107" formatCode="General">
                  <c:v>-5.60331449424879E-4</c:v>
                </c:pt>
                <c:pt idx="1108" formatCode="General">
                  <c:v>-5.5697477064111105E-4</c:v>
                </c:pt>
                <c:pt idx="1109" formatCode="General">
                  <c:v>-5.5159832882647098E-4</c:v>
                </c:pt>
                <c:pt idx="1110" formatCode="General">
                  <c:v>-5.5477003998008001E-4</c:v>
                </c:pt>
                <c:pt idx="1111" formatCode="General">
                  <c:v>-5.6178407969763604E-4</c:v>
                </c:pt>
                <c:pt idx="1112" formatCode="General">
                  <c:v>-5.6124408261216702E-4</c:v>
                </c:pt>
                <c:pt idx="1113" formatCode="General">
                  <c:v>-5.6602967330493699E-4</c:v>
                </c:pt>
                <c:pt idx="1114" formatCode="General">
                  <c:v>-5.4507599760177702E-4</c:v>
                </c:pt>
                <c:pt idx="1115" formatCode="General">
                  <c:v>-5.53189952598523E-4</c:v>
                </c:pt>
                <c:pt idx="1116" formatCode="General">
                  <c:v>-5.5224549465758598E-4</c:v>
                </c:pt>
                <c:pt idx="1117" formatCode="General">
                  <c:v>-5.5507702343718596E-4</c:v>
                </c:pt>
                <c:pt idx="1118" formatCode="General">
                  <c:v>-5.5235049800296304E-4</c:v>
                </c:pt>
                <c:pt idx="1119" formatCode="General">
                  <c:v>-5.52064712883037E-4</c:v>
                </c:pt>
                <c:pt idx="1120" formatCode="General">
                  <c:v>-5.4877810834002595E-4</c:v>
                </c:pt>
                <c:pt idx="1121" formatCode="General">
                  <c:v>-5.5713432830036599E-4</c:v>
                </c:pt>
                <c:pt idx="1122" formatCode="General">
                  <c:v>-5.5632158847502297E-4</c:v>
                </c:pt>
                <c:pt idx="1123" formatCode="General">
                  <c:v>-5.5271628941302704E-4</c:v>
                </c:pt>
                <c:pt idx="1124" formatCode="General">
                  <c:v>-5.5202729234169303E-4</c:v>
                </c:pt>
                <c:pt idx="1125" formatCode="General">
                  <c:v>-5.5843307330101998E-4</c:v>
                </c:pt>
                <c:pt idx="1126" formatCode="General">
                  <c:v>-5.5252847428158801E-4</c:v>
                </c:pt>
                <c:pt idx="1127" formatCode="General">
                  <c:v>-5.5051376301205597E-4</c:v>
                </c:pt>
                <c:pt idx="1128" formatCode="General">
                  <c:v>-5.4367472747319904E-4</c:v>
                </c:pt>
                <c:pt idx="1129" formatCode="General">
                  <c:v>-5.5685623778117897E-4</c:v>
                </c:pt>
                <c:pt idx="1130" formatCode="General">
                  <c:v>-5.4755712689543801E-4</c:v>
                </c:pt>
                <c:pt idx="1131" formatCode="General">
                  <c:v>-5.5412475915744103E-4</c:v>
                </c:pt>
                <c:pt idx="1132" formatCode="General">
                  <c:v>-5.4917508231718405E-4</c:v>
                </c:pt>
                <c:pt idx="1133" formatCode="General">
                  <c:v>-5.5108015666395103E-4</c:v>
                </c:pt>
                <c:pt idx="1134" formatCode="General">
                  <c:v>-5.4847088460297595E-4</c:v>
                </c:pt>
                <c:pt idx="1135" formatCode="General">
                  <c:v>-5.4173400374884996E-4</c:v>
                </c:pt>
                <c:pt idx="1136" formatCode="General">
                  <c:v>-5.4885258645016497E-4</c:v>
                </c:pt>
                <c:pt idx="1137" formatCode="General">
                  <c:v>-5.4311497781555404E-4</c:v>
                </c:pt>
                <c:pt idx="1138" formatCode="General">
                  <c:v>-5.4613874710906498E-4</c:v>
                </c:pt>
                <c:pt idx="1139" formatCode="General">
                  <c:v>-5.4541338826591401E-4</c:v>
                </c:pt>
                <c:pt idx="1140" formatCode="General">
                  <c:v>-5.5184643637175496E-4</c:v>
                </c:pt>
                <c:pt idx="1141" formatCode="General">
                  <c:v>-5.5316034923758798E-4</c:v>
                </c:pt>
                <c:pt idx="1142" formatCode="General">
                  <c:v>-5.3818659283453804E-4</c:v>
                </c:pt>
                <c:pt idx="1143" formatCode="General">
                  <c:v>-5.5071987707110603E-4</c:v>
                </c:pt>
                <c:pt idx="1144" formatCode="General">
                  <c:v>-5.4854734520988502E-4</c:v>
                </c:pt>
                <c:pt idx="1145" formatCode="General">
                  <c:v>-5.4303339223870501E-4</c:v>
                </c:pt>
                <c:pt idx="1146" formatCode="General">
                  <c:v>-5.35273863744318E-4</c:v>
                </c:pt>
                <c:pt idx="1147" formatCode="General">
                  <c:v>-5.4521615855499504E-4</c:v>
                </c:pt>
                <c:pt idx="1148" formatCode="General">
                  <c:v>-5.3916875684115097E-4</c:v>
                </c:pt>
                <c:pt idx="1149" formatCode="General">
                  <c:v>-5.4770600700883895E-4</c:v>
                </c:pt>
                <c:pt idx="1150" formatCode="General">
                  <c:v>-5.44635959568217E-4</c:v>
                </c:pt>
                <c:pt idx="1151" formatCode="General">
                  <c:v>-5.3550720045867804E-4</c:v>
                </c:pt>
                <c:pt idx="1152" formatCode="General">
                  <c:v>-5.4027654676913498E-4</c:v>
                </c:pt>
                <c:pt idx="1153" formatCode="General">
                  <c:v>-5.4117894420893501E-4</c:v>
                </c:pt>
                <c:pt idx="1154" formatCode="General">
                  <c:v>-5.4607809869494802E-4</c:v>
                </c:pt>
                <c:pt idx="1155" formatCode="General">
                  <c:v>-5.3970960516776701E-4</c:v>
                </c:pt>
                <c:pt idx="1156" formatCode="General">
                  <c:v>-5.4313219280866204E-4</c:v>
                </c:pt>
                <c:pt idx="1157" formatCode="General">
                  <c:v>-5.3856677649101296E-4</c:v>
                </c:pt>
                <c:pt idx="1158" formatCode="General">
                  <c:v>-5.3398593436774003E-4</c:v>
                </c:pt>
                <c:pt idx="1159" formatCode="General">
                  <c:v>-5.4137367053747802E-4</c:v>
                </c:pt>
                <c:pt idx="1160" formatCode="General">
                  <c:v>-5.4451622254780504E-4</c:v>
                </c:pt>
                <c:pt idx="1161" formatCode="General">
                  <c:v>-5.3807086167807403E-4</c:v>
                </c:pt>
                <c:pt idx="1162" formatCode="General">
                  <c:v>-5.4416850823397903E-4</c:v>
                </c:pt>
                <c:pt idx="1163" formatCode="General">
                  <c:v>-5.3391415029410499E-4</c:v>
                </c:pt>
                <c:pt idx="1164" formatCode="General">
                  <c:v>-5.4471109680094803E-4</c:v>
                </c:pt>
                <c:pt idx="1165" formatCode="General">
                  <c:v>-5.47451783187424E-4</c:v>
                </c:pt>
                <c:pt idx="1166" formatCode="General">
                  <c:v>-5.3354921934184896E-4</c:v>
                </c:pt>
                <c:pt idx="1167" formatCode="General">
                  <c:v>-5.4335096210189496E-4</c:v>
                </c:pt>
                <c:pt idx="1168" formatCode="General">
                  <c:v>-5.3737460145454803E-4</c:v>
                </c:pt>
                <c:pt idx="1169" formatCode="General">
                  <c:v>-5.4275916067159698E-4</c:v>
                </c:pt>
                <c:pt idx="1170" formatCode="General">
                  <c:v>-5.3070583896686096E-4</c:v>
                </c:pt>
                <c:pt idx="1171" formatCode="General">
                  <c:v>-5.3142994766375805E-4</c:v>
                </c:pt>
                <c:pt idx="1172" formatCode="General">
                  <c:v>-5.3057472950548902E-4</c:v>
                </c:pt>
                <c:pt idx="1173" formatCode="General">
                  <c:v>-5.3399901869487297E-4</c:v>
                </c:pt>
                <c:pt idx="1174" formatCode="General">
                  <c:v>-5.3560660164568498E-4</c:v>
                </c:pt>
                <c:pt idx="1175" formatCode="General">
                  <c:v>-5.2694636730330098E-4</c:v>
                </c:pt>
                <c:pt idx="1176" formatCode="General">
                  <c:v>-5.3280444646344705E-4</c:v>
                </c:pt>
                <c:pt idx="1177" formatCode="General">
                  <c:v>-5.3746911640119798E-4</c:v>
                </c:pt>
                <c:pt idx="1178" formatCode="General">
                  <c:v>-5.3312386591128401E-4</c:v>
                </c:pt>
                <c:pt idx="1179" formatCode="General">
                  <c:v>-5.3800047814349101E-4</c:v>
                </c:pt>
                <c:pt idx="1180" formatCode="General">
                  <c:v>-5.3962288929474799E-4</c:v>
                </c:pt>
                <c:pt idx="1181" formatCode="General">
                  <c:v>-5.3128340892807805E-4</c:v>
                </c:pt>
                <c:pt idx="1182" formatCode="General">
                  <c:v>-5.2100770583734699E-4</c:v>
                </c:pt>
                <c:pt idx="1183" formatCode="General">
                  <c:v>-5.3348119458688104E-4</c:v>
                </c:pt>
                <c:pt idx="1184" formatCode="General">
                  <c:v>-5.3019317293278505E-4</c:v>
                </c:pt>
                <c:pt idx="1185" formatCode="General">
                  <c:v>-5.2845332159256705E-4</c:v>
                </c:pt>
                <c:pt idx="1186" formatCode="General">
                  <c:v>-5.2249765269317199E-4</c:v>
                </c:pt>
                <c:pt idx="1187" formatCode="General">
                  <c:v>-5.3056054817122598E-4</c:v>
                </c:pt>
                <c:pt idx="1188" formatCode="General">
                  <c:v>-5.36414470375696E-4</c:v>
                </c:pt>
                <c:pt idx="1189" formatCode="General">
                  <c:v>-5.35306775228112E-4</c:v>
                </c:pt>
                <c:pt idx="1190" formatCode="General">
                  <c:v>-5.2886929129542903E-4</c:v>
                </c:pt>
                <c:pt idx="1191" formatCode="General">
                  <c:v>-5.2802647839065697E-4</c:v>
                </c:pt>
                <c:pt idx="1192" formatCode="General">
                  <c:v>-5.32497214245275E-4</c:v>
                </c:pt>
                <c:pt idx="1193" formatCode="General">
                  <c:v>-5.3524231506375602E-4</c:v>
                </c:pt>
                <c:pt idx="1194" formatCode="General">
                  <c:v>-5.32121615405517E-4</c:v>
                </c:pt>
                <c:pt idx="1195" formatCode="General">
                  <c:v>-5.2867414659505698E-4</c:v>
                </c:pt>
                <c:pt idx="1196" formatCode="General">
                  <c:v>-5.3048264707317096E-4</c:v>
                </c:pt>
                <c:pt idx="1197" formatCode="General">
                  <c:v>-5.2993071132470201E-4</c:v>
                </c:pt>
                <c:pt idx="1198" formatCode="General">
                  <c:v>-5.33404620152263E-4</c:v>
                </c:pt>
                <c:pt idx="1199" formatCode="General">
                  <c:v>-5.3100819197914896E-4</c:v>
                </c:pt>
                <c:pt idx="1200" formatCode="General">
                  <c:v>-5.3694195180473603E-4</c:v>
                </c:pt>
                <c:pt idx="1201" formatCode="General">
                  <c:v>-5.37422286943749E-4</c:v>
                </c:pt>
                <c:pt idx="1202" formatCode="General">
                  <c:v>-5.2858618806226102E-4</c:v>
                </c:pt>
                <c:pt idx="1203" formatCode="General">
                  <c:v>-5.2498683182999699E-4</c:v>
                </c:pt>
                <c:pt idx="1204" formatCode="General">
                  <c:v>-5.3188823215114705E-4</c:v>
                </c:pt>
                <c:pt idx="1205" formatCode="General">
                  <c:v>-5.2022793153234698E-4</c:v>
                </c:pt>
                <c:pt idx="1206" formatCode="General">
                  <c:v>-5.2089375644393703E-4</c:v>
                </c:pt>
                <c:pt idx="1207" formatCode="General">
                  <c:v>-5.2596109890556898E-4</c:v>
                </c:pt>
                <c:pt idx="1208" formatCode="General">
                  <c:v>-5.2414280450099003E-4</c:v>
                </c:pt>
                <c:pt idx="1209" formatCode="General">
                  <c:v>-5.3319080105165297E-4</c:v>
                </c:pt>
                <c:pt idx="1210" formatCode="General">
                  <c:v>-5.37511166263585E-4</c:v>
                </c:pt>
                <c:pt idx="1211" formatCode="General">
                  <c:v>-5.2587541953223E-4</c:v>
                </c:pt>
                <c:pt idx="1212" formatCode="General">
                  <c:v>-5.3310754516805697E-4</c:v>
                </c:pt>
                <c:pt idx="1213" formatCode="General">
                  <c:v>-5.3321155358389998E-4</c:v>
                </c:pt>
                <c:pt idx="1214" formatCode="General">
                  <c:v>-5.3127901454102903E-4</c:v>
                </c:pt>
                <c:pt idx="1215" formatCode="General">
                  <c:v>-5.2903557092169996E-4</c:v>
                </c:pt>
                <c:pt idx="1216" formatCode="General">
                  <c:v>-5.2600240925063004E-4</c:v>
                </c:pt>
                <c:pt idx="1217" formatCode="General">
                  <c:v>-5.1866916333495898E-4</c:v>
                </c:pt>
                <c:pt idx="1218" formatCode="General">
                  <c:v>-5.1775680708207703E-4</c:v>
                </c:pt>
                <c:pt idx="1219" formatCode="General">
                  <c:v>-5.2499501350972903E-4</c:v>
                </c:pt>
                <c:pt idx="1220" formatCode="General">
                  <c:v>-5.3311880271101296E-4</c:v>
                </c:pt>
                <c:pt idx="1221" formatCode="General">
                  <c:v>-5.1015095576913095E-4</c:v>
                </c:pt>
                <c:pt idx="1222" formatCode="General">
                  <c:v>-5.3008217087348395E-4</c:v>
                </c:pt>
                <c:pt idx="1223" formatCode="General">
                  <c:v>-5.1890705283270499E-4</c:v>
                </c:pt>
                <c:pt idx="1224" formatCode="General">
                  <c:v>-5.2226559932781898E-4</c:v>
                </c:pt>
                <c:pt idx="1225" formatCode="General">
                  <c:v>-5.1736845434911696E-4</c:v>
                </c:pt>
                <c:pt idx="1226" formatCode="General">
                  <c:v>-5.2468020791622604E-4</c:v>
                </c:pt>
                <c:pt idx="1227" formatCode="General">
                  <c:v>-5.1839494104441301E-4</c:v>
                </c:pt>
                <c:pt idx="1228" formatCode="General">
                  <c:v>-5.1920229604227595E-4</c:v>
                </c:pt>
                <c:pt idx="1229" formatCode="General">
                  <c:v>-5.2595584488270702E-4</c:v>
                </c:pt>
                <c:pt idx="1230" formatCode="General">
                  <c:v>-5.1480917070242797E-4</c:v>
                </c:pt>
                <c:pt idx="1231" formatCode="General">
                  <c:v>-5.2150949541780798E-4</c:v>
                </c:pt>
                <c:pt idx="1232" formatCode="General">
                  <c:v>-5.23209808546106E-4</c:v>
                </c:pt>
                <c:pt idx="1233" formatCode="General">
                  <c:v>-5.1344044000059303E-4</c:v>
                </c:pt>
                <c:pt idx="1234" formatCode="General">
                  <c:v>-5.2314495800287898E-4</c:v>
                </c:pt>
                <c:pt idx="1235" formatCode="General">
                  <c:v>-5.2180264993348195E-4</c:v>
                </c:pt>
                <c:pt idx="1236" formatCode="General">
                  <c:v>-5.2958643751208805E-4</c:v>
                </c:pt>
                <c:pt idx="1237" formatCode="General">
                  <c:v>-5.2153970589099595E-4</c:v>
                </c:pt>
                <c:pt idx="1238" formatCode="General">
                  <c:v>-5.1523795785243603E-4</c:v>
                </c:pt>
                <c:pt idx="1239" formatCode="General">
                  <c:v>-5.1818643787555397E-4</c:v>
                </c:pt>
                <c:pt idx="1240" formatCode="General">
                  <c:v>-5.2318754992171097E-4</c:v>
                </c:pt>
                <c:pt idx="1241" formatCode="General">
                  <c:v>-5.2072967248139299E-4</c:v>
                </c:pt>
                <c:pt idx="1242" formatCode="General">
                  <c:v>-5.2520005557068702E-4</c:v>
                </c:pt>
                <c:pt idx="1243" formatCode="General">
                  <c:v>-5.13316528437398E-4</c:v>
                </c:pt>
                <c:pt idx="1244" formatCode="General">
                  <c:v>-5.2014632254105504E-4</c:v>
                </c:pt>
                <c:pt idx="1245" formatCode="General">
                  <c:v>-5.21116757148191E-4</c:v>
                </c:pt>
                <c:pt idx="1246" formatCode="General">
                  <c:v>-5.0748399711382996E-4</c:v>
                </c:pt>
                <c:pt idx="1247" formatCode="General">
                  <c:v>-5.1021443466977895E-4</c:v>
                </c:pt>
                <c:pt idx="1248" formatCode="General">
                  <c:v>-5.2350316518680795E-4</c:v>
                </c:pt>
                <c:pt idx="1249" formatCode="General">
                  <c:v>-5.2081908992818605E-4</c:v>
                </c:pt>
                <c:pt idx="1250" formatCode="General">
                  <c:v>-5.1443566577495995E-4</c:v>
                </c:pt>
                <c:pt idx="1251" formatCode="General">
                  <c:v>-5.2711674343514699E-4</c:v>
                </c:pt>
                <c:pt idx="1252" formatCode="General">
                  <c:v>-5.1298446036392598E-4</c:v>
                </c:pt>
                <c:pt idx="1253" formatCode="General">
                  <c:v>-5.1329927093958104E-4</c:v>
                </c:pt>
                <c:pt idx="1254" formatCode="General">
                  <c:v>-5.2211779122441596E-4</c:v>
                </c:pt>
                <c:pt idx="1255" formatCode="General">
                  <c:v>-5.2273083504241705E-4</c:v>
                </c:pt>
                <c:pt idx="1256" formatCode="General">
                  <c:v>-5.2994084053838305E-4</c:v>
                </c:pt>
                <c:pt idx="1257" formatCode="General">
                  <c:v>-5.2185090277022102E-4</c:v>
                </c:pt>
                <c:pt idx="1258" formatCode="General">
                  <c:v>-5.1463192670511205E-4</c:v>
                </c:pt>
                <c:pt idx="1259" formatCode="General">
                  <c:v>-5.1988598010034299E-4</c:v>
                </c:pt>
                <c:pt idx="1260" formatCode="General">
                  <c:v>-5.18016348299127E-4</c:v>
                </c:pt>
                <c:pt idx="1261" formatCode="General">
                  <c:v>-5.1667140428923698E-4</c:v>
                </c:pt>
                <c:pt idx="1262" formatCode="General">
                  <c:v>-5.11532221860742E-4</c:v>
                </c:pt>
                <c:pt idx="1263" formatCode="General">
                  <c:v>-5.1309090990026799E-4</c:v>
                </c:pt>
                <c:pt idx="1264" formatCode="General">
                  <c:v>-5.0227677116829303E-4</c:v>
                </c:pt>
                <c:pt idx="1265" formatCode="General">
                  <c:v>-5.1165271920141796E-4</c:v>
                </c:pt>
                <c:pt idx="1266" formatCode="General">
                  <c:v>-5.0703057217930795E-4</c:v>
                </c:pt>
                <c:pt idx="1267" formatCode="General">
                  <c:v>-5.1251401424732797E-4</c:v>
                </c:pt>
                <c:pt idx="1268" formatCode="General">
                  <c:v>-5.0943660995965304E-4</c:v>
                </c:pt>
                <c:pt idx="1269" formatCode="General">
                  <c:v>-5.2898113228966098E-4</c:v>
                </c:pt>
                <c:pt idx="1270" formatCode="General">
                  <c:v>-5.1180204957348898E-4</c:v>
                </c:pt>
                <c:pt idx="1271" formatCode="General">
                  <c:v>-5.1810716035168404E-4</c:v>
                </c:pt>
                <c:pt idx="1272" formatCode="General">
                  <c:v>-5.2998160470467002E-4</c:v>
                </c:pt>
                <c:pt idx="1273" formatCode="General">
                  <c:v>-5.1580504518726803E-4</c:v>
                </c:pt>
                <c:pt idx="1274" formatCode="General">
                  <c:v>-5.0520869006787702E-4</c:v>
                </c:pt>
                <c:pt idx="1275" formatCode="General">
                  <c:v>-5.1229455196837698E-4</c:v>
                </c:pt>
                <c:pt idx="1276" formatCode="General">
                  <c:v>-5.1494939527353797E-4</c:v>
                </c:pt>
                <c:pt idx="1277" formatCode="General">
                  <c:v>-5.1173313875001105E-4</c:v>
                </c:pt>
                <c:pt idx="1278" formatCode="General">
                  <c:v>-5.2757081735109403E-4</c:v>
                </c:pt>
                <c:pt idx="1279" formatCode="General">
                  <c:v>-5.2368579625783405E-4</c:v>
                </c:pt>
                <c:pt idx="1280" formatCode="General">
                  <c:v>-5.1595617739792201E-4</c:v>
                </c:pt>
                <c:pt idx="1281" formatCode="General">
                  <c:v>-5.1041670689531103E-4</c:v>
                </c:pt>
                <c:pt idx="1282" formatCode="General">
                  <c:v>-5.1767754862632701E-4</c:v>
                </c:pt>
                <c:pt idx="1283" formatCode="General">
                  <c:v>-5.1409237917450295E-4</c:v>
                </c:pt>
                <c:pt idx="1284" formatCode="General">
                  <c:v>-5.0227059616479903E-4</c:v>
                </c:pt>
                <c:pt idx="1285" formatCode="General">
                  <c:v>-5.0319710160772997E-4</c:v>
                </c:pt>
                <c:pt idx="1286" formatCode="General">
                  <c:v>-5.1290024382807595E-4</c:v>
                </c:pt>
                <c:pt idx="1287" formatCode="General">
                  <c:v>-5.0059812787628096E-4</c:v>
                </c:pt>
                <c:pt idx="1288" formatCode="General">
                  <c:v>-5.1208236166834097E-4</c:v>
                </c:pt>
                <c:pt idx="1289" formatCode="General">
                  <c:v>-5.06194718356988E-4</c:v>
                </c:pt>
                <c:pt idx="1290" formatCode="General">
                  <c:v>-5.1954477687040995E-4</c:v>
                </c:pt>
                <c:pt idx="1291" formatCode="General">
                  <c:v>-5.1038164907825899E-4</c:v>
                </c:pt>
                <c:pt idx="1292" formatCode="General">
                  <c:v>-5.2056449395190601E-4</c:v>
                </c:pt>
                <c:pt idx="1293" formatCode="General">
                  <c:v>-5.1937970391495295E-4</c:v>
                </c:pt>
                <c:pt idx="1294" formatCode="General">
                  <c:v>-5.0798363677892402E-4</c:v>
                </c:pt>
                <c:pt idx="1295" formatCode="General">
                  <c:v>-5.1156236695929403E-4</c:v>
                </c:pt>
                <c:pt idx="1296" formatCode="General">
                  <c:v>-5.0824690473711797E-4</c:v>
                </c:pt>
                <c:pt idx="1297" formatCode="General">
                  <c:v>-5.13600084711065E-4</c:v>
                </c:pt>
                <c:pt idx="1298" formatCode="General">
                  <c:v>-5.0811731795323697E-4</c:v>
                </c:pt>
                <c:pt idx="1299" formatCode="General">
                  <c:v>-5.0620264285548995E-4</c:v>
                </c:pt>
                <c:pt idx="1300" formatCode="General">
                  <c:v>-5.0396272165221796E-4</c:v>
                </c:pt>
                <c:pt idx="1301" formatCode="General">
                  <c:v>-5.0914649538833098E-4</c:v>
                </c:pt>
                <c:pt idx="1302" formatCode="General">
                  <c:v>-5.0791336294418103E-4</c:v>
                </c:pt>
                <c:pt idx="1303" formatCode="General">
                  <c:v>-5.0689454216322699E-4</c:v>
                </c:pt>
                <c:pt idx="1304" formatCode="General">
                  <c:v>-5.0697927855533696E-4</c:v>
                </c:pt>
                <c:pt idx="1305" formatCode="General">
                  <c:v>-5.0725912136977797E-4</c:v>
                </c:pt>
                <c:pt idx="1306" formatCode="General">
                  <c:v>-4.9342506729482404E-4</c:v>
                </c:pt>
                <c:pt idx="1307" formatCode="General">
                  <c:v>-4.9550862052735896E-4</c:v>
                </c:pt>
                <c:pt idx="1308" formatCode="General">
                  <c:v>-5.1923759370541304E-4</c:v>
                </c:pt>
                <c:pt idx="1309" formatCode="General">
                  <c:v>-4.9915842250984296E-4</c:v>
                </c:pt>
                <c:pt idx="1310" formatCode="General">
                  <c:v>-5.0581443409023299E-4</c:v>
                </c:pt>
                <c:pt idx="1311" formatCode="General">
                  <c:v>-5.0636573044155603E-4</c:v>
                </c:pt>
                <c:pt idx="1312" formatCode="General">
                  <c:v>-5.1300318374663905E-4</c:v>
                </c:pt>
                <c:pt idx="1313" formatCode="General">
                  <c:v>-5.1674439788449995E-4</c:v>
                </c:pt>
                <c:pt idx="1314" formatCode="General">
                  <c:v>-5.00985591759085E-4</c:v>
                </c:pt>
                <c:pt idx="1315" formatCode="General">
                  <c:v>-4.8908030817848395E-4</c:v>
                </c:pt>
                <c:pt idx="1316" formatCode="General">
                  <c:v>-5.0622927636196605E-4</c:v>
                </c:pt>
                <c:pt idx="1317" formatCode="General">
                  <c:v>-5.0145858874163203E-4</c:v>
                </c:pt>
                <c:pt idx="1318" formatCode="General">
                  <c:v>-5.0656403816784696E-4</c:v>
                </c:pt>
                <c:pt idx="1319" formatCode="General">
                  <c:v>-5.1062235655263298E-4</c:v>
                </c:pt>
                <c:pt idx="1320" formatCode="General">
                  <c:v>-5.0887133873069295E-4</c:v>
                </c:pt>
                <c:pt idx="1321" formatCode="General">
                  <c:v>-5.1058019883178595E-4</c:v>
                </c:pt>
                <c:pt idx="1322" formatCode="General">
                  <c:v>-5.0666824767398998E-4</c:v>
                </c:pt>
                <c:pt idx="1323" formatCode="General">
                  <c:v>-4.9645010917163598E-4</c:v>
                </c:pt>
                <c:pt idx="1324" formatCode="General">
                  <c:v>-5.0151330045228402E-4</c:v>
                </c:pt>
                <c:pt idx="1325" formatCode="General">
                  <c:v>-5.0374578941807702E-4</c:v>
                </c:pt>
                <c:pt idx="1326" formatCode="General">
                  <c:v>-5.0577229086917004E-4</c:v>
                </c:pt>
                <c:pt idx="1327" formatCode="General">
                  <c:v>-5.0981744070146705E-4</c:v>
                </c:pt>
                <c:pt idx="1328" formatCode="General">
                  <c:v>-5.1977029680150104E-4</c:v>
                </c:pt>
                <c:pt idx="1329" formatCode="General">
                  <c:v>-5.09547402549835E-4</c:v>
                </c:pt>
                <c:pt idx="1330" formatCode="General">
                  <c:v>-5.0182396178405201E-4</c:v>
                </c:pt>
                <c:pt idx="1331" formatCode="General">
                  <c:v>-5.0307856068035404E-4</c:v>
                </c:pt>
                <c:pt idx="1332" formatCode="General">
                  <c:v>-5.03588861844593E-4</c:v>
                </c:pt>
                <c:pt idx="1333" formatCode="General">
                  <c:v>-4.8794915263515701E-4</c:v>
                </c:pt>
                <c:pt idx="1334" formatCode="General">
                  <c:v>-4.9694219815419498E-4</c:v>
                </c:pt>
                <c:pt idx="1335" formatCode="General">
                  <c:v>-5.0427859927125701E-4</c:v>
                </c:pt>
                <c:pt idx="1336" formatCode="General">
                  <c:v>-5.0341764837419703E-4</c:v>
                </c:pt>
                <c:pt idx="1337" formatCode="General">
                  <c:v>-5.0407987044546901E-4</c:v>
                </c:pt>
                <c:pt idx="1338" formatCode="General">
                  <c:v>-4.9414953209992796E-4</c:v>
                </c:pt>
                <c:pt idx="1339" formatCode="General">
                  <c:v>-4.9262427094169399E-4</c:v>
                </c:pt>
                <c:pt idx="1340" formatCode="General">
                  <c:v>-5.0784737802712899E-4</c:v>
                </c:pt>
                <c:pt idx="1341" formatCode="General">
                  <c:v>-4.9445915904225998E-4</c:v>
                </c:pt>
                <c:pt idx="1342" formatCode="General">
                  <c:v>-4.88386349644085E-4</c:v>
                </c:pt>
                <c:pt idx="1343" formatCode="General">
                  <c:v>-5.0071298276293402E-4</c:v>
                </c:pt>
                <c:pt idx="1344" formatCode="General">
                  <c:v>-5.0357907432253596E-4</c:v>
                </c:pt>
                <c:pt idx="1345" formatCode="General">
                  <c:v>-4.9650262386032496E-4</c:v>
                </c:pt>
                <c:pt idx="1346" formatCode="General">
                  <c:v>-4.9991936004365205E-4</c:v>
                </c:pt>
                <c:pt idx="1347" formatCode="General">
                  <c:v>-4.8840721369944502E-4</c:v>
                </c:pt>
                <c:pt idx="1348" formatCode="General">
                  <c:v>-4.9345216827498197E-4</c:v>
                </c:pt>
                <c:pt idx="1349" formatCode="General">
                  <c:v>-5.0997927841382002E-4</c:v>
                </c:pt>
                <c:pt idx="1350" formatCode="General">
                  <c:v>-4.9948164154517904E-4</c:v>
                </c:pt>
                <c:pt idx="1351" formatCode="General">
                  <c:v>-4.9513111132651799E-4</c:v>
                </c:pt>
                <c:pt idx="1352" formatCode="General">
                  <c:v>-4.9547747107935795E-4</c:v>
                </c:pt>
                <c:pt idx="1353" formatCode="General">
                  <c:v>-4.94445182441943E-4</c:v>
                </c:pt>
                <c:pt idx="1354" formatCode="General">
                  <c:v>-4.9730419872705104E-4</c:v>
                </c:pt>
                <c:pt idx="1355" formatCode="General">
                  <c:v>-4.9271877599399298E-4</c:v>
                </c:pt>
                <c:pt idx="1356" formatCode="General">
                  <c:v>-4.8999505686627798E-4</c:v>
                </c:pt>
                <c:pt idx="1357" formatCode="General">
                  <c:v>-4.9170273176418495E-4</c:v>
                </c:pt>
                <c:pt idx="1358" formatCode="General">
                  <c:v>-4.9199477699225205E-4</c:v>
                </c:pt>
                <c:pt idx="1359" formatCode="General">
                  <c:v>-4.87849113862135E-4</c:v>
                </c:pt>
                <c:pt idx="1360" formatCode="General">
                  <c:v>-4.9465358799098398E-4</c:v>
                </c:pt>
                <c:pt idx="1361" formatCode="General">
                  <c:v>-4.8591257635376199E-4</c:v>
                </c:pt>
                <c:pt idx="1362" formatCode="General">
                  <c:v>-4.9365036513211605E-4</c:v>
                </c:pt>
                <c:pt idx="1363" formatCode="General">
                  <c:v>-4.9059312275066803E-4</c:v>
                </c:pt>
                <c:pt idx="1364" formatCode="General">
                  <c:v>-4.8156031799714301E-4</c:v>
                </c:pt>
                <c:pt idx="1365" formatCode="General">
                  <c:v>-4.9362898612677201E-4</c:v>
                </c:pt>
                <c:pt idx="1366" formatCode="General">
                  <c:v>-4.8376005355420698E-4</c:v>
                </c:pt>
                <c:pt idx="1367" formatCode="General">
                  <c:v>-4.8927863644797505E-4</c:v>
                </c:pt>
                <c:pt idx="1368" formatCode="General">
                  <c:v>-4.8261983196046801E-4</c:v>
                </c:pt>
                <c:pt idx="1369" formatCode="General">
                  <c:v>-4.9451786418006104E-4</c:v>
                </c:pt>
                <c:pt idx="1370" formatCode="General">
                  <c:v>-4.8932043170808997E-4</c:v>
                </c:pt>
                <c:pt idx="1371" formatCode="General">
                  <c:v>-4.8394729052141799E-4</c:v>
                </c:pt>
                <c:pt idx="1372" formatCode="General">
                  <c:v>-4.9603317681928697E-4</c:v>
                </c:pt>
                <c:pt idx="1373" formatCode="General">
                  <c:v>-4.8743055778842001E-4</c:v>
                </c:pt>
                <c:pt idx="1374" formatCode="General">
                  <c:v>-4.8836200321522301E-4</c:v>
                </c:pt>
                <c:pt idx="1375" formatCode="General">
                  <c:v>-4.9421854312310003E-4</c:v>
                </c:pt>
                <c:pt idx="1376" formatCode="General">
                  <c:v>-4.9094116233895505E-4</c:v>
                </c:pt>
                <c:pt idx="1377" formatCode="General">
                  <c:v>-4.8859958960525897E-4</c:v>
                </c:pt>
                <c:pt idx="1378" formatCode="General">
                  <c:v>-4.8882771461015496E-4</c:v>
                </c:pt>
                <c:pt idx="1379" formatCode="General">
                  <c:v>-4.82820835621964E-4</c:v>
                </c:pt>
                <c:pt idx="1380" formatCode="General">
                  <c:v>-4.7443870614959403E-4</c:v>
                </c:pt>
                <c:pt idx="1381" formatCode="General">
                  <c:v>-4.8122590911577902E-4</c:v>
                </c:pt>
                <c:pt idx="1382" formatCode="General">
                  <c:v>-4.9368577635218599E-4</c:v>
                </c:pt>
                <c:pt idx="1383" formatCode="General">
                  <c:v>-4.8867524719729805E-4</c:v>
                </c:pt>
                <c:pt idx="1384" formatCode="General">
                  <c:v>-4.8332485652158303E-4</c:v>
                </c:pt>
                <c:pt idx="1385" formatCode="General">
                  <c:v>-4.8894240589023496E-4</c:v>
                </c:pt>
                <c:pt idx="1386" formatCode="General">
                  <c:v>-4.99984013946427E-4</c:v>
                </c:pt>
                <c:pt idx="1387" formatCode="General">
                  <c:v>-4.9169489144869404E-4</c:v>
                </c:pt>
                <c:pt idx="1388" formatCode="General">
                  <c:v>-5.0913028378334697E-4</c:v>
                </c:pt>
                <c:pt idx="1389" formatCode="General">
                  <c:v>-4.8488093909102801E-4</c:v>
                </c:pt>
                <c:pt idx="1390" formatCode="General">
                  <c:v>-4.9026811206519597E-4</c:v>
                </c:pt>
                <c:pt idx="1391" formatCode="General">
                  <c:v>-4.8109264335084202E-4</c:v>
                </c:pt>
                <c:pt idx="1392" formatCode="General">
                  <c:v>-4.8375156832637401E-4</c:v>
                </c:pt>
                <c:pt idx="1393" formatCode="General">
                  <c:v>-4.8463388988482403E-4</c:v>
                </c:pt>
                <c:pt idx="1394" formatCode="General">
                  <c:v>-4.9016186680381798E-4</c:v>
                </c:pt>
                <c:pt idx="1395" formatCode="General">
                  <c:v>-4.8678744013337899E-4</c:v>
                </c:pt>
                <c:pt idx="1396" formatCode="General">
                  <c:v>-4.8671464954737299E-4</c:v>
                </c:pt>
                <c:pt idx="1397" formatCode="General">
                  <c:v>-4.7878483344477999E-4</c:v>
                </c:pt>
                <c:pt idx="1398" formatCode="General">
                  <c:v>-4.8635402438943702E-4</c:v>
                </c:pt>
                <c:pt idx="1399" formatCode="General">
                  <c:v>-4.9264090526286296E-4</c:v>
                </c:pt>
                <c:pt idx="1400" formatCode="General">
                  <c:v>-4.7896263930129299E-4</c:v>
                </c:pt>
                <c:pt idx="1401" formatCode="General">
                  <c:v>-4.7500453059173999E-4</c:v>
                </c:pt>
                <c:pt idx="1402" formatCode="General">
                  <c:v>-4.7960049785239798E-4</c:v>
                </c:pt>
                <c:pt idx="1403" formatCode="General">
                  <c:v>-4.8000425429293699E-4</c:v>
                </c:pt>
                <c:pt idx="1404" formatCode="General">
                  <c:v>-4.7840173765485901E-4</c:v>
                </c:pt>
                <c:pt idx="1405" formatCode="General">
                  <c:v>-4.7698523791348701E-4</c:v>
                </c:pt>
                <c:pt idx="1406" formatCode="General">
                  <c:v>-4.8049063708426699E-4</c:v>
                </c:pt>
                <c:pt idx="1407" formatCode="General">
                  <c:v>-4.8048438639627499E-4</c:v>
                </c:pt>
                <c:pt idx="1408" formatCode="General">
                  <c:v>-4.6703924153716899E-4</c:v>
                </c:pt>
                <c:pt idx="1409" formatCode="General">
                  <c:v>-4.7944143829961301E-4</c:v>
                </c:pt>
                <c:pt idx="1410" formatCode="General">
                  <c:v>-4.6323288780048298E-4</c:v>
                </c:pt>
                <c:pt idx="1411" formatCode="General">
                  <c:v>-4.7091256247199902E-4</c:v>
                </c:pt>
                <c:pt idx="1412" formatCode="General">
                  <c:v>-4.7183982947978899E-4</c:v>
                </c:pt>
                <c:pt idx="1413" formatCode="General">
                  <c:v>-4.7810229739985198E-4</c:v>
                </c:pt>
                <c:pt idx="1414" formatCode="General">
                  <c:v>-4.6821436680950801E-4</c:v>
                </c:pt>
                <c:pt idx="1415" formatCode="General">
                  <c:v>-4.67430557778191E-4</c:v>
                </c:pt>
                <c:pt idx="1416" formatCode="General">
                  <c:v>-4.7498983131935801E-4</c:v>
                </c:pt>
                <c:pt idx="1417" formatCode="General">
                  <c:v>-4.8315901367561201E-4</c:v>
                </c:pt>
                <c:pt idx="1418" formatCode="General">
                  <c:v>-4.76839216678382E-4</c:v>
                </c:pt>
                <c:pt idx="1419" formatCode="General">
                  <c:v>-4.81183382778548E-4</c:v>
                </c:pt>
                <c:pt idx="1420" formatCode="General">
                  <c:v>-4.78605008581625E-4</c:v>
                </c:pt>
                <c:pt idx="1421" formatCode="General">
                  <c:v>-4.7004171686753699E-4</c:v>
                </c:pt>
                <c:pt idx="1422" formatCode="General">
                  <c:v>-4.8850672223415496E-4</c:v>
                </c:pt>
                <c:pt idx="1423" formatCode="General">
                  <c:v>-4.8643265427785398E-4</c:v>
                </c:pt>
                <c:pt idx="1424" formatCode="General">
                  <c:v>-4.6382596850378798E-4</c:v>
                </c:pt>
                <c:pt idx="1425" formatCode="General">
                  <c:v>-4.8575940724092002E-4</c:v>
                </c:pt>
                <c:pt idx="1426" formatCode="General">
                  <c:v>-4.7912632393203302E-4</c:v>
                </c:pt>
                <c:pt idx="1427" formatCode="General">
                  <c:v>-4.8316039196514199E-4</c:v>
                </c:pt>
                <c:pt idx="1428" formatCode="General">
                  <c:v>-4.8134034485793601E-4</c:v>
                </c:pt>
                <c:pt idx="1429" formatCode="General">
                  <c:v>-4.7902855573876701E-4</c:v>
                </c:pt>
                <c:pt idx="1430" formatCode="General">
                  <c:v>-4.7618839539046202E-4</c:v>
                </c:pt>
                <c:pt idx="1431" formatCode="General">
                  <c:v>-4.7092486050006601E-4</c:v>
                </c:pt>
                <c:pt idx="1432" formatCode="General">
                  <c:v>-4.8362306078510397E-4</c:v>
                </c:pt>
                <c:pt idx="1433" formatCode="General">
                  <c:v>-4.8170193108309898E-4</c:v>
                </c:pt>
                <c:pt idx="1434" formatCode="General">
                  <c:v>-4.7351775422088102E-4</c:v>
                </c:pt>
                <c:pt idx="1435" formatCode="General">
                  <c:v>-4.6303743805956401E-4</c:v>
                </c:pt>
                <c:pt idx="1436" formatCode="General">
                  <c:v>-4.6321181959153298E-4</c:v>
                </c:pt>
                <c:pt idx="1437" formatCode="General">
                  <c:v>-4.8864136961389304E-4</c:v>
                </c:pt>
                <c:pt idx="1438" formatCode="General">
                  <c:v>-4.7231981781850298E-4</c:v>
                </c:pt>
                <c:pt idx="1439" formatCode="General">
                  <c:v>-4.8087992434017301E-4</c:v>
                </c:pt>
                <c:pt idx="1440" formatCode="General">
                  <c:v>-4.6374391357140399E-4</c:v>
                </c:pt>
                <c:pt idx="1441" formatCode="General">
                  <c:v>-4.7771763258182298E-4</c:v>
                </c:pt>
                <c:pt idx="1442" formatCode="General">
                  <c:v>-4.6194896768002601E-4</c:v>
                </c:pt>
                <c:pt idx="1443" formatCode="General">
                  <c:v>-4.73460475942389E-4</c:v>
                </c:pt>
                <c:pt idx="1444" formatCode="General">
                  <c:v>-4.68097527951196E-4</c:v>
                </c:pt>
                <c:pt idx="1445" formatCode="General">
                  <c:v>-4.6927502077294398E-4</c:v>
                </c:pt>
                <c:pt idx="1446" formatCode="General">
                  <c:v>-4.6321300985011202E-4</c:v>
                </c:pt>
                <c:pt idx="1447" formatCode="General">
                  <c:v>-4.7154263625639699E-4</c:v>
                </c:pt>
                <c:pt idx="1448" formatCode="General">
                  <c:v>-4.6407761980587299E-4</c:v>
                </c:pt>
                <c:pt idx="1449" formatCode="General">
                  <c:v>-4.6724508659989601E-4</c:v>
                </c:pt>
                <c:pt idx="1450" formatCode="General">
                  <c:v>-4.7588908349177497E-4</c:v>
                </c:pt>
                <c:pt idx="1451" formatCode="General">
                  <c:v>-4.7700753540527198E-4</c:v>
                </c:pt>
                <c:pt idx="1452" formatCode="General">
                  <c:v>-4.6739322087736E-4</c:v>
                </c:pt>
                <c:pt idx="1453" formatCode="General">
                  <c:v>-4.7007269821035898E-4</c:v>
                </c:pt>
                <c:pt idx="1454" formatCode="General">
                  <c:v>-4.6736374351334501E-4</c:v>
                </c:pt>
                <c:pt idx="1455" formatCode="General">
                  <c:v>-4.6589132249341399E-4</c:v>
                </c:pt>
                <c:pt idx="1456" formatCode="General">
                  <c:v>-4.8663821603385802E-4</c:v>
                </c:pt>
                <c:pt idx="1457" formatCode="General">
                  <c:v>-4.84490395893006E-4</c:v>
                </c:pt>
                <c:pt idx="1458" formatCode="General">
                  <c:v>-4.7487446519095501E-4</c:v>
                </c:pt>
                <c:pt idx="1459" formatCode="General">
                  <c:v>-4.6554033069898297E-4</c:v>
                </c:pt>
                <c:pt idx="1460" formatCode="General">
                  <c:v>-4.7441786583994502E-4</c:v>
                </c:pt>
                <c:pt idx="1461" formatCode="General">
                  <c:v>-4.70978466881425E-4</c:v>
                </c:pt>
                <c:pt idx="1462" formatCode="General">
                  <c:v>-4.6934785927457001E-4</c:v>
                </c:pt>
                <c:pt idx="1463" formatCode="General">
                  <c:v>-4.7448416025662498E-4</c:v>
                </c:pt>
                <c:pt idx="1464" formatCode="General">
                  <c:v>-4.6868446754522798E-4</c:v>
                </c:pt>
                <c:pt idx="1465" formatCode="General">
                  <c:v>-4.5660312178007201E-4</c:v>
                </c:pt>
                <c:pt idx="1466" formatCode="General">
                  <c:v>-4.7236111010448502E-4</c:v>
                </c:pt>
                <c:pt idx="1467" formatCode="General">
                  <c:v>-4.7220090879627899E-4</c:v>
                </c:pt>
                <c:pt idx="1468" formatCode="General">
                  <c:v>-4.7082249078295001E-4</c:v>
                </c:pt>
                <c:pt idx="1469" formatCode="General">
                  <c:v>-4.6967127090149499E-4</c:v>
                </c:pt>
                <c:pt idx="1470" formatCode="General">
                  <c:v>-4.7537822317100201E-4</c:v>
                </c:pt>
                <c:pt idx="1471" formatCode="General">
                  <c:v>-4.6327639460392803E-4</c:v>
                </c:pt>
                <c:pt idx="1472" formatCode="General">
                  <c:v>-4.63384038208751E-4</c:v>
                </c:pt>
                <c:pt idx="1473" formatCode="General">
                  <c:v>-4.7366935129620699E-4</c:v>
                </c:pt>
                <c:pt idx="1474" formatCode="General">
                  <c:v>-4.6415279359699997E-4</c:v>
                </c:pt>
                <c:pt idx="1475" formatCode="General">
                  <c:v>-4.5631319598218699E-4</c:v>
                </c:pt>
                <c:pt idx="1476" formatCode="General">
                  <c:v>-4.73598559789489E-4</c:v>
                </c:pt>
                <c:pt idx="1477" formatCode="General">
                  <c:v>-4.6098398553733202E-4</c:v>
                </c:pt>
                <c:pt idx="1478" formatCode="General">
                  <c:v>-4.6564628011112701E-4</c:v>
                </c:pt>
                <c:pt idx="1479" formatCode="General">
                  <c:v>-4.5829293985611102E-4</c:v>
                </c:pt>
                <c:pt idx="1480" formatCode="General">
                  <c:v>-4.55182630906312E-4</c:v>
                </c:pt>
                <c:pt idx="1481" formatCode="General">
                  <c:v>-4.5960413396230898E-4</c:v>
                </c:pt>
                <c:pt idx="1482" formatCode="General">
                  <c:v>-4.5717888125265102E-4</c:v>
                </c:pt>
                <c:pt idx="1483" formatCode="General">
                  <c:v>-4.6783521205165802E-4</c:v>
                </c:pt>
                <c:pt idx="1484" formatCode="General">
                  <c:v>-4.5394201923536199E-4</c:v>
                </c:pt>
                <c:pt idx="1485" formatCode="General">
                  <c:v>-4.6001671334194302E-4</c:v>
                </c:pt>
                <c:pt idx="1486" formatCode="General">
                  <c:v>-4.5885616928330699E-4</c:v>
                </c:pt>
                <c:pt idx="1487" formatCode="General">
                  <c:v>-4.58271900691375E-4</c:v>
                </c:pt>
                <c:pt idx="1488" formatCode="General">
                  <c:v>-4.5213199083457301E-4</c:v>
                </c:pt>
                <c:pt idx="1489" formatCode="General">
                  <c:v>-4.6532102500777898E-4</c:v>
                </c:pt>
                <c:pt idx="1490" formatCode="General">
                  <c:v>-4.6056740905489802E-4</c:v>
                </c:pt>
                <c:pt idx="1491" formatCode="General">
                  <c:v>-4.5921255093984699E-4</c:v>
                </c:pt>
                <c:pt idx="1492" formatCode="General">
                  <c:v>-4.5816930043316199E-4</c:v>
                </c:pt>
                <c:pt idx="1493" formatCode="General">
                  <c:v>-4.4992066183526902E-4</c:v>
                </c:pt>
                <c:pt idx="1494" formatCode="General">
                  <c:v>-4.5786425659194202E-4</c:v>
                </c:pt>
                <c:pt idx="1495" formatCode="General">
                  <c:v>-4.6235643282484398E-4</c:v>
                </c:pt>
                <c:pt idx="1496" formatCode="General">
                  <c:v>-4.4738414997193098E-4</c:v>
                </c:pt>
                <c:pt idx="1497" formatCode="General">
                  <c:v>-4.5615554885987798E-4</c:v>
                </c:pt>
                <c:pt idx="1498" formatCode="General">
                  <c:v>-4.6363349132544802E-4</c:v>
                </c:pt>
                <c:pt idx="1499" formatCode="General">
                  <c:v>-4.5978466641520901E-4</c:v>
                </c:pt>
                <c:pt idx="1500" formatCode="General">
                  <c:v>-4.4734722648667301E-4</c:v>
                </c:pt>
                <c:pt idx="1501" formatCode="General">
                  <c:v>-4.5782233832532298E-4</c:v>
                </c:pt>
                <c:pt idx="1502" formatCode="General">
                  <c:v>-4.6514385414894802E-4</c:v>
                </c:pt>
                <c:pt idx="1503" formatCode="General">
                  <c:v>-4.59235395467603E-4</c:v>
                </c:pt>
                <c:pt idx="1504" formatCode="General">
                  <c:v>-4.67892415298562E-4</c:v>
                </c:pt>
                <c:pt idx="1505" formatCode="General">
                  <c:v>-4.6217906251992002E-4</c:v>
                </c:pt>
                <c:pt idx="1506" formatCode="General">
                  <c:v>-4.4087069268919501E-4</c:v>
                </c:pt>
                <c:pt idx="1507" formatCode="General">
                  <c:v>-4.5221892951768803E-4</c:v>
                </c:pt>
                <c:pt idx="1508" formatCode="General">
                  <c:v>-4.5142515196361799E-4</c:v>
                </c:pt>
                <c:pt idx="1509" formatCode="General">
                  <c:v>-4.4796205942867302E-4</c:v>
                </c:pt>
                <c:pt idx="1510" formatCode="General">
                  <c:v>-4.5417728744662699E-4</c:v>
                </c:pt>
                <c:pt idx="1511" formatCode="General">
                  <c:v>-4.5833524746644201E-4</c:v>
                </c:pt>
                <c:pt idx="1512" formatCode="General">
                  <c:v>-4.57734814777629E-4</c:v>
                </c:pt>
                <c:pt idx="1513" formatCode="General">
                  <c:v>-4.53628059394255E-4</c:v>
                </c:pt>
                <c:pt idx="1514" formatCode="General">
                  <c:v>-4.47928702742309E-4</c:v>
                </c:pt>
                <c:pt idx="1515" formatCode="General">
                  <c:v>-4.6161231137490597E-4</c:v>
                </c:pt>
                <c:pt idx="1516" formatCode="General">
                  <c:v>-4.4985843681452197E-4</c:v>
                </c:pt>
                <c:pt idx="1517" formatCode="General">
                  <c:v>-4.55228717399196E-4</c:v>
                </c:pt>
                <c:pt idx="1518" formatCode="General">
                  <c:v>-4.5691153216653702E-4</c:v>
                </c:pt>
                <c:pt idx="1519" formatCode="General">
                  <c:v>-4.5803578538010999E-4</c:v>
                </c:pt>
                <c:pt idx="1520" formatCode="General">
                  <c:v>-4.44852501347838E-4</c:v>
                </c:pt>
                <c:pt idx="1521" formatCode="General">
                  <c:v>-4.60325282567508E-4</c:v>
                </c:pt>
                <c:pt idx="1522" formatCode="General">
                  <c:v>-4.5447851004488E-4</c:v>
                </c:pt>
                <c:pt idx="1523" formatCode="General">
                  <c:v>-4.5084837178956599E-4</c:v>
                </c:pt>
                <c:pt idx="1524" formatCode="General">
                  <c:v>-4.5009514992170902E-4</c:v>
                </c:pt>
                <c:pt idx="1525" formatCode="General">
                  <c:v>-4.5623714310026402E-4</c:v>
                </c:pt>
                <c:pt idx="1526" formatCode="General">
                  <c:v>-4.6676276395573799E-4</c:v>
                </c:pt>
                <c:pt idx="1527" formatCode="General">
                  <c:v>-4.5396386243558398E-4</c:v>
                </c:pt>
                <c:pt idx="1528" formatCode="General">
                  <c:v>-4.5787520231160898E-4</c:v>
                </c:pt>
                <c:pt idx="1529" formatCode="General">
                  <c:v>-4.5298110548364101E-4</c:v>
                </c:pt>
                <c:pt idx="1530" formatCode="General">
                  <c:v>-4.5335900200253E-4</c:v>
                </c:pt>
                <c:pt idx="1531" formatCode="General">
                  <c:v>-4.5914328744048799E-4</c:v>
                </c:pt>
                <c:pt idx="1532" formatCode="General">
                  <c:v>-4.56488636272929E-4</c:v>
                </c:pt>
                <c:pt idx="1533" formatCode="General">
                  <c:v>-4.5157304296173799E-4</c:v>
                </c:pt>
                <c:pt idx="1534" formatCode="General">
                  <c:v>-4.5348296995992299E-4</c:v>
                </c:pt>
                <c:pt idx="1535" formatCode="General">
                  <c:v>-4.5295160662168701E-4</c:v>
                </c:pt>
                <c:pt idx="1536" formatCode="General">
                  <c:v>-4.41702208745705E-4</c:v>
                </c:pt>
                <c:pt idx="1537" formatCode="General">
                  <c:v>-4.46578909942132E-4</c:v>
                </c:pt>
                <c:pt idx="1538" formatCode="General">
                  <c:v>-4.4774521556651499E-4</c:v>
                </c:pt>
                <c:pt idx="1539" formatCode="General">
                  <c:v>-4.5800440582007598E-4</c:v>
                </c:pt>
                <c:pt idx="1540" formatCode="General">
                  <c:v>-4.4454003990788098E-4</c:v>
                </c:pt>
                <c:pt idx="1541" formatCode="General">
                  <c:v>-4.4395748186063498E-4</c:v>
                </c:pt>
                <c:pt idx="1542" formatCode="General">
                  <c:v>-4.3758361064189199E-4</c:v>
                </c:pt>
                <c:pt idx="1543" formatCode="General">
                  <c:v>-4.4560478682261899E-4</c:v>
                </c:pt>
                <c:pt idx="1544" formatCode="General">
                  <c:v>-4.4117634342606199E-4</c:v>
                </c:pt>
                <c:pt idx="1545" formatCode="General">
                  <c:v>-4.6036200737686498E-4</c:v>
                </c:pt>
                <c:pt idx="1546" formatCode="General">
                  <c:v>-4.3755211615949398E-4</c:v>
                </c:pt>
                <c:pt idx="1547" formatCode="General">
                  <c:v>-4.4550179500520902E-4</c:v>
                </c:pt>
                <c:pt idx="1548" formatCode="General">
                  <c:v>-4.4922189977195299E-4</c:v>
                </c:pt>
                <c:pt idx="1549" formatCode="General">
                  <c:v>-4.5197602944437699E-4</c:v>
                </c:pt>
                <c:pt idx="1550" formatCode="General">
                  <c:v>-4.4373682632419301E-4</c:v>
                </c:pt>
                <c:pt idx="1551" formatCode="General">
                  <c:v>-4.5234581911724001E-4</c:v>
                </c:pt>
                <c:pt idx="1552" formatCode="General">
                  <c:v>-4.5435706824295698E-4</c:v>
                </c:pt>
                <c:pt idx="1553" formatCode="General">
                  <c:v>-4.4759018729085198E-4</c:v>
                </c:pt>
                <c:pt idx="1554" formatCode="General">
                  <c:v>-4.5069487372576499E-4</c:v>
                </c:pt>
                <c:pt idx="1555" formatCode="General">
                  <c:v>-4.4728489468571201E-4</c:v>
                </c:pt>
                <c:pt idx="1556" formatCode="General">
                  <c:v>-4.5250296313778299E-4</c:v>
                </c:pt>
                <c:pt idx="1557" formatCode="General">
                  <c:v>-4.45539955778642E-4</c:v>
                </c:pt>
                <c:pt idx="1558" formatCode="General">
                  <c:v>-4.6488037749011602E-4</c:v>
                </c:pt>
                <c:pt idx="1559" formatCode="General">
                  <c:v>-4.4039736399663099E-4</c:v>
                </c:pt>
                <c:pt idx="1560" formatCode="General">
                  <c:v>-4.55139334031317E-4</c:v>
                </c:pt>
                <c:pt idx="1561" formatCode="General">
                  <c:v>-4.5454824797592098E-4</c:v>
                </c:pt>
                <c:pt idx="1562" formatCode="General">
                  <c:v>-4.61659771876404E-4</c:v>
                </c:pt>
                <c:pt idx="1563" formatCode="General">
                  <c:v>-4.4813018307038099E-4</c:v>
                </c:pt>
                <c:pt idx="1564" formatCode="General">
                  <c:v>-4.4604404048303699E-4</c:v>
                </c:pt>
                <c:pt idx="1565" formatCode="General">
                  <c:v>-4.4898240611985601E-4</c:v>
                </c:pt>
                <c:pt idx="1566" formatCode="General">
                  <c:v>-4.5755494698943299E-4</c:v>
                </c:pt>
                <c:pt idx="1567" formatCode="General">
                  <c:v>-4.4599194643743398E-4</c:v>
                </c:pt>
                <c:pt idx="1568" formatCode="General">
                  <c:v>-4.4995060834359302E-4</c:v>
                </c:pt>
                <c:pt idx="1569" formatCode="General">
                  <c:v>-4.4338091229040397E-4</c:v>
                </c:pt>
                <c:pt idx="1570" formatCode="General">
                  <c:v>-4.4944178698299502E-4</c:v>
                </c:pt>
                <c:pt idx="1571" formatCode="General">
                  <c:v>-4.5052486160412398E-4</c:v>
                </c:pt>
                <c:pt idx="1572" formatCode="General">
                  <c:v>-4.4588104768237001E-4</c:v>
                </c:pt>
                <c:pt idx="1573" formatCode="General">
                  <c:v>-4.4332863811731398E-4</c:v>
                </c:pt>
                <c:pt idx="1574" formatCode="General">
                  <c:v>-4.4588235507522902E-4</c:v>
                </c:pt>
                <c:pt idx="1575" formatCode="General">
                  <c:v>-4.57578097071201E-4</c:v>
                </c:pt>
                <c:pt idx="1576" formatCode="General">
                  <c:v>-4.38309224965964E-4</c:v>
                </c:pt>
                <c:pt idx="1577" formatCode="General">
                  <c:v>-4.53667744945311E-4</c:v>
                </c:pt>
                <c:pt idx="1578" formatCode="General">
                  <c:v>-4.3379845329192602E-4</c:v>
                </c:pt>
                <c:pt idx="1579" formatCode="General">
                  <c:v>-4.40985189188366E-4</c:v>
                </c:pt>
                <c:pt idx="1580" formatCode="General">
                  <c:v>-4.45152809269029E-4</c:v>
                </c:pt>
                <c:pt idx="1581" formatCode="General">
                  <c:v>-4.4178776984199898E-4</c:v>
                </c:pt>
                <c:pt idx="1582" formatCode="General">
                  <c:v>-4.4657479816050002E-4</c:v>
                </c:pt>
                <c:pt idx="1583" formatCode="General">
                  <c:v>-4.4315033070581002E-4</c:v>
                </c:pt>
                <c:pt idx="1584" formatCode="General">
                  <c:v>-4.5714026526727497E-4</c:v>
                </c:pt>
                <c:pt idx="1585" formatCode="General">
                  <c:v>-4.6036788550895001E-4</c:v>
                </c:pt>
                <c:pt idx="1586" formatCode="General">
                  <c:v>-4.4020661831425798E-4</c:v>
                </c:pt>
                <c:pt idx="1587" formatCode="General">
                  <c:v>-4.3830394621063401E-4</c:v>
                </c:pt>
                <c:pt idx="1588" formatCode="General">
                  <c:v>-4.4442828528082101E-4</c:v>
                </c:pt>
                <c:pt idx="1589" formatCode="General">
                  <c:v>-4.4579765691241601E-4</c:v>
                </c:pt>
                <c:pt idx="1590" formatCode="General">
                  <c:v>-4.4447602492981301E-4</c:v>
                </c:pt>
                <c:pt idx="1591" formatCode="General">
                  <c:v>-4.42367747446436E-4</c:v>
                </c:pt>
                <c:pt idx="1592" formatCode="General">
                  <c:v>-4.4501002184162499E-4</c:v>
                </c:pt>
                <c:pt idx="1593" formatCode="General">
                  <c:v>-4.4082330154544201E-4</c:v>
                </c:pt>
                <c:pt idx="1594" formatCode="General">
                  <c:v>-4.45228679366397E-4</c:v>
                </c:pt>
                <c:pt idx="1595" formatCode="General">
                  <c:v>-4.4995865615109302E-4</c:v>
                </c:pt>
                <c:pt idx="1596" formatCode="General">
                  <c:v>-4.4685708683731798E-4</c:v>
                </c:pt>
                <c:pt idx="1597" formatCode="General">
                  <c:v>-4.3358712093455098E-4</c:v>
                </c:pt>
                <c:pt idx="1598" formatCode="General">
                  <c:v>-4.2984865515248801E-4</c:v>
                </c:pt>
                <c:pt idx="1599" formatCode="General">
                  <c:v>-4.4024092851080503E-4</c:v>
                </c:pt>
                <c:pt idx="1600" formatCode="General">
                  <c:v>-4.3985074991587499E-4</c:v>
                </c:pt>
                <c:pt idx="1601" formatCode="General">
                  <c:v>-4.3291215785127402E-4</c:v>
                </c:pt>
                <c:pt idx="1602" formatCode="General">
                  <c:v>-4.3114488111328097E-4</c:v>
                </c:pt>
                <c:pt idx="1603" formatCode="General">
                  <c:v>-4.37979732204778E-4</c:v>
                </c:pt>
                <c:pt idx="1604" formatCode="General">
                  <c:v>-4.4327980119052601E-4</c:v>
                </c:pt>
                <c:pt idx="1605" formatCode="General">
                  <c:v>-4.3200403701747702E-4</c:v>
                </c:pt>
                <c:pt idx="1606" formatCode="General">
                  <c:v>-4.3795764962207298E-4</c:v>
                </c:pt>
                <c:pt idx="1607" formatCode="General">
                  <c:v>-4.54240054442585E-4</c:v>
                </c:pt>
                <c:pt idx="1608" formatCode="General">
                  <c:v>-4.4285377542398099E-4</c:v>
                </c:pt>
                <c:pt idx="1609" formatCode="General">
                  <c:v>-4.4022815503769202E-4</c:v>
                </c:pt>
                <c:pt idx="1610" formatCode="General">
                  <c:v>-4.4800998651662899E-4</c:v>
                </c:pt>
                <c:pt idx="1611" formatCode="General">
                  <c:v>-4.3642619894328498E-4</c:v>
                </c:pt>
                <c:pt idx="1612" formatCode="General">
                  <c:v>-4.34881477109511E-4</c:v>
                </c:pt>
                <c:pt idx="1613" formatCode="General">
                  <c:v>-4.5321178178848E-4</c:v>
                </c:pt>
                <c:pt idx="1614" formatCode="General">
                  <c:v>-4.4629247340827101E-4</c:v>
                </c:pt>
                <c:pt idx="1615" formatCode="General">
                  <c:v>-4.4671768680006502E-4</c:v>
                </c:pt>
                <c:pt idx="1616" formatCode="General">
                  <c:v>-4.44559284817758E-4</c:v>
                </c:pt>
                <c:pt idx="1617" formatCode="General">
                  <c:v>-4.2938305398876998E-4</c:v>
                </c:pt>
                <c:pt idx="1618" formatCode="General">
                  <c:v>-4.3387392607330901E-4</c:v>
                </c:pt>
                <c:pt idx="1619" formatCode="General">
                  <c:v>-4.4281719808587499E-4</c:v>
                </c:pt>
                <c:pt idx="1620" formatCode="General">
                  <c:v>-4.4012833994281302E-4</c:v>
                </c:pt>
                <c:pt idx="1621" formatCode="General">
                  <c:v>-4.3226637620280301E-4</c:v>
                </c:pt>
                <c:pt idx="1622" formatCode="General">
                  <c:v>-4.4334258672538502E-4</c:v>
                </c:pt>
                <c:pt idx="1623" formatCode="General">
                  <c:v>-4.30589893196269E-4</c:v>
                </c:pt>
                <c:pt idx="1624" formatCode="General">
                  <c:v>-4.3850925095665E-4</c:v>
                </c:pt>
                <c:pt idx="1625" formatCode="General">
                  <c:v>-4.32683638734734E-4</c:v>
                </c:pt>
                <c:pt idx="1626" formatCode="General">
                  <c:v>-4.2947842096805302E-4</c:v>
                </c:pt>
                <c:pt idx="1627" formatCode="General">
                  <c:v>-4.4869570646687798E-4</c:v>
                </c:pt>
                <c:pt idx="1628" formatCode="General">
                  <c:v>-4.2613052402030299E-4</c:v>
                </c:pt>
                <c:pt idx="1629" formatCode="General">
                  <c:v>-4.3475491417411198E-4</c:v>
                </c:pt>
                <c:pt idx="1630" formatCode="General">
                  <c:v>-4.3458637362555101E-4</c:v>
                </c:pt>
                <c:pt idx="1631" formatCode="General">
                  <c:v>-4.3620212547198302E-4</c:v>
                </c:pt>
                <c:pt idx="1632" formatCode="General">
                  <c:v>-4.3578449073734701E-4</c:v>
                </c:pt>
                <c:pt idx="1633" formatCode="General">
                  <c:v>-4.5000128087064901E-4</c:v>
                </c:pt>
                <c:pt idx="1634" formatCode="General">
                  <c:v>-4.4505074345341499E-4</c:v>
                </c:pt>
                <c:pt idx="1635" formatCode="General">
                  <c:v>-4.3654726787664499E-4</c:v>
                </c:pt>
                <c:pt idx="1636" formatCode="General">
                  <c:v>-4.3652982011934701E-4</c:v>
                </c:pt>
                <c:pt idx="1637" formatCode="General">
                  <c:v>-4.3877820965152202E-4</c:v>
                </c:pt>
                <c:pt idx="1638" formatCode="General">
                  <c:v>-4.4048645820286299E-4</c:v>
                </c:pt>
                <c:pt idx="1639" formatCode="General">
                  <c:v>-4.4400173418997397E-4</c:v>
                </c:pt>
                <c:pt idx="1640" formatCode="General">
                  <c:v>-4.4320105662334301E-4</c:v>
                </c:pt>
                <c:pt idx="1641" formatCode="General">
                  <c:v>-4.4883593021312899E-4</c:v>
                </c:pt>
                <c:pt idx="1642" formatCode="General">
                  <c:v>-4.3213921169772202E-4</c:v>
                </c:pt>
                <c:pt idx="1643" formatCode="General">
                  <c:v>-4.3978417011427198E-4</c:v>
                </c:pt>
                <c:pt idx="1644" formatCode="General">
                  <c:v>-4.5293624088477E-4</c:v>
                </c:pt>
                <c:pt idx="1645" formatCode="General">
                  <c:v>-4.4059993606965301E-4</c:v>
                </c:pt>
                <c:pt idx="1646" formatCode="General">
                  <c:v>-4.3495220177934698E-4</c:v>
                </c:pt>
                <c:pt idx="1647" formatCode="General">
                  <c:v>-4.3578696941941097E-4</c:v>
                </c:pt>
                <c:pt idx="1648" formatCode="General">
                  <c:v>-4.4137449728291002E-4</c:v>
                </c:pt>
                <c:pt idx="1649" formatCode="General">
                  <c:v>-4.4619681149992102E-4</c:v>
                </c:pt>
                <c:pt idx="1650" formatCode="General">
                  <c:v>-4.46061587046343E-4</c:v>
                </c:pt>
                <c:pt idx="1651" formatCode="General">
                  <c:v>-4.44986128409727E-4</c:v>
                </c:pt>
                <c:pt idx="1652" formatCode="General">
                  <c:v>-4.2947446034607799E-4</c:v>
                </c:pt>
                <c:pt idx="1653" formatCode="General">
                  <c:v>-4.4102827410903901E-4</c:v>
                </c:pt>
                <c:pt idx="1654" formatCode="General">
                  <c:v>-4.28968830188987E-4</c:v>
                </c:pt>
                <c:pt idx="1655" formatCode="General">
                  <c:v>-4.5106005554085201E-4</c:v>
                </c:pt>
                <c:pt idx="1656" formatCode="General">
                  <c:v>-4.3444481107095099E-4</c:v>
                </c:pt>
                <c:pt idx="1657" formatCode="General">
                  <c:v>-4.4969701678270098E-4</c:v>
                </c:pt>
                <c:pt idx="1658" formatCode="General">
                  <c:v>-4.3528599789942698E-4</c:v>
                </c:pt>
                <c:pt idx="1659" formatCode="General">
                  <c:v>-4.2473430874286002E-4</c:v>
                </c:pt>
                <c:pt idx="1660" formatCode="General">
                  <c:v>-4.2552590513483801E-4</c:v>
                </c:pt>
                <c:pt idx="1661" formatCode="General">
                  <c:v>-4.3459952608729502E-4</c:v>
                </c:pt>
                <c:pt idx="1662" formatCode="General">
                  <c:v>-4.3827748408159002E-4</c:v>
                </c:pt>
                <c:pt idx="1663" formatCode="General">
                  <c:v>-4.4522734662163398E-4</c:v>
                </c:pt>
                <c:pt idx="1664" formatCode="General">
                  <c:v>-4.4352358760095902E-4</c:v>
                </c:pt>
                <c:pt idx="1665" formatCode="General">
                  <c:v>-4.45588628424319E-4</c:v>
                </c:pt>
                <c:pt idx="1666" formatCode="General">
                  <c:v>-4.4249572492682701E-4</c:v>
                </c:pt>
                <c:pt idx="1667" formatCode="General">
                  <c:v>-4.5046372908337702E-4</c:v>
                </c:pt>
                <c:pt idx="1668" formatCode="General">
                  <c:v>-4.2408829714459499E-4</c:v>
                </c:pt>
                <c:pt idx="1669" formatCode="General">
                  <c:v>-4.27508211842826E-4</c:v>
                </c:pt>
                <c:pt idx="1670" formatCode="General">
                  <c:v>-4.3748938648257001E-4</c:v>
                </c:pt>
                <c:pt idx="1671" formatCode="General">
                  <c:v>-4.3138613033105001E-4</c:v>
                </c:pt>
                <c:pt idx="1672" formatCode="General">
                  <c:v>-4.4521578549012802E-4</c:v>
                </c:pt>
                <c:pt idx="1673" formatCode="General">
                  <c:v>-4.33240187812163E-4</c:v>
                </c:pt>
                <c:pt idx="1674" formatCode="General">
                  <c:v>-4.3699712021920298E-4</c:v>
                </c:pt>
                <c:pt idx="1675" formatCode="General">
                  <c:v>-4.2683104141098501E-4</c:v>
                </c:pt>
                <c:pt idx="1676" formatCode="General">
                  <c:v>-4.3683427040522001E-4</c:v>
                </c:pt>
                <c:pt idx="1677" formatCode="General">
                  <c:v>-4.3175075151243898E-4</c:v>
                </c:pt>
                <c:pt idx="1678" formatCode="General">
                  <c:v>-4.2940872552103501E-4</c:v>
                </c:pt>
                <c:pt idx="1679" formatCode="General">
                  <c:v>-4.4016448194753098E-4</c:v>
                </c:pt>
                <c:pt idx="1680" formatCode="General">
                  <c:v>-4.4692066763704901E-4</c:v>
                </c:pt>
                <c:pt idx="1681" formatCode="General">
                  <c:v>-4.4263974068179399E-4</c:v>
                </c:pt>
                <c:pt idx="1682" formatCode="General">
                  <c:v>-4.4471269189762198E-4</c:v>
                </c:pt>
                <c:pt idx="1683" formatCode="General">
                  <c:v>-4.3522337543864002E-4</c:v>
                </c:pt>
                <c:pt idx="1684" formatCode="General">
                  <c:v>-4.3419102152894199E-4</c:v>
                </c:pt>
                <c:pt idx="1685" formatCode="General">
                  <c:v>-4.2906993673173002E-4</c:v>
                </c:pt>
                <c:pt idx="1686" formatCode="General">
                  <c:v>-4.3915655263914902E-4</c:v>
                </c:pt>
                <c:pt idx="1687" formatCode="General">
                  <c:v>-4.3379651036025999E-4</c:v>
                </c:pt>
                <c:pt idx="1688" formatCode="General">
                  <c:v>-4.2963833007149502E-4</c:v>
                </c:pt>
                <c:pt idx="1689" formatCode="General">
                  <c:v>-4.23583933786941E-4</c:v>
                </c:pt>
                <c:pt idx="1690" formatCode="General">
                  <c:v>-4.34391391416953E-4</c:v>
                </c:pt>
                <c:pt idx="1691" formatCode="General">
                  <c:v>-4.3047199263455499E-4</c:v>
                </c:pt>
                <c:pt idx="1692" formatCode="General">
                  <c:v>-4.3007681512653099E-4</c:v>
                </c:pt>
                <c:pt idx="1693" formatCode="General">
                  <c:v>-4.2773822005409001E-4</c:v>
                </c:pt>
                <c:pt idx="1694" formatCode="General">
                  <c:v>-4.3029200796484101E-4</c:v>
                </c:pt>
                <c:pt idx="1695" formatCode="General">
                  <c:v>-4.23703532279741E-4</c:v>
                </c:pt>
                <c:pt idx="1696" formatCode="General">
                  <c:v>-4.2190421757771601E-4</c:v>
                </c:pt>
                <c:pt idx="1697" formatCode="General">
                  <c:v>-4.4582828046625298E-4</c:v>
                </c:pt>
                <c:pt idx="1698" formatCode="General">
                  <c:v>-4.3835813639502198E-4</c:v>
                </c:pt>
                <c:pt idx="1699" formatCode="General">
                  <c:v>-4.2655936755169499E-4</c:v>
                </c:pt>
                <c:pt idx="1700" formatCode="General">
                  <c:v>-4.37228655191691E-4</c:v>
                </c:pt>
                <c:pt idx="1701" formatCode="General">
                  <c:v>-4.3389558006342102E-4</c:v>
                </c:pt>
                <c:pt idx="1702" formatCode="General">
                  <c:v>-4.2470274013378298E-4</c:v>
                </c:pt>
                <c:pt idx="1703" formatCode="General">
                  <c:v>-4.4174375422483198E-4</c:v>
                </c:pt>
                <c:pt idx="1704" formatCode="General">
                  <c:v>-4.3488237637721302E-4</c:v>
                </c:pt>
                <c:pt idx="1705" formatCode="General">
                  <c:v>-4.3116279902677E-4</c:v>
                </c:pt>
                <c:pt idx="1706" formatCode="General">
                  <c:v>-4.2972015610532298E-4</c:v>
                </c:pt>
                <c:pt idx="1707" formatCode="General">
                  <c:v>-4.3044477349729902E-4</c:v>
                </c:pt>
                <c:pt idx="1708" formatCode="General">
                  <c:v>-4.3408394154889602E-4</c:v>
                </c:pt>
                <c:pt idx="1709" formatCode="General">
                  <c:v>-4.2297912216719398E-4</c:v>
                </c:pt>
                <c:pt idx="1710" formatCode="General">
                  <c:v>-4.3145806605022E-4</c:v>
                </c:pt>
                <c:pt idx="1711" formatCode="General">
                  <c:v>-4.2229902844412201E-4</c:v>
                </c:pt>
                <c:pt idx="1712" formatCode="General">
                  <c:v>-4.4070748637446401E-4</c:v>
                </c:pt>
                <c:pt idx="1713" formatCode="General">
                  <c:v>-4.2683520651901302E-4</c:v>
                </c:pt>
                <c:pt idx="1714" formatCode="General">
                  <c:v>-4.2180625386760201E-4</c:v>
                </c:pt>
                <c:pt idx="1715" formatCode="General">
                  <c:v>-4.3663301250476E-4</c:v>
                </c:pt>
                <c:pt idx="1716" formatCode="General">
                  <c:v>-4.3817091915479198E-4</c:v>
                </c:pt>
                <c:pt idx="1717" formatCode="General">
                  <c:v>-4.21955456775651E-4</c:v>
                </c:pt>
                <c:pt idx="1718" formatCode="General">
                  <c:v>-4.27168798738099E-4</c:v>
                </c:pt>
                <c:pt idx="1719" formatCode="General">
                  <c:v>-4.33411475550549E-4</c:v>
                </c:pt>
                <c:pt idx="1720" formatCode="General">
                  <c:v>-4.3396118689263002E-4</c:v>
                </c:pt>
                <c:pt idx="1721" formatCode="General">
                  <c:v>-4.3906034475385298E-4</c:v>
                </c:pt>
                <c:pt idx="1722" formatCode="General">
                  <c:v>-4.35386600738295E-4</c:v>
                </c:pt>
                <c:pt idx="1723" formatCode="General">
                  <c:v>-4.15201870317762E-4</c:v>
                </c:pt>
                <c:pt idx="1724" formatCode="General">
                  <c:v>-4.2022391832170899E-4</c:v>
                </c:pt>
                <c:pt idx="1725" formatCode="General">
                  <c:v>-4.27443999315692E-4</c:v>
                </c:pt>
                <c:pt idx="1726" formatCode="General">
                  <c:v>-4.2196026325921101E-4</c:v>
                </c:pt>
                <c:pt idx="1727" formatCode="General">
                  <c:v>-4.1637951393419298E-4</c:v>
                </c:pt>
                <c:pt idx="1728" formatCode="General">
                  <c:v>-4.1233805938784598E-4</c:v>
                </c:pt>
                <c:pt idx="1729" formatCode="General">
                  <c:v>-4.2913682039598698E-4</c:v>
                </c:pt>
                <c:pt idx="1730" formatCode="General">
                  <c:v>-4.2842362503145301E-4</c:v>
                </c:pt>
                <c:pt idx="1731" formatCode="General">
                  <c:v>-4.3514384783506E-4</c:v>
                </c:pt>
                <c:pt idx="1732" formatCode="General">
                  <c:v>-4.2382700621686198E-4</c:v>
                </c:pt>
                <c:pt idx="1733" formatCode="General">
                  <c:v>-4.2333255971904802E-4</c:v>
                </c:pt>
                <c:pt idx="1734" formatCode="General">
                  <c:v>-4.2461500664419202E-4</c:v>
                </c:pt>
                <c:pt idx="1735" formatCode="General">
                  <c:v>-4.3394853209803401E-4</c:v>
                </c:pt>
                <c:pt idx="1736" formatCode="General">
                  <c:v>-4.1966368360396301E-4</c:v>
                </c:pt>
                <c:pt idx="1737" formatCode="General">
                  <c:v>-4.1955574469292799E-4</c:v>
                </c:pt>
                <c:pt idx="1738" formatCode="General">
                  <c:v>-4.23716829181987E-4</c:v>
                </c:pt>
                <c:pt idx="1739" formatCode="General">
                  <c:v>-4.2111098948734502E-4</c:v>
                </c:pt>
                <c:pt idx="1740" formatCode="General">
                  <c:v>-4.3119649121145498E-4</c:v>
                </c:pt>
                <c:pt idx="1741" formatCode="General">
                  <c:v>-4.2595171603051801E-4</c:v>
                </c:pt>
                <c:pt idx="1742" formatCode="General">
                  <c:v>-4.1679465463268298E-4</c:v>
                </c:pt>
                <c:pt idx="1743" formatCode="General">
                  <c:v>-4.1240779838448401E-4</c:v>
                </c:pt>
                <c:pt idx="1744" formatCode="General">
                  <c:v>-4.1538196669879299E-4</c:v>
                </c:pt>
                <c:pt idx="1745" formatCode="General">
                  <c:v>-4.2517823725095598E-4</c:v>
                </c:pt>
                <c:pt idx="1746" formatCode="General">
                  <c:v>-4.2625165089895799E-4</c:v>
                </c:pt>
                <c:pt idx="1747" formatCode="General">
                  <c:v>-4.18629602204112E-4</c:v>
                </c:pt>
                <c:pt idx="1748" formatCode="General">
                  <c:v>-4.25981656219869E-4</c:v>
                </c:pt>
                <c:pt idx="1749" formatCode="General">
                  <c:v>-4.2427010936324798E-4</c:v>
                </c:pt>
                <c:pt idx="1750" formatCode="General">
                  <c:v>-4.1145443593216001E-4</c:v>
                </c:pt>
                <c:pt idx="1751" formatCode="General">
                  <c:v>-4.2701388437323498E-4</c:v>
                </c:pt>
                <c:pt idx="1752" formatCode="General">
                  <c:v>-4.1408661868467302E-4</c:v>
                </c:pt>
                <c:pt idx="1753" formatCode="General">
                  <c:v>-4.3818840962664098E-4</c:v>
                </c:pt>
                <c:pt idx="1754" formatCode="General">
                  <c:v>-4.3679306080884899E-4</c:v>
                </c:pt>
                <c:pt idx="1755" formatCode="General">
                  <c:v>-4.1743573037332201E-4</c:v>
                </c:pt>
                <c:pt idx="1756" formatCode="General">
                  <c:v>-4.2898444260951603E-4</c:v>
                </c:pt>
                <c:pt idx="1757" formatCode="General">
                  <c:v>-4.1105802040508502E-4</c:v>
                </c:pt>
                <c:pt idx="1758" formatCode="General">
                  <c:v>-4.3190466484606301E-4</c:v>
                </c:pt>
                <c:pt idx="1759" formatCode="General">
                  <c:v>-4.2078992123936498E-4</c:v>
                </c:pt>
                <c:pt idx="1760" formatCode="General">
                  <c:v>-4.2481046580499502E-4</c:v>
                </c:pt>
                <c:pt idx="1761" formatCode="General">
                  <c:v>-4.3255165932460602E-4</c:v>
                </c:pt>
                <c:pt idx="1762" formatCode="General">
                  <c:v>-4.2471800233053798E-4</c:v>
                </c:pt>
                <c:pt idx="1763" formatCode="General">
                  <c:v>-4.2797219535968398E-4</c:v>
                </c:pt>
                <c:pt idx="1764" formatCode="General">
                  <c:v>-4.1950831120782603E-4</c:v>
                </c:pt>
                <c:pt idx="1765" formatCode="General">
                  <c:v>-4.2538328089624099E-4</c:v>
                </c:pt>
                <c:pt idx="1766" formatCode="General">
                  <c:v>-4.1047171934202001E-4</c:v>
                </c:pt>
                <c:pt idx="1767" formatCode="General">
                  <c:v>-4.0716508444348798E-4</c:v>
                </c:pt>
                <c:pt idx="1768" formatCode="General">
                  <c:v>-4.2515931728431399E-4</c:v>
                </c:pt>
                <c:pt idx="1769" formatCode="General">
                  <c:v>-4.1671349440069002E-4</c:v>
                </c:pt>
                <c:pt idx="1770" formatCode="General">
                  <c:v>-4.20618835436857E-4</c:v>
                </c:pt>
                <c:pt idx="1771" formatCode="General">
                  <c:v>-4.3363080731607598E-4</c:v>
                </c:pt>
                <c:pt idx="1772" formatCode="General">
                  <c:v>-4.1031004999703298E-4</c:v>
                </c:pt>
                <c:pt idx="1773" formatCode="General">
                  <c:v>-4.1306962579922701E-4</c:v>
                </c:pt>
                <c:pt idx="1774" formatCode="General">
                  <c:v>-4.19780640941985E-4</c:v>
                </c:pt>
                <c:pt idx="1775" formatCode="General">
                  <c:v>-4.0965933535269498E-4</c:v>
                </c:pt>
                <c:pt idx="1776" formatCode="General">
                  <c:v>-4.1245389641503402E-4</c:v>
                </c:pt>
                <c:pt idx="1777" formatCode="General">
                  <c:v>-4.1901170375764602E-4</c:v>
                </c:pt>
                <c:pt idx="1778" formatCode="General">
                  <c:v>-4.2397181408459703E-4</c:v>
                </c:pt>
                <c:pt idx="1779" formatCode="General">
                  <c:v>-4.2077971643338699E-4</c:v>
                </c:pt>
                <c:pt idx="1780" formatCode="General">
                  <c:v>-4.1813228263130301E-4</c:v>
                </c:pt>
                <c:pt idx="1781" formatCode="General">
                  <c:v>-4.11637738315921E-4</c:v>
                </c:pt>
                <c:pt idx="1782" formatCode="General">
                  <c:v>-4.20118971978596E-4</c:v>
                </c:pt>
                <c:pt idx="1783" formatCode="General">
                  <c:v>-4.3180452632246E-4</c:v>
                </c:pt>
                <c:pt idx="1784" formatCode="General">
                  <c:v>-4.3490845698915698E-4</c:v>
                </c:pt>
                <c:pt idx="1785" formatCode="General">
                  <c:v>-4.12230743582154E-4</c:v>
                </c:pt>
                <c:pt idx="1786" formatCode="General">
                  <c:v>-4.11222758581814E-4</c:v>
                </c:pt>
                <c:pt idx="1787" formatCode="General">
                  <c:v>-4.19160726313593E-4</c:v>
                </c:pt>
                <c:pt idx="1788" formatCode="General">
                  <c:v>-4.0784867431357399E-4</c:v>
                </c:pt>
                <c:pt idx="1789" formatCode="General">
                  <c:v>-4.06442587843613E-4</c:v>
                </c:pt>
                <c:pt idx="1790" formatCode="General">
                  <c:v>-4.2406490029713099E-4</c:v>
                </c:pt>
                <c:pt idx="1791" formatCode="General">
                  <c:v>-4.3249596074532197E-4</c:v>
                </c:pt>
                <c:pt idx="1792" formatCode="General">
                  <c:v>-4.2735026411031799E-4</c:v>
                </c:pt>
                <c:pt idx="1793" formatCode="General">
                  <c:v>-4.1387637634703202E-4</c:v>
                </c:pt>
                <c:pt idx="1794" formatCode="General">
                  <c:v>-4.1042228650149302E-4</c:v>
                </c:pt>
                <c:pt idx="1795" formatCode="General">
                  <c:v>-4.0756109194652502E-4</c:v>
                </c:pt>
                <c:pt idx="1796" formatCode="General">
                  <c:v>-4.22001351795506E-4</c:v>
                </c:pt>
                <c:pt idx="1797" formatCode="General">
                  <c:v>-4.1842707124734399E-4</c:v>
                </c:pt>
                <c:pt idx="1798" formatCode="General">
                  <c:v>-4.1678549469525999E-4</c:v>
                </c:pt>
                <c:pt idx="1799" formatCode="General">
                  <c:v>-4.1252911323554401E-4</c:v>
                </c:pt>
                <c:pt idx="1800" formatCode="General">
                  <c:v>-4.22469437132546E-4</c:v>
                </c:pt>
                <c:pt idx="1801" formatCode="General">
                  <c:v>-4.3700713518648001E-4</c:v>
                </c:pt>
                <c:pt idx="1802" formatCode="General">
                  <c:v>-4.1425024034432697E-4</c:v>
                </c:pt>
                <c:pt idx="1803" formatCode="General">
                  <c:v>-4.2691926829210202E-4</c:v>
                </c:pt>
                <c:pt idx="1804" formatCode="General">
                  <c:v>-4.2027396206600301E-4</c:v>
                </c:pt>
                <c:pt idx="1805" formatCode="General">
                  <c:v>-4.0942238253790299E-4</c:v>
                </c:pt>
                <c:pt idx="1806" formatCode="General">
                  <c:v>-4.1637177191171599E-4</c:v>
                </c:pt>
                <c:pt idx="1807" formatCode="General">
                  <c:v>-4.1138628688046E-4</c:v>
                </c:pt>
                <c:pt idx="1808" formatCode="General">
                  <c:v>-4.2118204307693198E-4</c:v>
                </c:pt>
                <c:pt idx="1809" formatCode="General">
                  <c:v>-4.1390681908052499E-4</c:v>
                </c:pt>
                <c:pt idx="1810" formatCode="General">
                  <c:v>-4.1687756028405598E-4</c:v>
                </c:pt>
                <c:pt idx="1811" formatCode="General">
                  <c:v>-4.3629642639953599E-4</c:v>
                </c:pt>
                <c:pt idx="1812" formatCode="General">
                  <c:v>-4.0882092610112998E-4</c:v>
                </c:pt>
                <c:pt idx="1813" formatCode="General">
                  <c:v>-4.1440659775611298E-4</c:v>
                </c:pt>
                <c:pt idx="1814" formatCode="General">
                  <c:v>-4.15098188671189E-4</c:v>
                </c:pt>
                <c:pt idx="1815" formatCode="General">
                  <c:v>-4.2615755639204602E-4</c:v>
                </c:pt>
                <c:pt idx="1816" formatCode="General">
                  <c:v>-4.1482341051221101E-4</c:v>
                </c:pt>
                <c:pt idx="1817" formatCode="General">
                  <c:v>-4.1156432092692198E-4</c:v>
                </c:pt>
                <c:pt idx="1818" formatCode="General">
                  <c:v>-4.1176198168718799E-4</c:v>
                </c:pt>
                <c:pt idx="1819" formatCode="General">
                  <c:v>-4.22948230392067E-4</c:v>
                </c:pt>
                <c:pt idx="1820" formatCode="General">
                  <c:v>-4.0904822201644301E-4</c:v>
                </c:pt>
                <c:pt idx="1821" formatCode="General">
                  <c:v>-4.2695701601014303E-4</c:v>
                </c:pt>
                <c:pt idx="1822" formatCode="General">
                  <c:v>-4.1435837532701299E-4</c:v>
                </c:pt>
                <c:pt idx="1823" formatCode="General">
                  <c:v>-4.08563607893699E-4</c:v>
                </c:pt>
                <c:pt idx="1824" formatCode="General">
                  <c:v>-4.1604973403120099E-4</c:v>
                </c:pt>
                <c:pt idx="1825" formatCode="General">
                  <c:v>-4.1716729493965199E-4</c:v>
                </c:pt>
                <c:pt idx="1826" formatCode="General">
                  <c:v>-4.2580104551667898E-4</c:v>
                </c:pt>
                <c:pt idx="1827" formatCode="General">
                  <c:v>-4.13788900215823E-4</c:v>
                </c:pt>
                <c:pt idx="1828" formatCode="General">
                  <c:v>-4.2806232704688198E-4</c:v>
                </c:pt>
                <c:pt idx="1829" formatCode="General">
                  <c:v>-4.06553457676678E-4</c:v>
                </c:pt>
                <c:pt idx="1830" formatCode="General">
                  <c:v>-4.2061647909405399E-4</c:v>
                </c:pt>
                <c:pt idx="1831" formatCode="General">
                  <c:v>-4.01128031921865E-4</c:v>
                </c:pt>
                <c:pt idx="1832" formatCode="General">
                  <c:v>-4.1012103967827298E-4</c:v>
                </c:pt>
                <c:pt idx="1833" formatCode="General">
                  <c:v>-4.0043745100428802E-4</c:v>
                </c:pt>
                <c:pt idx="1834" formatCode="General">
                  <c:v>-4.0988537931634003E-4</c:v>
                </c:pt>
                <c:pt idx="1835" formatCode="General">
                  <c:v>-4.1707676636722202E-4</c:v>
                </c:pt>
                <c:pt idx="1836" formatCode="General">
                  <c:v>-4.1514962031975901E-4</c:v>
                </c:pt>
                <c:pt idx="1837" formatCode="General">
                  <c:v>-4.1167660866263102E-4</c:v>
                </c:pt>
                <c:pt idx="1838" formatCode="General">
                  <c:v>-4.2554723061431798E-4</c:v>
                </c:pt>
                <c:pt idx="1839" formatCode="General">
                  <c:v>-4.23057273792454E-4</c:v>
                </c:pt>
                <c:pt idx="1840" formatCode="General">
                  <c:v>-4.1525278910809502E-4</c:v>
                </c:pt>
                <c:pt idx="1841" formatCode="General">
                  <c:v>-4.2702233653243402E-4</c:v>
                </c:pt>
                <c:pt idx="1842" formatCode="General">
                  <c:v>-4.0351610341489902E-4</c:v>
                </c:pt>
                <c:pt idx="1843" formatCode="General">
                  <c:v>-4.0984525179134601E-4</c:v>
                </c:pt>
                <c:pt idx="1844" formatCode="General">
                  <c:v>-4.0662504597769298E-4</c:v>
                </c:pt>
                <c:pt idx="1845" formatCode="General">
                  <c:v>-4.0722905357809498E-4</c:v>
                </c:pt>
                <c:pt idx="1846" formatCode="General">
                  <c:v>-4.0379849129559798E-4</c:v>
                </c:pt>
                <c:pt idx="1847" formatCode="General">
                  <c:v>-4.1311565414271897E-4</c:v>
                </c:pt>
                <c:pt idx="1848" formatCode="General">
                  <c:v>-4.1420678148051401E-4</c:v>
                </c:pt>
                <c:pt idx="1849" formatCode="General">
                  <c:v>-4.08274459530518E-4</c:v>
                </c:pt>
                <c:pt idx="1850" formatCode="General">
                  <c:v>-3.9899001371533703E-4</c:v>
                </c:pt>
                <c:pt idx="1851" formatCode="General">
                  <c:v>-3.87696229872844E-4</c:v>
                </c:pt>
                <c:pt idx="1852" formatCode="General">
                  <c:v>-4.02290030221857E-4</c:v>
                </c:pt>
                <c:pt idx="1853" formatCode="General">
                  <c:v>-4.1812043002341902E-4</c:v>
                </c:pt>
                <c:pt idx="1854" formatCode="General">
                  <c:v>-4.0328814662615102E-4</c:v>
                </c:pt>
                <c:pt idx="1855" formatCode="General">
                  <c:v>-4.1641546708285601E-4</c:v>
                </c:pt>
                <c:pt idx="1856" formatCode="General">
                  <c:v>-4.1083463481172099E-4</c:v>
                </c:pt>
                <c:pt idx="1857" formatCode="General">
                  <c:v>-4.1481247728467801E-4</c:v>
                </c:pt>
                <c:pt idx="1858" formatCode="General">
                  <c:v>-4.0577158220121001E-4</c:v>
                </c:pt>
                <c:pt idx="1859" formatCode="General">
                  <c:v>-4.0840613187242102E-4</c:v>
                </c:pt>
                <c:pt idx="1860" formatCode="General">
                  <c:v>-4.0394178180789398E-4</c:v>
                </c:pt>
                <c:pt idx="1861" formatCode="General">
                  <c:v>-4.0239319606431303E-4</c:v>
                </c:pt>
                <c:pt idx="1862" formatCode="General">
                  <c:v>-3.9913758890465999E-4</c:v>
                </c:pt>
                <c:pt idx="1863" formatCode="General">
                  <c:v>-4.0220178543111298E-4</c:v>
                </c:pt>
                <c:pt idx="1864" formatCode="General">
                  <c:v>-4.0282803776533598E-4</c:v>
                </c:pt>
                <c:pt idx="1865" formatCode="General">
                  <c:v>-4.0349729640838401E-4</c:v>
                </c:pt>
                <c:pt idx="1866" formatCode="General">
                  <c:v>-4.1132873936553801E-4</c:v>
                </c:pt>
                <c:pt idx="1867" formatCode="General">
                  <c:v>-4.0620838210199297E-4</c:v>
                </c:pt>
                <c:pt idx="1868" formatCode="General">
                  <c:v>-4.1369545223106298E-4</c:v>
                </c:pt>
                <c:pt idx="1869" formatCode="General">
                  <c:v>-4.1341336503176399E-4</c:v>
                </c:pt>
                <c:pt idx="1870" formatCode="General">
                  <c:v>-4.0978581833151097E-4</c:v>
                </c:pt>
                <c:pt idx="1871" formatCode="General">
                  <c:v>-4.1397575994458401E-4</c:v>
                </c:pt>
                <c:pt idx="1872" formatCode="General">
                  <c:v>-4.1667621020570098E-4</c:v>
                </c:pt>
                <c:pt idx="1873" formatCode="General">
                  <c:v>-4.0199424110949199E-4</c:v>
                </c:pt>
                <c:pt idx="1874" formatCode="General">
                  <c:v>-4.0372848000008998E-4</c:v>
                </c:pt>
                <c:pt idx="1875" formatCode="General">
                  <c:v>-4.0844523424560101E-4</c:v>
                </c:pt>
                <c:pt idx="1876" formatCode="General">
                  <c:v>-4.0411187062354301E-4</c:v>
                </c:pt>
                <c:pt idx="1877" formatCode="General">
                  <c:v>-4.0370394057919298E-4</c:v>
                </c:pt>
                <c:pt idx="1878" formatCode="General">
                  <c:v>-4.0766439186461001E-4</c:v>
                </c:pt>
                <c:pt idx="1879" formatCode="General">
                  <c:v>-4.0034099502022301E-4</c:v>
                </c:pt>
                <c:pt idx="1880" formatCode="General">
                  <c:v>-4.2241817872552102E-4</c:v>
                </c:pt>
                <c:pt idx="1881" formatCode="General">
                  <c:v>-4.1449392859287403E-4</c:v>
                </c:pt>
                <c:pt idx="1882" formatCode="General">
                  <c:v>-4.0138794049062701E-4</c:v>
                </c:pt>
                <c:pt idx="1883" formatCode="General">
                  <c:v>-4.03443830033881E-4</c:v>
                </c:pt>
                <c:pt idx="1884" formatCode="General">
                  <c:v>-4.07790613285138E-4</c:v>
                </c:pt>
                <c:pt idx="1885" formatCode="General">
                  <c:v>-4.0800717057417701E-4</c:v>
                </c:pt>
                <c:pt idx="1886" formatCode="General">
                  <c:v>-4.1127420344930698E-4</c:v>
                </c:pt>
                <c:pt idx="1887" formatCode="General">
                  <c:v>-4.07380060585616E-4</c:v>
                </c:pt>
                <c:pt idx="1888" formatCode="General">
                  <c:v>-3.9835872755682801E-4</c:v>
                </c:pt>
                <c:pt idx="1889" formatCode="General">
                  <c:v>-3.9866205326183303E-4</c:v>
                </c:pt>
                <c:pt idx="1890" formatCode="General">
                  <c:v>-4.01629929298097E-4</c:v>
                </c:pt>
                <c:pt idx="1891" formatCode="General">
                  <c:v>-4.1973215671741701E-4</c:v>
                </c:pt>
                <c:pt idx="1892" formatCode="General">
                  <c:v>-4.1748894278928201E-4</c:v>
                </c:pt>
                <c:pt idx="1893" formatCode="General">
                  <c:v>-4.1200559718497802E-4</c:v>
                </c:pt>
                <c:pt idx="1894" formatCode="General">
                  <c:v>-4.1424633029823598E-4</c:v>
                </c:pt>
                <c:pt idx="1895" formatCode="General">
                  <c:v>-3.9998635171382399E-4</c:v>
                </c:pt>
                <c:pt idx="1896" formatCode="General">
                  <c:v>-4.0266515060575201E-4</c:v>
                </c:pt>
                <c:pt idx="1897" formatCode="General">
                  <c:v>-4.0753445228494802E-4</c:v>
                </c:pt>
                <c:pt idx="1898" formatCode="General">
                  <c:v>-4.0323251396530299E-4</c:v>
                </c:pt>
                <c:pt idx="1899" formatCode="General">
                  <c:v>-3.9386663331651201E-4</c:v>
                </c:pt>
                <c:pt idx="1900" formatCode="General">
                  <c:v>-4.0339842505737598E-4</c:v>
                </c:pt>
                <c:pt idx="1901" formatCode="General">
                  <c:v>-4.1709400925146799E-4</c:v>
                </c:pt>
                <c:pt idx="1902" formatCode="General">
                  <c:v>-4.0648945914484601E-4</c:v>
                </c:pt>
                <c:pt idx="1903" formatCode="General">
                  <c:v>-4.2797388727416598E-4</c:v>
                </c:pt>
                <c:pt idx="1904" formatCode="General">
                  <c:v>-3.90496894555177E-4</c:v>
                </c:pt>
                <c:pt idx="1905" formatCode="General">
                  <c:v>-4.0839392111901901E-4</c:v>
                </c:pt>
                <c:pt idx="1906" formatCode="General">
                  <c:v>-3.9542668300771499E-4</c:v>
                </c:pt>
                <c:pt idx="1907" formatCode="General">
                  <c:v>-4.0870814494201101E-4</c:v>
                </c:pt>
                <c:pt idx="1908" formatCode="General">
                  <c:v>-3.9309505954153998E-4</c:v>
                </c:pt>
                <c:pt idx="1909" formatCode="General">
                  <c:v>-3.87909678635965E-4</c:v>
                </c:pt>
                <c:pt idx="1910" formatCode="General">
                  <c:v>-4.2581219173526798E-4</c:v>
                </c:pt>
                <c:pt idx="1911" formatCode="General">
                  <c:v>-3.9184815176206199E-4</c:v>
                </c:pt>
                <c:pt idx="1912" formatCode="General">
                  <c:v>-4.0597402226698098E-4</c:v>
                </c:pt>
                <c:pt idx="1913" formatCode="General">
                  <c:v>-4.03173562846235E-4</c:v>
                </c:pt>
                <c:pt idx="1914" formatCode="General">
                  <c:v>-4.03722959400571E-4</c:v>
                </c:pt>
                <c:pt idx="1915" formatCode="General">
                  <c:v>-4.02134297710123E-4</c:v>
                </c:pt>
                <c:pt idx="1916" formatCode="General">
                  <c:v>-4.1075736198053402E-4</c:v>
                </c:pt>
                <c:pt idx="1917" formatCode="General">
                  <c:v>-4.1182419333140701E-4</c:v>
                </c:pt>
                <c:pt idx="1918" formatCode="General">
                  <c:v>-4.03593846301375E-4</c:v>
                </c:pt>
                <c:pt idx="1919" formatCode="General">
                  <c:v>-3.9429466689342498E-4</c:v>
                </c:pt>
                <c:pt idx="1920" formatCode="General">
                  <c:v>-3.9284741928089699E-4</c:v>
                </c:pt>
                <c:pt idx="1921" formatCode="General">
                  <c:v>-4.1480491857182798E-4</c:v>
                </c:pt>
                <c:pt idx="1922" formatCode="General">
                  <c:v>-4.0627786992437703E-4</c:v>
                </c:pt>
                <c:pt idx="1923" formatCode="General">
                  <c:v>-4.1732189841377698E-4</c:v>
                </c:pt>
                <c:pt idx="1924" formatCode="General">
                  <c:v>-4.0607457665838302E-4</c:v>
                </c:pt>
                <c:pt idx="1925" formatCode="General">
                  <c:v>-3.8885770104939301E-4</c:v>
                </c:pt>
                <c:pt idx="1926" formatCode="General">
                  <c:v>-4.2276439958159498E-4</c:v>
                </c:pt>
                <c:pt idx="1927" formatCode="General">
                  <c:v>-4.0226365151324898E-4</c:v>
                </c:pt>
                <c:pt idx="1928" formatCode="General">
                  <c:v>-4.07939480460525E-4</c:v>
                </c:pt>
                <c:pt idx="1929" formatCode="General">
                  <c:v>-4.0481060606747401E-4</c:v>
                </c:pt>
                <c:pt idx="1930" formatCode="General">
                  <c:v>-4.05327806036189E-4</c:v>
                </c:pt>
                <c:pt idx="1931" formatCode="General">
                  <c:v>-4.1009161145278501E-4</c:v>
                </c:pt>
                <c:pt idx="1932" formatCode="General">
                  <c:v>-4.3081003844804201E-4</c:v>
                </c:pt>
                <c:pt idx="1933" formatCode="General">
                  <c:v>-4.2230534766843797E-4</c:v>
                </c:pt>
                <c:pt idx="1934" formatCode="General">
                  <c:v>-3.9255568805011401E-4</c:v>
                </c:pt>
                <c:pt idx="1935" formatCode="General">
                  <c:v>-3.9329546666769602E-4</c:v>
                </c:pt>
                <c:pt idx="1936" formatCode="General">
                  <c:v>-4.0776218793396498E-4</c:v>
                </c:pt>
                <c:pt idx="1937" formatCode="General">
                  <c:v>-3.9533369489512602E-4</c:v>
                </c:pt>
                <c:pt idx="1938" formatCode="General">
                  <c:v>-4.0222513332062898E-4</c:v>
                </c:pt>
                <c:pt idx="1939" formatCode="General">
                  <c:v>-3.9475916231840297E-4</c:v>
                </c:pt>
                <c:pt idx="1940" formatCode="General">
                  <c:v>-4.10913361839797E-4</c:v>
                </c:pt>
                <c:pt idx="1941" formatCode="General">
                  <c:v>-4.2558327644548201E-4</c:v>
                </c:pt>
                <c:pt idx="1942" formatCode="General">
                  <c:v>-3.9850632584874102E-4</c:v>
                </c:pt>
                <c:pt idx="1943" formatCode="General">
                  <c:v>-3.9979846330968699E-4</c:v>
                </c:pt>
                <c:pt idx="1944" formatCode="General">
                  <c:v>-4.0258005285805499E-4</c:v>
                </c:pt>
                <c:pt idx="1945" formatCode="General">
                  <c:v>-4.1139557627844798E-4</c:v>
                </c:pt>
                <c:pt idx="1946" formatCode="General">
                  <c:v>-4.0090024876715199E-4</c:v>
                </c:pt>
                <c:pt idx="1947" formatCode="General">
                  <c:v>-3.9985835341335799E-4</c:v>
                </c:pt>
                <c:pt idx="1948" formatCode="General">
                  <c:v>-3.9671239479077599E-4</c:v>
                </c:pt>
                <c:pt idx="1949" formatCode="General">
                  <c:v>-3.9703982430452299E-4</c:v>
                </c:pt>
                <c:pt idx="1950" formatCode="General">
                  <c:v>-4.0054092798388902E-4</c:v>
                </c:pt>
                <c:pt idx="1951" formatCode="General">
                  <c:v>-4.1396145581240498E-4</c:v>
                </c:pt>
                <c:pt idx="1952" formatCode="General">
                  <c:v>-3.9449600563831901E-4</c:v>
                </c:pt>
                <c:pt idx="1953" formatCode="General">
                  <c:v>-3.9216709407647601E-4</c:v>
                </c:pt>
                <c:pt idx="1954" formatCode="General">
                  <c:v>-4.0294060047318199E-4</c:v>
                </c:pt>
                <c:pt idx="1955" formatCode="General">
                  <c:v>-4.0903271394146501E-4</c:v>
                </c:pt>
                <c:pt idx="1956" formatCode="General">
                  <c:v>-4.0179635803159699E-4</c:v>
                </c:pt>
                <c:pt idx="1957" formatCode="General">
                  <c:v>-3.9114017072055098E-4</c:v>
                </c:pt>
                <c:pt idx="1958" formatCode="General">
                  <c:v>-3.84741265715754E-4</c:v>
                </c:pt>
                <c:pt idx="1959" formatCode="General">
                  <c:v>-3.97320552770838E-4</c:v>
                </c:pt>
                <c:pt idx="1960" formatCode="General">
                  <c:v>-3.9239128801118198E-4</c:v>
                </c:pt>
                <c:pt idx="1961" formatCode="General">
                  <c:v>-3.9457327410486902E-4</c:v>
                </c:pt>
                <c:pt idx="1962" formatCode="General">
                  <c:v>-3.9953941549142498E-4</c:v>
                </c:pt>
                <c:pt idx="1963" formatCode="General">
                  <c:v>-3.9509429765856899E-4</c:v>
                </c:pt>
                <c:pt idx="1964" formatCode="General">
                  <c:v>-3.8771094114247102E-4</c:v>
                </c:pt>
                <c:pt idx="1965" formatCode="General">
                  <c:v>-3.9628979065290803E-4</c:v>
                </c:pt>
                <c:pt idx="1966" formatCode="General">
                  <c:v>-3.9811288100067898E-4</c:v>
                </c:pt>
                <c:pt idx="1967" formatCode="General">
                  <c:v>-3.8431514989649098E-4</c:v>
                </c:pt>
                <c:pt idx="1968" formatCode="General">
                  <c:v>-4.12841363431825E-4</c:v>
                </c:pt>
                <c:pt idx="1969" formatCode="General">
                  <c:v>-3.9820105803978499E-4</c:v>
                </c:pt>
                <c:pt idx="1970" formatCode="General">
                  <c:v>-4.1247951370109798E-4</c:v>
                </c:pt>
                <c:pt idx="1971" formatCode="General">
                  <c:v>-3.9010775170634902E-4</c:v>
                </c:pt>
                <c:pt idx="1972" formatCode="General">
                  <c:v>-3.9926625802473901E-4</c:v>
                </c:pt>
                <c:pt idx="1973" formatCode="General">
                  <c:v>-4.0025547529320401E-4</c:v>
                </c:pt>
                <c:pt idx="1974" formatCode="General">
                  <c:v>-3.9636383933716498E-4</c:v>
                </c:pt>
                <c:pt idx="1975" formatCode="General">
                  <c:v>-3.9891876965653301E-4</c:v>
                </c:pt>
                <c:pt idx="1976" formatCode="General">
                  <c:v>-4.0831602347025502E-4</c:v>
                </c:pt>
                <c:pt idx="1977" formatCode="General">
                  <c:v>-4.2042652595430501E-4</c:v>
                </c:pt>
                <c:pt idx="1978" formatCode="General">
                  <c:v>-3.9211250400273301E-4</c:v>
                </c:pt>
                <c:pt idx="1979" formatCode="General">
                  <c:v>-3.9014572546888099E-4</c:v>
                </c:pt>
                <c:pt idx="1980" formatCode="General">
                  <c:v>-4.0211582023457702E-4</c:v>
                </c:pt>
                <c:pt idx="1981" formatCode="General">
                  <c:v>-3.9861169744829399E-4</c:v>
                </c:pt>
                <c:pt idx="1982" formatCode="General">
                  <c:v>-4.2226746275716802E-4</c:v>
                </c:pt>
                <c:pt idx="1983" formatCode="General">
                  <c:v>-3.9117177945858101E-4</c:v>
                </c:pt>
                <c:pt idx="1984" formatCode="General">
                  <c:v>-3.8215413252315299E-4</c:v>
                </c:pt>
                <c:pt idx="1985" formatCode="General">
                  <c:v>-3.9286215752228998E-4</c:v>
                </c:pt>
                <c:pt idx="1986" formatCode="General">
                  <c:v>-3.8400927469547599E-4</c:v>
                </c:pt>
                <c:pt idx="1987" formatCode="General">
                  <c:v>-3.8920766846925302E-4</c:v>
                </c:pt>
                <c:pt idx="1988" formatCode="General">
                  <c:v>-4.1316006161597402E-4</c:v>
                </c:pt>
                <c:pt idx="1989" formatCode="General">
                  <c:v>-4.1255146734710501E-4</c:v>
                </c:pt>
                <c:pt idx="1990" formatCode="General">
                  <c:v>-4.1963156678036099E-4</c:v>
                </c:pt>
                <c:pt idx="1991" formatCode="General">
                  <c:v>-3.7818138523610702E-4</c:v>
                </c:pt>
                <c:pt idx="1992" formatCode="General">
                  <c:v>-3.89218875628367E-4</c:v>
                </c:pt>
                <c:pt idx="1993" formatCode="General">
                  <c:v>-3.9313854844782E-4</c:v>
                </c:pt>
                <c:pt idx="1994" formatCode="General">
                  <c:v>-3.8953424246659999E-4</c:v>
                </c:pt>
                <c:pt idx="1995" formatCode="General">
                  <c:v>-3.9397852690067399E-4</c:v>
                </c:pt>
                <c:pt idx="1996" formatCode="General">
                  <c:v>-3.9665660653625498E-4</c:v>
                </c:pt>
                <c:pt idx="1997" formatCode="General">
                  <c:v>-4.0281096136089999E-4</c:v>
                </c:pt>
                <c:pt idx="1998" formatCode="General">
                  <c:v>-3.9740629775635603E-4</c:v>
                </c:pt>
                <c:pt idx="1999" formatCode="General">
                  <c:v>-3.8821139797563299E-4</c:v>
                </c:pt>
                <c:pt idx="2000" formatCode="General">
                  <c:v>-3.8873244676254501E-4</c:v>
                </c:pt>
                <c:pt idx="2001" formatCode="General">
                  <c:v>-3.85842635865642E-4</c:v>
                </c:pt>
                <c:pt idx="2002" formatCode="General">
                  <c:v>-3.9272222844144499E-4</c:v>
                </c:pt>
                <c:pt idx="2003" formatCode="General">
                  <c:v>-3.8889513428011101E-4</c:v>
                </c:pt>
                <c:pt idx="2004" formatCode="General">
                  <c:v>-4.0252606142043601E-4</c:v>
                </c:pt>
                <c:pt idx="2005" formatCode="General">
                  <c:v>-3.9304642682819402E-4</c:v>
                </c:pt>
                <c:pt idx="2006" formatCode="General">
                  <c:v>-3.9735064000944099E-4</c:v>
                </c:pt>
                <c:pt idx="2007" formatCode="General">
                  <c:v>-3.9989842364338799E-4</c:v>
                </c:pt>
                <c:pt idx="2008" formatCode="General">
                  <c:v>-3.9528244477993998E-4</c:v>
                </c:pt>
                <c:pt idx="2009" formatCode="General">
                  <c:v>-3.88521813130993E-4</c:v>
                </c:pt>
                <c:pt idx="2010" formatCode="General">
                  <c:v>-3.8300622253418799E-4</c:v>
                </c:pt>
                <c:pt idx="2011" formatCode="General">
                  <c:v>-4.02456458662229E-4</c:v>
                </c:pt>
                <c:pt idx="2012" formatCode="General">
                  <c:v>-3.83079654144809E-4</c:v>
                </c:pt>
                <c:pt idx="2013" formatCode="General">
                  <c:v>-3.9278604166508198E-4</c:v>
                </c:pt>
                <c:pt idx="2014" formatCode="General">
                  <c:v>-3.8893520377499501E-4</c:v>
                </c:pt>
                <c:pt idx="2015" formatCode="General">
                  <c:v>-3.8545002818171902E-4</c:v>
                </c:pt>
                <c:pt idx="2016" formatCode="General">
                  <c:v>-3.7935618729478701E-4</c:v>
                </c:pt>
                <c:pt idx="2017" formatCode="General">
                  <c:v>-3.9196502256690102E-4</c:v>
                </c:pt>
                <c:pt idx="2018" formatCode="General">
                  <c:v>-3.7634748933987799E-4</c:v>
                </c:pt>
                <c:pt idx="2019" formatCode="General">
                  <c:v>-4.1529096160247898E-4</c:v>
                </c:pt>
                <c:pt idx="2020" formatCode="General">
                  <c:v>-4.0950024259789499E-4</c:v>
                </c:pt>
                <c:pt idx="2021" formatCode="General">
                  <c:v>-3.8075551091361701E-4</c:v>
                </c:pt>
                <c:pt idx="2022" formatCode="General">
                  <c:v>-3.9133539466155401E-4</c:v>
                </c:pt>
                <c:pt idx="2023" formatCode="General">
                  <c:v>-3.99195559364648E-4</c:v>
                </c:pt>
                <c:pt idx="2024" formatCode="General">
                  <c:v>-3.86683751760185E-4</c:v>
                </c:pt>
                <c:pt idx="2025" formatCode="General">
                  <c:v>-3.78578477066701E-4</c:v>
                </c:pt>
                <c:pt idx="2026" formatCode="General">
                  <c:v>-3.81384655690908E-4</c:v>
                </c:pt>
                <c:pt idx="2027" formatCode="General">
                  <c:v>-3.9264754716691999E-4</c:v>
                </c:pt>
                <c:pt idx="2028" formatCode="General">
                  <c:v>-3.9350658602531298E-4</c:v>
                </c:pt>
                <c:pt idx="2029" formatCode="General">
                  <c:v>-4.0546911420331601E-4</c:v>
                </c:pt>
                <c:pt idx="2030" formatCode="General">
                  <c:v>-4.0971015476404802E-4</c:v>
                </c:pt>
                <c:pt idx="2031" formatCode="General">
                  <c:v>-4.1604422827732198E-4</c:v>
                </c:pt>
                <c:pt idx="2032" formatCode="General">
                  <c:v>-4.0526983984591198E-4</c:v>
                </c:pt>
                <c:pt idx="2033" formatCode="General">
                  <c:v>-3.9235096456634999E-4</c:v>
                </c:pt>
                <c:pt idx="2034" formatCode="General">
                  <c:v>-3.8208714840455202E-4</c:v>
                </c:pt>
                <c:pt idx="2035" formatCode="General">
                  <c:v>-3.9201859351967102E-4</c:v>
                </c:pt>
                <c:pt idx="2036" formatCode="General">
                  <c:v>-3.8289611637745702E-4</c:v>
                </c:pt>
                <c:pt idx="2037" formatCode="General">
                  <c:v>-3.8518081022172098E-4</c:v>
                </c:pt>
                <c:pt idx="2038" formatCode="General">
                  <c:v>-4.05589972051242E-4</c:v>
                </c:pt>
                <c:pt idx="2039" formatCode="General">
                  <c:v>-3.91835042631645E-4</c:v>
                </c:pt>
                <c:pt idx="2040" formatCode="General">
                  <c:v>-3.9975641373697201E-4</c:v>
                </c:pt>
                <c:pt idx="2041" formatCode="General">
                  <c:v>-3.8987657773275399E-4</c:v>
                </c:pt>
                <c:pt idx="2042" formatCode="General">
                  <c:v>-4.1964191138018102E-4</c:v>
                </c:pt>
                <c:pt idx="2043" formatCode="General">
                  <c:v>-3.7920468131623798E-4</c:v>
                </c:pt>
                <c:pt idx="2044" formatCode="General">
                  <c:v>-3.98841907017276E-4</c:v>
                </c:pt>
                <c:pt idx="2045" formatCode="General">
                  <c:v>-3.8440176139669101E-4</c:v>
                </c:pt>
                <c:pt idx="2046" formatCode="General">
                  <c:v>-3.96013318102168E-4</c:v>
                </c:pt>
                <c:pt idx="2047" formatCode="General">
                  <c:v>-3.8991542770110902E-4</c:v>
                </c:pt>
                <c:pt idx="2048" formatCode="General">
                  <c:v>-4.0853557600543499E-4</c:v>
                </c:pt>
                <c:pt idx="2049" formatCode="General">
                  <c:v>-3.95732891028981E-4</c:v>
                </c:pt>
                <c:pt idx="2050" formatCode="General">
                  <c:v>-3.9568461542147901E-4</c:v>
                </c:pt>
                <c:pt idx="2051" formatCode="General">
                  <c:v>-3.8808088558652502E-4</c:v>
                </c:pt>
                <c:pt idx="2052" formatCode="General">
                  <c:v>-3.9593136297770603E-4</c:v>
                </c:pt>
                <c:pt idx="2053" formatCode="General">
                  <c:v>-3.9293682533021799E-4</c:v>
                </c:pt>
                <c:pt idx="2054" formatCode="General">
                  <c:v>-3.95860710797733E-4</c:v>
                </c:pt>
                <c:pt idx="2055" formatCode="General">
                  <c:v>-4.0416597492227502E-4</c:v>
                </c:pt>
                <c:pt idx="2056" formatCode="General">
                  <c:v>-3.8325332922413099E-4</c:v>
                </c:pt>
                <c:pt idx="2057" formatCode="General">
                  <c:v>-3.8742372577608303E-4</c:v>
                </c:pt>
                <c:pt idx="2058" formatCode="General">
                  <c:v>-3.87961988801425E-4</c:v>
                </c:pt>
                <c:pt idx="2059" formatCode="General">
                  <c:v>-3.8172500285668702E-4</c:v>
                </c:pt>
                <c:pt idx="2060" formatCode="General">
                  <c:v>-3.8335338369828599E-4</c:v>
                </c:pt>
                <c:pt idx="2061" formatCode="General">
                  <c:v>-3.8257896071151198E-4</c:v>
                </c:pt>
                <c:pt idx="2062" formatCode="General">
                  <c:v>-3.8797636847694899E-4</c:v>
                </c:pt>
                <c:pt idx="2063" formatCode="General">
                  <c:v>-3.9357736602389098E-4</c:v>
                </c:pt>
                <c:pt idx="2064" formatCode="General">
                  <c:v>-4.0634039446028398E-4</c:v>
                </c:pt>
                <c:pt idx="2065" formatCode="General">
                  <c:v>-3.7717853136871399E-4</c:v>
                </c:pt>
                <c:pt idx="2066" formatCode="General">
                  <c:v>-3.9605830891386603E-4</c:v>
                </c:pt>
                <c:pt idx="2067" formatCode="General">
                  <c:v>-3.8567585031531901E-4</c:v>
                </c:pt>
                <c:pt idx="2068" formatCode="General">
                  <c:v>-3.92620005657646E-4</c:v>
                </c:pt>
                <c:pt idx="2069" formatCode="General">
                  <c:v>-3.8659922697234999E-4</c:v>
                </c:pt>
                <c:pt idx="2070" formatCode="General">
                  <c:v>-3.9487202489414398E-4</c:v>
                </c:pt>
                <c:pt idx="2071" formatCode="General">
                  <c:v>-3.84828657241895E-4</c:v>
                </c:pt>
                <c:pt idx="2072" formatCode="General">
                  <c:v>-3.8701743355300499E-4</c:v>
                </c:pt>
                <c:pt idx="2073" formatCode="General">
                  <c:v>-3.7714565588349E-4</c:v>
                </c:pt>
                <c:pt idx="2074" formatCode="General">
                  <c:v>-3.8827632902887501E-4</c:v>
                </c:pt>
                <c:pt idx="2075" formatCode="General">
                  <c:v>-3.98234830032254E-4</c:v>
                </c:pt>
                <c:pt idx="2076" formatCode="General">
                  <c:v>-3.78299325351504E-4</c:v>
                </c:pt>
                <c:pt idx="2077" formatCode="General">
                  <c:v>-4.0823747745850002E-4</c:v>
                </c:pt>
                <c:pt idx="2078" formatCode="General">
                  <c:v>-4.0096103129995902E-4</c:v>
                </c:pt>
                <c:pt idx="2079" formatCode="General">
                  <c:v>-3.8013342718779799E-4</c:v>
                </c:pt>
                <c:pt idx="2080" formatCode="General">
                  <c:v>-3.8350583248918601E-4</c:v>
                </c:pt>
                <c:pt idx="2081" formatCode="General">
                  <c:v>-3.8601971581361799E-4</c:v>
                </c:pt>
                <c:pt idx="2082" formatCode="General">
                  <c:v>-3.8670876303623498E-4</c:v>
                </c:pt>
                <c:pt idx="2083" formatCode="General">
                  <c:v>-3.8898521308151202E-4</c:v>
                </c:pt>
                <c:pt idx="2084" formatCode="General">
                  <c:v>-3.9954278045917501E-4</c:v>
                </c:pt>
                <c:pt idx="2085" formatCode="General">
                  <c:v>-3.8582734784982001E-4</c:v>
                </c:pt>
                <c:pt idx="2086" formatCode="General">
                  <c:v>-3.8254576490846798E-4</c:v>
                </c:pt>
                <c:pt idx="2087" formatCode="General">
                  <c:v>-3.9372883917708598E-4</c:v>
                </c:pt>
                <c:pt idx="2088" formatCode="General">
                  <c:v>-3.9273320163840501E-4</c:v>
                </c:pt>
                <c:pt idx="2089" formatCode="General">
                  <c:v>-3.7126604927544498E-4</c:v>
                </c:pt>
                <c:pt idx="2090" formatCode="General">
                  <c:v>-3.9228585670924399E-4</c:v>
                </c:pt>
                <c:pt idx="2091" formatCode="General">
                  <c:v>-3.79219369801802E-4</c:v>
                </c:pt>
                <c:pt idx="2092" formatCode="General">
                  <c:v>-3.93935444374783E-4</c:v>
                </c:pt>
                <c:pt idx="2093" formatCode="General">
                  <c:v>-4.0568013974543501E-4</c:v>
                </c:pt>
                <c:pt idx="2094" formatCode="General">
                  <c:v>-3.8837474903263201E-4</c:v>
                </c:pt>
                <c:pt idx="2095" formatCode="General">
                  <c:v>-3.8122534573338898E-4</c:v>
                </c:pt>
                <c:pt idx="2096" formatCode="General">
                  <c:v>-3.9292610432800699E-4</c:v>
                </c:pt>
                <c:pt idx="2097" formatCode="General">
                  <c:v>-3.7954519923635898E-4</c:v>
                </c:pt>
                <c:pt idx="2098" formatCode="General">
                  <c:v>-3.7103504458328701E-4</c:v>
                </c:pt>
                <c:pt idx="2099" formatCode="General">
                  <c:v>-3.6780358045594502E-4</c:v>
                </c:pt>
                <c:pt idx="2100" formatCode="General">
                  <c:v>-3.84256308534827E-4</c:v>
                </c:pt>
                <c:pt idx="2101" formatCode="General">
                  <c:v>-3.8983062695455199E-4</c:v>
                </c:pt>
                <c:pt idx="2102" formatCode="General">
                  <c:v>-3.86555714345761E-4</c:v>
                </c:pt>
                <c:pt idx="2103" formatCode="General">
                  <c:v>-3.8430491451867598E-4</c:v>
                </c:pt>
                <c:pt idx="2104" formatCode="General">
                  <c:v>-3.9124327017084999E-4</c:v>
                </c:pt>
                <c:pt idx="2105" formatCode="General">
                  <c:v>-3.9925113098507098E-4</c:v>
                </c:pt>
                <c:pt idx="2106" formatCode="General">
                  <c:v>-4.0089880919135098E-4</c:v>
                </c:pt>
                <c:pt idx="2107" formatCode="General">
                  <c:v>-3.9200777208678702E-4</c:v>
                </c:pt>
                <c:pt idx="2108" formatCode="General">
                  <c:v>-3.9359318135184502E-4</c:v>
                </c:pt>
                <c:pt idx="2109" formatCode="General">
                  <c:v>-3.88636645832683E-4</c:v>
                </c:pt>
                <c:pt idx="2110" formatCode="General">
                  <c:v>-3.85214743272778E-4</c:v>
                </c:pt>
                <c:pt idx="2111" formatCode="General">
                  <c:v>-3.8881700549077799E-4</c:v>
                </c:pt>
                <c:pt idx="2112" formatCode="General">
                  <c:v>-3.9940945359517502E-4</c:v>
                </c:pt>
                <c:pt idx="2113" formatCode="General">
                  <c:v>-3.8081504886313999E-4</c:v>
                </c:pt>
                <c:pt idx="2114" formatCode="General">
                  <c:v>-3.6953110789544099E-4</c:v>
                </c:pt>
                <c:pt idx="2115" formatCode="General">
                  <c:v>-3.8403548991928197E-4</c:v>
                </c:pt>
                <c:pt idx="2116" formatCode="General">
                  <c:v>-3.9371765512021499E-4</c:v>
                </c:pt>
                <c:pt idx="2117" formatCode="General">
                  <c:v>-3.8383063561496701E-4</c:v>
                </c:pt>
                <c:pt idx="2118" formatCode="General">
                  <c:v>-3.75743666165983E-4</c:v>
                </c:pt>
                <c:pt idx="2119" formatCode="General">
                  <c:v>-3.6971927321438901E-4</c:v>
                </c:pt>
                <c:pt idx="2120" formatCode="General">
                  <c:v>-3.8814536477916201E-4</c:v>
                </c:pt>
                <c:pt idx="2121" formatCode="General">
                  <c:v>-3.9191119828028802E-4</c:v>
                </c:pt>
                <c:pt idx="2122" formatCode="General">
                  <c:v>-3.87087433971565E-4</c:v>
                </c:pt>
                <c:pt idx="2123" formatCode="General">
                  <c:v>-3.95803985330298E-4</c:v>
                </c:pt>
                <c:pt idx="2124" formatCode="General">
                  <c:v>-3.8535204337011001E-4</c:v>
                </c:pt>
                <c:pt idx="2125" formatCode="General">
                  <c:v>-3.9042441125828199E-4</c:v>
                </c:pt>
                <c:pt idx="2126" formatCode="General">
                  <c:v>-3.79287466495832E-4</c:v>
                </c:pt>
                <c:pt idx="2127" formatCode="General">
                  <c:v>-3.7223699966354901E-4</c:v>
                </c:pt>
                <c:pt idx="2128" formatCode="General">
                  <c:v>-3.7979698120481299E-4</c:v>
                </c:pt>
                <c:pt idx="2129" formatCode="General">
                  <c:v>-3.9985187308454499E-4</c:v>
                </c:pt>
                <c:pt idx="2130" formatCode="General">
                  <c:v>-3.9473814900334601E-4</c:v>
                </c:pt>
                <c:pt idx="2131" formatCode="General">
                  <c:v>-3.9673074823316898E-4</c:v>
                </c:pt>
                <c:pt idx="2132" formatCode="General">
                  <c:v>-3.9369881684485803E-4</c:v>
                </c:pt>
                <c:pt idx="2133" formatCode="General">
                  <c:v>-3.76238384602198E-4</c:v>
                </c:pt>
                <c:pt idx="2134" formatCode="General">
                  <c:v>-3.8242258990493598E-4</c:v>
                </c:pt>
                <c:pt idx="2135" formatCode="General">
                  <c:v>-3.8864207588294801E-4</c:v>
                </c:pt>
                <c:pt idx="2136" formatCode="General">
                  <c:v>-3.8821259371089802E-4</c:v>
                </c:pt>
                <c:pt idx="2137" formatCode="General">
                  <c:v>-3.8694910275584998E-4</c:v>
                </c:pt>
                <c:pt idx="2138" formatCode="General">
                  <c:v>-3.8990984878026701E-4</c:v>
                </c:pt>
                <c:pt idx="2139" formatCode="General">
                  <c:v>-3.7290245888931499E-4</c:v>
                </c:pt>
                <c:pt idx="2140" formatCode="General">
                  <c:v>-3.7912212353692198E-4</c:v>
                </c:pt>
                <c:pt idx="2141" formatCode="General">
                  <c:v>-3.7757029865219101E-4</c:v>
                </c:pt>
                <c:pt idx="2142" formatCode="General">
                  <c:v>-3.7052665095767701E-4</c:v>
                </c:pt>
                <c:pt idx="2143" formatCode="General">
                  <c:v>-4.00879163804227E-4</c:v>
                </c:pt>
                <c:pt idx="2144" formatCode="General">
                  <c:v>-3.9503495983805599E-4</c:v>
                </c:pt>
                <c:pt idx="2145" formatCode="General">
                  <c:v>-3.6318402191706198E-4</c:v>
                </c:pt>
                <c:pt idx="2146" formatCode="General">
                  <c:v>-3.8283053557215598E-4</c:v>
                </c:pt>
                <c:pt idx="2147" formatCode="General">
                  <c:v>-4.1596163641040502E-4</c:v>
                </c:pt>
                <c:pt idx="2148" formatCode="General">
                  <c:v>-3.9412147956869198E-4</c:v>
                </c:pt>
                <c:pt idx="2149" formatCode="General">
                  <c:v>-3.8032032080027802E-4</c:v>
                </c:pt>
                <c:pt idx="2150" formatCode="General">
                  <c:v>-3.70279473287357E-4</c:v>
                </c:pt>
                <c:pt idx="2151" formatCode="General">
                  <c:v>-3.9358466406972401E-4</c:v>
                </c:pt>
                <c:pt idx="2152" formatCode="General">
                  <c:v>-3.7295014646480202E-4</c:v>
                </c:pt>
                <c:pt idx="2153" formatCode="General">
                  <c:v>-3.8574108016668101E-4</c:v>
                </c:pt>
                <c:pt idx="2154" formatCode="General">
                  <c:v>-4.1032726452211303E-4</c:v>
                </c:pt>
                <c:pt idx="2155" formatCode="General">
                  <c:v>-3.8292552913809098E-4</c:v>
                </c:pt>
                <c:pt idx="2156" formatCode="General">
                  <c:v>-3.8764529476421498E-4</c:v>
                </c:pt>
                <c:pt idx="2157" formatCode="General">
                  <c:v>-3.8029279212544001E-4</c:v>
                </c:pt>
                <c:pt idx="2158" formatCode="General">
                  <c:v>-3.6595912294101399E-4</c:v>
                </c:pt>
                <c:pt idx="2159" formatCode="General">
                  <c:v>-3.82557419481211E-4</c:v>
                </c:pt>
                <c:pt idx="2160" formatCode="General">
                  <c:v>-3.9135776284452399E-4</c:v>
                </c:pt>
                <c:pt idx="2161" formatCode="General">
                  <c:v>-3.7485699195850098E-4</c:v>
                </c:pt>
                <c:pt idx="2162" formatCode="General">
                  <c:v>-3.89774372534903E-4</c:v>
                </c:pt>
                <c:pt idx="2163" formatCode="General">
                  <c:v>-3.9729595159591999E-4</c:v>
                </c:pt>
                <c:pt idx="2164" formatCode="General">
                  <c:v>-3.97268170533982E-4</c:v>
                </c:pt>
                <c:pt idx="2165" formatCode="General">
                  <c:v>-3.6491985550892402E-4</c:v>
                </c:pt>
                <c:pt idx="2166" formatCode="General">
                  <c:v>-3.8929451045287598E-4</c:v>
                </c:pt>
                <c:pt idx="2167" formatCode="General">
                  <c:v>-3.8975957907607203E-4</c:v>
                </c:pt>
                <c:pt idx="2168" formatCode="General">
                  <c:v>-3.80273365244887E-4</c:v>
                </c:pt>
                <c:pt idx="2169" formatCode="General">
                  <c:v>-3.7062311602432903E-4</c:v>
                </c:pt>
                <c:pt idx="2170" formatCode="General">
                  <c:v>-3.6814604443243101E-4</c:v>
                </c:pt>
                <c:pt idx="2171" formatCode="General">
                  <c:v>-3.7835944334053002E-4</c:v>
                </c:pt>
                <c:pt idx="2172" formatCode="General">
                  <c:v>-3.7386034012891798E-4</c:v>
                </c:pt>
                <c:pt idx="2173" formatCode="General">
                  <c:v>-3.87206182464176E-4</c:v>
                </c:pt>
                <c:pt idx="2174" formatCode="General">
                  <c:v>-3.8907804732819502E-4</c:v>
                </c:pt>
                <c:pt idx="2175" formatCode="General">
                  <c:v>-3.9118741348499102E-4</c:v>
                </c:pt>
                <c:pt idx="2176" formatCode="General">
                  <c:v>-3.69458779188336E-4</c:v>
                </c:pt>
                <c:pt idx="2177" formatCode="General">
                  <c:v>-3.86542173869428E-4</c:v>
                </c:pt>
                <c:pt idx="2178" formatCode="General">
                  <c:v>-3.8542836553970901E-4</c:v>
                </c:pt>
                <c:pt idx="2179" formatCode="General">
                  <c:v>-3.68269925222718E-4</c:v>
                </c:pt>
                <c:pt idx="2180" formatCode="General">
                  <c:v>-3.8024633135167401E-4</c:v>
                </c:pt>
                <c:pt idx="2181" formatCode="General">
                  <c:v>-3.75154724457218E-4</c:v>
                </c:pt>
                <c:pt idx="2182" formatCode="General">
                  <c:v>-3.8476639922111898E-4</c:v>
                </c:pt>
                <c:pt idx="2183" formatCode="General">
                  <c:v>-4.0017675685016102E-4</c:v>
                </c:pt>
                <c:pt idx="2184" formatCode="General">
                  <c:v>-3.7342341324110302E-4</c:v>
                </c:pt>
                <c:pt idx="2185" formatCode="General">
                  <c:v>-3.67765950098942E-4</c:v>
                </c:pt>
                <c:pt idx="2186" formatCode="General">
                  <c:v>-3.7682472252955701E-4</c:v>
                </c:pt>
                <c:pt idx="2187" formatCode="General">
                  <c:v>-3.9001702436342598E-4</c:v>
                </c:pt>
                <c:pt idx="2188" formatCode="General">
                  <c:v>-3.9347084910089098E-4</c:v>
                </c:pt>
                <c:pt idx="2189" formatCode="General">
                  <c:v>-3.8556545692928698E-4</c:v>
                </c:pt>
                <c:pt idx="2190" formatCode="General">
                  <c:v>-3.7775318925285198E-4</c:v>
                </c:pt>
                <c:pt idx="2191" formatCode="General">
                  <c:v>-3.7961234313680601E-4</c:v>
                </c:pt>
                <c:pt idx="2192" formatCode="General">
                  <c:v>-3.8636064666539401E-4</c:v>
                </c:pt>
                <c:pt idx="2193" formatCode="General">
                  <c:v>-4.0740729015833902E-4</c:v>
                </c:pt>
                <c:pt idx="2194" formatCode="General">
                  <c:v>-3.7341701780929301E-4</c:v>
                </c:pt>
                <c:pt idx="2195" formatCode="General">
                  <c:v>-3.7384517859930899E-4</c:v>
                </c:pt>
                <c:pt idx="2196" formatCode="General">
                  <c:v>-3.7106422115013298E-4</c:v>
                </c:pt>
                <c:pt idx="2197" formatCode="General">
                  <c:v>-3.76051344311778E-4</c:v>
                </c:pt>
                <c:pt idx="2198" formatCode="General">
                  <c:v>-3.9676809285120099E-4</c:v>
                </c:pt>
                <c:pt idx="2199" formatCode="General">
                  <c:v>-3.7483549328943102E-4</c:v>
                </c:pt>
                <c:pt idx="2200" formatCode="General">
                  <c:v>-3.8864879940118501E-4</c:v>
                </c:pt>
                <c:pt idx="2201" formatCode="General">
                  <c:v>-3.8232393795035302E-4</c:v>
                </c:pt>
                <c:pt idx="2202" formatCode="General">
                  <c:v>-3.7998370272897302E-4</c:v>
                </c:pt>
                <c:pt idx="2203" formatCode="General">
                  <c:v>-3.9231070960950602E-4</c:v>
                </c:pt>
                <c:pt idx="2204" formatCode="General">
                  <c:v>-3.7244463508441798E-4</c:v>
                </c:pt>
                <c:pt idx="2205" formatCode="General">
                  <c:v>-3.8651082805026303E-4</c:v>
                </c:pt>
                <c:pt idx="2206" formatCode="General">
                  <c:v>-3.6593844683277901E-4</c:v>
                </c:pt>
                <c:pt idx="2207" formatCode="General">
                  <c:v>-3.6418180514520597E-4</c:v>
                </c:pt>
                <c:pt idx="2208" formatCode="General">
                  <c:v>-3.8376962934243299E-4</c:v>
                </c:pt>
                <c:pt idx="2209" formatCode="General">
                  <c:v>-3.7603706509869203E-4</c:v>
                </c:pt>
                <c:pt idx="2210" formatCode="General">
                  <c:v>-3.7499512940531999E-4</c:v>
                </c:pt>
                <c:pt idx="2211" formatCode="General">
                  <c:v>-3.8078663197273498E-4</c:v>
                </c:pt>
                <c:pt idx="2212" formatCode="General">
                  <c:v>-3.8337997423366498E-4</c:v>
                </c:pt>
                <c:pt idx="2213" formatCode="General">
                  <c:v>-3.71679436129236E-4</c:v>
                </c:pt>
                <c:pt idx="2214" formatCode="General">
                  <c:v>-3.7752857242335098E-4</c:v>
                </c:pt>
                <c:pt idx="2215" formatCode="General">
                  <c:v>-3.7364990503771999E-4</c:v>
                </c:pt>
                <c:pt idx="2216" formatCode="General">
                  <c:v>-3.71966778108945E-4</c:v>
                </c:pt>
                <c:pt idx="2217" formatCode="General">
                  <c:v>-3.7786760621854698E-4</c:v>
                </c:pt>
                <c:pt idx="2218" formatCode="General">
                  <c:v>-3.75371482801256E-4</c:v>
                </c:pt>
                <c:pt idx="2219" formatCode="General">
                  <c:v>-3.8596393254849997E-4</c:v>
                </c:pt>
                <c:pt idx="2220" formatCode="General">
                  <c:v>-3.8336026383938102E-4</c:v>
                </c:pt>
                <c:pt idx="2221" formatCode="General">
                  <c:v>-3.8636411605273599E-4</c:v>
                </c:pt>
                <c:pt idx="2222" formatCode="General">
                  <c:v>-3.9891730009012998E-4</c:v>
                </c:pt>
                <c:pt idx="2223" formatCode="General">
                  <c:v>-3.86682766926156E-4</c:v>
                </c:pt>
                <c:pt idx="2224" formatCode="General">
                  <c:v>-3.7967411228044702E-4</c:v>
                </c:pt>
                <c:pt idx="2225" formatCode="General">
                  <c:v>-3.6905246672905398E-4</c:v>
                </c:pt>
                <c:pt idx="2226" formatCode="General">
                  <c:v>-3.6324449637311902E-4</c:v>
                </c:pt>
                <c:pt idx="2227" formatCode="General">
                  <c:v>-3.7955797722932999E-4</c:v>
                </c:pt>
                <c:pt idx="2228" formatCode="General">
                  <c:v>-3.8540459271408902E-4</c:v>
                </c:pt>
                <c:pt idx="2229" formatCode="General">
                  <c:v>-3.6970428659223399E-4</c:v>
                </c:pt>
                <c:pt idx="2230" formatCode="General">
                  <c:v>-3.8634296649008498E-4</c:v>
                </c:pt>
                <c:pt idx="2231" formatCode="General">
                  <c:v>-3.6119179698047599E-4</c:v>
                </c:pt>
                <c:pt idx="2232" formatCode="General">
                  <c:v>-4.0248612199088801E-4</c:v>
                </c:pt>
                <c:pt idx="2233" formatCode="General">
                  <c:v>-3.8169684516851601E-4</c:v>
                </c:pt>
                <c:pt idx="2234" formatCode="General">
                  <c:v>-3.74497843334905E-4</c:v>
                </c:pt>
                <c:pt idx="2235" formatCode="General">
                  <c:v>-3.7077111227946501E-4</c:v>
                </c:pt>
                <c:pt idx="2236" formatCode="General">
                  <c:v>-3.7121396578099398E-4</c:v>
                </c:pt>
                <c:pt idx="2237" formatCode="General">
                  <c:v>-3.81462236011901E-4</c:v>
                </c:pt>
                <c:pt idx="2238" formatCode="General">
                  <c:v>-3.5778228991586802E-4</c:v>
                </c:pt>
                <c:pt idx="2239" formatCode="General">
                  <c:v>-3.9193706506761799E-4</c:v>
                </c:pt>
                <c:pt idx="2240" formatCode="General">
                  <c:v>-3.8518114970669399E-4</c:v>
                </c:pt>
                <c:pt idx="2241" formatCode="General">
                  <c:v>-3.7683789896263798E-4</c:v>
                </c:pt>
                <c:pt idx="2242" formatCode="General">
                  <c:v>-3.7690734979508499E-4</c:v>
                </c:pt>
                <c:pt idx="2243" formatCode="General">
                  <c:v>-3.7455125445294698E-4</c:v>
                </c:pt>
                <c:pt idx="2244" formatCode="General">
                  <c:v>-3.6382544959470198E-4</c:v>
                </c:pt>
                <c:pt idx="2245" formatCode="General">
                  <c:v>-3.75194666607982E-4</c:v>
                </c:pt>
                <c:pt idx="2246" formatCode="General">
                  <c:v>-3.8039823196263801E-4</c:v>
                </c:pt>
                <c:pt idx="2247" formatCode="General">
                  <c:v>-3.5788215361383E-4</c:v>
                </c:pt>
                <c:pt idx="2248" formatCode="General">
                  <c:v>-3.7196876518306998E-4</c:v>
                </c:pt>
                <c:pt idx="2249" formatCode="General">
                  <c:v>-3.8209283970068599E-4</c:v>
                </c:pt>
                <c:pt idx="2250" formatCode="General">
                  <c:v>-3.64643188504065E-4</c:v>
                </c:pt>
                <c:pt idx="2251" formatCode="General">
                  <c:v>-3.5976355795103398E-4</c:v>
                </c:pt>
                <c:pt idx="2252" formatCode="General">
                  <c:v>-4.1179795552781902E-4</c:v>
                </c:pt>
                <c:pt idx="2253" formatCode="General">
                  <c:v>-4.0758836278710099E-4</c:v>
                </c:pt>
                <c:pt idx="2254" formatCode="General">
                  <c:v>-3.6882115593601798E-4</c:v>
                </c:pt>
                <c:pt idx="2255" formatCode="General">
                  <c:v>-3.7532479836401998E-4</c:v>
                </c:pt>
                <c:pt idx="2256" formatCode="General">
                  <c:v>-3.7758709029608298E-4</c:v>
                </c:pt>
                <c:pt idx="2257" formatCode="General">
                  <c:v>-3.6926240283992697E-4</c:v>
                </c:pt>
                <c:pt idx="2258" formatCode="General">
                  <c:v>-3.7678144881590298E-4</c:v>
                </c:pt>
                <c:pt idx="2259" formatCode="General">
                  <c:v>-3.8205009314584199E-4</c:v>
                </c:pt>
                <c:pt idx="2260" formatCode="General">
                  <c:v>-3.6108722517213198E-4</c:v>
                </c:pt>
                <c:pt idx="2261" formatCode="General">
                  <c:v>-3.6336479098473401E-4</c:v>
                </c:pt>
                <c:pt idx="2262" formatCode="General">
                  <c:v>-3.74977149987103E-4</c:v>
                </c:pt>
                <c:pt idx="2263" formatCode="General">
                  <c:v>-4.0728932098137399E-4</c:v>
                </c:pt>
                <c:pt idx="2264" formatCode="General">
                  <c:v>-3.6654024249985E-4</c:v>
                </c:pt>
                <c:pt idx="2265" formatCode="General">
                  <c:v>-3.6412933378243603E-4</c:v>
                </c:pt>
                <c:pt idx="2266" formatCode="General">
                  <c:v>-3.5044045972447901E-4</c:v>
                </c:pt>
                <c:pt idx="2267" formatCode="General">
                  <c:v>-3.6515099638396298E-4</c:v>
                </c:pt>
                <c:pt idx="2268" formatCode="General">
                  <c:v>-3.8358789019505999E-4</c:v>
                </c:pt>
                <c:pt idx="2269" formatCode="General">
                  <c:v>-3.8176649676964199E-4</c:v>
                </c:pt>
                <c:pt idx="2270" formatCode="General">
                  <c:v>-3.65397136593727E-4</c:v>
                </c:pt>
                <c:pt idx="2271" formatCode="General">
                  <c:v>-3.6711812359057402E-4</c:v>
                </c:pt>
                <c:pt idx="2272" formatCode="General">
                  <c:v>-3.5635174035422002E-4</c:v>
                </c:pt>
                <c:pt idx="2273" formatCode="General">
                  <c:v>-3.6542543376677901E-4</c:v>
                </c:pt>
                <c:pt idx="2274" formatCode="General">
                  <c:v>-3.6140365808032802E-4</c:v>
                </c:pt>
                <c:pt idx="2275" formatCode="General">
                  <c:v>-3.5585841914979302E-4</c:v>
                </c:pt>
                <c:pt idx="2276" formatCode="General">
                  <c:v>-3.6879550891888202E-4</c:v>
                </c:pt>
                <c:pt idx="2277" formatCode="General">
                  <c:v>-3.6354627746270002E-4</c:v>
                </c:pt>
                <c:pt idx="2278" formatCode="General">
                  <c:v>-3.5860858303112198E-4</c:v>
                </c:pt>
                <c:pt idx="2279" formatCode="General">
                  <c:v>-3.8501013378276799E-4</c:v>
                </c:pt>
                <c:pt idx="2280" formatCode="General">
                  <c:v>-3.7167039225135802E-4</c:v>
                </c:pt>
                <c:pt idx="2281" formatCode="General">
                  <c:v>-3.6764637280462897E-4</c:v>
                </c:pt>
                <c:pt idx="2282" formatCode="General">
                  <c:v>-3.7994520169444199E-4</c:v>
                </c:pt>
                <c:pt idx="2283" formatCode="General">
                  <c:v>-3.55936190991814E-4</c:v>
                </c:pt>
                <c:pt idx="2284" formatCode="General">
                  <c:v>-3.5608291114700498E-4</c:v>
                </c:pt>
                <c:pt idx="2285" formatCode="General">
                  <c:v>-3.6069329351189099E-4</c:v>
                </c:pt>
                <c:pt idx="2286" formatCode="General">
                  <c:v>-3.6682628836285101E-4</c:v>
                </c:pt>
                <c:pt idx="2287" formatCode="General">
                  <c:v>-3.6243193665470998E-4</c:v>
                </c:pt>
                <c:pt idx="2288" formatCode="General">
                  <c:v>-3.4951789270858997E-4</c:v>
                </c:pt>
                <c:pt idx="2289" formatCode="General">
                  <c:v>-3.6175751935875098E-4</c:v>
                </c:pt>
                <c:pt idx="2290" formatCode="General">
                  <c:v>-3.63054396654467E-4</c:v>
                </c:pt>
                <c:pt idx="2291" formatCode="General">
                  <c:v>-3.5003257806708098E-4</c:v>
                </c:pt>
                <c:pt idx="2292" formatCode="General">
                  <c:v>-3.6316823748547999E-4</c:v>
                </c:pt>
                <c:pt idx="2293" formatCode="General">
                  <c:v>-3.6981894860927598E-4</c:v>
                </c:pt>
                <c:pt idx="2294" formatCode="General">
                  <c:v>-3.5334923853262701E-4</c:v>
                </c:pt>
                <c:pt idx="2295" formatCode="General">
                  <c:v>-3.60007933299164E-4</c:v>
                </c:pt>
                <c:pt idx="2296" formatCode="General">
                  <c:v>-3.5483271215965999E-4</c:v>
                </c:pt>
                <c:pt idx="2297" formatCode="General">
                  <c:v>-3.6814007303059598E-4</c:v>
                </c:pt>
                <c:pt idx="2298" formatCode="General">
                  <c:v>-3.6585965590447798E-4</c:v>
                </c:pt>
                <c:pt idx="2299" formatCode="General">
                  <c:v>-3.6224513461688901E-4</c:v>
                </c:pt>
                <c:pt idx="2300" formatCode="General">
                  <c:v>-3.5307204237615999E-4</c:v>
                </c:pt>
                <c:pt idx="2301" formatCode="General">
                  <c:v>-3.6348483852757102E-4</c:v>
                </c:pt>
                <c:pt idx="2302" formatCode="General">
                  <c:v>-3.5427067585917099E-4</c:v>
                </c:pt>
                <c:pt idx="2303" formatCode="General">
                  <c:v>-3.6277631733318001E-4</c:v>
                </c:pt>
                <c:pt idx="2304" formatCode="General">
                  <c:v>-3.4207721128144702E-4</c:v>
                </c:pt>
                <c:pt idx="2305" formatCode="General">
                  <c:v>-3.5993267462170001E-4</c:v>
                </c:pt>
                <c:pt idx="2306" formatCode="General">
                  <c:v>-3.5750783386733598E-4</c:v>
                </c:pt>
                <c:pt idx="2307" formatCode="General">
                  <c:v>-3.5235801802591799E-4</c:v>
                </c:pt>
                <c:pt idx="2308" formatCode="General">
                  <c:v>-3.5766375765156099E-4</c:v>
                </c:pt>
                <c:pt idx="2309" formatCode="General">
                  <c:v>-3.5025995523380401E-4</c:v>
                </c:pt>
                <c:pt idx="2310" formatCode="General">
                  <c:v>-3.51788836159706E-4</c:v>
                </c:pt>
                <c:pt idx="2311" formatCode="General">
                  <c:v>-3.4647932122062802E-4</c:v>
                </c:pt>
                <c:pt idx="2312" formatCode="General">
                  <c:v>-3.55827548489983E-4</c:v>
                </c:pt>
                <c:pt idx="2313" formatCode="General">
                  <c:v>-3.4883980702819502E-4</c:v>
                </c:pt>
                <c:pt idx="2314" formatCode="General">
                  <c:v>-3.7568460434146803E-4</c:v>
                </c:pt>
                <c:pt idx="2315" formatCode="General">
                  <c:v>-3.5458726280041198E-4</c:v>
                </c:pt>
                <c:pt idx="2316" formatCode="General">
                  <c:v>-3.6769721087731902E-4</c:v>
                </c:pt>
                <c:pt idx="2317" formatCode="General">
                  <c:v>-3.65193086765372E-4</c:v>
                </c:pt>
                <c:pt idx="2318" formatCode="General">
                  <c:v>-3.5541958640321098E-4</c:v>
                </c:pt>
                <c:pt idx="2319" formatCode="General">
                  <c:v>-3.4624900818911499E-4</c:v>
                </c:pt>
                <c:pt idx="2320" formatCode="General">
                  <c:v>-3.58244346680611E-4</c:v>
                </c:pt>
                <c:pt idx="2321" formatCode="General">
                  <c:v>-3.5090754080432701E-4</c:v>
                </c:pt>
                <c:pt idx="2322" formatCode="General">
                  <c:v>-3.62195607797907E-4</c:v>
                </c:pt>
                <c:pt idx="2323" formatCode="General">
                  <c:v>-3.6873168503763102E-4</c:v>
                </c:pt>
                <c:pt idx="2324" formatCode="General">
                  <c:v>-3.5300605858212499E-4</c:v>
                </c:pt>
                <c:pt idx="2325" formatCode="General">
                  <c:v>-3.4016855287274001E-4</c:v>
                </c:pt>
                <c:pt idx="2326" formatCode="General">
                  <c:v>-3.5752075836738799E-4</c:v>
                </c:pt>
                <c:pt idx="2327" formatCode="General">
                  <c:v>-3.5096462104246501E-4</c:v>
                </c:pt>
                <c:pt idx="2328" formatCode="General">
                  <c:v>-3.6679523768098302E-4</c:v>
                </c:pt>
                <c:pt idx="2329" formatCode="General">
                  <c:v>-3.4971635532787099E-4</c:v>
                </c:pt>
                <c:pt idx="2330" formatCode="General">
                  <c:v>-3.4654868827188899E-4</c:v>
                </c:pt>
                <c:pt idx="2331" formatCode="General">
                  <c:v>-3.6137505414293399E-4</c:v>
                </c:pt>
                <c:pt idx="2332" formatCode="General">
                  <c:v>-3.6068417566150997E-4</c:v>
                </c:pt>
                <c:pt idx="2333" formatCode="General">
                  <c:v>-3.44148040486261E-4</c:v>
                </c:pt>
                <c:pt idx="2334" formatCode="General">
                  <c:v>-3.53096776741469E-4</c:v>
                </c:pt>
                <c:pt idx="2335" formatCode="General">
                  <c:v>-3.5319890447491E-4</c:v>
                </c:pt>
                <c:pt idx="2336" formatCode="General">
                  <c:v>-3.4234460893914202E-4</c:v>
                </c:pt>
                <c:pt idx="2337" formatCode="General">
                  <c:v>-3.6608855642681297E-4</c:v>
                </c:pt>
                <c:pt idx="2338" formatCode="General">
                  <c:v>-3.6761664385960699E-4</c:v>
                </c:pt>
                <c:pt idx="2339" formatCode="General">
                  <c:v>-3.4393964272392099E-4</c:v>
                </c:pt>
                <c:pt idx="2340" formatCode="General">
                  <c:v>-3.5579968480900899E-4</c:v>
                </c:pt>
                <c:pt idx="2341" formatCode="General">
                  <c:v>-3.6062846873967499E-4</c:v>
                </c:pt>
                <c:pt idx="2342" formatCode="General">
                  <c:v>-3.5234433806663099E-4</c:v>
                </c:pt>
                <c:pt idx="2343" formatCode="General">
                  <c:v>-3.5789256745989402E-4</c:v>
                </c:pt>
                <c:pt idx="2344" formatCode="General">
                  <c:v>-3.5702512005566503E-4</c:v>
                </c:pt>
                <c:pt idx="2345" formatCode="General">
                  <c:v>-3.7315488181596302E-4</c:v>
                </c:pt>
                <c:pt idx="2346" formatCode="General">
                  <c:v>-3.6419066773088401E-4</c:v>
                </c:pt>
                <c:pt idx="2347" formatCode="General">
                  <c:v>-3.5400676996228601E-4</c:v>
                </c:pt>
                <c:pt idx="2348" formatCode="General">
                  <c:v>-3.5050911075233101E-4</c:v>
                </c:pt>
                <c:pt idx="2349" formatCode="General">
                  <c:v>-3.53434617960487E-4</c:v>
                </c:pt>
                <c:pt idx="2350" formatCode="General">
                  <c:v>-3.4548653970712702E-4</c:v>
                </c:pt>
                <c:pt idx="2351" formatCode="General">
                  <c:v>-3.48921953053483E-4</c:v>
                </c:pt>
                <c:pt idx="2352" formatCode="General">
                  <c:v>-3.4274075309651501E-4</c:v>
                </c:pt>
                <c:pt idx="2353" formatCode="General">
                  <c:v>-3.4828781485529399E-4</c:v>
                </c:pt>
                <c:pt idx="2354" formatCode="General">
                  <c:v>-3.5325788703115301E-4</c:v>
                </c:pt>
                <c:pt idx="2355" formatCode="General">
                  <c:v>-3.5447142713298602E-4</c:v>
                </c:pt>
                <c:pt idx="2356" formatCode="General">
                  <c:v>-3.5453344372787901E-4</c:v>
                </c:pt>
                <c:pt idx="2357" formatCode="General">
                  <c:v>-3.5758739775625201E-4</c:v>
                </c:pt>
                <c:pt idx="2358" formatCode="General">
                  <c:v>-3.5740037378261598E-4</c:v>
                </c:pt>
                <c:pt idx="2359" formatCode="General">
                  <c:v>-3.5900209461262701E-4</c:v>
                </c:pt>
                <c:pt idx="2360" formatCode="General">
                  <c:v>-3.61426771962591E-4</c:v>
                </c:pt>
                <c:pt idx="2361" formatCode="General">
                  <c:v>-3.6406711995241598E-4</c:v>
                </c:pt>
                <c:pt idx="2362" formatCode="General">
                  <c:v>-3.4562785683615697E-4</c:v>
                </c:pt>
                <c:pt idx="2363" formatCode="General">
                  <c:v>-3.6240345947612497E-4</c:v>
                </c:pt>
                <c:pt idx="2364" formatCode="General">
                  <c:v>-3.5567413765788102E-4</c:v>
                </c:pt>
                <c:pt idx="2365" formatCode="General">
                  <c:v>-3.5264478666481802E-4</c:v>
                </c:pt>
                <c:pt idx="2366" formatCode="General">
                  <c:v>-3.4659258029885498E-4</c:v>
                </c:pt>
                <c:pt idx="2367" formatCode="General">
                  <c:v>-3.5491451524110299E-4</c:v>
                </c:pt>
                <c:pt idx="2368" formatCode="General">
                  <c:v>-3.4571232498042899E-4</c:v>
                </c:pt>
                <c:pt idx="2369" formatCode="General">
                  <c:v>-3.4531006365416097E-4</c:v>
                </c:pt>
                <c:pt idx="2370" formatCode="General">
                  <c:v>-3.5659570799359802E-4</c:v>
                </c:pt>
                <c:pt idx="2371" formatCode="General">
                  <c:v>-3.5411043108153498E-4</c:v>
                </c:pt>
                <c:pt idx="2372" formatCode="General">
                  <c:v>-3.6141025345316199E-4</c:v>
                </c:pt>
                <c:pt idx="2373" formatCode="General">
                  <c:v>-3.6677714378423001E-4</c:v>
                </c:pt>
                <c:pt idx="2374" formatCode="General">
                  <c:v>-3.4598589772852698E-4</c:v>
                </c:pt>
                <c:pt idx="2375" formatCode="General">
                  <c:v>-3.5301531851099398E-4</c:v>
                </c:pt>
                <c:pt idx="2376" formatCode="General">
                  <c:v>-3.4504249536810103E-4</c:v>
                </c:pt>
                <c:pt idx="2377" formatCode="General">
                  <c:v>-3.8924386063973201E-4</c:v>
                </c:pt>
                <c:pt idx="2378" formatCode="General">
                  <c:v>-3.5185745630591001E-4</c:v>
                </c:pt>
                <c:pt idx="2379" formatCode="General">
                  <c:v>-3.42809333651245E-4</c:v>
                </c:pt>
                <c:pt idx="2380" formatCode="General">
                  <c:v>-3.7598718830813302E-4</c:v>
                </c:pt>
                <c:pt idx="2381" formatCode="General">
                  <c:v>-3.5482421076659499E-4</c:v>
                </c:pt>
                <c:pt idx="2382" formatCode="General">
                  <c:v>-3.61104294882119E-4</c:v>
                </c:pt>
                <c:pt idx="2383" formatCode="General">
                  <c:v>-3.50938080656659E-4</c:v>
                </c:pt>
                <c:pt idx="2384" formatCode="General">
                  <c:v>-3.61902733321168E-4</c:v>
                </c:pt>
                <c:pt idx="2385" formatCode="General">
                  <c:v>-3.4942659258147701E-4</c:v>
                </c:pt>
                <c:pt idx="2386" formatCode="General">
                  <c:v>-3.7025471358437099E-4</c:v>
                </c:pt>
                <c:pt idx="2387" formatCode="General">
                  <c:v>-3.5879951281585503E-4</c:v>
                </c:pt>
                <c:pt idx="2388" formatCode="General">
                  <c:v>-3.73453161417062E-4</c:v>
                </c:pt>
                <c:pt idx="2389" formatCode="General">
                  <c:v>-3.4219194636622398E-4</c:v>
                </c:pt>
                <c:pt idx="2390" formatCode="General">
                  <c:v>-3.5021644470399399E-4</c:v>
                </c:pt>
                <c:pt idx="2391" formatCode="General">
                  <c:v>-3.6092130413618401E-4</c:v>
                </c:pt>
                <c:pt idx="2392" formatCode="General">
                  <c:v>-3.4418497909240999E-4</c:v>
                </c:pt>
                <c:pt idx="2393" formatCode="General">
                  <c:v>-3.4879339331527701E-4</c:v>
                </c:pt>
                <c:pt idx="2394" formatCode="General">
                  <c:v>-3.6950080236425098E-4</c:v>
                </c:pt>
                <c:pt idx="2395" formatCode="General">
                  <c:v>-3.4346646520208801E-4</c:v>
                </c:pt>
                <c:pt idx="2396" formatCode="General">
                  <c:v>-3.4926159159716298E-4</c:v>
                </c:pt>
                <c:pt idx="2397" formatCode="General">
                  <c:v>-3.7886903149608303E-4</c:v>
                </c:pt>
                <c:pt idx="2398" formatCode="General">
                  <c:v>-3.5211342121709802E-4</c:v>
                </c:pt>
                <c:pt idx="2399" formatCode="General">
                  <c:v>-3.4919378963513303E-4</c:v>
                </c:pt>
                <c:pt idx="2400" formatCode="General">
                  <c:v>-3.90939983840381E-4</c:v>
                </c:pt>
                <c:pt idx="2401" formatCode="General">
                  <c:v>-3.8198514156737099E-4</c:v>
                </c:pt>
                <c:pt idx="2402" formatCode="General">
                  <c:v>-3.7184568874304701E-4</c:v>
                </c:pt>
                <c:pt idx="2403" formatCode="General">
                  <c:v>-3.64447467107112E-4</c:v>
                </c:pt>
                <c:pt idx="2404" formatCode="General">
                  <c:v>-3.54392715269192E-4</c:v>
                </c:pt>
                <c:pt idx="2405" formatCode="General">
                  <c:v>-3.3796966467598101E-4</c:v>
                </c:pt>
                <c:pt idx="2406" formatCode="General">
                  <c:v>-3.5027819862653399E-4</c:v>
                </c:pt>
                <c:pt idx="2407" formatCode="General">
                  <c:v>-3.4909489120053897E-4</c:v>
                </c:pt>
                <c:pt idx="2408" formatCode="General">
                  <c:v>-3.5198579859239699E-4</c:v>
                </c:pt>
                <c:pt idx="2409" formatCode="General">
                  <c:v>-3.4761902241777702E-4</c:v>
                </c:pt>
                <c:pt idx="2410" formatCode="General">
                  <c:v>-3.48766122387778E-4</c:v>
                </c:pt>
                <c:pt idx="2411" formatCode="General">
                  <c:v>-3.6913179694460701E-4</c:v>
                </c:pt>
                <c:pt idx="2412" formatCode="General">
                  <c:v>-3.5308033540237799E-4</c:v>
                </c:pt>
                <c:pt idx="2413" formatCode="General">
                  <c:v>-3.5154819179159398E-4</c:v>
                </c:pt>
                <c:pt idx="2414" formatCode="General">
                  <c:v>-3.52900420380102E-4</c:v>
                </c:pt>
                <c:pt idx="2415" formatCode="General">
                  <c:v>-3.5330169065185698E-4</c:v>
                </c:pt>
                <c:pt idx="2416" formatCode="General">
                  <c:v>-3.5617542631045203E-4</c:v>
                </c:pt>
                <c:pt idx="2417" formatCode="General">
                  <c:v>-3.4619878013445799E-4</c:v>
                </c:pt>
                <c:pt idx="2418" formatCode="General">
                  <c:v>-3.5609469062005799E-4</c:v>
                </c:pt>
                <c:pt idx="2419" formatCode="General">
                  <c:v>-3.4486980347807399E-4</c:v>
                </c:pt>
                <c:pt idx="2420" formatCode="General">
                  <c:v>-3.6810961781765298E-4</c:v>
                </c:pt>
                <c:pt idx="2421" formatCode="General">
                  <c:v>-3.4642830839201502E-4</c:v>
                </c:pt>
                <c:pt idx="2422" formatCode="General">
                  <c:v>-3.4227600980208701E-4</c:v>
                </c:pt>
                <c:pt idx="2423" formatCode="General">
                  <c:v>-3.5028672956583201E-4</c:v>
                </c:pt>
                <c:pt idx="2424" formatCode="General">
                  <c:v>-3.4715426093828901E-4</c:v>
                </c:pt>
                <c:pt idx="2425" formatCode="General">
                  <c:v>-3.4649414131279901E-4</c:v>
                </c:pt>
                <c:pt idx="2426" formatCode="General">
                  <c:v>-3.3846660918187101E-4</c:v>
                </c:pt>
                <c:pt idx="2427" formatCode="General">
                  <c:v>-3.5593283172142502E-4</c:v>
                </c:pt>
                <c:pt idx="2428" formatCode="General">
                  <c:v>-3.5814732393502199E-4</c:v>
                </c:pt>
                <c:pt idx="2429" formatCode="General">
                  <c:v>-3.3489855426511599E-4</c:v>
                </c:pt>
                <c:pt idx="2430" formatCode="General">
                  <c:v>-3.66901446645327E-4</c:v>
                </c:pt>
                <c:pt idx="2431" formatCode="General">
                  <c:v>-3.4536767548188198E-4</c:v>
                </c:pt>
                <c:pt idx="2432" formatCode="General">
                  <c:v>-3.6159360562368299E-4</c:v>
                </c:pt>
                <c:pt idx="2433" formatCode="General">
                  <c:v>-3.5632097200026497E-4</c:v>
                </c:pt>
                <c:pt idx="2434" formatCode="General">
                  <c:v>-3.4824068962884799E-4</c:v>
                </c:pt>
                <c:pt idx="2435" formatCode="General">
                  <c:v>-3.57678261528369E-4</c:v>
                </c:pt>
                <c:pt idx="2436" formatCode="General">
                  <c:v>-3.5344677285753902E-4</c:v>
                </c:pt>
                <c:pt idx="2437" formatCode="General">
                  <c:v>-3.4516345645561501E-4</c:v>
                </c:pt>
                <c:pt idx="2438" formatCode="General">
                  <c:v>-3.5300415686803698E-4</c:v>
                </c:pt>
                <c:pt idx="2439" formatCode="General">
                  <c:v>-3.4490705427997698E-4</c:v>
                </c:pt>
                <c:pt idx="2440" formatCode="General">
                  <c:v>-3.54324724462682E-4</c:v>
                </c:pt>
                <c:pt idx="2441" formatCode="General">
                  <c:v>-3.4823420583934898E-4</c:v>
                </c:pt>
                <c:pt idx="2442" formatCode="General">
                  <c:v>-3.5060061721602499E-4</c:v>
                </c:pt>
                <c:pt idx="2443" formatCode="General">
                  <c:v>-3.4830538799916999E-4</c:v>
                </c:pt>
                <c:pt idx="2444" formatCode="General">
                  <c:v>-3.39694987894505E-4</c:v>
                </c:pt>
                <c:pt idx="2445" formatCode="General">
                  <c:v>-3.4102295950281901E-4</c:v>
                </c:pt>
                <c:pt idx="2446" formatCode="General">
                  <c:v>-3.5101186090696001E-4</c:v>
                </c:pt>
                <c:pt idx="2447" formatCode="General">
                  <c:v>-3.4489349559411298E-4</c:v>
                </c:pt>
                <c:pt idx="2448" formatCode="General">
                  <c:v>-3.4075707471730002E-4</c:v>
                </c:pt>
                <c:pt idx="2449" formatCode="General">
                  <c:v>-3.5509863033397998E-4</c:v>
                </c:pt>
                <c:pt idx="2450" formatCode="General">
                  <c:v>-3.2852782325752498E-4</c:v>
                </c:pt>
                <c:pt idx="2451" formatCode="General">
                  <c:v>-3.44007924755135E-4</c:v>
                </c:pt>
                <c:pt idx="2452" formatCode="General">
                  <c:v>-3.5109254711811102E-4</c:v>
                </c:pt>
                <c:pt idx="2453" formatCode="General">
                  <c:v>-3.5245804844235402E-4</c:v>
                </c:pt>
                <c:pt idx="2454" formatCode="General">
                  <c:v>-3.4190480054751502E-4</c:v>
                </c:pt>
                <c:pt idx="2455" formatCode="General">
                  <c:v>-3.65154906908479E-4</c:v>
                </c:pt>
                <c:pt idx="2456" formatCode="General">
                  <c:v>-3.41749554703048E-4</c:v>
                </c:pt>
                <c:pt idx="2457" formatCode="General">
                  <c:v>-3.4610053315710501E-4</c:v>
                </c:pt>
                <c:pt idx="2458" formatCode="General">
                  <c:v>-3.46180288626773E-4</c:v>
                </c:pt>
                <c:pt idx="2459" formatCode="General">
                  <c:v>-3.4716936796451003E-4</c:v>
                </c:pt>
                <c:pt idx="2460" formatCode="General">
                  <c:v>-3.5762441170181898E-4</c:v>
                </c:pt>
                <c:pt idx="2461" formatCode="General">
                  <c:v>-3.35995271948727E-4</c:v>
                </c:pt>
                <c:pt idx="2462" formatCode="General">
                  <c:v>-3.3983127584302298E-4</c:v>
                </c:pt>
                <c:pt idx="2463" formatCode="General">
                  <c:v>-3.5896857593927098E-4</c:v>
                </c:pt>
                <c:pt idx="2464" formatCode="General">
                  <c:v>-3.29845844314992E-4</c:v>
                </c:pt>
                <c:pt idx="2465" formatCode="General">
                  <c:v>-3.7415818895279702E-4</c:v>
                </c:pt>
                <c:pt idx="2466" formatCode="General">
                  <c:v>-3.5668119353621702E-4</c:v>
                </c:pt>
                <c:pt idx="2467" formatCode="General">
                  <c:v>-3.5940735994250197E-4</c:v>
                </c:pt>
                <c:pt idx="2468" formatCode="General">
                  <c:v>-3.4732821452035899E-4</c:v>
                </c:pt>
                <c:pt idx="2469" formatCode="General">
                  <c:v>-3.3746253769026098E-4</c:v>
                </c:pt>
                <c:pt idx="2470" formatCode="General">
                  <c:v>-3.4559236429438397E-4</c:v>
                </c:pt>
                <c:pt idx="2471" formatCode="General">
                  <c:v>-3.36780843158742E-4</c:v>
                </c:pt>
                <c:pt idx="2472" formatCode="General">
                  <c:v>-3.4789462462089701E-4</c:v>
                </c:pt>
                <c:pt idx="2473" formatCode="General">
                  <c:v>-3.55478475155597E-4</c:v>
                </c:pt>
                <c:pt idx="2474" formatCode="General">
                  <c:v>-3.6167922296318497E-4</c:v>
                </c:pt>
                <c:pt idx="2475" formatCode="General">
                  <c:v>-3.5132527902837201E-4</c:v>
                </c:pt>
                <c:pt idx="2476" formatCode="General">
                  <c:v>-3.6177228215359102E-4</c:v>
                </c:pt>
                <c:pt idx="2477" formatCode="General">
                  <c:v>-3.5477866786826702E-4</c:v>
                </c:pt>
                <c:pt idx="2478" formatCode="General">
                  <c:v>-3.6085078579099099E-4</c:v>
                </c:pt>
                <c:pt idx="2479" formatCode="General">
                  <c:v>-3.4231166338289298E-4</c:v>
                </c:pt>
                <c:pt idx="2480" formatCode="General">
                  <c:v>-3.6044577984464902E-4</c:v>
                </c:pt>
                <c:pt idx="2481" formatCode="General">
                  <c:v>-3.3603563622308999E-4</c:v>
                </c:pt>
                <c:pt idx="2482" formatCode="General">
                  <c:v>-3.3600488226921498E-4</c:v>
                </c:pt>
                <c:pt idx="2483" formatCode="General">
                  <c:v>-3.4942346625673902E-4</c:v>
                </c:pt>
                <c:pt idx="2484" formatCode="General">
                  <c:v>-3.3304262682869298E-4</c:v>
                </c:pt>
                <c:pt idx="2485" formatCode="General">
                  <c:v>-3.5375450594846901E-4</c:v>
                </c:pt>
                <c:pt idx="2486" formatCode="General">
                  <c:v>-3.4668397190057399E-4</c:v>
                </c:pt>
                <c:pt idx="2487" formatCode="General">
                  <c:v>-3.3345790893047402E-4</c:v>
                </c:pt>
                <c:pt idx="2488" formatCode="General">
                  <c:v>-3.4068248947236398E-4</c:v>
                </c:pt>
                <c:pt idx="2489" formatCode="General">
                  <c:v>-3.3565084053706801E-4</c:v>
                </c:pt>
                <c:pt idx="2490" formatCode="General">
                  <c:v>-3.53539750830499E-4</c:v>
                </c:pt>
                <c:pt idx="2491" formatCode="General">
                  <c:v>-3.4058582169306799E-4</c:v>
                </c:pt>
                <c:pt idx="2492" formatCode="General">
                  <c:v>-3.5927021095569402E-4</c:v>
                </c:pt>
                <c:pt idx="2493" formatCode="General">
                  <c:v>-3.5544734718099001E-4</c:v>
                </c:pt>
                <c:pt idx="2494" formatCode="General">
                  <c:v>-3.3051346791488701E-4</c:v>
                </c:pt>
                <c:pt idx="2495" formatCode="General">
                  <c:v>-3.37828250547327E-4</c:v>
                </c:pt>
                <c:pt idx="2496" formatCode="General">
                  <c:v>-3.46107802956588E-4</c:v>
                </c:pt>
                <c:pt idx="2497" formatCode="General">
                  <c:v>-3.4594302360296299E-4</c:v>
                </c:pt>
                <c:pt idx="2498" formatCode="General">
                  <c:v>-3.5202229284561398E-4</c:v>
                </c:pt>
                <c:pt idx="2499" formatCode="General">
                  <c:v>-3.5781357712805001E-4</c:v>
                </c:pt>
                <c:pt idx="2500" formatCode="General">
                  <c:v>-3.4599936065664798E-4</c:v>
                </c:pt>
                <c:pt idx="2501" formatCode="General">
                  <c:v>-3.4082066146335998E-4</c:v>
                </c:pt>
                <c:pt idx="2502" formatCode="General">
                  <c:v>-3.3587349172443698E-4</c:v>
                </c:pt>
                <c:pt idx="2503" formatCode="General">
                  <c:v>-3.5043060794991501E-4</c:v>
                </c:pt>
                <c:pt idx="2504" formatCode="General">
                  <c:v>-3.3980785940251299E-4</c:v>
                </c:pt>
                <c:pt idx="2505" formatCode="General">
                  <c:v>-3.2943995907412302E-4</c:v>
                </c:pt>
                <c:pt idx="2506" formatCode="General">
                  <c:v>-3.5750372925042601E-4</c:v>
                </c:pt>
                <c:pt idx="2507" formatCode="General">
                  <c:v>-3.5960852492168899E-4</c:v>
                </c:pt>
                <c:pt idx="2508" formatCode="General">
                  <c:v>-3.3306178214076801E-4</c:v>
                </c:pt>
                <c:pt idx="2509" formatCode="General">
                  <c:v>-3.4395645436848898E-4</c:v>
                </c:pt>
                <c:pt idx="2510" formatCode="General">
                  <c:v>-3.61473820053896E-4</c:v>
                </c:pt>
                <c:pt idx="2511" formatCode="General">
                  <c:v>-3.37816400019281E-4</c:v>
                </c:pt>
                <c:pt idx="2512" formatCode="General">
                  <c:v>-3.4069959154188299E-4</c:v>
                </c:pt>
                <c:pt idx="2513" formatCode="General">
                  <c:v>-3.5456702027649898E-4</c:v>
                </c:pt>
                <c:pt idx="2514" formatCode="General">
                  <c:v>-3.5493850495763501E-4</c:v>
                </c:pt>
                <c:pt idx="2515" formatCode="General">
                  <c:v>-3.5324816041971198E-4</c:v>
                </c:pt>
                <c:pt idx="2516" formatCode="General">
                  <c:v>-3.5012719778480599E-4</c:v>
                </c:pt>
                <c:pt idx="2517" formatCode="General">
                  <c:v>-3.7473552735715199E-4</c:v>
                </c:pt>
                <c:pt idx="2518" formatCode="General">
                  <c:v>-3.4342364783858999E-4</c:v>
                </c:pt>
                <c:pt idx="2519" formatCode="General">
                  <c:v>-3.3694675868781198E-4</c:v>
                </c:pt>
                <c:pt idx="2520" formatCode="General">
                  <c:v>-3.7238737312972602E-4</c:v>
                </c:pt>
                <c:pt idx="2521" formatCode="General">
                  <c:v>-3.6156645280677001E-4</c:v>
                </c:pt>
                <c:pt idx="2522" formatCode="General">
                  <c:v>-3.3383293658927001E-4</c:v>
                </c:pt>
                <c:pt idx="2523" formatCode="General">
                  <c:v>-3.5969921087751499E-4</c:v>
                </c:pt>
                <c:pt idx="2524" formatCode="General">
                  <c:v>-3.2937959627461099E-4</c:v>
                </c:pt>
                <c:pt idx="2525" formatCode="General">
                  <c:v>-3.4654537559110203E-4</c:v>
                </c:pt>
                <c:pt idx="2526" formatCode="General">
                  <c:v>-3.4807107668539001E-4</c:v>
                </c:pt>
                <c:pt idx="2527" formatCode="General">
                  <c:v>-3.5319731949560399E-4</c:v>
                </c:pt>
                <c:pt idx="2528" formatCode="General">
                  <c:v>-3.61213555724034E-4</c:v>
                </c:pt>
                <c:pt idx="2529" formatCode="General">
                  <c:v>-3.5534007855273202E-4</c:v>
                </c:pt>
                <c:pt idx="2530" formatCode="General">
                  <c:v>-3.4794619096820801E-4</c:v>
                </c:pt>
                <c:pt idx="2531" formatCode="General">
                  <c:v>-3.4202575034558702E-4</c:v>
                </c:pt>
                <c:pt idx="2532" formatCode="General">
                  <c:v>-3.4796306241648698E-4</c:v>
                </c:pt>
                <c:pt idx="2533" formatCode="General">
                  <c:v>-3.4963680614853899E-4</c:v>
                </c:pt>
                <c:pt idx="2534" formatCode="General">
                  <c:v>-3.3483441855625302E-4</c:v>
                </c:pt>
                <c:pt idx="2535" formatCode="General">
                  <c:v>-3.74215841293947E-4</c:v>
                </c:pt>
                <c:pt idx="2536" formatCode="General">
                  <c:v>-3.2748019947621799E-4</c:v>
                </c:pt>
                <c:pt idx="2537" formatCode="General">
                  <c:v>-3.7991023413171398E-4</c:v>
                </c:pt>
                <c:pt idx="2538" formatCode="General">
                  <c:v>-3.6414026987967199E-4</c:v>
                </c:pt>
                <c:pt idx="2539" formatCode="General">
                  <c:v>-3.6804535046175299E-4</c:v>
                </c:pt>
                <c:pt idx="2540" formatCode="General">
                  <c:v>-3.4723308483467299E-4</c:v>
                </c:pt>
                <c:pt idx="2541" formatCode="General">
                  <c:v>-3.5390845646922098E-4</c:v>
                </c:pt>
                <c:pt idx="2542" formatCode="General">
                  <c:v>-3.4789685183782E-4</c:v>
                </c:pt>
                <c:pt idx="2543" formatCode="General">
                  <c:v>-3.4476694880965702E-4</c:v>
                </c:pt>
                <c:pt idx="2544" formatCode="General">
                  <c:v>-3.5087102250190002E-4</c:v>
                </c:pt>
                <c:pt idx="2545" formatCode="General">
                  <c:v>-3.4836538087839702E-4</c:v>
                </c:pt>
                <c:pt idx="2546" formatCode="General">
                  <c:v>-3.2598824076807798E-4</c:v>
                </c:pt>
                <c:pt idx="2547" formatCode="General">
                  <c:v>-3.5118978717694501E-4</c:v>
                </c:pt>
                <c:pt idx="2548" formatCode="General">
                  <c:v>-3.4217844518212901E-4</c:v>
                </c:pt>
                <c:pt idx="2549" formatCode="General">
                  <c:v>-3.34556628521784E-4</c:v>
                </c:pt>
                <c:pt idx="2550" formatCode="General">
                  <c:v>-3.3612909137009401E-4</c:v>
                </c:pt>
                <c:pt idx="2551" formatCode="General">
                  <c:v>-3.43458367941082E-4</c:v>
                </c:pt>
                <c:pt idx="2552" formatCode="General">
                  <c:v>-3.49892018006051E-4</c:v>
                </c:pt>
                <c:pt idx="2553" formatCode="General">
                  <c:v>-3.2879939674168698E-4</c:v>
                </c:pt>
                <c:pt idx="2554" formatCode="General">
                  <c:v>-3.4101756977218499E-4</c:v>
                </c:pt>
                <c:pt idx="2555" formatCode="General">
                  <c:v>-3.56457538914872E-4</c:v>
                </c:pt>
                <c:pt idx="2556" formatCode="General">
                  <c:v>-3.4635830291803701E-4</c:v>
                </c:pt>
                <c:pt idx="2557" formatCode="General">
                  <c:v>-3.49320602260516E-4</c:v>
                </c:pt>
                <c:pt idx="2558" formatCode="General">
                  <c:v>-3.4164469190530101E-4</c:v>
                </c:pt>
                <c:pt idx="2559" formatCode="General">
                  <c:v>-3.3944975971590598E-4</c:v>
                </c:pt>
                <c:pt idx="2560" formatCode="General">
                  <c:v>-3.4909269358544403E-4</c:v>
                </c:pt>
                <c:pt idx="2561" formatCode="General">
                  <c:v>-3.3991102595396199E-4</c:v>
                </c:pt>
                <c:pt idx="2562" formatCode="General">
                  <c:v>-3.27855213040845E-4</c:v>
                </c:pt>
                <c:pt idx="2563" formatCode="General">
                  <c:v>-3.5224605628354398E-4</c:v>
                </c:pt>
                <c:pt idx="2564" formatCode="General">
                  <c:v>-3.3457622889289498E-4</c:v>
                </c:pt>
                <c:pt idx="2565" formatCode="General">
                  <c:v>-3.5216967482051403E-4</c:v>
                </c:pt>
                <c:pt idx="2566" formatCode="General">
                  <c:v>-3.4644474576560699E-4</c:v>
                </c:pt>
                <c:pt idx="2567" formatCode="General">
                  <c:v>-3.5240355978570498E-4</c:v>
                </c:pt>
                <c:pt idx="2568" formatCode="General">
                  <c:v>-3.4352276276059001E-4</c:v>
                </c:pt>
                <c:pt idx="2569" formatCode="General">
                  <c:v>-3.4133430694292599E-4</c:v>
                </c:pt>
                <c:pt idx="2570" formatCode="General">
                  <c:v>-3.2724466722643098E-4</c:v>
                </c:pt>
                <c:pt idx="2571" formatCode="General">
                  <c:v>-3.5955009328930102E-4</c:v>
                </c:pt>
                <c:pt idx="2572" formatCode="General">
                  <c:v>-3.6435004832139598E-4</c:v>
                </c:pt>
                <c:pt idx="2573" formatCode="General">
                  <c:v>-3.3090960430102198E-4</c:v>
                </c:pt>
                <c:pt idx="2574" formatCode="General">
                  <c:v>-3.4904238738192399E-4</c:v>
                </c:pt>
                <c:pt idx="2575" formatCode="General">
                  <c:v>-3.49725035526166E-4</c:v>
                </c:pt>
                <c:pt idx="2576" formatCode="General">
                  <c:v>-3.5935195313363999E-4</c:v>
                </c:pt>
                <c:pt idx="2577" formatCode="General">
                  <c:v>-3.5054663854911498E-4</c:v>
                </c:pt>
                <c:pt idx="2578" formatCode="General">
                  <c:v>-3.4836531975931901E-4</c:v>
                </c:pt>
                <c:pt idx="2579" formatCode="General">
                  <c:v>-3.4711239669188101E-4</c:v>
                </c:pt>
                <c:pt idx="2580" formatCode="General">
                  <c:v>-3.38251386563889E-4</c:v>
                </c:pt>
                <c:pt idx="2581" formatCode="General">
                  <c:v>-3.53553079531629E-4</c:v>
                </c:pt>
                <c:pt idx="2582" formatCode="General">
                  <c:v>-3.5392366501029902E-4</c:v>
                </c:pt>
                <c:pt idx="2583" formatCode="General">
                  <c:v>-3.3618230731293202E-4</c:v>
                </c:pt>
                <c:pt idx="2584" formatCode="General">
                  <c:v>-3.4979758524918001E-4</c:v>
                </c:pt>
                <c:pt idx="2585" formatCode="General">
                  <c:v>-3.6803881404058603E-4</c:v>
                </c:pt>
                <c:pt idx="2586" formatCode="General">
                  <c:v>-3.41265936260435E-4</c:v>
                </c:pt>
                <c:pt idx="2587" formatCode="General">
                  <c:v>-3.3690704851875201E-4</c:v>
                </c:pt>
                <c:pt idx="2588" formatCode="General">
                  <c:v>-3.67809247107523E-4</c:v>
                </c:pt>
                <c:pt idx="2589" formatCode="General">
                  <c:v>-3.5452829616628399E-4</c:v>
                </c:pt>
                <c:pt idx="2590" formatCode="General">
                  <c:v>-3.5363859714234298E-4</c:v>
                </c:pt>
                <c:pt idx="2591" formatCode="General">
                  <c:v>-3.5244722505724702E-4</c:v>
                </c:pt>
                <c:pt idx="2592" formatCode="General">
                  <c:v>-3.6135620224372401E-4</c:v>
                </c:pt>
                <c:pt idx="2593" formatCode="General">
                  <c:v>-3.4205917983025E-4</c:v>
                </c:pt>
                <c:pt idx="2594" formatCode="General">
                  <c:v>-3.4918551763863103E-4</c:v>
                </c:pt>
                <c:pt idx="2595" formatCode="General">
                  <c:v>-3.4096823586593402E-4</c:v>
                </c:pt>
                <c:pt idx="2596" formatCode="General">
                  <c:v>-3.3069340722197301E-4</c:v>
                </c:pt>
                <c:pt idx="2597" formatCode="General">
                  <c:v>-3.5746448479173702E-4</c:v>
                </c:pt>
                <c:pt idx="2598" formatCode="General">
                  <c:v>-3.33994138724428E-4</c:v>
                </c:pt>
                <c:pt idx="2599" formatCode="General">
                  <c:v>-3.53747410858241E-4</c:v>
                </c:pt>
                <c:pt idx="2600" formatCode="General">
                  <c:v>-3.3905630660659402E-4</c:v>
                </c:pt>
                <c:pt idx="2601" formatCode="General">
                  <c:v>-3.3617252873306301E-4</c:v>
                </c:pt>
                <c:pt idx="2602" formatCode="General">
                  <c:v>-3.6546229803658699E-4</c:v>
                </c:pt>
                <c:pt idx="2603" formatCode="General">
                  <c:v>-3.40374872217943E-4</c:v>
                </c:pt>
                <c:pt idx="2604" formatCode="General">
                  <c:v>-3.5242904138311002E-4</c:v>
                </c:pt>
                <c:pt idx="2605" formatCode="General">
                  <c:v>-3.5416660569617399E-4</c:v>
                </c:pt>
                <c:pt idx="2606" formatCode="General">
                  <c:v>-3.3407433794232399E-4</c:v>
                </c:pt>
                <c:pt idx="2607" formatCode="General">
                  <c:v>-3.5836845158756202E-4</c:v>
                </c:pt>
                <c:pt idx="2608" formatCode="General">
                  <c:v>-3.2977564235489798E-4</c:v>
                </c:pt>
                <c:pt idx="2609" formatCode="General">
                  <c:v>-3.6597376328632202E-4</c:v>
                </c:pt>
                <c:pt idx="2610" formatCode="General">
                  <c:v>-3.2738058815641002E-4</c:v>
                </c:pt>
                <c:pt idx="2611" formatCode="General">
                  <c:v>-3.4173051421907102E-4</c:v>
                </c:pt>
                <c:pt idx="2612" formatCode="General">
                  <c:v>-3.4030241021931398E-4</c:v>
                </c:pt>
                <c:pt idx="2613" formatCode="General">
                  <c:v>-3.6163846019568501E-4</c:v>
                </c:pt>
                <c:pt idx="2614" formatCode="General">
                  <c:v>-3.53921273690511E-4</c:v>
                </c:pt>
                <c:pt idx="2615" formatCode="General">
                  <c:v>-3.2708275405350298E-4</c:v>
                </c:pt>
                <c:pt idx="2616" formatCode="General">
                  <c:v>-3.3266318693507801E-4</c:v>
                </c:pt>
                <c:pt idx="2617" formatCode="General">
                  <c:v>-3.5000006572151601E-4</c:v>
                </c:pt>
                <c:pt idx="2618" formatCode="General">
                  <c:v>-3.36938042354232E-4</c:v>
                </c:pt>
                <c:pt idx="2619" formatCode="General">
                  <c:v>-3.4509634015066E-4</c:v>
                </c:pt>
                <c:pt idx="2620" formatCode="General">
                  <c:v>-3.7324204649354998E-4</c:v>
                </c:pt>
                <c:pt idx="2621" formatCode="General">
                  <c:v>-3.3110223847098E-4</c:v>
                </c:pt>
                <c:pt idx="2622" formatCode="General">
                  <c:v>-3.4989394845755402E-4</c:v>
                </c:pt>
                <c:pt idx="2623" formatCode="General">
                  <c:v>-3.6141760392618299E-4</c:v>
                </c:pt>
                <c:pt idx="2624" formatCode="General">
                  <c:v>-3.4365193045565501E-4</c:v>
                </c:pt>
                <c:pt idx="2625" formatCode="General">
                  <c:v>-3.5528441840874101E-4</c:v>
                </c:pt>
                <c:pt idx="2626" formatCode="General">
                  <c:v>-3.3080703027325598E-4</c:v>
                </c:pt>
                <c:pt idx="2627" formatCode="General">
                  <c:v>-3.51117039544765E-4</c:v>
                </c:pt>
                <c:pt idx="2628" formatCode="General">
                  <c:v>-3.54092185600341E-4</c:v>
                </c:pt>
                <c:pt idx="2629" formatCode="General">
                  <c:v>-3.3772897385491601E-4</c:v>
                </c:pt>
                <c:pt idx="2630" formatCode="General">
                  <c:v>-3.4162060470722402E-4</c:v>
                </c:pt>
                <c:pt idx="2631" formatCode="General">
                  <c:v>-3.52614310595297E-4</c:v>
                </c:pt>
                <c:pt idx="2632" formatCode="General">
                  <c:v>-3.31125757980539E-4</c:v>
                </c:pt>
                <c:pt idx="2633" formatCode="General">
                  <c:v>-3.1826070925247501E-4</c:v>
                </c:pt>
                <c:pt idx="2634" formatCode="General">
                  <c:v>-3.2502223646561001E-4</c:v>
                </c:pt>
                <c:pt idx="2635" formatCode="General">
                  <c:v>-3.6735044392242699E-4</c:v>
                </c:pt>
                <c:pt idx="2636" formatCode="General">
                  <c:v>-3.3419177904497199E-4</c:v>
                </c:pt>
                <c:pt idx="2637" formatCode="General">
                  <c:v>-3.2725163642322898E-4</c:v>
                </c:pt>
                <c:pt idx="2638" formatCode="General">
                  <c:v>-3.32088037041383E-4</c:v>
                </c:pt>
                <c:pt idx="2639" formatCode="General">
                  <c:v>-3.2398283928994901E-4</c:v>
                </c:pt>
                <c:pt idx="2640" formatCode="General">
                  <c:v>-3.6860847625851801E-4</c:v>
                </c:pt>
                <c:pt idx="2641" formatCode="General">
                  <c:v>-3.2927029168801001E-4</c:v>
                </c:pt>
                <c:pt idx="2642" formatCode="General">
                  <c:v>-3.3483572090016201E-4</c:v>
                </c:pt>
                <c:pt idx="2643" formatCode="General">
                  <c:v>-3.4376557163278798E-4</c:v>
                </c:pt>
                <c:pt idx="2644" formatCode="General">
                  <c:v>-3.4919360186260498E-4</c:v>
                </c:pt>
                <c:pt idx="2645" formatCode="General">
                  <c:v>-3.4463598529722302E-4</c:v>
                </c:pt>
                <c:pt idx="2646" formatCode="General">
                  <c:v>-3.3073564153489701E-4</c:v>
                </c:pt>
                <c:pt idx="2647" formatCode="General">
                  <c:v>-3.2346870520128201E-4</c:v>
                </c:pt>
                <c:pt idx="2648" formatCode="General">
                  <c:v>-3.3888005781339899E-4</c:v>
                </c:pt>
                <c:pt idx="2649" formatCode="General">
                  <c:v>-3.4628041931694301E-4</c:v>
                </c:pt>
                <c:pt idx="2650" formatCode="General">
                  <c:v>-3.4040584133104401E-4</c:v>
                </c:pt>
                <c:pt idx="2651" formatCode="General">
                  <c:v>-3.5548974319595E-4</c:v>
                </c:pt>
                <c:pt idx="2652" formatCode="General">
                  <c:v>-3.5018619021322001E-4</c:v>
                </c:pt>
                <c:pt idx="2653" formatCode="General">
                  <c:v>-3.4665658138614001E-4</c:v>
                </c:pt>
                <c:pt idx="2654" formatCode="General">
                  <c:v>-3.4013477050306101E-4</c:v>
                </c:pt>
                <c:pt idx="2655" formatCode="General">
                  <c:v>-3.3336288734788102E-4</c:v>
                </c:pt>
                <c:pt idx="2656" formatCode="General">
                  <c:v>-3.3796309766732002E-4</c:v>
                </c:pt>
                <c:pt idx="2657" formatCode="General">
                  <c:v>-3.4749364514536198E-4</c:v>
                </c:pt>
                <c:pt idx="2658" formatCode="General">
                  <c:v>-3.4249312955678498E-4</c:v>
                </c:pt>
                <c:pt idx="2659" formatCode="General">
                  <c:v>-3.7100084428673999E-4</c:v>
                </c:pt>
                <c:pt idx="2660" formatCode="General">
                  <c:v>-3.32382571740459E-4</c:v>
                </c:pt>
                <c:pt idx="2661" formatCode="General">
                  <c:v>-3.3003465716325501E-4</c:v>
                </c:pt>
                <c:pt idx="2662" formatCode="General">
                  <c:v>-3.50813499225696E-4</c:v>
                </c:pt>
                <c:pt idx="2663" formatCode="General">
                  <c:v>-3.6524533153296101E-4</c:v>
                </c:pt>
                <c:pt idx="2664" formatCode="General">
                  <c:v>-3.5732953180036002E-4</c:v>
                </c:pt>
                <c:pt idx="2665" formatCode="General">
                  <c:v>-3.8691303940234398E-4</c:v>
                </c:pt>
                <c:pt idx="2666" formatCode="General">
                  <c:v>-3.4280323893233098E-4</c:v>
                </c:pt>
                <c:pt idx="2667" formatCode="General">
                  <c:v>-3.6695365068510399E-4</c:v>
                </c:pt>
                <c:pt idx="2668" formatCode="General">
                  <c:v>-3.6751435320784301E-4</c:v>
                </c:pt>
                <c:pt idx="2669" formatCode="General">
                  <c:v>-3.4733897776862202E-4</c:v>
                </c:pt>
                <c:pt idx="2670" formatCode="General">
                  <c:v>-3.5258691582714101E-4</c:v>
                </c:pt>
                <c:pt idx="2671" formatCode="General">
                  <c:v>-3.2672629091754299E-4</c:v>
                </c:pt>
                <c:pt idx="2672" formatCode="General">
                  <c:v>-3.4314808862901801E-4</c:v>
                </c:pt>
                <c:pt idx="2673" formatCode="General">
                  <c:v>-3.4032006295186201E-4</c:v>
                </c:pt>
                <c:pt idx="2674" formatCode="General">
                  <c:v>-3.3481560309750599E-4</c:v>
                </c:pt>
                <c:pt idx="2675" formatCode="General">
                  <c:v>-3.3729664646869699E-4</c:v>
                </c:pt>
                <c:pt idx="2676" formatCode="General">
                  <c:v>-3.3974711360994399E-4</c:v>
                </c:pt>
                <c:pt idx="2677" formatCode="General">
                  <c:v>-3.5242707544333403E-4</c:v>
                </c:pt>
                <c:pt idx="2678" formatCode="General">
                  <c:v>-3.3192467800866699E-4</c:v>
                </c:pt>
                <c:pt idx="2679" formatCode="General">
                  <c:v>-3.3173614393045302E-4</c:v>
                </c:pt>
                <c:pt idx="2680" formatCode="General">
                  <c:v>-3.3275090105724302E-4</c:v>
                </c:pt>
                <c:pt idx="2681" formatCode="General">
                  <c:v>-3.2086227267246798E-4</c:v>
                </c:pt>
                <c:pt idx="2682" formatCode="General">
                  <c:v>-3.2007583972056903E-4</c:v>
                </c:pt>
                <c:pt idx="2683" formatCode="General">
                  <c:v>-3.4111209452769201E-4</c:v>
                </c:pt>
                <c:pt idx="2684" formatCode="General">
                  <c:v>-3.4916174345710698E-4</c:v>
                </c:pt>
                <c:pt idx="2685" formatCode="General">
                  <c:v>-3.42183772142E-4</c:v>
                </c:pt>
                <c:pt idx="2686" formatCode="General">
                  <c:v>-3.39945452876256E-4</c:v>
                </c:pt>
                <c:pt idx="2687" formatCode="General">
                  <c:v>-3.1959933752368701E-4</c:v>
                </c:pt>
                <c:pt idx="2688" formatCode="General">
                  <c:v>-3.38282409267803E-4</c:v>
                </c:pt>
                <c:pt idx="2689" formatCode="General">
                  <c:v>-3.3186313138337602E-4</c:v>
                </c:pt>
                <c:pt idx="2690" formatCode="General">
                  <c:v>-3.5344676125857299E-4</c:v>
                </c:pt>
                <c:pt idx="2691" formatCode="General">
                  <c:v>-3.3547556784467998E-4</c:v>
                </c:pt>
                <c:pt idx="2692" formatCode="General">
                  <c:v>-3.2102398632777697E-4</c:v>
                </c:pt>
                <c:pt idx="2693" formatCode="General">
                  <c:v>-3.4809018220037199E-4</c:v>
                </c:pt>
                <c:pt idx="2694" formatCode="General">
                  <c:v>-3.32677107139466E-4</c:v>
                </c:pt>
                <c:pt idx="2695" formatCode="General">
                  <c:v>-3.3871205406615099E-4</c:v>
                </c:pt>
                <c:pt idx="2696" formatCode="General">
                  <c:v>-3.33481338487259E-4</c:v>
                </c:pt>
                <c:pt idx="2697" formatCode="General">
                  <c:v>-3.3239032458891999E-4</c:v>
                </c:pt>
                <c:pt idx="2698" formatCode="General">
                  <c:v>-3.46514313529924E-4</c:v>
                </c:pt>
                <c:pt idx="2699" formatCode="General">
                  <c:v>-3.3186688549284398E-4</c:v>
                </c:pt>
                <c:pt idx="2700" formatCode="General">
                  <c:v>-3.6285611772625902E-4</c:v>
                </c:pt>
                <c:pt idx="2701" formatCode="General">
                  <c:v>-3.6716426372453002E-4</c:v>
                </c:pt>
                <c:pt idx="2702" formatCode="General">
                  <c:v>-3.4182318499842402E-4</c:v>
                </c:pt>
                <c:pt idx="2703" formatCode="General">
                  <c:v>-3.3395628917609903E-4</c:v>
                </c:pt>
                <c:pt idx="2704" formatCode="General">
                  <c:v>-3.40134897651557E-4</c:v>
                </c:pt>
                <c:pt idx="2705" formatCode="General">
                  <c:v>-3.3763778208237603E-4</c:v>
                </c:pt>
                <c:pt idx="2706" formatCode="General">
                  <c:v>-3.4370373616151998E-4</c:v>
                </c:pt>
                <c:pt idx="2707" formatCode="General">
                  <c:v>-3.6705731513286599E-4</c:v>
                </c:pt>
                <c:pt idx="2708" formatCode="General">
                  <c:v>-3.57136545397967E-4</c:v>
                </c:pt>
                <c:pt idx="2709" formatCode="General">
                  <c:v>-3.4719587963907101E-4</c:v>
                </c:pt>
                <c:pt idx="2710" formatCode="General">
                  <c:v>-3.4144729260459798E-4</c:v>
                </c:pt>
                <c:pt idx="2711" formatCode="General">
                  <c:v>-3.1823905396312E-4</c:v>
                </c:pt>
                <c:pt idx="2712" formatCode="General">
                  <c:v>-3.3179091682850498E-4</c:v>
                </c:pt>
                <c:pt idx="2713" formatCode="General">
                  <c:v>-3.3927534834325799E-4</c:v>
                </c:pt>
                <c:pt idx="2714" formatCode="General">
                  <c:v>-3.4313153089786998E-4</c:v>
                </c:pt>
                <c:pt idx="2715" formatCode="General">
                  <c:v>-3.2873513362857498E-4</c:v>
                </c:pt>
                <c:pt idx="2716" formatCode="General">
                  <c:v>-3.73834952177966E-4</c:v>
                </c:pt>
                <c:pt idx="2717" formatCode="General">
                  <c:v>-3.6510540523649698E-4</c:v>
                </c:pt>
                <c:pt idx="2718" formatCode="General">
                  <c:v>-3.3958615678796001E-4</c:v>
                </c:pt>
                <c:pt idx="2719" formatCode="General">
                  <c:v>-3.39640492664995E-4</c:v>
                </c:pt>
                <c:pt idx="2720" formatCode="General">
                  <c:v>-3.4776314878149901E-4</c:v>
                </c:pt>
                <c:pt idx="2721" formatCode="General">
                  <c:v>-3.59195708787734E-4</c:v>
                </c:pt>
                <c:pt idx="2722" formatCode="General">
                  <c:v>-3.2813662152930901E-4</c:v>
                </c:pt>
                <c:pt idx="2723" formatCode="General">
                  <c:v>-3.2591333934930597E-4</c:v>
                </c:pt>
                <c:pt idx="2724" formatCode="General">
                  <c:v>-3.3919610603605298E-4</c:v>
                </c:pt>
                <c:pt idx="2725" formatCode="General">
                  <c:v>-3.3242482774652399E-4</c:v>
                </c:pt>
                <c:pt idx="2726" formatCode="General">
                  <c:v>-3.5609640578298997E-4</c:v>
                </c:pt>
                <c:pt idx="2727" formatCode="General">
                  <c:v>-3.3894206743497298E-4</c:v>
                </c:pt>
                <c:pt idx="2728" formatCode="General">
                  <c:v>-3.3179736216886401E-4</c:v>
                </c:pt>
                <c:pt idx="2729" formatCode="General">
                  <c:v>-3.4421755587364699E-4</c:v>
                </c:pt>
                <c:pt idx="2730" formatCode="General">
                  <c:v>-3.5469990516306601E-4</c:v>
                </c:pt>
                <c:pt idx="2731" formatCode="General">
                  <c:v>-3.7293625957546999E-4</c:v>
                </c:pt>
                <c:pt idx="2732" formatCode="General">
                  <c:v>-3.41025184578355E-4</c:v>
                </c:pt>
                <c:pt idx="2733" formatCode="General">
                  <c:v>-3.5081412292895002E-4</c:v>
                </c:pt>
                <c:pt idx="2734" formatCode="General">
                  <c:v>-3.2789686886462998E-4</c:v>
                </c:pt>
                <c:pt idx="2735" formatCode="General">
                  <c:v>-3.4106660673835401E-4</c:v>
                </c:pt>
                <c:pt idx="2736" formatCode="General">
                  <c:v>-3.41462584227316E-4</c:v>
                </c:pt>
                <c:pt idx="2737" formatCode="General">
                  <c:v>-3.6105314432832697E-4</c:v>
                </c:pt>
                <c:pt idx="2738" formatCode="General">
                  <c:v>-3.58561388804599E-4</c:v>
                </c:pt>
                <c:pt idx="2739" formatCode="General">
                  <c:v>-3.3821322236235398E-4</c:v>
                </c:pt>
                <c:pt idx="2740" formatCode="General">
                  <c:v>-3.32259165265492E-4</c:v>
                </c:pt>
                <c:pt idx="2741" formatCode="General">
                  <c:v>-3.5379886555873602E-4</c:v>
                </c:pt>
                <c:pt idx="2742" formatCode="General">
                  <c:v>-3.4484392041713699E-4</c:v>
                </c:pt>
                <c:pt idx="2743" formatCode="General">
                  <c:v>-3.3131777159705602E-4</c:v>
                </c:pt>
                <c:pt idx="2744" formatCode="General">
                  <c:v>-3.2817236461470101E-4</c:v>
                </c:pt>
                <c:pt idx="2745" formatCode="General">
                  <c:v>-3.3433319842139197E-4</c:v>
                </c:pt>
                <c:pt idx="2746" formatCode="General">
                  <c:v>-3.35869443187548E-4</c:v>
                </c:pt>
                <c:pt idx="2747" formatCode="General">
                  <c:v>-3.3451136488144598E-4</c:v>
                </c:pt>
                <c:pt idx="2748" formatCode="General">
                  <c:v>-3.3855870446469099E-4</c:v>
                </c:pt>
                <c:pt idx="2749" formatCode="General">
                  <c:v>-3.2978131795522402E-4</c:v>
                </c:pt>
                <c:pt idx="2750" formatCode="General">
                  <c:v>-3.2376914590030698E-4</c:v>
                </c:pt>
                <c:pt idx="2751" formatCode="General">
                  <c:v>-3.3425382585006299E-4</c:v>
                </c:pt>
                <c:pt idx="2752" formatCode="General">
                  <c:v>-3.3970093849797201E-4</c:v>
                </c:pt>
                <c:pt idx="2753" formatCode="General">
                  <c:v>-3.6493843869087701E-4</c:v>
                </c:pt>
                <c:pt idx="2754" formatCode="General">
                  <c:v>-3.3239930101975999E-4</c:v>
                </c:pt>
                <c:pt idx="2755" formatCode="General">
                  <c:v>-3.2364896104353501E-4</c:v>
                </c:pt>
                <c:pt idx="2756" formatCode="General">
                  <c:v>-3.2529395540615701E-4</c:v>
                </c:pt>
                <c:pt idx="2757" formatCode="General">
                  <c:v>-3.3289489359294901E-4</c:v>
                </c:pt>
                <c:pt idx="2758" formatCode="General">
                  <c:v>-3.6585767042826399E-4</c:v>
                </c:pt>
                <c:pt idx="2759" formatCode="General">
                  <c:v>-3.6266364689965802E-4</c:v>
                </c:pt>
                <c:pt idx="2760" formatCode="General">
                  <c:v>-3.4792118767482799E-4</c:v>
                </c:pt>
                <c:pt idx="2761" formatCode="General">
                  <c:v>-3.3417719205873698E-4</c:v>
                </c:pt>
                <c:pt idx="2762" formatCode="General">
                  <c:v>-3.4497224276322503E-4</c:v>
                </c:pt>
                <c:pt idx="2763" formatCode="General">
                  <c:v>-3.24174085419465E-4</c:v>
                </c:pt>
                <c:pt idx="2764" formatCode="General">
                  <c:v>-3.6335831727478298E-4</c:v>
                </c:pt>
                <c:pt idx="2765" formatCode="General">
                  <c:v>-3.2840122377585698E-4</c:v>
                </c:pt>
                <c:pt idx="2766" formatCode="General">
                  <c:v>-3.4627790455072E-4</c:v>
                </c:pt>
                <c:pt idx="2767" formatCode="General">
                  <c:v>-3.3726664540852401E-4</c:v>
                </c:pt>
                <c:pt idx="2768" formatCode="General">
                  <c:v>-3.82694860024469E-4</c:v>
                </c:pt>
                <c:pt idx="2769" formatCode="General">
                  <c:v>-3.3566630836972898E-4</c:v>
                </c:pt>
                <c:pt idx="2770" formatCode="General">
                  <c:v>-3.3631093556049798E-4</c:v>
                </c:pt>
                <c:pt idx="2771" formatCode="General">
                  <c:v>-3.4463073654135602E-4</c:v>
                </c:pt>
                <c:pt idx="2772" formatCode="General">
                  <c:v>-3.52262604473227E-4</c:v>
                </c:pt>
                <c:pt idx="2773" formatCode="General">
                  <c:v>-3.46427764286224E-4</c:v>
                </c:pt>
                <c:pt idx="2774" formatCode="General">
                  <c:v>-3.4175716357594699E-4</c:v>
                </c:pt>
                <c:pt idx="2775" formatCode="General">
                  <c:v>-3.1363673974903601E-4</c:v>
                </c:pt>
                <c:pt idx="2776" formatCode="General">
                  <c:v>-3.3335377859426501E-4</c:v>
                </c:pt>
                <c:pt idx="2777" formatCode="General">
                  <c:v>-3.3523564254379597E-4</c:v>
                </c:pt>
                <c:pt idx="2778" formatCode="General">
                  <c:v>-3.4581893501055901E-4</c:v>
                </c:pt>
                <c:pt idx="2779" formatCode="General">
                  <c:v>-3.4215164698128502E-4</c:v>
                </c:pt>
                <c:pt idx="2780" formatCode="General">
                  <c:v>-3.3708261799761998E-4</c:v>
                </c:pt>
                <c:pt idx="2781" formatCode="General">
                  <c:v>-3.2928858320247498E-4</c:v>
                </c:pt>
                <c:pt idx="2782" formatCode="General">
                  <c:v>-3.6768735801489199E-4</c:v>
                </c:pt>
                <c:pt idx="2783" formatCode="General">
                  <c:v>-3.22415275560246E-4</c:v>
                </c:pt>
                <c:pt idx="2784" formatCode="General">
                  <c:v>-3.4922275268964699E-4</c:v>
                </c:pt>
                <c:pt idx="2785" formatCode="General">
                  <c:v>-3.43935702066527E-4</c:v>
                </c:pt>
                <c:pt idx="2786" formatCode="General">
                  <c:v>-3.3864603030558498E-4</c:v>
                </c:pt>
                <c:pt idx="2787" formatCode="General">
                  <c:v>-3.4653045276399899E-4</c:v>
                </c:pt>
                <c:pt idx="2788" formatCode="General">
                  <c:v>-3.4354847901333198E-4</c:v>
                </c:pt>
                <c:pt idx="2789" formatCode="General">
                  <c:v>-3.2536596160881199E-4</c:v>
                </c:pt>
                <c:pt idx="2790" formatCode="General">
                  <c:v>-3.6864213629963399E-4</c:v>
                </c:pt>
                <c:pt idx="2791" formatCode="General">
                  <c:v>-3.43184053104835E-4</c:v>
                </c:pt>
                <c:pt idx="2792" formatCode="General">
                  <c:v>-3.4909985167001599E-4</c:v>
                </c:pt>
                <c:pt idx="2793" formatCode="General">
                  <c:v>-3.4910395282282701E-4</c:v>
                </c:pt>
                <c:pt idx="2794" formatCode="General">
                  <c:v>-3.34547197970894E-4</c:v>
                </c:pt>
                <c:pt idx="2795" formatCode="General">
                  <c:v>-3.23216129490509E-4</c:v>
                </c:pt>
                <c:pt idx="2796" formatCode="General">
                  <c:v>-3.2125861066161599E-4</c:v>
                </c:pt>
                <c:pt idx="2797" formatCode="General">
                  <c:v>-3.2834317605107398E-4</c:v>
                </c:pt>
                <c:pt idx="2798" formatCode="General">
                  <c:v>-3.3584538806629398E-4</c:v>
                </c:pt>
                <c:pt idx="2799" formatCode="General">
                  <c:v>-3.2552291432263103E-4</c:v>
                </c:pt>
                <c:pt idx="2800" formatCode="General">
                  <c:v>-3.3019169534989802E-4</c:v>
                </c:pt>
                <c:pt idx="2801" formatCode="General">
                  <c:v>-3.3536137014253598E-4</c:v>
                </c:pt>
                <c:pt idx="2802" formatCode="General">
                  <c:v>-3.2821207854272097E-4</c:v>
                </c:pt>
                <c:pt idx="2803" formatCode="General">
                  <c:v>-3.5937702698999398E-4</c:v>
                </c:pt>
                <c:pt idx="2804" formatCode="General">
                  <c:v>-3.31052876592995E-4</c:v>
                </c:pt>
                <c:pt idx="2805" formatCode="General">
                  <c:v>-3.2082106707198501E-4</c:v>
                </c:pt>
                <c:pt idx="2806" formatCode="General">
                  <c:v>-3.4097421703535097E-4</c:v>
                </c:pt>
                <c:pt idx="2807" formatCode="General">
                  <c:v>-3.3618914012162597E-4</c:v>
                </c:pt>
                <c:pt idx="2808" formatCode="General">
                  <c:v>-3.6264145865581398E-4</c:v>
                </c:pt>
                <c:pt idx="2809" formatCode="General">
                  <c:v>-3.4213377436224002E-4</c:v>
                </c:pt>
                <c:pt idx="2810" formatCode="General">
                  <c:v>-3.6108000288809802E-4</c:v>
                </c:pt>
                <c:pt idx="2811" formatCode="General">
                  <c:v>-3.5700786679976402E-4</c:v>
                </c:pt>
                <c:pt idx="2812" formatCode="General">
                  <c:v>-3.2585953609146903E-4</c:v>
                </c:pt>
                <c:pt idx="2813" formatCode="General">
                  <c:v>-3.3023616558668399E-4</c:v>
                </c:pt>
                <c:pt idx="2814" formatCode="General">
                  <c:v>-3.2311649501903903E-4</c:v>
                </c:pt>
                <c:pt idx="2815" formatCode="General">
                  <c:v>-3.33161463411768E-4</c:v>
                </c:pt>
                <c:pt idx="2816" formatCode="General">
                  <c:v>-3.37133308410855E-4</c:v>
                </c:pt>
                <c:pt idx="2817" formatCode="General">
                  <c:v>-3.4361164576036501E-4</c:v>
                </c:pt>
                <c:pt idx="2818" formatCode="General">
                  <c:v>-3.5966930048364699E-4</c:v>
                </c:pt>
                <c:pt idx="2819" formatCode="General">
                  <c:v>-3.15848263239896E-4</c:v>
                </c:pt>
                <c:pt idx="2820" formatCode="General">
                  <c:v>-3.5186896246313997E-4</c:v>
                </c:pt>
                <c:pt idx="2821" formatCode="General">
                  <c:v>-3.5241315641392699E-4</c:v>
                </c:pt>
                <c:pt idx="2822" formatCode="General">
                  <c:v>-3.6502265534671901E-4</c:v>
                </c:pt>
                <c:pt idx="2823" formatCode="General">
                  <c:v>-3.43688478072781E-4</c:v>
                </c:pt>
                <c:pt idx="2824" formatCode="General">
                  <c:v>-3.42713877551906E-4</c:v>
                </c:pt>
                <c:pt idx="2825" formatCode="General">
                  <c:v>-3.2501963327534E-4</c:v>
                </c:pt>
                <c:pt idx="2826" formatCode="General">
                  <c:v>-3.1265553453818998E-4</c:v>
                </c:pt>
                <c:pt idx="2827" formatCode="General">
                  <c:v>-3.2750645296365398E-4</c:v>
                </c:pt>
                <c:pt idx="2828" formatCode="General">
                  <c:v>-3.2498378997806901E-4</c:v>
                </c:pt>
                <c:pt idx="2829" formatCode="General">
                  <c:v>-3.0993453617844902E-4</c:v>
                </c:pt>
                <c:pt idx="2830" formatCode="General">
                  <c:v>-3.15175990523497E-4</c:v>
                </c:pt>
                <c:pt idx="2831" formatCode="General">
                  <c:v>-3.2223410737092998E-4</c:v>
                </c:pt>
                <c:pt idx="2832" formatCode="General">
                  <c:v>-3.1518400464490798E-4</c:v>
                </c:pt>
                <c:pt idx="2833" formatCode="General">
                  <c:v>-3.1705402528277299E-4</c:v>
                </c:pt>
                <c:pt idx="2834" formatCode="General">
                  <c:v>-3.1054162526562298E-4</c:v>
                </c:pt>
                <c:pt idx="2835" formatCode="General">
                  <c:v>-3.1304811708126402E-4</c:v>
                </c:pt>
                <c:pt idx="2836" formatCode="General">
                  <c:v>-3.2287634398487698E-4</c:v>
                </c:pt>
                <c:pt idx="2837" formatCode="General">
                  <c:v>-3.48983074696513E-4</c:v>
                </c:pt>
                <c:pt idx="2838" formatCode="General">
                  <c:v>-3.6996059392866798E-4</c:v>
                </c:pt>
                <c:pt idx="2839" formatCode="General">
                  <c:v>-3.5736261331295501E-4</c:v>
                </c:pt>
                <c:pt idx="2840" formatCode="General">
                  <c:v>-3.45316939050385E-4</c:v>
                </c:pt>
                <c:pt idx="2841" formatCode="General">
                  <c:v>-3.2509144952144698E-4</c:v>
                </c:pt>
                <c:pt idx="2842" formatCode="General">
                  <c:v>-3.23066662994899E-4</c:v>
                </c:pt>
                <c:pt idx="2843" formatCode="General">
                  <c:v>-3.2804509709447499E-4</c:v>
                </c:pt>
                <c:pt idx="2844" formatCode="General">
                  <c:v>-3.5953957598121002E-4</c:v>
                </c:pt>
                <c:pt idx="2845" formatCode="General">
                  <c:v>-3.3655190371432899E-4</c:v>
                </c:pt>
                <c:pt idx="2846" formatCode="General">
                  <c:v>-3.2835181485681598E-4</c:v>
                </c:pt>
                <c:pt idx="2847" formatCode="General">
                  <c:v>-3.21821105959741E-4</c:v>
                </c:pt>
                <c:pt idx="2848" formatCode="General">
                  <c:v>-3.3915936518335698E-4</c:v>
                </c:pt>
                <c:pt idx="2849" formatCode="General">
                  <c:v>-3.5728292073622299E-4</c:v>
                </c:pt>
                <c:pt idx="2850" formatCode="General">
                  <c:v>-3.1512579043778698E-4</c:v>
                </c:pt>
                <c:pt idx="2851" formatCode="General">
                  <c:v>-3.4122580125051099E-4</c:v>
                </c:pt>
                <c:pt idx="2852" formatCode="General">
                  <c:v>-3.16038270772426E-4</c:v>
                </c:pt>
                <c:pt idx="2853" formatCode="General">
                  <c:v>-3.2194624587555899E-4</c:v>
                </c:pt>
                <c:pt idx="2854" formatCode="General">
                  <c:v>-3.2429589721614399E-4</c:v>
                </c:pt>
                <c:pt idx="2855" formatCode="General">
                  <c:v>-3.3074666254298302E-4</c:v>
                </c:pt>
                <c:pt idx="2856" formatCode="General">
                  <c:v>-3.2578873568304501E-4</c:v>
                </c:pt>
                <c:pt idx="2857" formatCode="General">
                  <c:v>-3.3405568585536999E-4</c:v>
                </c:pt>
                <c:pt idx="2858" formatCode="General">
                  <c:v>-3.5295085313600399E-4</c:v>
                </c:pt>
                <c:pt idx="2859" formatCode="General">
                  <c:v>-3.3114886181909598E-4</c:v>
                </c:pt>
                <c:pt idx="2860" formatCode="General">
                  <c:v>-3.33520519884164E-4</c:v>
                </c:pt>
                <c:pt idx="2861" formatCode="General">
                  <c:v>-3.5021491134124499E-4</c:v>
                </c:pt>
                <c:pt idx="2862" formatCode="General">
                  <c:v>-3.2442851253037202E-4</c:v>
                </c:pt>
                <c:pt idx="2863" formatCode="General">
                  <c:v>-3.1896084532117799E-4</c:v>
                </c:pt>
                <c:pt idx="2864" formatCode="General">
                  <c:v>-3.2442717299631098E-4</c:v>
                </c:pt>
                <c:pt idx="2865" formatCode="General">
                  <c:v>-3.4102307394668702E-4</c:v>
                </c:pt>
                <c:pt idx="2866" formatCode="General">
                  <c:v>-3.2553175140236697E-4</c:v>
                </c:pt>
                <c:pt idx="2867" formatCode="General">
                  <c:v>-3.4716136491853502E-4</c:v>
                </c:pt>
                <c:pt idx="2868" formatCode="General">
                  <c:v>-3.37565884286034E-4</c:v>
                </c:pt>
                <c:pt idx="2869" formatCode="General">
                  <c:v>-3.35847287673332E-4</c:v>
                </c:pt>
                <c:pt idx="2870" formatCode="General">
                  <c:v>-3.3387161509158001E-4</c:v>
                </c:pt>
                <c:pt idx="2871" formatCode="General">
                  <c:v>-3.1967794636938898E-4</c:v>
                </c:pt>
                <c:pt idx="2872" formatCode="General">
                  <c:v>-3.5410829460847298E-4</c:v>
                </c:pt>
                <c:pt idx="2873" formatCode="General">
                  <c:v>-3.2763708615652802E-4</c:v>
                </c:pt>
                <c:pt idx="2874" formatCode="General">
                  <c:v>-3.3806644246469101E-4</c:v>
                </c:pt>
                <c:pt idx="2875" formatCode="General">
                  <c:v>-3.2436226101975298E-4</c:v>
                </c:pt>
                <c:pt idx="2876" formatCode="General">
                  <c:v>-3.4620323668992998E-4</c:v>
                </c:pt>
                <c:pt idx="2877" formatCode="General">
                  <c:v>-3.5747155547112102E-4</c:v>
                </c:pt>
                <c:pt idx="2878" formatCode="General">
                  <c:v>-3.4326607684376898E-4</c:v>
                </c:pt>
                <c:pt idx="2879" formatCode="General">
                  <c:v>-3.4316300276669801E-4</c:v>
                </c:pt>
                <c:pt idx="2880" formatCode="General">
                  <c:v>-3.3643412222507998E-4</c:v>
                </c:pt>
                <c:pt idx="2881" formatCode="General">
                  <c:v>-3.5913935592788999E-4</c:v>
                </c:pt>
                <c:pt idx="2882" formatCode="General">
                  <c:v>-3.4880587796958402E-4</c:v>
                </c:pt>
                <c:pt idx="2883" formatCode="General">
                  <c:v>-3.2689349589287502E-4</c:v>
                </c:pt>
                <c:pt idx="2884" formatCode="General">
                  <c:v>-3.1948040870590698E-4</c:v>
                </c:pt>
                <c:pt idx="2885" formatCode="General">
                  <c:v>-3.1707833167459002E-4</c:v>
                </c:pt>
                <c:pt idx="2886" formatCode="General">
                  <c:v>-3.2905074875183202E-4</c:v>
                </c:pt>
                <c:pt idx="2887" formatCode="General">
                  <c:v>-3.4511361521590201E-4</c:v>
                </c:pt>
                <c:pt idx="2888" formatCode="General">
                  <c:v>-3.4179608601396798E-4</c:v>
                </c:pt>
                <c:pt idx="2889" formatCode="General">
                  <c:v>-3.7813861426528803E-4</c:v>
                </c:pt>
                <c:pt idx="2890" formatCode="General">
                  <c:v>-3.4045056632627299E-4</c:v>
                </c:pt>
                <c:pt idx="2891" formatCode="General">
                  <c:v>-3.17649834740758E-4</c:v>
                </c:pt>
                <c:pt idx="2892" formatCode="General">
                  <c:v>-3.2759857612705699E-4</c:v>
                </c:pt>
                <c:pt idx="2893" formatCode="General">
                  <c:v>-3.2275961975218001E-4</c:v>
                </c:pt>
                <c:pt idx="2894" formatCode="General">
                  <c:v>-3.2971678609420901E-4</c:v>
                </c:pt>
                <c:pt idx="2895" formatCode="General">
                  <c:v>-3.4594244121546701E-4</c:v>
                </c:pt>
                <c:pt idx="2896" formatCode="General">
                  <c:v>-3.3607588797113903E-4</c:v>
                </c:pt>
                <c:pt idx="2897" formatCode="General">
                  <c:v>-3.6185753629800502E-4</c:v>
                </c:pt>
                <c:pt idx="2898" formatCode="General">
                  <c:v>-3.3951060732864599E-4</c:v>
                </c:pt>
                <c:pt idx="2899" formatCode="General">
                  <c:v>-3.4820147107450701E-4</c:v>
                </c:pt>
                <c:pt idx="2900" formatCode="General">
                  <c:v>-3.2165324135157401E-4</c:v>
                </c:pt>
                <c:pt idx="2901" formatCode="General">
                  <c:v>-3.5413699157045298E-4</c:v>
                </c:pt>
                <c:pt idx="2902" formatCode="General">
                  <c:v>-3.4833263955526202E-4</c:v>
                </c:pt>
                <c:pt idx="2903" formatCode="General">
                  <c:v>-3.6039507290082498E-4</c:v>
                </c:pt>
                <c:pt idx="2904" formatCode="General">
                  <c:v>-3.5143255726331199E-4</c:v>
                </c:pt>
                <c:pt idx="2905" formatCode="General">
                  <c:v>-3.5717555055599798E-4</c:v>
                </c:pt>
                <c:pt idx="2906" formatCode="General">
                  <c:v>-3.4616428712159699E-4</c:v>
                </c:pt>
                <c:pt idx="2907" formatCode="General">
                  <c:v>-3.4369537065607201E-4</c:v>
                </c:pt>
                <c:pt idx="2908" formatCode="General">
                  <c:v>-3.4483483828991001E-4</c:v>
                </c:pt>
                <c:pt idx="2909" formatCode="General">
                  <c:v>-3.4013495951195803E-4</c:v>
                </c:pt>
                <c:pt idx="2910" formatCode="General">
                  <c:v>-3.3635935597903298E-4</c:v>
                </c:pt>
                <c:pt idx="2911" formatCode="General">
                  <c:v>-3.3769042792619603E-4</c:v>
                </c:pt>
                <c:pt idx="2912" formatCode="General">
                  <c:v>-3.2372487181206899E-4</c:v>
                </c:pt>
                <c:pt idx="2913" formatCode="General">
                  <c:v>-3.4690599288197298E-4</c:v>
                </c:pt>
                <c:pt idx="2914" formatCode="General">
                  <c:v>-3.4826318442254199E-4</c:v>
                </c:pt>
                <c:pt idx="2915" formatCode="General">
                  <c:v>-3.3505358595092898E-4</c:v>
                </c:pt>
                <c:pt idx="2916" formatCode="General">
                  <c:v>-3.47868690279652E-4</c:v>
                </c:pt>
                <c:pt idx="2917" formatCode="General">
                  <c:v>-3.7014812334297298E-4</c:v>
                </c:pt>
                <c:pt idx="2918" formatCode="General">
                  <c:v>-3.3619837433156998E-4</c:v>
                </c:pt>
                <c:pt idx="2919" formatCode="General">
                  <c:v>-3.1550389019544803E-4</c:v>
                </c:pt>
                <c:pt idx="2920" formatCode="General">
                  <c:v>-3.4909537816852899E-4</c:v>
                </c:pt>
                <c:pt idx="2921" formatCode="General">
                  <c:v>-3.3617675220856799E-4</c:v>
                </c:pt>
                <c:pt idx="2922" formatCode="General">
                  <c:v>-3.2612829477447899E-4</c:v>
                </c:pt>
                <c:pt idx="2923" formatCode="General">
                  <c:v>-3.4484129851631901E-4</c:v>
                </c:pt>
                <c:pt idx="2924" formatCode="General">
                  <c:v>-3.5099409449244E-4</c:v>
                </c:pt>
                <c:pt idx="2925" formatCode="General">
                  <c:v>-3.4571950214869402E-4</c:v>
                </c:pt>
                <c:pt idx="2926" formatCode="General">
                  <c:v>-3.37665830717091E-4</c:v>
                </c:pt>
                <c:pt idx="2927" formatCode="General">
                  <c:v>-3.3474359256681498E-4</c:v>
                </c:pt>
                <c:pt idx="2928" formatCode="General">
                  <c:v>-3.2630168890810703E-4</c:v>
                </c:pt>
                <c:pt idx="2929" formatCode="General">
                  <c:v>-3.1630483273995002E-4</c:v>
                </c:pt>
                <c:pt idx="2930" formatCode="General">
                  <c:v>-3.70630534159887E-4</c:v>
                </c:pt>
                <c:pt idx="2931" formatCode="General">
                  <c:v>-3.53193352784007E-4</c:v>
                </c:pt>
                <c:pt idx="2932" formatCode="General">
                  <c:v>-3.6049299853579801E-4</c:v>
                </c:pt>
                <c:pt idx="2933" formatCode="General">
                  <c:v>-3.3810561688725401E-4</c:v>
                </c:pt>
                <c:pt idx="2934" formatCode="General">
                  <c:v>-3.5870677343612502E-4</c:v>
                </c:pt>
                <c:pt idx="2935" formatCode="General">
                  <c:v>-3.71570810893877E-4</c:v>
                </c:pt>
                <c:pt idx="2936" formatCode="General">
                  <c:v>-3.6877528135474598E-4</c:v>
                </c:pt>
                <c:pt idx="2937" formatCode="General">
                  <c:v>-3.4165596684355602E-4</c:v>
                </c:pt>
                <c:pt idx="2938" formatCode="General">
                  <c:v>-3.2694522147035798E-4</c:v>
                </c:pt>
                <c:pt idx="2939" formatCode="General">
                  <c:v>-3.4874299042239099E-4</c:v>
                </c:pt>
                <c:pt idx="2940" formatCode="General">
                  <c:v>-3.6394266871128602E-4</c:v>
                </c:pt>
                <c:pt idx="2941" formatCode="General">
                  <c:v>-3.25426468841278E-4</c:v>
                </c:pt>
                <c:pt idx="2942" formatCode="General">
                  <c:v>-3.31776712606914E-4</c:v>
                </c:pt>
                <c:pt idx="2943" formatCode="General">
                  <c:v>-3.6415075838774002E-4</c:v>
                </c:pt>
                <c:pt idx="2944" formatCode="General">
                  <c:v>-3.4026145788034298E-4</c:v>
                </c:pt>
                <c:pt idx="2945" formatCode="General">
                  <c:v>-3.2590025076453599E-4</c:v>
                </c:pt>
                <c:pt idx="2946" formatCode="General">
                  <c:v>-3.3577471719617398E-4</c:v>
                </c:pt>
                <c:pt idx="2947" formatCode="General">
                  <c:v>-3.5857984707085599E-4</c:v>
                </c:pt>
                <c:pt idx="2948" formatCode="General">
                  <c:v>-3.3279719233399098E-4</c:v>
                </c:pt>
                <c:pt idx="2949" formatCode="General">
                  <c:v>-3.6740802309795698E-4</c:v>
                </c:pt>
                <c:pt idx="2950" formatCode="General">
                  <c:v>-3.3220947446451301E-4</c:v>
                </c:pt>
                <c:pt idx="2951" formatCode="General">
                  <c:v>-3.2876011924586897E-4</c:v>
                </c:pt>
                <c:pt idx="2952" formatCode="General">
                  <c:v>-3.2307511047313003E-4</c:v>
                </c:pt>
                <c:pt idx="2953" formatCode="General">
                  <c:v>-3.5365339867724502E-4</c:v>
                </c:pt>
                <c:pt idx="2954" formatCode="General">
                  <c:v>-3.2080724161483599E-4</c:v>
                </c:pt>
                <c:pt idx="2955" formatCode="General">
                  <c:v>-3.2825593546776001E-4</c:v>
                </c:pt>
                <c:pt idx="2956" formatCode="General">
                  <c:v>-3.4048765297486298E-4</c:v>
                </c:pt>
                <c:pt idx="2957" formatCode="General">
                  <c:v>-3.39056286777676E-4</c:v>
                </c:pt>
                <c:pt idx="2958" formatCode="General">
                  <c:v>-3.3788916270581802E-4</c:v>
                </c:pt>
                <c:pt idx="2959" formatCode="General">
                  <c:v>-3.5593006526878302E-4</c:v>
                </c:pt>
                <c:pt idx="2960" formatCode="General">
                  <c:v>-3.5084847337086102E-4</c:v>
                </c:pt>
                <c:pt idx="2961" formatCode="General">
                  <c:v>-3.47426308799063E-4</c:v>
                </c:pt>
                <c:pt idx="2962" formatCode="General">
                  <c:v>-3.5550852761599401E-4</c:v>
                </c:pt>
                <c:pt idx="2963" formatCode="General">
                  <c:v>-3.2842024220694499E-4</c:v>
                </c:pt>
                <c:pt idx="2964" formatCode="General">
                  <c:v>-3.4137836813499502E-4</c:v>
                </c:pt>
                <c:pt idx="2965" formatCode="General">
                  <c:v>-3.41818652045517E-4</c:v>
                </c:pt>
                <c:pt idx="2966" formatCode="General">
                  <c:v>-3.4484730139831799E-4</c:v>
                </c:pt>
                <c:pt idx="2967" formatCode="General">
                  <c:v>-3.4512674295797202E-4</c:v>
                </c:pt>
                <c:pt idx="2968" formatCode="General">
                  <c:v>-3.3421955478838902E-4</c:v>
                </c:pt>
                <c:pt idx="2969" formatCode="General">
                  <c:v>-3.5293953326880501E-4</c:v>
                </c:pt>
                <c:pt idx="2970" formatCode="General">
                  <c:v>-3.4075147926394302E-4</c:v>
                </c:pt>
                <c:pt idx="2971" formatCode="General">
                  <c:v>-3.34042651457009E-4</c:v>
                </c:pt>
                <c:pt idx="2972" formatCode="General">
                  <c:v>-3.1596484124423498E-4</c:v>
                </c:pt>
                <c:pt idx="2973" formatCode="General">
                  <c:v>-3.5706644189649798E-4</c:v>
                </c:pt>
                <c:pt idx="2974" formatCode="General">
                  <c:v>-3.3348871451680402E-4</c:v>
                </c:pt>
                <c:pt idx="2975" formatCode="General">
                  <c:v>-3.2098320399261799E-4</c:v>
                </c:pt>
                <c:pt idx="2976" formatCode="General">
                  <c:v>-3.2967200446640699E-4</c:v>
                </c:pt>
                <c:pt idx="2977" formatCode="General">
                  <c:v>-3.3826170511473501E-4</c:v>
                </c:pt>
                <c:pt idx="2978" formatCode="General">
                  <c:v>-3.6688257265133202E-4</c:v>
                </c:pt>
                <c:pt idx="2979" formatCode="General">
                  <c:v>-3.4352300794277403E-4</c:v>
                </c:pt>
                <c:pt idx="2980" formatCode="General">
                  <c:v>-3.18632645991981E-4</c:v>
                </c:pt>
                <c:pt idx="2981" formatCode="General">
                  <c:v>-3.3496553081644001E-4</c:v>
                </c:pt>
                <c:pt idx="2982" formatCode="General">
                  <c:v>-3.5724426276281899E-4</c:v>
                </c:pt>
                <c:pt idx="2983" formatCode="General">
                  <c:v>-3.4289029541319401E-4</c:v>
                </c:pt>
                <c:pt idx="2984" formatCode="General">
                  <c:v>-3.5039357365343699E-4</c:v>
                </c:pt>
                <c:pt idx="2985" formatCode="General">
                  <c:v>-3.6380380134206502E-4</c:v>
                </c:pt>
                <c:pt idx="2986" formatCode="General">
                  <c:v>-3.4350559598689902E-4</c:v>
                </c:pt>
                <c:pt idx="2987" formatCode="General">
                  <c:v>-3.73103862733025E-4</c:v>
                </c:pt>
                <c:pt idx="2988" formatCode="General">
                  <c:v>-3.5351115119584001E-4</c:v>
                </c:pt>
                <c:pt idx="2989" formatCode="General">
                  <c:v>-3.6394264845034297E-4</c:v>
                </c:pt>
                <c:pt idx="2990" formatCode="General">
                  <c:v>-3.6640834985158898E-4</c:v>
                </c:pt>
                <c:pt idx="2991" formatCode="General">
                  <c:v>-3.2164842500791201E-4</c:v>
                </c:pt>
                <c:pt idx="2992" formatCode="General">
                  <c:v>-3.3475439248165301E-4</c:v>
                </c:pt>
                <c:pt idx="2993" formatCode="General">
                  <c:v>-3.4152167395069903E-4</c:v>
                </c:pt>
                <c:pt idx="2994" formatCode="General">
                  <c:v>-3.5146359421573997E-4</c:v>
                </c:pt>
                <c:pt idx="2995" formatCode="General">
                  <c:v>-3.12966728629315E-4</c:v>
                </c:pt>
                <c:pt idx="2996" formatCode="General">
                  <c:v>-3.5541932231365498E-4</c:v>
                </c:pt>
                <c:pt idx="2997" formatCode="General">
                  <c:v>-3.8586359582575398E-4</c:v>
                </c:pt>
                <c:pt idx="2998" formatCode="General">
                  <c:v>-3.4531997627854397E-4</c:v>
                </c:pt>
                <c:pt idx="2999" formatCode="General">
                  <c:v>-3.5637145586793901E-4</c:v>
                </c:pt>
                <c:pt idx="3000" formatCode="General">
                  <c:v>-3.4815277719012601E-4</c:v>
                </c:pt>
                <c:pt idx="3001" formatCode="General">
                  <c:v>-3.4265255877797797E-4</c:v>
                </c:pt>
                <c:pt idx="3002" formatCode="General">
                  <c:v>-3.5361300346867101E-4</c:v>
                </c:pt>
                <c:pt idx="3003" formatCode="General">
                  <c:v>-3.6313502267436699E-4</c:v>
                </c:pt>
                <c:pt idx="3004" formatCode="General">
                  <c:v>-3.45542160904843E-4</c:v>
                </c:pt>
                <c:pt idx="3005" formatCode="General">
                  <c:v>-3.3780602854716502E-4</c:v>
                </c:pt>
                <c:pt idx="3006" formatCode="General">
                  <c:v>-3.4661427395555E-4</c:v>
                </c:pt>
                <c:pt idx="3007" formatCode="General">
                  <c:v>-3.4701542355249098E-4</c:v>
                </c:pt>
                <c:pt idx="3008" formatCode="General">
                  <c:v>-3.6351991409100599E-4</c:v>
                </c:pt>
                <c:pt idx="3009" formatCode="General">
                  <c:v>-3.69936279246297E-4</c:v>
                </c:pt>
                <c:pt idx="3010" formatCode="General">
                  <c:v>-3.4601380641991202E-4</c:v>
                </c:pt>
                <c:pt idx="3011" formatCode="General">
                  <c:v>-3.3467823999500801E-4</c:v>
                </c:pt>
                <c:pt idx="3012" formatCode="General">
                  <c:v>-3.3188214088127499E-4</c:v>
                </c:pt>
                <c:pt idx="3013" formatCode="General">
                  <c:v>-3.6201400054020701E-4</c:v>
                </c:pt>
                <c:pt idx="3014" formatCode="General">
                  <c:v>-3.80949810380836E-4</c:v>
                </c:pt>
                <c:pt idx="3015" formatCode="General">
                  <c:v>-3.47552645853212E-4</c:v>
                </c:pt>
                <c:pt idx="3016" formatCode="General">
                  <c:v>-3.4606457702829102E-4</c:v>
                </c:pt>
                <c:pt idx="3017" formatCode="General">
                  <c:v>-3.4156822879305801E-4</c:v>
                </c:pt>
                <c:pt idx="3018" formatCode="General">
                  <c:v>-3.4629664995822001E-4</c:v>
                </c:pt>
                <c:pt idx="3019" formatCode="General">
                  <c:v>-3.3210477673393E-4</c:v>
                </c:pt>
                <c:pt idx="3020" formatCode="General">
                  <c:v>-3.4669376460995502E-4</c:v>
                </c:pt>
                <c:pt idx="3021" formatCode="General">
                  <c:v>-3.42539809363242E-4</c:v>
                </c:pt>
                <c:pt idx="3022" formatCode="General">
                  <c:v>-3.4268458048705399E-4</c:v>
                </c:pt>
                <c:pt idx="3023" formatCode="General">
                  <c:v>-3.4479308007960498E-4</c:v>
                </c:pt>
                <c:pt idx="3024" formatCode="General">
                  <c:v>-3.5754458840768201E-4</c:v>
                </c:pt>
                <c:pt idx="3025" formatCode="General">
                  <c:v>-3.55501054558196E-4</c:v>
                </c:pt>
                <c:pt idx="3026" formatCode="General">
                  <c:v>-3.5069951312523799E-4</c:v>
                </c:pt>
                <c:pt idx="3027" formatCode="General">
                  <c:v>-3.5936595905145202E-4</c:v>
                </c:pt>
                <c:pt idx="3028" formatCode="General">
                  <c:v>-3.4973444491212199E-4</c:v>
                </c:pt>
                <c:pt idx="3029" formatCode="General">
                  <c:v>-3.1924114428912801E-4</c:v>
                </c:pt>
                <c:pt idx="3030" formatCode="General">
                  <c:v>-3.3027299526345298E-4</c:v>
                </c:pt>
                <c:pt idx="3031" formatCode="General">
                  <c:v>-3.5655994908514202E-4</c:v>
                </c:pt>
                <c:pt idx="3032" formatCode="General">
                  <c:v>-3.4280497386515198E-4</c:v>
                </c:pt>
                <c:pt idx="3033" formatCode="General">
                  <c:v>-3.5243652313387002E-4</c:v>
                </c:pt>
                <c:pt idx="3034" formatCode="General">
                  <c:v>-3.4019804696862397E-4</c:v>
                </c:pt>
                <c:pt idx="3035" formatCode="General">
                  <c:v>-3.6158947772394601E-4</c:v>
                </c:pt>
                <c:pt idx="3036" formatCode="General">
                  <c:v>-3.33602998819786E-4</c:v>
                </c:pt>
                <c:pt idx="3037" formatCode="General">
                  <c:v>-3.7217389279858599E-4</c:v>
                </c:pt>
                <c:pt idx="3038" formatCode="General">
                  <c:v>-3.35661998379863E-4</c:v>
                </c:pt>
                <c:pt idx="3039" formatCode="General">
                  <c:v>-3.5575022689287E-4</c:v>
                </c:pt>
                <c:pt idx="3040" formatCode="General">
                  <c:v>-3.4343828596035501E-4</c:v>
                </c:pt>
                <c:pt idx="3041" formatCode="General">
                  <c:v>-3.34113865923421E-4</c:v>
                </c:pt>
                <c:pt idx="3042" formatCode="General">
                  <c:v>-3.44711181036485E-4</c:v>
                </c:pt>
                <c:pt idx="3043" formatCode="General">
                  <c:v>-3.4515251240758603E-4</c:v>
                </c:pt>
                <c:pt idx="3044" formatCode="General">
                  <c:v>-3.3878971283679999E-4</c:v>
                </c:pt>
                <c:pt idx="3045" formatCode="General">
                  <c:v>-3.3683977560775599E-4</c:v>
                </c:pt>
                <c:pt idx="3046" formatCode="General">
                  <c:v>-3.58125904194566E-4</c:v>
                </c:pt>
                <c:pt idx="3047" formatCode="General">
                  <c:v>-3.6595707283774103E-4</c:v>
                </c:pt>
                <c:pt idx="3048" formatCode="General">
                  <c:v>-3.3216138258443801E-4</c:v>
                </c:pt>
                <c:pt idx="3049" formatCode="General">
                  <c:v>-3.5433536350344702E-4</c:v>
                </c:pt>
                <c:pt idx="3050" formatCode="General">
                  <c:v>-3.24075474655268E-4</c:v>
                </c:pt>
                <c:pt idx="3051" formatCode="General">
                  <c:v>-3.4881583076325098E-4</c:v>
                </c:pt>
                <c:pt idx="3052" formatCode="General">
                  <c:v>-3.4417114943211398E-4</c:v>
                </c:pt>
                <c:pt idx="3053" formatCode="General">
                  <c:v>-3.5841140790900301E-4</c:v>
                </c:pt>
                <c:pt idx="3054" formatCode="General">
                  <c:v>-3.8590565214890299E-4</c:v>
                </c:pt>
                <c:pt idx="3055" formatCode="General">
                  <c:v>-3.5820677302961701E-4</c:v>
                </c:pt>
                <c:pt idx="3056" formatCode="General">
                  <c:v>-3.5142490136157699E-4</c:v>
                </c:pt>
                <c:pt idx="3057" formatCode="General">
                  <c:v>-3.3950410361746402E-4</c:v>
                </c:pt>
                <c:pt idx="3058" formatCode="General">
                  <c:v>-3.3996784381982201E-4</c:v>
                </c:pt>
                <c:pt idx="3059" formatCode="General">
                  <c:v>-3.3767894796539401E-4</c:v>
                </c:pt>
                <c:pt idx="3060" formatCode="General">
                  <c:v>-3.3879102869126498E-4</c:v>
                </c:pt>
                <c:pt idx="3061" formatCode="General">
                  <c:v>-3.2353926771190703E-4</c:v>
                </c:pt>
                <c:pt idx="3062" formatCode="General">
                  <c:v>-3.2981926180999601E-4</c:v>
                </c:pt>
                <c:pt idx="3063" formatCode="General">
                  <c:v>-3.3220633014109202E-4</c:v>
                </c:pt>
                <c:pt idx="3064" formatCode="General">
                  <c:v>-3.55470882810385E-4</c:v>
                </c:pt>
                <c:pt idx="3065" formatCode="General">
                  <c:v>-3.2003421807375498E-4</c:v>
                </c:pt>
                <c:pt idx="3066" formatCode="General">
                  <c:v>-3.4290966413028101E-4</c:v>
                </c:pt>
                <c:pt idx="3067" formatCode="General">
                  <c:v>-3.51139722823645E-4</c:v>
                </c:pt>
                <c:pt idx="3068" formatCode="General">
                  <c:v>-3.0003885060351398E-4</c:v>
                </c:pt>
                <c:pt idx="3069" formatCode="General">
                  <c:v>-3.5120965171977402E-4</c:v>
                </c:pt>
                <c:pt idx="3070" formatCode="General">
                  <c:v>-3.6129841732504201E-4</c:v>
                </c:pt>
                <c:pt idx="3071" formatCode="General">
                  <c:v>-3.5237094765774201E-4</c:v>
                </c:pt>
                <c:pt idx="3072" formatCode="General">
                  <c:v>-3.2596909322443897E-4</c:v>
                </c:pt>
                <c:pt idx="3073" formatCode="General">
                  <c:v>-3.7524368308787E-4</c:v>
                </c:pt>
                <c:pt idx="3074" formatCode="General">
                  <c:v>-3.44398331695211E-4</c:v>
                </c:pt>
                <c:pt idx="3075" formatCode="General">
                  <c:v>-3.3732705323485002E-4</c:v>
                </c:pt>
                <c:pt idx="3076" formatCode="General">
                  <c:v>-3.7911191823724498E-4</c:v>
                </c:pt>
                <c:pt idx="3077" formatCode="General">
                  <c:v>-3.4739968639341002E-4</c:v>
                </c:pt>
                <c:pt idx="3078" formatCode="General">
                  <c:v>-3.6147168683400502E-4</c:v>
                </c:pt>
                <c:pt idx="3079" formatCode="General">
                  <c:v>-3.6623330399729499E-4</c:v>
                </c:pt>
                <c:pt idx="3080" formatCode="General">
                  <c:v>-3.3640636969265001E-4</c:v>
                </c:pt>
                <c:pt idx="3081" formatCode="General">
                  <c:v>-3.2609506833118998E-4</c:v>
                </c:pt>
                <c:pt idx="3082" formatCode="General">
                  <c:v>-3.71529843416135E-4</c:v>
                </c:pt>
                <c:pt idx="3083" formatCode="General">
                  <c:v>-3.4019092769896803E-4</c:v>
                </c:pt>
                <c:pt idx="3084" formatCode="General">
                  <c:v>-3.4384288470108699E-4</c:v>
                </c:pt>
                <c:pt idx="3085" formatCode="General">
                  <c:v>-3.45321401623604E-4</c:v>
                </c:pt>
                <c:pt idx="3086" formatCode="General">
                  <c:v>-3.4321474059460203E-4</c:v>
                </c:pt>
                <c:pt idx="3087" formatCode="General">
                  <c:v>-3.4304576412602699E-4</c:v>
                </c:pt>
                <c:pt idx="3088" formatCode="General">
                  <c:v>-3.4107730836147699E-4</c:v>
                </c:pt>
                <c:pt idx="3089" formatCode="General">
                  <c:v>-3.3173915893500302E-4</c:v>
                </c:pt>
                <c:pt idx="3090" formatCode="General">
                  <c:v>-3.2838863648646199E-4</c:v>
                </c:pt>
                <c:pt idx="3091" formatCode="General">
                  <c:v>-3.3334964720099899E-4</c:v>
                </c:pt>
                <c:pt idx="3092" formatCode="General">
                  <c:v>-3.3405488624920702E-4</c:v>
                </c:pt>
                <c:pt idx="3093" formatCode="General">
                  <c:v>-3.4788797155091699E-4</c:v>
                </c:pt>
                <c:pt idx="3094" formatCode="General">
                  <c:v>-3.7778656020293202E-4</c:v>
                </c:pt>
                <c:pt idx="3095" formatCode="General">
                  <c:v>-3.6412000236827398E-4</c:v>
                </c:pt>
                <c:pt idx="3096" formatCode="General">
                  <c:v>-3.5155817657496301E-4</c:v>
                </c:pt>
                <c:pt idx="3097" formatCode="General">
                  <c:v>-3.5616218458811198E-4</c:v>
                </c:pt>
                <c:pt idx="3098" formatCode="General">
                  <c:v>-3.3723778257576498E-4</c:v>
                </c:pt>
                <c:pt idx="3099" formatCode="General">
                  <c:v>-3.2707150009322899E-4</c:v>
                </c:pt>
                <c:pt idx="3100" formatCode="General">
                  <c:v>-3.5916640289862398E-4</c:v>
                </c:pt>
                <c:pt idx="3101" formatCode="General">
                  <c:v>-3.5157938243922501E-4</c:v>
                </c:pt>
                <c:pt idx="3102" formatCode="General">
                  <c:v>-3.0852137234207099E-4</c:v>
                </c:pt>
                <c:pt idx="3103" formatCode="General">
                  <c:v>-3.38782862657905E-4</c:v>
                </c:pt>
                <c:pt idx="3104" formatCode="General">
                  <c:v>-3.2881750716325098E-4</c:v>
                </c:pt>
                <c:pt idx="3105" formatCode="General">
                  <c:v>-3.4377046015796297E-4</c:v>
                </c:pt>
                <c:pt idx="3106" formatCode="General">
                  <c:v>-3.4669889219007398E-4</c:v>
                </c:pt>
                <c:pt idx="3107" formatCode="General">
                  <c:v>-3.6351959302998599E-4</c:v>
                </c:pt>
                <c:pt idx="3108" formatCode="General">
                  <c:v>-3.6335722247756499E-4</c:v>
                </c:pt>
                <c:pt idx="3109" formatCode="General">
                  <c:v>-3.5647566894829002E-4</c:v>
                </c:pt>
                <c:pt idx="3110" formatCode="General">
                  <c:v>-3.4119112394395901E-4</c:v>
                </c:pt>
                <c:pt idx="3111" formatCode="General">
                  <c:v>-3.2583664227123102E-4</c:v>
                </c:pt>
                <c:pt idx="3112" formatCode="General">
                  <c:v>-3.3011878924496199E-4</c:v>
                </c:pt>
                <c:pt idx="3113" formatCode="General">
                  <c:v>-3.2833625390740799E-4</c:v>
                </c:pt>
                <c:pt idx="3114" formatCode="General">
                  <c:v>-3.6336074739165699E-4</c:v>
                </c:pt>
                <c:pt idx="3115" formatCode="General">
                  <c:v>-3.28526809306628E-4</c:v>
                </c:pt>
                <c:pt idx="3116" formatCode="General">
                  <c:v>-3.45493538480562E-4</c:v>
                </c:pt>
                <c:pt idx="3117" formatCode="General">
                  <c:v>-3.5761034523187701E-4</c:v>
                </c:pt>
                <c:pt idx="3118" formatCode="General">
                  <c:v>-3.4212469434747298E-4</c:v>
                </c:pt>
                <c:pt idx="3119" formatCode="General">
                  <c:v>-3.42634915077765E-4</c:v>
                </c:pt>
                <c:pt idx="3120" formatCode="General">
                  <c:v>-3.42789141563361E-4</c:v>
                </c:pt>
                <c:pt idx="3121" formatCode="General">
                  <c:v>-3.4012512057471898E-4</c:v>
                </c:pt>
                <c:pt idx="3122" formatCode="General">
                  <c:v>-3.3618467756588101E-4</c:v>
                </c:pt>
                <c:pt idx="3123" formatCode="General">
                  <c:v>-3.33931861929262E-4</c:v>
                </c:pt>
                <c:pt idx="3124" formatCode="General">
                  <c:v>-3.4630516010577801E-4</c:v>
                </c:pt>
                <c:pt idx="3125" formatCode="General">
                  <c:v>-3.5958545744051602E-4</c:v>
                </c:pt>
                <c:pt idx="3126" formatCode="General">
                  <c:v>-3.6784415289295398E-4</c:v>
                </c:pt>
                <c:pt idx="3127" formatCode="General">
                  <c:v>-3.5700463393839902E-4</c:v>
                </c:pt>
                <c:pt idx="3128" formatCode="General">
                  <c:v>-3.2885730476281503E-4</c:v>
                </c:pt>
                <c:pt idx="3129" formatCode="General">
                  <c:v>-3.4533476260833199E-4</c:v>
                </c:pt>
                <c:pt idx="3130" formatCode="General">
                  <c:v>-3.3806313013411398E-4</c:v>
                </c:pt>
                <c:pt idx="3131" formatCode="General">
                  <c:v>-3.22395559784169E-4</c:v>
                </c:pt>
                <c:pt idx="3132" formatCode="General">
                  <c:v>-3.45492938104732E-4</c:v>
                </c:pt>
                <c:pt idx="3133" formatCode="General">
                  <c:v>-3.5317607060613403E-4</c:v>
                </c:pt>
                <c:pt idx="3134" formatCode="General">
                  <c:v>-3.5796798206218098E-4</c:v>
                </c:pt>
                <c:pt idx="3135" formatCode="General">
                  <c:v>-3.4667118155184198E-4</c:v>
                </c:pt>
                <c:pt idx="3136" formatCode="General">
                  <c:v>-3.1770140926454E-4</c:v>
                </c:pt>
                <c:pt idx="3137" formatCode="General">
                  <c:v>-3.3648126314769398E-4</c:v>
                </c:pt>
                <c:pt idx="3138" formatCode="General">
                  <c:v>-3.7108214688459803E-4</c:v>
                </c:pt>
                <c:pt idx="3139" formatCode="General">
                  <c:v>-3.5016894462111401E-4</c:v>
                </c:pt>
                <c:pt idx="3140" formatCode="General">
                  <c:v>-3.4156435183802999E-4</c:v>
                </c:pt>
                <c:pt idx="3141" formatCode="General">
                  <c:v>-3.42474100090523E-4</c:v>
                </c:pt>
                <c:pt idx="3142" formatCode="General">
                  <c:v>-3.5300688081241601E-4</c:v>
                </c:pt>
                <c:pt idx="3143" formatCode="General">
                  <c:v>-3.4435907933427399E-4</c:v>
                </c:pt>
                <c:pt idx="3144" formatCode="General">
                  <c:v>-3.5484055730950701E-4</c:v>
                </c:pt>
                <c:pt idx="3145" formatCode="General">
                  <c:v>-3.2422558564289999E-4</c:v>
                </c:pt>
                <c:pt idx="3146" formatCode="General">
                  <c:v>-3.25940772834341E-4</c:v>
                </c:pt>
                <c:pt idx="3147" formatCode="General">
                  <c:v>-3.80369977855603E-4</c:v>
                </c:pt>
                <c:pt idx="3148" formatCode="General">
                  <c:v>-3.5845302848827999E-4</c:v>
                </c:pt>
                <c:pt idx="3149" formatCode="General">
                  <c:v>-3.3439348693376701E-4</c:v>
                </c:pt>
                <c:pt idx="3150" formatCode="General">
                  <c:v>-3.8164179040445098E-4</c:v>
                </c:pt>
                <c:pt idx="3151" formatCode="General">
                  <c:v>-3.68228938511501E-4</c:v>
                </c:pt>
                <c:pt idx="3152" formatCode="General">
                  <c:v>-3.27656318651144E-4</c:v>
                </c:pt>
                <c:pt idx="3153" formatCode="General">
                  <c:v>-3.2659845217884899E-4</c:v>
                </c:pt>
                <c:pt idx="3154" formatCode="General">
                  <c:v>-3.4337761690382502E-4</c:v>
                </c:pt>
                <c:pt idx="3155" formatCode="General">
                  <c:v>-3.64889775283277E-4</c:v>
                </c:pt>
                <c:pt idx="3156" formatCode="General">
                  <c:v>-3.8953047330522999E-4</c:v>
                </c:pt>
                <c:pt idx="3157" formatCode="General">
                  <c:v>-3.4817805046472201E-4</c:v>
                </c:pt>
                <c:pt idx="3158" formatCode="General">
                  <c:v>-3.3903394399375098E-4</c:v>
                </c:pt>
                <c:pt idx="3159" formatCode="General">
                  <c:v>-3.7411883267021999E-4</c:v>
                </c:pt>
                <c:pt idx="3160" formatCode="General">
                  <c:v>-3.6830240277201202E-4</c:v>
                </c:pt>
                <c:pt idx="3161" formatCode="General">
                  <c:v>-3.96894378749647E-4</c:v>
                </c:pt>
                <c:pt idx="3162" formatCode="General">
                  <c:v>-3.4864089514961301E-4</c:v>
                </c:pt>
                <c:pt idx="3163" formatCode="General">
                  <c:v>-3.2700071860131998E-4</c:v>
                </c:pt>
                <c:pt idx="3164" formatCode="General">
                  <c:v>-3.53053543118678E-4</c:v>
                </c:pt>
                <c:pt idx="3165" formatCode="General">
                  <c:v>-3.4617555391670498E-4</c:v>
                </c:pt>
                <c:pt idx="3166" formatCode="General">
                  <c:v>-3.3546370587203599E-4</c:v>
                </c:pt>
                <c:pt idx="3167" formatCode="General">
                  <c:v>-3.6396733344162802E-4</c:v>
                </c:pt>
                <c:pt idx="3168" formatCode="General">
                  <c:v>-3.4479699846956199E-4</c:v>
                </c:pt>
                <c:pt idx="3169" formatCode="General">
                  <c:v>-3.4366661848895001E-4</c:v>
                </c:pt>
                <c:pt idx="3170" formatCode="General">
                  <c:v>-3.5655894784381498E-4</c:v>
                </c:pt>
                <c:pt idx="3171" formatCode="General">
                  <c:v>-3.2552776780206199E-4</c:v>
                </c:pt>
                <c:pt idx="3172" formatCode="General">
                  <c:v>-3.3383861820660698E-4</c:v>
                </c:pt>
                <c:pt idx="3173" formatCode="General">
                  <c:v>-3.3593143094860599E-4</c:v>
                </c:pt>
                <c:pt idx="3174" formatCode="General">
                  <c:v>-3.16332978684918E-4</c:v>
                </c:pt>
                <c:pt idx="3175" formatCode="General">
                  <c:v>-3.5173488629698402E-4</c:v>
                </c:pt>
                <c:pt idx="3176" formatCode="General">
                  <c:v>-3.61556712357795E-4</c:v>
                </c:pt>
                <c:pt idx="3177" formatCode="General">
                  <c:v>-3.5517682099015299E-4</c:v>
                </c:pt>
                <c:pt idx="3178" formatCode="General">
                  <c:v>-3.3961339536323299E-4</c:v>
                </c:pt>
                <c:pt idx="3179" formatCode="General">
                  <c:v>-3.36921897640472E-4</c:v>
                </c:pt>
                <c:pt idx="3180" formatCode="General">
                  <c:v>-3.2996756564983998E-4</c:v>
                </c:pt>
                <c:pt idx="3181" formatCode="General">
                  <c:v>-3.1717318293816301E-4</c:v>
                </c:pt>
                <c:pt idx="3182" formatCode="General">
                  <c:v>-3.5456617725141798E-4</c:v>
                </c:pt>
                <c:pt idx="3183" formatCode="General">
                  <c:v>-3.4319474066328998E-4</c:v>
                </c:pt>
                <c:pt idx="3184" formatCode="General">
                  <c:v>-3.4335433320715998E-4</c:v>
                </c:pt>
                <c:pt idx="3185" formatCode="General">
                  <c:v>-3.1581601344836499E-4</c:v>
                </c:pt>
                <c:pt idx="3186" formatCode="General">
                  <c:v>-3.32023110903816E-4</c:v>
                </c:pt>
                <c:pt idx="3187" formatCode="General">
                  <c:v>-3.3132236712003402E-4</c:v>
                </c:pt>
                <c:pt idx="3188" formatCode="General">
                  <c:v>-3.23442273193462E-4</c:v>
                </c:pt>
                <c:pt idx="3189" formatCode="General">
                  <c:v>-3.5784691997343699E-4</c:v>
                </c:pt>
                <c:pt idx="3190" formatCode="General">
                  <c:v>-3.3266739975596897E-4</c:v>
                </c:pt>
                <c:pt idx="3191" formatCode="General">
                  <c:v>-3.43381676095611E-4</c:v>
                </c:pt>
                <c:pt idx="3192" formatCode="General">
                  <c:v>-3.3324364768298699E-4</c:v>
                </c:pt>
                <c:pt idx="3193" formatCode="General">
                  <c:v>-3.35376386222669E-4</c:v>
                </c:pt>
                <c:pt idx="3194" formatCode="General">
                  <c:v>-3.4787494808055799E-4</c:v>
                </c:pt>
                <c:pt idx="3195" formatCode="General">
                  <c:v>-3.4734222089614501E-4</c:v>
                </c:pt>
                <c:pt idx="3196" formatCode="General">
                  <c:v>-3.3878696562206201E-4</c:v>
                </c:pt>
                <c:pt idx="3197" formatCode="General">
                  <c:v>-3.4907591533432598E-4</c:v>
                </c:pt>
                <c:pt idx="3198" formatCode="General">
                  <c:v>-3.3214148571186899E-4</c:v>
                </c:pt>
                <c:pt idx="3199" formatCode="General">
                  <c:v>-3.4507203068704501E-4</c:v>
                </c:pt>
                <c:pt idx="3200" formatCode="General">
                  <c:v>-3.4301072372175802E-4</c:v>
                </c:pt>
                <c:pt idx="3201" formatCode="General">
                  <c:v>-3.3608790216441099E-4</c:v>
                </c:pt>
                <c:pt idx="3202" formatCode="General">
                  <c:v>-3.6208487983873403E-4</c:v>
                </c:pt>
                <c:pt idx="3203" formatCode="General">
                  <c:v>-3.3213657856720702E-4</c:v>
                </c:pt>
                <c:pt idx="3204" formatCode="General">
                  <c:v>-3.1485323298277497E-4</c:v>
                </c:pt>
                <c:pt idx="3205" formatCode="General">
                  <c:v>-3.3460051272408498E-4</c:v>
                </c:pt>
                <c:pt idx="3206" formatCode="General">
                  <c:v>-3.3672496512801797E-4</c:v>
                </c:pt>
                <c:pt idx="3207" formatCode="General">
                  <c:v>-3.6212623496599398E-4</c:v>
                </c:pt>
                <c:pt idx="3208" formatCode="General">
                  <c:v>-3.7296994160790201E-4</c:v>
                </c:pt>
                <c:pt idx="3209" formatCode="General">
                  <c:v>-3.47655736246874E-4</c:v>
                </c:pt>
                <c:pt idx="3210" formatCode="General">
                  <c:v>-3.4910527135043599E-4</c:v>
                </c:pt>
                <c:pt idx="3211" formatCode="General">
                  <c:v>-3.3864920373537699E-4</c:v>
                </c:pt>
                <c:pt idx="3212" formatCode="General">
                  <c:v>-3.5775427209808999E-4</c:v>
                </c:pt>
                <c:pt idx="3213" formatCode="General">
                  <c:v>-3.6401127816464699E-4</c:v>
                </c:pt>
                <c:pt idx="3214" formatCode="General">
                  <c:v>-3.3216995677624601E-4</c:v>
                </c:pt>
                <c:pt idx="3215" formatCode="General">
                  <c:v>-3.2739110528268102E-4</c:v>
                </c:pt>
                <c:pt idx="3216" formatCode="General">
                  <c:v>-3.36734414075073E-4</c:v>
                </c:pt>
                <c:pt idx="3217" formatCode="General">
                  <c:v>-3.4903216083377402E-4</c:v>
                </c:pt>
                <c:pt idx="3218" formatCode="General">
                  <c:v>-3.5016253146081302E-4</c:v>
                </c:pt>
                <c:pt idx="3219" formatCode="General">
                  <c:v>-3.5025016754521298E-4</c:v>
                </c:pt>
                <c:pt idx="3220" formatCode="General">
                  <c:v>-3.4671730241450101E-4</c:v>
                </c:pt>
                <c:pt idx="3221" formatCode="General">
                  <c:v>-3.3067178417030399E-4</c:v>
                </c:pt>
                <c:pt idx="3222" formatCode="General">
                  <c:v>-3.39524059603786E-4</c:v>
                </c:pt>
                <c:pt idx="3223" formatCode="General">
                  <c:v>-3.5164015690967402E-4</c:v>
                </c:pt>
                <c:pt idx="3224" formatCode="General">
                  <c:v>-3.5120404048300397E-4</c:v>
                </c:pt>
                <c:pt idx="3225" formatCode="General">
                  <c:v>-3.9665612833333501E-4</c:v>
                </c:pt>
                <c:pt idx="3226" formatCode="General">
                  <c:v>-3.9770722168016399E-4</c:v>
                </c:pt>
                <c:pt idx="3227" formatCode="General">
                  <c:v>-3.5026061623625199E-4</c:v>
                </c:pt>
                <c:pt idx="3228" formatCode="General">
                  <c:v>-3.3922631718839603E-4</c:v>
                </c:pt>
                <c:pt idx="3229" formatCode="General">
                  <c:v>-3.7012390037511798E-4</c:v>
                </c:pt>
                <c:pt idx="3230" formatCode="General">
                  <c:v>-3.4605956244532801E-4</c:v>
                </c:pt>
                <c:pt idx="3231" formatCode="General">
                  <c:v>-3.5283419533999901E-4</c:v>
                </c:pt>
                <c:pt idx="3232" formatCode="General">
                  <c:v>-3.60674300475308E-4</c:v>
                </c:pt>
                <c:pt idx="3233" formatCode="General">
                  <c:v>-3.2528350701127302E-4</c:v>
                </c:pt>
                <c:pt idx="3234" formatCode="General">
                  <c:v>-3.5303379734722101E-4</c:v>
                </c:pt>
                <c:pt idx="3235" formatCode="General">
                  <c:v>-3.3798749079873801E-4</c:v>
                </c:pt>
                <c:pt idx="3236" formatCode="General">
                  <c:v>-3.54212040553416E-4</c:v>
                </c:pt>
                <c:pt idx="3237" formatCode="General">
                  <c:v>-3.5286090494305997E-4</c:v>
                </c:pt>
                <c:pt idx="3238" formatCode="General">
                  <c:v>-3.2627840920112399E-4</c:v>
                </c:pt>
                <c:pt idx="3239" formatCode="General">
                  <c:v>-3.4905272845308901E-4</c:v>
                </c:pt>
                <c:pt idx="3240" formatCode="General">
                  <c:v>-3.55102799205151E-4</c:v>
                </c:pt>
                <c:pt idx="3241" formatCode="General">
                  <c:v>-3.4737912437225298E-4</c:v>
                </c:pt>
                <c:pt idx="3242" formatCode="General">
                  <c:v>-3.7225988639825601E-4</c:v>
                </c:pt>
                <c:pt idx="3243" formatCode="General">
                  <c:v>-3.4869371290766001E-4</c:v>
                </c:pt>
                <c:pt idx="3244" formatCode="General">
                  <c:v>-3.3881874263336101E-4</c:v>
                </c:pt>
                <c:pt idx="3245" formatCode="General">
                  <c:v>-3.4107033882491302E-4</c:v>
                </c:pt>
                <c:pt idx="3246" formatCode="General">
                  <c:v>-3.6400068259519099E-4</c:v>
                </c:pt>
                <c:pt idx="3247" formatCode="General">
                  <c:v>-3.50166247418302E-4</c:v>
                </c:pt>
                <c:pt idx="3248" formatCode="General">
                  <c:v>-3.8041583825685E-4</c:v>
                </c:pt>
                <c:pt idx="3249" formatCode="General">
                  <c:v>-3.4267427980197202E-4</c:v>
                </c:pt>
                <c:pt idx="3250" formatCode="General">
                  <c:v>-3.28707163050748E-4</c:v>
                </c:pt>
                <c:pt idx="3251" formatCode="General">
                  <c:v>-3.6175436445704499E-4</c:v>
                </c:pt>
                <c:pt idx="3252" formatCode="General">
                  <c:v>-3.5223638599429801E-4</c:v>
                </c:pt>
                <c:pt idx="3253" formatCode="General">
                  <c:v>-3.16410370352984E-4</c:v>
                </c:pt>
                <c:pt idx="3254" formatCode="General">
                  <c:v>-3.73792845153795E-4</c:v>
                </c:pt>
                <c:pt idx="3255" formatCode="General">
                  <c:v>-3.6623360271476703E-4</c:v>
                </c:pt>
                <c:pt idx="3256" formatCode="General">
                  <c:v>-3.3730896756069202E-4</c:v>
                </c:pt>
                <c:pt idx="3257" formatCode="General">
                  <c:v>-3.3765930771607102E-4</c:v>
                </c:pt>
                <c:pt idx="3258" formatCode="General">
                  <c:v>-3.5554013492068698E-4</c:v>
                </c:pt>
                <c:pt idx="3259" formatCode="General">
                  <c:v>-3.4853366681051299E-4</c:v>
                </c:pt>
                <c:pt idx="3260" formatCode="General">
                  <c:v>-3.4897863125823601E-4</c:v>
                </c:pt>
                <c:pt idx="3261" formatCode="General">
                  <c:v>-3.6159987416594302E-4</c:v>
                </c:pt>
                <c:pt idx="3262" formatCode="General">
                  <c:v>-3.5662971389877399E-4</c:v>
                </c:pt>
                <c:pt idx="3263" formatCode="General">
                  <c:v>-3.2209473039854702E-4</c:v>
                </c:pt>
                <c:pt idx="3264" formatCode="General">
                  <c:v>-3.28421395072158E-4</c:v>
                </c:pt>
                <c:pt idx="3265" formatCode="General">
                  <c:v>-3.43565443585452E-4</c:v>
                </c:pt>
                <c:pt idx="3266" formatCode="General">
                  <c:v>-3.5176067394626799E-4</c:v>
                </c:pt>
                <c:pt idx="3267" formatCode="General">
                  <c:v>-3.6232163176301601E-4</c:v>
                </c:pt>
                <c:pt idx="3268" formatCode="General">
                  <c:v>-3.40867185240271E-4</c:v>
                </c:pt>
                <c:pt idx="3269" formatCode="General">
                  <c:v>-3.5213760133434401E-4</c:v>
                </c:pt>
                <c:pt idx="3270" formatCode="General">
                  <c:v>-3.2807287765825E-4</c:v>
                </c:pt>
                <c:pt idx="3271" formatCode="General">
                  <c:v>-3.5530378549297401E-4</c:v>
                </c:pt>
                <c:pt idx="3272" formatCode="General">
                  <c:v>-3.7904950880698202E-4</c:v>
                </c:pt>
                <c:pt idx="3273" formatCode="General">
                  <c:v>-3.3503606146402699E-4</c:v>
                </c:pt>
                <c:pt idx="3274" formatCode="General">
                  <c:v>-3.21000692081071E-4</c:v>
                </c:pt>
                <c:pt idx="3275" formatCode="General">
                  <c:v>-3.6351508294804E-4</c:v>
                </c:pt>
                <c:pt idx="3276" formatCode="General">
                  <c:v>-3.4570336711412501E-4</c:v>
                </c:pt>
                <c:pt idx="3277" formatCode="General">
                  <c:v>-3.6916054297426201E-4</c:v>
                </c:pt>
                <c:pt idx="3278" formatCode="General">
                  <c:v>-3.4134465912011899E-4</c:v>
                </c:pt>
                <c:pt idx="3279" formatCode="General">
                  <c:v>-3.20796790519314E-4</c:v>
                </c:pt>
                <c:pt idx="3280" formatCode="General">
                  <c:v>-3.5175615462062202E-4</c:v>
                </c:pt>
                <c:pt idx="3281" formatCode="General">
                  <c:v>-3.5111181765203297E-4</c:v>
                </c:pt>
                <c:pt idx="3282" formatCode="General">
                  <c:v>-3.6053843521788298E-4</c:v>
                </c:pt>
                <c:pt idx="3283" formatCode="General">
                  <c:v>-3.6826145784749699E-4</c:v>
                </c:pt>
                <c:pt idx="3284" formatCode="General">
                  <c:v>-3.41057117864743E-4</c:v>
                </c:pt>
                <c:pt idx="3285" formatCode="General">
                  <c:v>-3.58331901114883E-4</c:v>
                </c:pt>
                <c:pt idx="3286" formatCode="General">
                  <c:v>-3.7726248340605499E-4</c:v>
                </c:pt>
                <c:pt idx="3287" formatCode="General">
                  <c:v>-3.8104762130291198E-4</c:v>
                </c:pt>
                <c:pt idx="3288" formatCode="General">
                  <c:v>-3.3314040493584202E-4</c:v>
                </c:pt>
                <c:pt idx="3289" formatCode="General">
                  <c:v>-3.4659026928052401E-4</c:v>
                </c:pt>
                <c:pt idx="3290" formatCode="General">
                  <c:v>-3.6252160011067402E-4</c:v>
                </c:pt>
                <c:pt idx="3291" formatCode="General">
                  <c:v>-3.38118195854524E-4</c:v>
                </c:pt>
                <c:pt idx="3292" formatCode="General">
                  <c:v>-3.3011545668846598E-4</c:v>
                </c:pt>
                <c:pt idx="3293" formatCode="General">
                  <c:v>-3.47422440656807E-4</c:v>
                </c:pt>
                <c:pt idx="3294" formatCode="General">
                  <c:v>-3.8208823357961398E-4</c:v>
                </c:pt>
                <c:pt idx="3295" formatCode="General">
                  <c:v>-3.6230831337290303E-4</c:v>
                </c:pt>
                <c:pt idx="3296" formatCode="General">
                  <c:v>-3.67381355540632E-4</c:v>
                </c:pt>
                <c:pt idx="3297" formatCode="General">
                  <c:v>-3.69690122520291E-4</c:v>
                </c:pt>
                <c:pt idx="3298" formatCode="General">
                  <c:v>-3.7325598485047002E-4</c:v>
                </c:pt>
                <c:pt idx="3299" formatCode="General">
                  <c:v>-3.4964679551088102E-4</c:v>
                </c:pt>
                <c:pt idx="3300" formatCode="General">
                  <c:v>-3.6477401972432601E-4</c:v>
                </c:pt>
                <c:pt idx="3301" formatCode="General">
                  <c:v>-3.4859264273502303E-4</c:v>
                </c:pt>
                <c:pt idx="3302" formatCode="General">
                  <c:v>-3.6367938154776002E-4</c:v>
                </c:pt>
                <c:pt idx="3303" formatCode="General">
                  <c:v>-3.4250969632560998E-4</c:v>
                </c:pt>
                <c:pt idx="3304" formatCode="General">
                  <c:v>-3.4868938683966599E-4</c:v>
                </c:pt>
                <c:pt idx="3305" formatCode="General">
                  <c:v>-3.7048133912310902E-4</c:v>
                </c:pt>
                <c:pt idx="3306" formatCode="General">
                  <c:v>-3.7881573186467001E-4</c:v>
                </c:pt>
                <c:pt idx="3307" formatCode="General">
                  <c:v>-3.3342742118254101E-4</c:v>
                </c:pt>
                <c:pt idx="3308" formatCode="General">
                  <c:v>-3.29856971339426E-4</c:v>
                </c:pt>
                <c:pt idx="3309" formatCode="General">
                  <c:v>-3.57574154975855E-4</c:v>
                </c:pt>
                <c:pt idx="3310" formatCode="General">
                  <c:v>-3.3795486051354899E-4</c:v>
                </c:pt>
                <c:pt idx="3311" formatCode="General">
                  <c:v>-3.5999425451020299E-4</c:v>
                </c:pt>
                <c:pt idx="3312" formatCode="General">
                  <c:v>-3.4051664940786398E-4</c:v>
                </c:pt>
                <c:pt idx="3313" formatCode="General">
                  <c:v>-3.3157045418473003E-4</c:v>
                </c:pt>
                <c:pt idx="3314" formatCode="General">
                  <c:v>-3.46835784368345E-4</c:v>
                </c:pt>
                <c:pt idx="3315" formatCode="General">
                  <c:v>-3.5434210531764702E-4</c:v>
                </c:pt>
                <c:pt idx="3316" formatCode="General">
                  <c:v>-3.47058363758691E-4</c:v>
                </c:pt>
                <c:pt idx="3317" formatCode="General">
                  <c:v>-3.3287217723029398E-4</c:v>
                </c:pt>
                <c:pt idx="3318" formatCode="General">
                  <c:v>-3.3428754101789E-4</c:v>
                </c:pt>
                <c:pt idx="3319" formatCode="General">
                  <c:v>-3.4077629951890799E-4</c:v>
                </c:pt>
                <c:pt idx="3320" formatCode="General">
                  <c:v>-3.7356767836119702E-4</c:v>
                </c:pt>
                <c:pt idx="3321" formatCode="General">
                  <c:v>-3.58672596699402E-4</c:v>
                </c:pt>
                <c:pt idx="3322" formatCode="General">
                  <c:v>-3.40629340411088E-4</c:v>
                </c:pt>
                <c:pt idx="3323" formatCode="General">
                  <c:v>-3.4967225993232402E-4</c:v>
                </c:pt>
                <c:pt idx="3324" formatCode="General">
                  <c:v>-3.8139352121391101E-4</c:v>
                </c:pt>
                <c:pt idx="3325" formatCode="General">
                  <c:v>-3.5764771257434399E-4</c:v>
                </c:pt>
                <c:pt idx="3326" formatCode="General">
                  <c:v>-3.45503368845282E-4</c:v>
                </c:pt>
                <c:pt idx="3327" formatCode="General">
                  <c:v>-3.3412279061056802E-4</c:v>
                </c:pt>
                <c:pt idx="3328" formatCode="General">
                  <c:v>-3.2657262098145898E-4</c:v>
                </c:pt>
                <c:pt idx="3329" formatCode="General">
                  <c:v>-3.6241251371871698E-4</c:v>
                </c:pt>
                <c:pt idx="3330" formatCode="General">
                  <c:v>-3.4585136957539198E-4</c:v>
                </c:pt>
                <c:pt idx="3331" formatCode="General">
                  <c:v>-3.5004504322968502E-4</c:v>
                </c:pt>
                <c:pt idx="3332" formatCode="General">
                  <c:v>-3.4966296296388202E-4</c:v>
                </c:pt>
                <c:pt idx="3333" formatCode="General">
                  <c:v>-3.5864221530248098E-4</c:v>
                </c:pt>
                <c:pt idx="3334" formatCode="General">
                  <c:v>-3.4355105436158798E-4</c:v>
                </c:pt>
                <c:pt idx="3335" formatCode="General">
                  <c:v>-3.4718141174877598E-4</c:v>
                </c:pt>
                <c:pt idx="3336" formatCode="General">
                  <c:v>-3.6765109713084301E-4</c:v>
                </c:pt>
                <c:pt idx="3337" formatCode="General">
                  <c:v>-3.3231588399441599E-4</c:v>
                </c:pt>
                <c:pt idx="3338" formatCode="General">
                  <c:v>-3.6261651991716402E-4</c:v>
                </c:pt>
                <c:pt idx="3339" formatCode="General">
                  <c:v>-3.4807756590845602E-4</c:v>
                </c:pt>
                <c:pt idx="3340" formatCode="General">
                  <c:v>-3.4189414185303402E-4</c:v>
                </c:pt>
                <c:pt idx="3341" formatCode="General">
                  <c:v>-3.3457833590459503E-4</c:v>
                </c:pt>
                <c:pt idx="3342" formatCode="General">
                  <c:v>-3.3262003235561298E-4</c:v>
                </c:pt>
                <c:pt idx="3343" formatCode="General">
                  <c:v>-3.4013374020437599E-4</c:v>
                </c:pt>
                <c:pt idx="3344" formatCode="General">
                  <c:v>-3.6272947397738501E-4</c:v>
                </c:pt>
                <c:pt idx="3345" formatCode="General">
                  <c:v>-3.4598670157534199E-4</c:v>
                </c:pt>
                <c:pt idx="3346" formatCode="General">
                  <c:v>-3.5220723700776899E-4</c:v>
                </c:pt>
                <c:pt idx="3347" formatCode="General">
                  <c:v>-3.6609126712065402E-4</c:v>
                </c:pt>
                <c:pt idx="3348" formatCode="General">
                  <c:v>-3.5927542443785302E-4</c:v>
                </c:pt>
                <c:pt idx="3349" formatCode="General">
                  <c:v>-3.4486340699403298E-4</c:v>
                </c:pt>
                <c:pt idx="3350" formatCode="General">
                  <c:v>-3.6081285964395797E-4</c:v>
                </c:pt>
                <c:pt idx="3351" formatCode="General">
                  <c:v>-3.4018567942074401E-4</c:v>
                </c:pt>
                <c:pt idx="3352" formatCode="General">
                  <c:v>-3.4431881221135799E-4</c:v>
                </c:pt>
                <c:pt idx="3353" formatCode="General">
                  <c:v>-3.6214817498688502E-4</c:v>
                </c:pt>
                <c:pt idx="3354" formatCode="General">
                  <c:v>-3.5957486119310401E-4</c:v>
                </c:pt>
                <c:pt idx="3355" formatCode="General">
                  <c:v>-3.4928514880185199E-4</c:v>
                </c:pt>
                <c:pt idx="3356" formatCode="General">
                  <c:v>-3.4721716261599698E-4</c:v>
                </c:pt>
                <c:pt idx="3357" formatCode="General">
                  <c:v>-3.2944235903852899E-4</c:v>
                </c:pt>
                <c:pt idx="3358" formatCode="General">
                  <c:v>-3.4397200055199698E-4</c:v>
                </c:pt>
                <c:pt idx="3359" formatCode="General">
                  <c:v>-3.5396751622663501E-4</c:v>
                </c:pt>
                <c:pt idx="3360" formatCode="General">
                  <c:v>-3.3870296257448201E-4</c:v>
                </c:pt>
                <c:pt idx="3361" formatCode="General">
                  <c:v>-3.3948115491377802E-4</c:v>
                </c:pt>
                <c:pt idx="3362" formatCode="General">
                  <c:v>-3.6543793829879199E-4</c:v>
                </c:pt>
                <c:pt idx="3363" formatCode="General">
                  <c:v>-3.8092028552329899E-4</c:v>
                </c:pt>
                <c:pt idx="3364" formatCode="General">
                  <c:v>-3.3130048017898298E-4</c:v>
                </c:pt>
                <c:pt idx="3365" formatCode="General">
                  <c:v>-3.5039320284775601E-4</c:v>
                </c:pt>
                <c:pt idx="3366" formatCode="General">
                  <c:v>-3.6745435218423102E-4</c:v>
                </c:pt>
                <c:pt idx="3367" formatCode="General">
                  <c:v>-3.8149574796430001E-4</c:v>
                </c:pt>
                <c:pt idx="3368" formatCode="General">
                  <c:v>-3.7042571397354502E-4</c:v>
                </c:pt>
                <c:pt idx="3369" formatCode="General">
                  <c:v>-3.5590753555978302E-4</c:v>
                </c:pt>
                <c:pt idx="3370" formatCode="General">
                  <c:v>-3.6192374322944402E-4</c:v>
                </c:pt>
                <c:pt idx="3371" formatCode="General">
                  <c:v>-3.6453782161401902E-4</c:v>
                </c:pt>
                <c:pt idx="3372" formatCode="General">
                  <c:v>-3.39428932956399E-4</c:v>
                </c:pt>
                <c:pt idx="3373" formatCode="General">
                  <c:v>-3.4129714549827701E-4</c:v>
                </c:pt>
                <c:pt idx="3374" formatCode="General">
                  <c:v>-3.5531729783861099E-4</c:v>
                </c:pt>
                <c:pt idx="3375" formatCode="General">
                  <c:v>-3.35236570711644E-4</c:v>
                </c:pt>
                <c:pt idx="3376" formatCode="General">
                  <c:v>-3.3739058391322698E-4</c:v>
                </c:pt>
                <c:pt idx="3377" formatCode="General">
                  <c:v>-3.6652766454516798E-4</c:v>
                </c:pt>
                <c:pt idx="3378" formatCode="General">
                  <c:v>-3.4939997892750201E-4</c:v>
                </c:pt>
                <c:pt idx="3379" formatCode="General">
                  <c:v>-3.6017936575809999E-4</c:v>
                </c:pt>
                <c:pt idx="3380" formatCode="General">
                  <c:v>-3.68975673827945E-4</c:v>
                </c:pt>
                <c:pt idx="3381" formatCode="General">
                  <c:v>-3.6303558115111301E-4</c:v>
                </c:pt>
                <c:pt idx="3382" formatCode="General">
                  <c:v>-3.6397869275620097E-4</c:v>
                </c:pt>
                <c:pt idx="3383" formatCode="General">
                  <c:v>-3.8449063031291598E-4</c:v>
                </c:pt>
                <c:pt idx="3384" formatCode="General">
                  <c:v>-3.6386615502020898E-4</c:v>
                </c:pt>
                <c:pt idx="3385" formatCode="General">
                  <c:v>-3.2607912287491798E-4</c:v>
                </c:pt>
                <c:pt idx="3386" formatCode="General">
                  <c:v>-3.5823776935542498E-4</c:v>
                </c:pt>
                <c:pt idx="3387" formatCode="General">
                  <c:v>-3.5901252315669399E-4</c:v>
                </c:pt>
                <c:pt idx="3388" formatCode="General">
                  <c:v>-3.7125510632589001E-4</c:v>
                </c:pt>
                <c:pt idx="3389" formatCode="General">
                  <c:v>-3.71027990456575E-4</c:v>
                </c:pt>
                <c:pt idx="3390" formatCode="General">
                  <c:v>-3.5632862086648501E-4</c:v>
                </c:pt>
                <c:pt idx="3391" formatCode="General">
                  <c:v>-4.0394075536554299E-4</c:v>
                </c:pt>
                <c:pt idx="3392" formatCode="General">
                  <c:v>-3.6183025132242798E-4</c:v>
                </c:pt>
                <c:pt idx="3393" formatCode="General">
                  <c:v>-3.5570038822850802E-4</c:v>
                </c:pt>
                <c:pt idx="3394" formatCode="General">
                  <c:v>-3.57007124589335E-4</c:v>
                </c:pt>
                <c:pt idx="3395" formatCode="General">
                  <c:v>-3.5812083119487098E-4</c:v>
                </c:pt>
                <c:pt idx="3396" formatCode="General">
                  <c:v>-3.67285164838747E-4</c:v>
                </c:pt>
                <c:pt idx="3397" formatCode="General">
                  <c:v>-3.7298432641744102E-4</c:v>
                </c:pt>
                <c:pt idx="3398" formatCode="General">
                  <c:v>-3.5874358669649799E-4</c:v>
                </c:pt>
                <c:pt idx="3399" formatCode="General">
                  <c:v>-3.5444500395774E-4</c:v>
                </c:pt>
                <c:pt idx="3400" formatCode="General">
                  <c:v>-3.5770267315277403E-4</c:v>
                </c:pt>
                <c:pt idx="3401" formatCode="General">
                  <c:v>-3.4413991147744802E-4</c:v>
                </c:pt>
                <c:pt idx="3402" formatCode="General">
                  <c:v>-3.4306708504291202E-4</c:v>
                </c:pt>
                <c:pt idx="3403" formatCode="General">
                  <c:v>-3.39193297493162E-4</c:v>
                </c:pt>
                <c:pt idx="3404" formatCode="General">
                  <c:v>-3.6603561232854899E-4</c:v>
                </c:pt>
                <c:pt idx="3405" formatCode="General">
                  <c:v>-3.4446814734944797E-4</c:v>
                </c:pt>
                <c:pt idx="3406" formatCode="General">
                  <c:v>-3.2951832031840602E-4</c:v>
                </c:pt>
                <c:pt idx="3407" formatCode="General">
                  <c:v>-3.8658340716167701E-4</c:v>
                </c:pt>
                <c:pt idx="3408" formatCode="General">
                  <c:v>-3.5222826791890099E-4</c:v>
                </c:pt>
                <c:pt idx="3409" formatCode="General">
                  <c:v>-3.2865838464660798E-4</c:v>
                </c:pt>
                <c:pt idx="3410" formatCode="General">
                  <c:v>-3.4480031466069201E-4</c:v>
                </c:pt>
                <c:pt idx="3411" formatCode="General">
                  <c:v>-3.63352649518342E-4</c:v>
                </c:pt>
                <c:pt idx="3412" formatCode="General">
                  <c:v>-3.6502912974787797E-4</c:v>
                </c:pt>
                <c:pt idx="3413" formatCode="General">
                  <c:v>-3.5237558208463102E-4</c:v>
                </c:pt>
                <c:pt idx="3414" formatCode="General">
                  <c:v>-3.3923522958973802E-4</c:v>
                </c:pt>
                <c:pt idx="3415" formatCode="General">
                  <c:v>-3.5388915921084402E-4</c:v>
                </c:pt>
                <c:pt idx="3416" formatCode="General">
                  <c:v>-3.3867500931387501E-4</c:v>
                </c:pt>
                <c:pt idx="3417" formatCode="General">
                  <c:v>-3.6404116147250199E-4</c:v>
                </c:pt>
                <c:pt idx="3418" formatCode="General">
                  <c:v>-3.57116589172605E-4</c:v>
                </c:pt>
                <c:pt idx="3419" formatCode="General">
                  <c:v>-3.3532639589462198E-4</c:v>
                </c:pt>
                <c:pt idx="3420" formatCode="General">
                  <c:v>-3.4895901798863898E-4</c:v>
                </c:pt>
                <c:pt idx="3421" formatCode="General">
                  <c:v>-3.6199010339499799E-4</c:v>
                </c:pt>
                <c:pt idx="3422" formatCode="General">
                  <c:v>-3.4349955419334598E-4</c:v>
                </c:pt>
                <c:pt idx="3423" formatCode="General">
                  <c:v>-3.5643559637131702E-4</c:v>
                </c:pt>
                <c:pt idx="3424" formatCode="General">
                  <c:v>-3.4140953859799399E-4</c:v>
                </c:pt>
                <c:pt idx="3425" formatCode="General">
                  <c:v>-3.5600775822775601E-4</c:v>
                </c:pt>
                <c:pt idx="3426" formatCode="General">
                  <c:v>-3.5917656621589899E-4</c:v>
                </c:pt>
                <c:pt idx="3427" formatCode="General">
                  <c:v>-3.4574088588878597E-4</c:v>
                </c:pt>
                <c:pt idx="3428" formatCode="General">
                  <c:v>-3.6040976157387001E-4</c:v>
                </c:pt>
                <c:pt idx="3429" formatCode="General">
                  <c:v>-3.70560150904389E-4</c:v>
                </c:pt>
                <c:pt idx="3430" formatCode="General">
                  <c:v>-3.6712972924642101E-4</c:v>
                </c:pt>
                <c:pt idx="3431" formatCode="General">
                  <c:v>-3.8120869194569401E-4</c:v>
                </c:pt>
                <c:pt idx="3432" formatCode="General">
                  <c:v>-3.5373947133200998E-4</c:v>
                </c:pt>
                <c:pt idx="3433" formatCode="General">
                  <c:v>-3.6707603603103702E-4</c:v>
                </c:pt>
                <c:pt idx="3434" formatCode="General">
                  <c:v>-3.6515494856718202E-4</c:v>
                </c:pt>
                <c:pt idx="3435" formatCode="General">
                  <c:v>-3.33744825128059E-4</c:v>
                </c:pt>
                <c:pt idx="3436" formatCode="General">
                  <c:v>-3.54396791305366E-4</c:v>
                </c:pt>
                <c:pt idx="3437" formatCode="General">
                  <c:v>-3.6457850207392698E-4</c:v>
                </c:pt>
                <c:pt idx="3438" formatCode="General">
                  <c:v>-3.3903742507922999E-4</c:v>
                </c:pt>
                <c:pt idx="3439" formatCode="General">
                  <c:v>-3.7708661454429002E-4</c:v>
                </c:pt>
                <c:pt idx="3440" formatCode="General">
                  <c:v>-3.6187943877041801E-4</c:v>
                </c:pt>
                <c:pt idx="3441" formatCode="General">
                  <c:v>-3.55549854601928E-4</c:v>
                </c:pt>
                <c:pt idx="3442" formatCode="General">
                  <c:v>-3.390249782648E-4</c:v>
                </c:pt>
                <c:pt idx="3443" formatCode="General">
                  <c:v>-3.7811002367478199E-4</c:v>
                </c:pt>
                <c:pt idx="3444" formatCode="General">
                  <c:v>-3.5754936432257702E-4</c:v>
                </c:pt>
                <c:pt idx="3445" formatCode="General">
                  <c:v>-3.9074564288619601E-4</c:v>
                </c:pt>
                <c:pt idx="3446" formatCode="General">
                  <c:v>-3.5512263020409099E-4</c:v>
                </c:pt>
                <c:pt idx="3447" formatCode="General">
                  <c:v>-3.3367160653059703E-4</c:v>
                </c:pt>
                <c:pt idx="3448" formatCode="General">
                  <c:v>-3.2775640437740099E-4</c:v>
                </c:pt>
                <c:pt idx="3449" formatCode="General">
                  <c:v>-3.6729582150281902E-4</c:v>
                </c:pt>
                <c:pt idx="3450" formatCode="General">
                  <c:v>-3.7069679991879998E-4</c:v>
                </c:pt>
                <c:pt idx="3451" formatCode="General">
                  <c:v>-3.6132436518132799E-4</c:v>
                </c:pt>
                <c:pt idx="3452" formatCode="General">
                  <c:v>-3.44777564196686E-4</c:v>
                </c:pt>
                <c:pt idx="3453" formatCode="General">
                  <c:v>-3.39855893811723E-4</c:v>
                </c:pt>
                <c:pt idx="3454" formatCode="General">
                  <c:v>-3.4508262713497299E-4</c:v>
                </c:pt>
                <c:pt idx="3455" formatCode="General">
                  <c:v>-3.3684947382644798E-4</c:v>
                </c:pt>
                <c:pt idx="3456" formatCode="General">
                  <c:v>-3.2736579527814399E-4</c:v>
                </c:pt>
                <c:pt idx="3457" formatCode="General">
                  <c:v>-3.6427502080213801E-4</c:v>
                </c:pt>
                <c:pt idx="3458" formatCode="General">
                  <c:v>-3.3097696266273498E-4</c:v>
                </c:pt>
                <c:pt idx="3459" formatCode="General">
                  <c:v>-3.5277558706657899E-4</c:v>
                </c:pt>
                <c:pt idx="3460" formatCode="General">
                  <c:v>-3.53987761094761E-4</c:v>
                </c:pt>
                <c:pt idx="3461" formatCode="General">
                  <c:v>-3.4537182409229503E-4</c:v>
                </c:pt>
                <c:pt idx="3462" formatCode="General">
                  <c:v>-3.6597048577095002E-4</c:v>
                </c:pt>
                <c:pt idx="3463" formatCode="General">
                  <c:v>-3.5720816653852399E-4</c:v>
                </c:pt>
                <c:pt idx="3464" formatCode="General">
                  <c:v>-3.4612667637052002E-4</c:v>
                </c:pt>
                <c:pt idx="3465" formatCode="General">
                  <c:v>-3.4064318594305198E-4</c:v>
                </c:pt>
                <c:pt idx="3466" formatCode="General">
                  <c:v>-3.8245025223287901E-4</c:v>
                </c:pt>
                <c:pt idx="3467" formatCode="General">
                  <c:v>-3.4933520330354402E-4</c:v>
                </c:pt>
                <c:pt idx="3468" formatCode="General">
                  <c:v>-3.37395781601526E-4</c:v>
                </c:pt>
                <c:pt idx="3469" formatCode="General">
                  <c:v>-3.4520537620309999E-4</c:v>
                </c:pt>
                <c:pt idx="3470" formatCode="General">
                  <c:v>-3.5276718840883398E-4</c:v>
                </c:pt>
                <c:pt idx="3471" formatCode="General">
                  <c:v>-3.4463365348846902E-4</c:v>
                </c:pt>
                <c:pt idx="3472" formatCode="General">
                  <c:v>-3.3497186402579301E-4</c:v>
                </c:pt>
                <c:pt idx="3473" formatCode="General">
                  <c:v>-3.4560461102943197E-4</c:v>
                </c:pt>
                <c:pt idx="3474" formatCode="General">
                  <c:v>-3.6075990015107102E-4</c:v>
                </c:pt>
                <c:pt idx="3475" formatCode="General">
                  <c:v>-3.4588994687407599E-4</c:v>
                </c:pt>
                <c:pt idx="3476" formatCode="General">
                  <c:v>-3.3350897987439998E-4</c:v>
                </c:pt>
                <c:pt idx="3477" formatCode="General">
                  <c:v>-3.57061705082492E-4</c:v>
                </c:pt>
                <c:pt idx="3478" formatCode="General">
                  <c:v>-3.3880043355603601E-4</c:v>
                </c:pt>
                <c:pt idx="3479" formatCode="General">
                  <c:v>-3.5457068195600801E-4</c:v>
                </c:pt>
                <c:pt idx="3480" formatCode="General">
                  <c:v>-3.5526865046186899E-4</c:v>
                </c:pt>
                <c:pt idx="3481" formatCode="General">
                  <c:v>-3.4878323369548503E-4</c:v>
                </c:pt>
                <c:pt idx="3482" formatCode="General">
                  <c:v>-3.43831978187772E-4</c:v>
                </c:pt>
                <c:pt idx="3483" formatCode="General">
                  <c:v>-3.4996574649046199E-4</c:v>
                </c:pt>
                <c:pt idx="3484" formatCode="General">
                  <c:v>-3.4596749823455098E-4</c:v>
                </c:pt>
                <c:pt idx="3485" formatCode="General">
                  <c:v>-3.4556155709040298E-4</c:v>
                </c:pt>
                <c:pt idx="3486" formatCode="General">
                  <c:v>-3.4248995048638802E-4</c:v>
                </c:pt>
                <c:pt idx="3487" formatCode="General">
                  <c:v>-3.6389513081985E-4</c:v>
                </c:pt>
                <c:pt idx="3488" formatCode="General">
                  <c:v>-3.28611535270596E-4</c:v>
                </c:pt>
                <c:pt idx="3489" formatCode="General">
                  <c:v>-3.5290056586979098E-4</c:v>
                </c:pt>
                <c:pt idx="3490" formatCode="General">
                  <c:v>-3.3753880249658797E-4</c:v>
                </c:pt>
                <c:pt idx="3491" formatCode="General">
                  <c:v>-3.3206106563464402E-4</c:v>
                </c:pt>
                <c:pt idx="3492" formatCode="General">
                  <c:v>-3.26957329405489E-4</c:v>
                </c:pt>
                <c:pt idx="3493" formatCode="General">
                  <c:v>-3.5698094104402299E-4</c:v>
                </c:pt>
                <c:pt idx="3494" formatCode="General">
                  <c:v>-3.68557327345985E-4</c:v>
                </c:pt>
                <c:pt idx="3495" formatCode="General">
                  <c:v>-3.3247424418012401E-4</c:v>
                </c:pt>
                <c:pt idx="3496" formatCode="General">
                  <c:v>-3.4389592724954802E-4</c:v>
                </c:pt>
                <c:pt idx="3497" formatCode="General">
                  <c:v>-3.5833094729345301E-4</c:v>
                </c:pt>
                <c:pt idx="3498" formatCode="General">
                  <c:v>-3.5575839548565298E-4</c:v>
                </c:pt>
                <c:pt idx="3499" formatCode="General">
                  <c:v>-3.6267762794481198E-4</c:v>
                </c:pt>
                <c:pt idx="3500" formatCode="General">
                  <c:v>-3.4277474121052E-4</c:v>
                </c:pt>
                <c:pt idx="3501" formatCode="General">
                  <c:v>-3.6160487348540398E-4</c:v>
                </c:pt>
                <c:pt idx="3502" formatCode="General">
                  <c:v>-3.5998711034276301E-4</c:v>
                </c:pt>
                <c:pt idx="3503" formatCode="General">
                  <c:v>-3.78790684379722E-4</c:v>
                </c:pt>
                <c:pt idx="3504" formatCode="General">
                  <c:v>-3.4010132906970398E-4</c:v>
                </c:pt>
                <c:pt idx="3505" formatCode="General">
                  <c:v>-3.8763579244923898E-4</c:v>
                </c:pt>
                <c:pt idx="3506" formatCode="General">
                  <c:v>-3.4440724498961602E-4</c:v>
                </c:pt>
                <c:pt idx="3507" formatCode="General">
                  <c:v>-3.7998533095341501E-4</c:v>
                </c:pt>
                <c:pt idx="3508" formatCode="General">
                  <c:v>-3.6556288519198199E-4</c:v>
                </c:pt>
                <c:pt idx="3509" formatCode="General">
                  <c:v>-3.6158624376867398E-4</c:v>
                </c:pt>
                <c:pt idx="3510" formatCode="General">
                  <c:v>-3.8029855770304401E-4</c:v>
                </c:pt>
                <c:pt idx="3511" formatCode="General">
                  <c:v>-3.4479562240691199E-4</c:v>
                </c:pt>
                <c:pt idx="3512" formatCode="General">
                  <c:v>-3.4596691560784102E-4</c:v>
                </c:pt>
                <c:pt idx="3513" formatCode="General">
                  <c:v>-3.4877491287106898E-4</c:v>
                </c:pt>
                <c:pt idx="3514" formatCode="General">
                  <c:v>-3.9228847949138098E-4</c:v>
                </c:pt>
                <c:pt idx="3515" formatCode="General">
                  <c:v>-3.74867727988407E-4</c:v>
                </c:pt>
                <c:pt idx="3516" formatCode="General">
                  <c:v>-3.9584579581107999E-4</c:v>
                </c:pt>
                <c:pt idx="3517" formatCode="General">
                  <c:v>-3.54874817709736E-4</c:v>
                </c:pt>
                <c:pt idx="3518" formatCode="General">
                  <c:v>-3.5979865900285097E-4</c:v>
                </c:pt>
                <c:pt idx="3519" formatCode="General">
                  <c:v>-3.63267618975688E-4</c:v>
                </c:pt>
                <c:pt idx="3520" formatCode="General">
                  <c:v>-3.7009529134179002E-4</c:v>
                </c:pt>
                <c:pt idx="3521" formatCode="General">
                  <c:v>-3.4947182146217401E-4</c:v>
                </c:pt>
                <c:pt idx="3522" formatCode="General">
                  <c:v>-3.5450403694531601E-4</c:v>
                </c:pt>
                <c:pt idx="3523" formatCode="General">
                  <c:v>-3.3979120014245202E-4</c:v>
                </c:pt>
                <c:pt idx="3524" formatCode="General">
                  <c:v>-3.6681037854790002E-4</c:v>
                </c:pt>
                <c:pt idx="3525" formatCode="General">
                  <c:v>-3.7016750872190702E-4</c:v>
                </c:pt>
                <c:pt idx="3526" formatCode="General">
                  <c:v>-3.5953788863378098E-4</c:v>
                </c:pt>
                <c:pt idx="3527" formatCode="General">
                  <c:v>-3.5655830879488998E-4</c:v>
                </c:pt>
                <c:pt idx="3528" formatCode="General">
                  <c:v>-3.5350879752350101E-4</c:v>
                </c:pt>
                <c:pt idx="3529" formatCode="General">
                  <c:v>-3.4023757514241797E-4</c:v>
                </c:pt>
                <c:pt idx="3530" formatCode="General">
                  <c:v>-3.3487088013527198E-4</c:v>
                </c:pt>
                <c:pt idx="3531" formatCode="General">
                  <c:v>-3.5505710407447201E-4</c:v>
                </c:pt>
                <c:pt idx="3532" formatCode="General">
                  <c:v>-3.67081620043858E-4</c:v>
                </c:pt>
                <c:pt idx="3533" formatCode="General">
                  <c:v>-3.4563553403073999E-4</c:v>
                </c:pt>
                <c:pt idx="3534" formatCode="General">
                  <c:v>-3.6756114010923202E-4</c:v>
                </c:pt>
                <c:pt idx="3535" formatCode="General">
                  <c:v>-3.8882738108505599E-4</c:v>
                </c:pt>
                <c:pt idx="3536" formatCode="General">
                  <c:v>-3.4946805019493E-4</c:v>
                </c:pt>
                <c:pt idx="3537" formatCode="General">
                  <c:v>-3.4718235296741801E-4</c:v>
                </c:pt>
                <c:pt idx="3538" formatCode="General">
                  <c:v>-3.6399586444332003E-4</c:v>
                </c:pt>
                <c:pt idx="3539" formatCode="General">
                  <c:v>-3.5534708943503701E-4</c:v>
                </c:pt>
                <c:pt idx="3540" formatCode="General">
                  <c:v>-3.6278227380122602E-4</c:v>
                </c:pt>
                <c:pt idx="3541" formatCode="General">
                  <c:v>-3.41149639404827E-4</c:v>
                </c:pt>
                <c:pt idx="3542" formatCode="General">
                  <c:v>-3.7086428655481502E-4</c:v>
                </c:pt>
                <c:pt idx="3543" formatCode="General">
                  <c:v>-3.55010893374121E-4</c:v>
                </c:pt>
                <c:pt idx="3544" formatCode="General">
                  <c:v>-3.7009924835824498E-4</c:v>
                </c:pt>
                <c:pt idx="3545" formatCode="General">
                  <c:v>-3.6558807077500898E-4</c:v>
                </c:pt>
                <c:pt idx="3546" formatCode="General">
                  <c:v>-3.4368155812354503E-4</c:v>
                </c:pt>
                <c:pt idx="3547" formatCode="General">
                  <c:v>-3.5726881965044202E-4</c:v>
                </c:pt>
                <c:pt idx="3548" formatCode="General">
                  <c:v>-3.52738354902902E-4</c:v>
                </c:pt>
                <c:pt idx="3549" formatCode="General">
                  <c:v>-3.5047003844728802E-4</c:v>
                </c:pt>
                <c:pt idx="3550" formatCode="General">
                  <c:v>-3.40600131364014E-4</c:v>
                </c:pt>
                <c:pt idx="3551" formatCode="General">
                  <c:v>-3.5877453480189799E-4</c:v>
                </c:pt>
                <c:pt idx="3552" formatCode="General">
                  <c:v>-3.5649154843808402E-4</c:v>
                </c:pt>
                <c:pt idx="3553" formatCode="General">
                  <c:v>-3.5938664678477901E-4</c:v>
                </c:pt>
                <c:pt idx="3554" formatCode="General">
                  <c:v>-3.5954284032079198E-4</c:v>
                </c:pt>
                <c:pt idx="3555" formatCode="General">
                  <c:v>-3.7362009272453098E-4</c:v>
                </c:pt>
                <c:pt idx="3556" formatCode="General">
                  <c:v>-3.4131481294761001E-4</c:v>
                </c:pt>
                <c:pt idx="3557" formatCode="General">
                  <c:v>-3.5781830509019501E-4</c:v>
                </c:pt>
                <c:pt idx="3558" formatCode="General">
                  <c:v>-3.4307887949646402E-4</c:v>
                </c:pt>
                <c:pt idx="3559" formatCode="General">
                  <c:v>-3.4524201442507198E-4</c:v>
                </c:pt>
                <c:pt idx="3560" formatCode="General">
                  <c:v>-3.3599217439008502E-4</c:v>
                </c:pt>
                <c:pt idx="3561" formatCode="General">
                  <c:v>-3.2955378476239098E-4</c:v>
                </c:pt>
                <c:pt idx="3562" formatCode="General">
                  <c:v>-3.2867112451479398E-4</c:v>
                </c:pt>
                <c:pt idx="3563" formatCode="General">
                  <c:v>-3.5362081107628401E-4</c:v>
                </c:pt>
                <c:pt idx="3564" formatCode="General">
                  <c:v>-3.5957213614096098E-4</c:v>
                </c:pt>
                <c:pt idx="3565" formatCode="General">
                  <c:v>-3.7225514539416301E-4</c:v>
                </c:pt>
                <c:pt idx="3566" formatCode="General">
                  <c:v>-3.9865375204237001E-4</c:v>
                </c:pt>
                <c:pt idx="3567" formatCode="General">
                  <c:v>-3.6978611656809902E-4</c:v>
                </c:pt>
                <c:pt idx="3568" formatCode="General">
                  <c:v>-3.6128065456343401E-4</c:v>
                </c:pt>
                <c:pt idx="3569" formatCode="General">
                  <c:v>-3.57995716610583E-4</c:v>
                </c:pt>
                <c:pt idx="3570" formatCode="General">
                  <c:v>-3.6194413840389702E-4</c:v>
                </c:pt>
                <c:pt idx="3571" formatCode="General">
                  <c:v>-3.48473985991762E-4</c:v>
                </c:pt>
                <c:pt idx="3572" formatCode="General">
                  <c:v>-3.5310392367498102E-4</c:v>
                </c:pt>
                <c:pt idx="3573" formatCode="General">
                  <c:v>-3.5385190654351801E-4</c:v>
                </c:pt>
                <c:pt idx="3574" formatCode="General">
                  <c:v>-3.7155876604943902E-4</c:v>
                </c:pt>
                <c:pt idx="3575" formatCode="General">
                  <c:v>-3.3227823238054301E-4</c:v>
                </c:pt>
                <c:pt idx="3576" formatCode="General">
                  <c:v>-3.59166735850075E-4</c:v>
                </c:pt>
                <c:pt idx="3577" formatCode="General">
                  <c:v>-3.78104403662124E-4</c:v>
                </c:pt>
                <c:pt idx="3578" formatCode="General">
                  <c:v>-3.4486764894665098E-4</c:v>
                </c:pt>
                <c:pt idx="3579" formatCode="General">
                  <c:v>-3.5665264429374899E-4</c:v>
                </c:pt>
                <c:pt idx="3580" formatCode="General">
                  <c:v>-3.61021687328249E-4</c:v>
                </c:pt>
                <c:pt idx="3581" formatCode="General">
                  <c:v>-3.3884628097916698E-4</c:v>
                </c:pt>
                <c:pt idx="3582" formatCode="General">
                  <c:v>-3.3920954018314299E-4</c:v>
                </c:pt>
                <c:pt idx="3583" formatCode="General">
                  <c:v>-3.4438764834187501E-4</c:v>
                </c:pt>
                <c:pt idx="3584" formatCode="General">
                  <c:v>-3.6359884973667E-4</c:v>
                </c:pt>
                <c:pt idx="3585" formatCode="General">
                  <c:v>-3.9108953933391998E-4</c:v>
                </c:pt>
                <c:pt idx="3586" formatCode="General">
                  <c:v>-3.6192389012877098E-4</c:v>
                </c:pt>
                <c:pt idx="3587" formatCode="General">
                  <c:v>-3.6318595894810899E-4</c:v>
                </c:pt>
                <c:pt idx="3588" formatCode="General">
                  <c:v>-3.3716729835706099E-4</c:v>
                </c:pt>
                <c:pt idx="3589" formatCode="General">
                  <c:v>-3.6724606003543799E-4</c:v>
                </c:pt>
                <c:pt idx="3590" formatCode="General">
                  <c:v>-3.9072442736889202E-4</c:v>
                </c:pt>
                <c:pt idx="3591" formatCode="General">
                  <c:v>-3.7249703245647502E-4</c:v>
                </c:pt>
                <c:pt idx="3592" formatCode="General">
                  <c:v>-3.7221499385159097E-4</c:v>
                </c:pt>
                <c:pt idx="3593" formatCode="General">
                  <c:v>-3.92745957446512E-4</c:v>
                </c:pt>
                <c:pt idx="3594" formatCode="General">
                  <c:v>-3.6135909218045701E-4</c:v>
                </c:pt>
                <c:pt idx="3595" formatCode="General">
                  <c:v>-3.4369227888508298E-4</c:v>
                </c:pt>
                <c:pt idx="3596" formatCode="General">
                  <c:v>-3.64502274955739E-4</c:v>
                </c:pt>
                <c:pt idx="3597" formatCode="General">
                  <c:v>-3.607998192595E-4</c:v>
                </c:pt>
                <c:pt idx="3598" formatCode="General">
                  <c:v>-3.5106104171330599E-4</c:v>
                </c:pt>
                <c:pt idx="3599" formatCode="General">
                  <c:v>-3.4228678046959999E-4</c:v>
                </c:pt>
                <c:pt idx="3600" formatCode="General">
                  <c:v>-3.53710990860129E-4</c:v>
                </c:pt>
                <c:pt idx="3601" formatCode="General">
                  <c:v>-3.78300260674226E-4</c:v>
                </c:pt>
                <c:pt idx="3602" formatCode="General">
                  <c:v>-3.7639432339203998E-4</c:v>
                </c:pt>
                <c:pt idx="3603" formatCode="General">
                  <c:v>-3.6220419412505899E-4</c:v>
                </c:pt>
                <c:pt idx="3604" formatCode="General">
                  <c:v>-3.8730340451755598E-4</c:v>
                </c:pt>
                <c:pt idx="3605" formatCode="General">
                  <c:v>-3.8963430876181899E-4</c:v>
                </c:pt>
                <c:pt idx="3606" formatCode="General">
                  <c:v>-3.7151250203052501E-4</c:v>
                </c:pt>
                <c:pt idx="3607" formatCode="General">
                  <c:v>-3.3864198519037301E-4</c:v>
                </c:pt>
                <c:pt idx="3608" formatCode="General">
                  <c:v>-3.8725259947716998E-4</c:v>
                </c:pt>
                <c:pt idx="3609" formatCode="General">
                  <c:v>-3.5201426109079199E-4</c:v>
                </c:pt>
                <c:pt idx="3610" formatCode="General">
                  <c:v>-3.2816360702665103E-4</c:v>
                </c:pt>
                <c:pt idx="3611" formatCode="General">
                  <c:v>-3.5362959003343801E-4</c:v>
                </c:pt>
                <c:pt idx="3612" formatCode="General">
                  <c:v>-3.6619197165879198E-4</c:v>
                </c:pt>
                <c:pt idx="3613" formatCode="General">
                  <c:v>-3.5766505124657601E-4</c:v>
                </c:pt>
                <c:pt idx="3614" formatCode="General">
                  <c:v>-3.6894515519095001E-4</c:v>
                </c:pt>
                <c:pt idx="3615" formatCode="General">
                  <c:v>-3.7076646935579801E-4</c:v>
                </c:pt>
                <c:pt idx="3616" formatCode="General">
                  <c:v>-3.33143494091156E-4</c:v>
                </c:pt>
                <c:pt idx="3617" formatCode="General">
                  <c:v>-3.57714836885471E-4</c:v>
                </c:pt>
                <c:pt idx="3618" formatCode="General">
                  <c:v>-3.9208220957575999E-4</c:v>
                </c:pt>
                <c:pt idx="3619" formatCode="General">
                  <c:v>-3.29242007000981E-4</c:v>
                </c:pt>
                <c:pt idx="3620" formatCode="General">
                  <c:v>-3.9294079445335601E-4</c:v>
                </c:pt>
                <c:pt idx="3621" formatCode="General">
                  <c:v>-3.6462568363325801E-4</c:v>
                </c:pt>
                <c:pt idx="3622" formatCode="General">
                  <c:v>-3.5243812868389801E-4</c:v>
                </c:pt>
                <c:pt idx="3623" formatCode="General">
                  <c:v>-3.70306029450971E-4</c:v>
                </c:pt>
                <c:pt idx="3624" formatCode="General">
                  <c:v>-3.6094872134865902E-4</c:v>
                </c:pt>
                <c:pt idx="3625" formatCode="General">
                  <c:v>-3.66260977452343E-4</c:v>
                </c:pt>
                <c:pt idx="3626" formatCode="General">
                  <c:v>-3.88641866390213E-4</c:v>
                </c:pt>
                <c:pt idx="3627" formatCode="General">
                  <c:v>-3.3479332543176401E-4</c:v>
                </c:pt>
                <c:pt idx="3628" formatCode="General">
                  <c:v>-3.4512703882536299E-4</c:v>
                </c:pt>
                <c:pt idx="3629" formatCode="General">
                  <c:v>-3.5389338022778202E-4</c:v>
                </c:pt>
                <c:pt idx="3630" formatCode="General">
                  <c:v>-3.43839415428892E-4</c:v>
                </c:pt>
                <c:pt idx="3631" formatCode="General">
                  <c:v>-3.71208925730068E-4</c:v>
                </c:pt>
                <c:pt idx="3632" formatCode="General">
                  <c:v>-3.6644060620082299E-4</c:v>
                </c:pt>
                <c:pt idx="3633" formatCode="General">
                  <c:v>-3.8605606666969501E-4</c:v>
                </c:pt>
                <c:pt idx="3634" formatCode="General">
                  <c:v>-3.9366988460218499E-4</c:v>
                </c:pt>
                <c:pt idx="3635" formatCode="General">
                  <c:v>-3.6532009165839602E-4</c:v>
                </c:pt>
                <c:pt idx="3636" formatCode="General">
                  <c:v>-3.7721509946842902E-4</c:v>
                </c:pt>
                <c:pt idx="3637" formatCode="General">
                  <c:v>-3.9814433145180601E-4</c:v>
                </c:pt>
                <c:pt idx="3638" formatCode="General">
                  <c:v>-3.4762504643993198E-4</c:v>
                </c:pt>
                <c:pt idx="3639" formatCode="General">
                  <c:v>-3.6263571640687402E-4</c:v>
                </c:pt>
                <c:pt idx="3640" formatCode="General">
                  <c:v>-3.21047546122223E-4</c:v>
                </c:pt>
                <c:pt idx="3641" formatCode="General">
                  <c:v>-3.5189710042580601E-4</c:v>
                </c:pt>
                <c:pt idx="3642" formatCode="General">
                  <c:v>-3.6841132880160001E-4</c:v>
                </c:pt>
                <c:pt idx="3643" formatCode="General">
                  <c:v>-3.6197473837106903E-4</c:v>
                </c:pt>
                <c:pt idx="3644" formatCode="General">
                  <c:v>-3.8755681721992102E-4</c:v>
                </c:pt>
                <c:pt idx="3645" formatCode="General">
                  <c:v>-3.3925871453701001E-4</c:v>
                </c:pt>
                <c:pt idx="3646" formatCode="General">
                  <c:v>-3.7779254576043598E-4</c:v>
                </c:pt>
                <c:pt idx="3647" formatCode="General">
                  <c:v>-3.5980944241065401E-4</c:v>
                </c:pt>
                <c:pt idx="3648" formatCode="General">
                  <c:v>-3.4878496580826099E-4</c:v>
                </c:pt>
                <c:pt idx="3649" formatCode="General">
                  <c:v>-3.5865568855549299E-4</c:v>
                </c:pt>
                <c:pt idx="3650" formatCode="General">
                  <c:v>-3.6694197845434399E-4</c:v>
                </c:pt>
                <c:pt idx="3651" formatCode="General">
                  <c:v>-3.46025042157462E-4</c:v>
                </c:pt>
                <c:pt idx="3652" formatCode="General">
                  <c:v>-3.2481553362191299E-4</c:v>
                </c:pt>
                <c:pt idx="3653" formatCode="General">
                  <c:v>-3.5666001893744798E-4</c:v>
                </c:pt>
                <c:pt idx="3654" formatCode="General">
                  <c:v>-3.8523240753423401E-4</c:v>
                </c:pt>
                <c:pt idx="3655" formatCode="General">
                  <c:v>-3.75277799649716E-4</c:v>
                </c:pt>
                <c:pt idx="3656" formatCode="General">
                  <c:v>-3.4973976754698599E-4</c:v>
                </c:pt>
                <c:pt idx="3657" formatCode="General">
                  <c:v>-3.5103321028107602E-4</c:v>
                </c:pt>
                <c:pt idx="3658" formatCode="General">
                  <c:v>-3.50767324933147E-4</c:v>
                </c:pt>
                <c:pt idx="3659" formatCode="General">
                  <c:v>-3.5816132311663302E-4</c:v>
                </c:pt>
                <c:pt idx="3660" formatCode="General">
                  <c:v>-3.5348165320066202E-4</c:v>
                </c:pt>
                <c:pt idx="3661" formatCode="General">
                  <c:v>-3.5031114306224203E-4</c:v>
                </c:pt>
                <c:pt idx="3662" formatCode="General">
                  <c:v>-3.62297742416236E-4</c:v>
                </c:pt>
                <c:pt idx="3663" formatCode="General">
                  <c:v>-3.56426778256384E-4</c:v>
                </c:pt>
                <c:pt idx="3664" formatCode="General">
                  <c:v>-3.2443589451907999E-4</c:v>
                </c:pt>
                <c:pt idx="3665" formatCode="General">
                  <c:v>-3.5409692861312003E-4</c:v>
                </c:pt>
                <c:pt idx="3666" formatCode="General">
                  <c:v>-3.5516911568145602E-4</c:v>
                </c:pt>
                <c:pt idx="3667" formatCode="General">
                  <c:v>-3.3398631200423298E-4</c:v>
                </c:pt>
                <c:pt idx="3668" formatCode="General">
                  <c:v>-3.5073637522518901E-4</c:v>
                </c:pt>
                <c:pt idx="3669" formatCode="General">
                  <c:v>-3.6446082716864601E-4</c:v>
                </c:pt>
                <c:pt idx="3670" formatCode="General">
                  <c:v>-3.5588920435288202E-4</c:v>
                </c:pt>
                <c:pt idx="3671" formatCode="General">
                  <c:v>-3.5567680928769499E-4</c:v>
                </c:pt>
                <c:pt idx="3672" formatCode="General">
                  <c:v>-3.5180453655859703E-4</c:v>
                </c:pt>
                <c:pt idx="3673" formatCode="General">
                  <c:v>-3.5948269175430602E-4</c:v>
                </c:pt>
                <c:pt idx="3674" formatCode="General">
                  <c:v>-3.7325684030850998E-4</c:v>
                </c:pt>
                <c:pt idx="3675" formatCode="General">
                  <c:v>-3.43118931652914E-4</c:v>
                </c:pt>
                <c:pt idx="3676" formatCode="General">
                  <c:v>-3.6094087971427497E-4</c:v>
                </c:pt>
                <c:pt idx="3677" formatCode="General">
                  <c:v>-3.5732829746243898E-4</c:v>
                </c:pt>
                <c:pt idx="3678" formatCode="General">
                  <c:v>-3.4677743957182099E-4</c:v>
                </c:pt>
                <c:pt idx="3679" formatCode="General">
                  <c:v>-3.67828994907114E-4</c:v>
                </c:pt>
                <c:pt idx="3680" formatCode="General">
                  <c:v>-3.6518704225611001E-4</c:v>
                </c:pt>
                <c:pt idx="3681" formatCode="General">
                  <c:v>-3.5778734358922801E-4</c:v>
                </c:pt>
                <c:pt idx="3682" formatCode="General">
                  <c:v>-3.5697162064868401E-4</c:v>
                </c:pt>
                <c:pt idx="3683" formatCode="General">
                  <c:v>-3.62381707364206E-4</c:v>
                </c:pt>
                <c:pt idx="3684" formatCode="General">
                  <c:v>-3.77991602178235E-4</c:v>
                </c:pt>
                <c:pt idx="3685" formatCode="General">
                  <c:v>-3.4514786179258501E-4</c:v>
                </c:pt>
                <c:pt idx="3686" formatCode="General">
                  <c:v>-3.6028072393907903E-4</c:v>
                </c:pt>
                <c:pt idx="3687" formatCode="General">
                  <c:v>-3.7233128025229402E-4</c:v>
                </c:pt>
                <c:pt idx="3688" formatCode="General">
                  <c:v>-3.7896159770876701E-4</c:v>
                </c:pt>
                <c:pt idx="3689" formatCode="General">
                  <c:v>-3.2205696404638198E-4</c:v>
                </c:pt>
                <c:pt idx="3690" formatCode="General">
                  <c:v>-3.45525462875929E-4</c:v>
                </c:pt>
                <c:pt idx="3691" formatCode="General">
                  <c:v>-3.6634882290331798E-4</c:v>
                </c:pt>
                <c:pt idx="3692" formatCode="General">
                  <c:v>-3.70631619642821E-4</c:v>
                </c:pt>
                <c:pt idx="3693" formatCode="General">
                  <c:v>-3.6333952117751202E-4</c:v>
                </c:pt>
                <c:pt idx="3694" formatCode="General">
                  <c:v>-3.4643878094251998E-4</c:v>
                </c:pt>
                <c:pt idx="3695" formatCode="General">
                  <c:v>-3.6319860534502E-4</c:v>
                </c:pt>
                <c:pt idx="3696" formatCode="General">
                  <c:v>-3.7518395192609802E-4</c:v>
                </c:pt>
                <c:pt idx="3697" formatCode="General">
                  <c:v>-3.7562833553668299E-4</c:v>
                </c:pt>
                <c:pt idx="3698" formatCode="General">
                  <c:v>-3.6014512999816602E-4</c:v>
                </c:pt>
                <c:pt idx="3699" formatCode="General">
                  <c:v>-3.5094764965703601E-4</c:v>
                </c:pt>
                <c:pt idx="3700" formatCode="General">
                  <c:v>-3.5355840118151798E-4</c:v>
                </c:pt>
                <c:pt idx="3701" formatCode="General">
                  <c:v>-3.79522649203805E-4</c:v>
                </c:pt>
                <c:pt idx="3702" formatCode="General">
                  <c:v>-3.6673300147886602E-4</c:v>
                </c:pt>
                <c:pt idx="3703" formatCode="General">
                  <c:v>-3.8413302364644899E-4</c:v>
                </c:pt>
                <c:pt idx="3704" formatCode="General">
                  <c:v>-3.4537143102088399E-4</c:v>
                </c:pt>
                <c:pt idx="3705" formatCode="General">
                  <c:v>-3.4329840140799399E-4</c:v>
                </c:pt>
                <c:pt idx="3706" formatCode="General">
                  <c:v>-3.6303661656958701E-4</c:v>
                </c:pt>
                <c:pt idx="3707" formatCode="General">
                  <c:v>-3.3377678667531401E-4</c:v>
                </c:pt>
                <c:pt idx="3708" formatCode="General">
                  <c:v>-3.6659714201535301E-4</c:v>
                </c:pt>
                <c:pt idx="3709" formatCode="General">
                  <c:v>-3.6327927119465402E-4</c:v>
                </c:pt>
                <c:pt idx="3710" formatCode="General">
                  <c:v>-3.4315544721736502E-4</c:v>
                </c:pt>
                <c:pt idx="3711" formatCode="General">
                  <c:v>-3.6553078621576402E-4</c:v>
                </c:pt>
                <c:pt idx="3712" formatCode="General">
                  <c:v>-3.4444179683965201E-4</c:v>
                </c:pt>
                <c:pt idx="3713" formatCode="General">
                  <c:v>-3.6567039324505199E-4</c:v>
                </c:pt>
                <c:pt idx="3714" formatCode="General">
                  <c:v>-3.5239858052388701E-4</c:v>
                </c:pt>
                <c:pt idx="3715" formatCode="General">
                  <c:v>-3.9229943867933101E-4</c:v>
                </c:pt>
                <c:pt idx="3716" formatCode="General">
                  <c:v>-3.6045855487496599E-4</c:v>
                </c:pt>
                <c:pt idx="3717" formatCode="General">
                  <c:v>-3.6604325921233799E-4</c:v>
                </c:pt>
                <c:pt idx="3718" formatCode="General">
                  <c:v>-3.7088236345796197E-4</c:v>
                </c:pt>
                <c:pt idx="3719" formatCode="General">
                  <c:v>-3.5537084794698501E-4</c:v>
                </c:pt>
                <c:pt idx="3720" formatCode="General">
                  <c:v>-3.3039987070478002E-4</c:v>
                </c:pt>
                <c:pt idx="3721" formatCode="General">
                  <c:v>-3.8817561515667602E-4</c:v>
                </c:pt>
                <c:pt idx="3722" formatCode="General">
                  <c:v>-3.5452338842502699E-4</c:v>
                </c:pt>
                <c:pt idx="3723" formatCode="General">
                  <c:v>-3.51746034133046E-4</c:v>
                </c:pt>
                <c:pt idx="3724" formatCode="General">
                  <c:v>-3.4957042535642798E-4</c:v>
                </c:pt>
                <c:pt idx="3725" formatCode="General">
                  <c:v>-3.63539434199484E-4</c:v>
                </c:pt>
                <c:pt idx="3726" formatCode="General">
                  <c:v>-3.5231712601328899E-4</c:v>
                </c:pt>
                <c:pt idx="3727" formatCode="General">
                  <c:v>-3.37681209076405E-4</c:v>
                </c:pt>
                <c:pt idx="3728" formatCode="General">
                  <c:v>-4.08255154868031E-4</c:v>
                </c:pt>
                <c:pt idx="3729" formatCode="General">
                  <c:v>-3.65098610820855E-4</c:v>
                </c:pt>
                <c:pt idx="3730" formatCode="General">
                  <c:v>-3.9646974767982998E-4</c:v>
                </c:pt>
                <c:pt idx="3731" formatCode="General">
                  <c:v>-3.6547103109330802E-4</c:v>
                </c:pt>
                <c:pt idx="3732" formatCode="General">
                  <c:v>-3.7253158519379002E-4</c:v>
                </c:pt>
                <c:pt idx="3733" formatCode="General">
                  <c:v>-4.0011203343064702E-4</c:v>
                </c:pt>
                <c:pt idx="3734" formatCode="General">
                  <c:v>-3.7794396948181698E-4</c:v>
                </c:pt>
                <c:pt idx="3735" formatCode="General">
                  <c:v>-3.3198608765102E-4</c:v>
                </c:pt>
                <c:pt idx="3736" formatCode="General">
                  <c:v>-3.56963657293313E-4</c:v>
                </c:pt>
                <c:pt idx="3737" formatCode="General">
                  <c:v>-3.5312718508927801E-4</c:v>
                </c:pt>
                <c:pt idx="3738" formatCode="General">
                  <c:v>-3.8105918967846998E-4</c:v>
                </c:pt>
                <c:pt idx="3739" formatCode="General">
                  <c:v>-3.6555498419274399E-4</c:v>
                </c:pt>
                <c:pt idx="3740" formatCode="General">
                  <c:v>-3.65976757555088E-4</c:v>
                </c:pt>
                <c:pt idx="3741" formatCode="General">
                  <c:v>-3.5702910317379403E-4</c:v>
                </c:pt>
                <c:pt idx="3742" formatCode="General">
                  <c:v>-3.5218701608753198E-4</c:v>
                </c:pt>
                <c:pt idx="3743" formatCode="General">
                  <c:v>-3.4471738082918001E-4</c:v>
                </c:pt>
                <c:pt idx="3744" formatCode="General">
                  <c:v>-3.5158589511097798E-4</c:v>
                </c:pt>
                <c:pt idx="3745" formatCode="General">
                  <c:v>-3.5166478937117402E-4</c:v>
                </c:pt>
                <c:pt idx="3746" formatCode="General">
                  <c:v>-3.63225236209054E-4</c:v>
                </c:pt>
                <c:pt idx="3747" formatCode="General">
                  <c:v>-3.5399806493594302E-4</c:v>
                </c:pt>
                <c:pt idx="3748" formatCode="General">
                  <c:v>-3.5683144303499698E-4</c:v>
                </c:pt>
                <c:pt idx="3749" formatCode="General">
                  <c:v>-3.6378031910358098E-4</c:v>
                </c:pt>
                <c:pt idx="3750" formatCode="General">
                  <c:v>-3.6508965922793101E-4</c:v>
                </c:pt>
                <c:pt idx="3751" formatCode="General">
                  <c:v>-3.6732508827531203E-4</c:v>
                </c:pt>
                <c:pt idx="3752" formatCode="General">
                  <c:v>-3.5683956323887401E-4</c:v>
                </c:pt>
                <c:pt idx="3753" formatCode="General">
                  <c:v>-3.5178320676073802E-4</c:v>
                </c:pt>
                <c:pt idx="3754" formatCode="General">
                  <c:v>-3.4719439544795498E-4</c:v>
                </c:pt>
                <c:pt idx="3755" formatCode="General">
                  <c:v>-3.8980149176997999E-4</c:v>
                </c:pt>
                <c:pt idx="3756" formatCode="General">
                  <c:v>-4.0073045856481998E-4</c:v>
                </c:pt>
                <c:pt idx="3757" formatCode="General">
                  <c:v>-3.8497460415456698E-4</c:v>
                </c:pt>
                <c:pt idx="3758" formatCode="General">
                  <c:v>-3.7317768820749802E-4</c:v>
                </c:pt>
                <c:pt idx="3759" formatCode="General">
                  <c:v>-3.5082064281675599E-4</c:v>
                </c:pt>
                <c:pt idx="3760" formatCode="General">
                  <c:v>-3.5904398625618401E-4</c:v>
                </c:pt>
                <c:pt idx="3761" formatCode="General">
                  <c:v>-3.4889804149374002E-4</c:v>
                </c:pt>
                <c:pt idx="3762" formatCode="General">
                  <c:v>-3.8470021743653999E-4</c:v>
                </c:pt>
                <c:pt idx="3763" formatCode="General">
                  <c:v>-3.6176341093532898E-4</c:v>
                </c:pt>
                <c:pt idx="3764" formatCode="General">
                  <c:v>-3.4702046967899E-4</c:v>
                </c:pt>
                <c:pt idx="3765" formatCode="General">
                  <c:v>-3.8208243935507002E-4</c:v>
                </c:pt>
                <c:pt idx="3766" formatCode="General">
                  <c:v>-3.6152905884446698E-4</c:v>
                </c:pt>
                <c:pt idx="3767" formatCode="General">
                  <c:v>-3.7552131745421702E-4</c:v>
                </c:pt>
                <c:pt idx="3768" formatCode="General">
                  <c:v>-3.3343536203962499E-4</c:v>
                </c:pt>
                <c:pt idx="3769" formatCode="General">
                  <c:v>-3.5744617321472997E-4</c:v>
                </c:pt>
                <c:pt idx="3770" formatCode="General">
                  <c:v>-3.9019402077480599E-4</c:v>
                </c:pt>
                <c:pt idx="3771" formatCode="General">
                  <c:v>-3.9575619121631501E-4</c:v>
                </c:pt>
                <c:pt idx="3772" formatCode="General">
                  <c:v>-3.6914119316590099E-4</c:v>
                </c:pt>
                <c:pt idx="3773" formatCode="General">
                  <c:v>-3.3981289521312199E-4</c:v>
                </c:pt>
                <c:pt idx="3774" formatCode="General">
                  <c:v>-3.4802153607377397E-4</c:v>
                </c:pt>
                <c:pt idx="3775" formatCode="General">
                  <c:v>-3.5435431458260202E-4</c:v>
                </c:pt>
                <c:pt idx="3776" formatCode="General">
                  <c:v>-3.4464739006953701E-4</c:v>
                </c:pt>
                <c:pt idx="3777" formatCode="General">
                  <c:v>-3.6987344491367101E-4</c:v>
                </c:pt>
                <c:pt idx="3778" formatCode="General">
                  <c:v>-3.7281178883946003E-4</c:v>
                </c:pt>
                <c:pt idx="3779" formatCode="General">
                  <c:v>-3.75009334588138E-4</c:v>
                </c:pt>
                <c:pt idx="3780" formatCode="General">
                  <c:v>-3.94706832707115E-4</c:v>
                </c:pt>
                <c:pt idx="3781" formatCode="General">
                  <c:v>-3.60072835447486E-4</c:v>
                </c:pt>
                <c:pt idx="3782" formatCode="General">
                  <c:v>-3.5505499372321298E-4</c:v>
                </c:pt>
                <c:pt idx="3783" formatCode="General">
                  <c:v>-3.6545285036965501E-4</c:v>
                </c:pt>
                <c:pt idx="3784" formatCode="General">
                  <c:v>-3.64508229452561E-4</c:v>
                </c:pt>
                <c:pt idx="3785" formatCode="General">
                  <c:v>-3.5666558737779098E-4</c:v>
                </c:pt>
                <c:pt idx="3786" formatCode="General">
                  <c:v>-3.4653102928492802E-4</c:v>
                </c:pt>
                <c:pt idx="3787" formatCode="General">
                  <c:v>-3.3414635333396003E-4</c:v>
                </c:pt>
                <c:pt idx="3788" formatCode="General">
                  <c:v>-3.4032033412654698E-4</c:v>
                </c:pt>
                <c:pt idx="3789" formatCode="General">
                  <c:v>-3.5203660771564703E-4</c:v>
                </c:pt>
                <c:pt idx="3790" formatCode="General">
                  <c:v>-3.5537478422303502E-4</c:v>
                </c:pt>
                <c:pt idx="3791" formatCode="General">
                  <c:v>-3.4171089411242202E-4</c:v>
                </c:pt>
                <c:pt idx="3792" formatCode="General">
                  <c:v>-3.4819088195395601E-4</c:v>
                </c:pt>
                <c:pt idx="3793" formatCode="General">
                  <c:v>-3.5355335129616799E-4</c:v>
                </c:pt>
                <c:pt idx="3794" formatCode="General">
                  <c:v>-3.64152878842947E-4</c:v>
                </c:pt>
                <c:pt idx="3795" formatCode="General">
                  <c:v>-3.67017695617992E-4</c:v>
                </c:pt>
                <c:pt idx="3796" formatCode="General">
                  <c:v>-3.4793716251936801E-4</c:v>
                </c:pt>
                <c:pt idx="3797" formatCode="General">
                  <c:v>-3.3231053450901002E-4</c:v>
                </c:pt>
                <c:pt idx="3798" formatCode="General">
                  <c:v>-3.4550044181891901E-4</c:v>
                </c:pt>
                <c:pt idx="3799" formatCode="General">
                  <c:v>-3.71547861957402E-4</c:v>
                </c:pt>
                <c:pt idx="3800" formatCode="General">
                  <c:v>-3.41309996978677E-4</c:v>
                </c:pt>
                <c:pt idx="3801" formatCode="General">
                  <c:v>-3.7211040826062299E-4</c:v>
                </c:pt>
                <c:pt idx="3802" formatCode="General">
                  <c:v>-3.7819083455731999E-4</c:v>
                </c:pt>
                <c:pt idx="3803" formatCode="General">
                  <c:v>-3.7182887713404399E-4</c:v>
                </c:pt>
                <c:pt idx="3804" formatCode="General">
                  <c:v>-3.71107736741474E-4</c:v>
                </c:pt>
                <c:pt idx="3805" formatCode="General">
                  <c:v>-3.4882974984660201E-4</c:v>
                </c:pt>
                <c:pt idx="3806" formatCode="General">
                  <c:v>-3.6975387655417197E-4</c:v>
                </c:pt>
                <c:pt idx="3807" formatCode="General">
                  <c:v>-3.6420678789380998E-4</c:v>
                </c:pt>
                <c:pt idx="3808" formatCode="General">
                  <c:v>-3.7289750110519799E-4</c:v>
                </c:pt>
                <c:pt idx="3809" formatCode="General">
                  <c:v>-3.6857428168411103E-4</c:v>
                </c:pt>
                <c:pt idx="3810" formatCode="General">
                  <c:v>-3.7925896796719798E-4</c:v>
                </c:pt>
                <c:pt idx="3811" formatCode="General">
                  <c:v>-3.4242295487139002E-4</c:v>
                </c:pt>
                <c:pt idx="3812" formatCode="General">
                  <c:v>-3.74832767479039E-4</c:v>
                </c:pt>
                <c:pt idx="3813" formatCode="General">
                  <c:v>-3.7879125279717801E-4</c:v>
                </c:pt>
                <c:pt idx="3814" formatCode="General">
                  <c:v>-3.6000710638332503E-4</c:v>
                </c:pt>
                <c:pt idx="3815" formatCode="General">
                  <c:v>-3.6499895615385401E-4</c:v>
                </c:pt>
                <c:pt idx="3816" formatCode="General">
                  <c:v>-3.8426123037025098E-4</c:v>
                </c:pt>
                <c:pt idx="3817" formatCode="General">
                  <c:v>-3.39851861336803E-4</c:v>
                </c:pt>
                <c:pt idx="3818" formatCode="General">
                  <c:v>-4.21160280471607E-4</c:v>
                </c:pt>
                <c:pt idx="3819" formatCode="General">
                  <c:v>-3.9612938740967699E-4</c:v>
                </c:pt>
                <c:pt idx="3820" formatCode="General">
                  <c:v>-3.7001595695821603E-4</c:v>
                </c:pt>
                <c:pt idx="3821" formatCode="General">
                  <c:v>-3.9641329928349802E-4</c:v>
                </c:pt>
                <c:pt idx="3822" formatCode="General">
                  <c:v>-3.87557770037752E-4</c:v>
                </c:pt>
                <c:pt idx="3823" formatCode="General">
                  <c:v>-3.4885496089370402E-4</c:v>
                </c:pt>
                <c:pt idx="3824" formatCode="General">
                  <c:v>-3.6109206884594802E-4</c:v>
                </c:pt>
                <c:pt idx="3825" formatCode="General">
                  <c:v>-3.7284738691506698E-4</c:v>
                </c:pt>
                <c:pt idx="3826" formatCode="General">
                  <c:v>-3.89750963027383E-4</c:v>
                </c:pt>
                <c:pt idx="3827" formatCode="General">
                  <c:v>-3.7769254765594197E-4</c:v>
                </c:pt>
                <c:pt idx="3828" formatCode="General">
                  <c:v>-3.5645359892367499E-4</c:v>
                </c:pt>
                <c:pt idx="3829" formatCode="General">
                  <c:v>-3.3553751063749801E-4</c:v>
                </c:pt>
                <c:pt idx="3830" formatCode="General">
                  <c:v>-3.5907372664964899E-4</c:v>
                </c:pt>
                <c:pt idx="3831" formatCode="General">
                  <c:v>-3.6822900147955902E-4</c:v>
                </c:pt>
                <c:pt idx="3832" formatCode="General">
                  <c:v>-3.8262271147828102E-4</c:v>
                </c:pt>
                <c:pt idx="3833" formatCode="General">
                  <c:v>-3.6820754277125698E-4</c:v>
                </c:pt>
                <c:pt idx="3834" formatCode="General">
                  <c:v>-3.6482200351910498E-4</c:v>
                </c:pt>
                <c:pt idx="3835" formatCode="General">
                  <c:v>-3.5511967665392401E-4</c:v>
                </c:pt>
                <c:pt idx="3836" formatCode="General">
                  <c:v>-3.79110353095072E-4</c:v>
                </c:pt>
                <c:pt idx="3837" formatCode="General">
                  <c:v>-3.8270940174610102E-4</c:v>
                </c:pt>
                <c:pt idx="3838" formatCode="General">
                  <c:v>-3.7128427597468998E-4</c:v>
                </c:pt>
                <c:pt idx="3839" formatCode="General">
                  <c:v>-3.5372850407323903E-4</c:v>
                </c:pt>
                <c:pt idx="3840" formatCode="General">
                  <c:v>-3.6679218961697301E-4</c:v>
                </c:pt>
                <c:pt idx="3841" formatCode="General">
                  <c:v>-3.4981955128575302E-4</c:v>
                </c:pt>
                <c:pt idx="3842" formatCode="General">
                  <c:v>-3.5054359512239199E-4</c:v>
                </c:pt>
                <c:pt idx="3843" formatCode="General">
                  <c:v>-3.4534157135988799E-4</c:v>
                </c:pt>
                <c:pt idx="3844" formatCode="General">
                  <c:v>-3.76950424019703E-4</c:v>
                </c:pt>
                <c:pt idx="3845" formatCode="General">
                  <c:v>-3.7026211752769401E-4</c:v>
                </c:pt>
                <c:pt idx="3846" formatCode="General">
                  <c:v>-3.6369208366232001E-4</c:v>
                </c:pt>
                <c:pt idx="3847" formatCode="General">
                  <c:v>-3.9153326653345298E-4</c:v>
                </c:pt>
                <c:pt idx="3848" formatCode="General">
                  <c:v>-3.8619722429788399E-4</c:v>
                </c:pt>
                <c:pt idx="3849" formatCode="General">
                  <c:v>-3.8335512910045298E-4</c:v>
                </c:pt>
                <c:pt idx="3850" formatCode="General">
                  <c:v>-3.4645382165125499E-4</c:v>
                </c:pt>
                <c:pt idx="3851" formatCode="General">
                  <c:v>-3.7412156449470499E-4</c:v>
                </c:pt>
                <c:pt idx="3852" formatCode="General">
                  <c:v>-3.8543377922599798E-4</c:v>
                </c:pt>
                <c:pt idx="3853" formatCode="General">
                  <c:v>-3.5220949664641402E-4</c:v>
                </c:pt>
                <c:pt idx="3854" formatCode="General">
                  <c:v>-3.3849713080771801E-4</c:v>
                </c:pt>
                <c:pt idx="3855" formatCode="General">
                  <c:v>-3.82725951231537E-4</c:v>
                </c:pt>
                <c:pt idx="3856" formatCode="General">
                  <c:v>-3.8735682829806799E-4</c:v>
                </c:pt>
                <c:pt idx="3857" formatCode="General">
                  <c:v>-3.4129978777471697E-4</c:v>
                </c:pt>
                <c:pt idx="3858" formatCode="General">
                  <c:v>-3.7973381064846599E-4</c:v>
                </c:pt>
                <c:pt idx="3859" formatCode="General">
                  <c:v>-3.5684383652983501E-4</c:v>
                </c:pt>
                <c:pt idx="3860" formatCode="General">
                  <c:v>-3.7943995783655901E-4</c:v>
                </c:pt>
                <c:pt idx="3861" formatCode="General">
                  <c:v>-3.8162916050445302E-4</c:v>
                </c:pt>
                <c:pt idx="3862" formatCode="General">
                  <c:v>-3.8485169406976099E-4</c:v>
                </c:pt>
                <c:pt idx="3863" formatCode="General">
                  <c:v>-3.8178287000404E-4</c:v>
                </c:pt>
                <c:pt idx="3864" formatCode="General">
                  <c:v>-3.8435338683230998E-4</c:v>
                </c:pt>
                <c:pt idx="3865" formatCode="General">
                  <c:v>-3.7970467842050897E-4</c:v>
                </c:pt>
                <c:pt idx="3866" formatCode="General">
                  <c:v>-3.7657877164672397E-4</c:v>
                </c:pt>
                <c:pt idx="3867" formatCode="General">
                  <c:v>-3.3751348698612998E-4</c:v>
                </c:pt>
                <c:pt idx="3868" formatCode="General">
                  <c:v>-3.28362203288497E-4</c:v>
                </c:pt>
                <c:pt idx="3869" formatCode="General">
                  <c:v>-3.3995169043140602E-4</c:v>
                </c:pt>
                <c:pt idx="3870" formatCode="General">
                  <c:v>-3.55507303967487E-4</c:v>
                </c:pt>
                <c:pt idx="3871" formatCode="General">
                  <c:v>-3.7327501610248198E-4</c:v>
                </c:pt>
                <c:pt idx="3872" formatCode="General">
                  <c:v>-3.6482456269866498E-4</c:v>
                </c:pt>
                <c:pt idx="3873" formatCode="General">
                  <c:v>-3.8130417145408699E-4</c:v>
                </c:pt>
                <c:pt idx="3874" formatCode="General">
                  <c:v>-4.0009320972577903E-4</c:v>
                </c:pt>
                <c:pt idx="3875" formatCode="General">
                  <c:v>-3.8642783069520902E-4</c:v>
                </c:pt>
                <c:pt idx="3876" formatCode="General">
                  <c:v>-3.6311790145170401E-4</c:v>
                </c:pt>
                <c:pt idx="3877" formatCode="General">
                  <c:v>-3.7619370066710299E-4</c:v>
                </c:pt>
                <c:pt idx="3878" formatCode="General">
                  <c:v>-3.7215236114074399E-4</c:v>
                </c:pt>
                <c:pt idx="3879" formatCode="General">
                  <c:v>-3.5003260168581398E-4</c:v>
                </c:pt>
                <c:pt idx="3880" formatCode="General">
                  <c:v>-3.4348771617719401E-4</c:v>
                </c:pt>
                <c:pt idx="3881" formatCode="General">
                  <c:v>-3.5482651991260102E-4</c:v>
                </c:pt>
                <c:pt idx="3882" formatCode="General">
                  <c:v>-3.4940594295021098E-4</c:v>
                </c:pt>
                <c:pt idx="3883" formatCode="General">
                  <c:v>-3.4132442421450402E-4</c:v>
                </c:pt>
                <c:pt idx="3884" formatCode="General">
                  <c:v>-3.5794594566890102E-4</c:v>
                </c:pt>
                <c:pt idx="3885" formatCode="General">
                  <c:v>-3.8409192756339001E-4</c:v>
                </c:pt>
                <c:pt idx="3886" formatCode="General">
                  <c:v>-3.9487686472668799E-4</c:v>
                </c:pt>
                <c:pt idx="3887" formatCode="General">
                  <c:v>-3.5021099870822202E-4</c:v>
                </c:pt>
                <c:pt idx="3888" formatCode="General">
                  <c:v>-3.3942255348257599E-4</c:v>
                </c:pt>
                <c:pt idx="3889" formatCode="General">
                  <c:v>-3.7794886096049698E-4</c:v>
                </c:pt>
                <c:pt idx="3890" formatCode="General">
                  <c:v>-3.8019511818126301E-4</c:v>
                </c:pt>
                <c:pt idx="3891" formatCode="General">
                  <c:v>-3.6944328016490799E-4</c:v>
                </c:pt>
                <c:pt idx="3892" formatCode="General">
                  <c:v>-3.5458936442235399E-4</c:v>
                </c:pt>
                <c:pt idx="3893" formatCode="General">
                  <c:v>-3.7859736032019501E-4</c:v>
                </c:pt>
                <c:pt idx="3894" formatCode="General">
                  <c:v>-3.8516826713954499E-4</c:v>
                </c:pt>
                <c:pt idx="3895" formatCode="General">
                  <c:v>-3.7019495821400598E-4</c:v>
                </c:pt>
                <c:pt idx="3896" formatCode="General">
                  <c:v>-3.5334838407800298E-4</c:v>
                </c:pt>
                <c:pt idx="3897" formatCode="General">
                  <c:v>-3.8659014033620497E-4</c:v>
                </c:pt>
                <c:pt idx="3898" formatCode="General">
                  <c:v>-4.1040329752963E-4</c:v>
                </c:pt>
                <c:pt idx="3899" formatCode="General">
                  <c:v>-3.6208831399983502E-4</c:v>
                </c:pt>
                <c:pt idx="3900" formatCode="General">
                  <c:v>-3.5899412244295E-4</c:v>
                </c:pt>
                <c:pt idx="3901" formatCode="General">
                  <c:v>-3.89310960298638E-4</c:v>
                </c:pt>
                <c:pt idx="3902" formatCode="General">
                  <c:v>-3.5796615876437701E-4</c:v>
                </c:pt>
                <c:pt idx="3903" formatCode="General">
                  <c:v>-3.6269613643932801E-4</c:v>
                </c:pt>
                <c:pt idx="3904" formatCode="General">
                  <c:v>-3.75267867994784E-4</c:v>
                </c:pt>
                <c:pt idx="3905" formatCode="General">
                  <c:v>-3.6597303463008403E-4</c:v>
                </c:pt>
                <c:pt idx="3906" formatCode="General">
                  <c:v>-3.65525324328296E-4</c:v>
                </c:pt>
                <c:pt idx="3907" formatCode="General">
                  <c:v>-3.8065732734566399E-4</c:v>
                </c:pt>
                <c:pt idx="3908" formatCode="General">
                  <c:v>-3.6053170704564998E-4</c:v>
                </c:pt>
                <c:pt idx="3909" formatCode="General">
                  <c:v>-3.58803750639638E-4</c:v>
                </c:pt>
                <c:pt idx="3910" formatCode="General">
                  <c:v>-3.5640760423003801E-4</c:v>
                </c:pt>
                <c:pt idx="3911" formatCode="General">
                  <c:v>-3.6815395124050501E-4</c:v>
                </c:pt>
                <c:pt idx="3912" formatCode="General">
                  <c:v>-3.40860217361129E-4</c:v>
                </c:pt>
                <c:pt idx="3913" formatCode="General">
                  <c:v>-3.6008049554762299E-4</c:v>
                </c:pt>
                <c:pt idx="3914" formatCode="General">
                  <c:v>-4.1055431150876598E-4</c:v>
                </c:pt>
                <c:pt idx="3915" formatCode="General">
                  <c:v>-3.7802373421436998E-4</c:v>
                </c:pt>
                <c:pt idx="3916" formatCode="General">
                  <c:v>-3.7107044080590299E-4</c:v>
                </c:pt>
                <c:pt idx="3917" formatCode="General">
                  <c:v>-3.7457788963473699E-4</c:v>
                </c:pt>
                <c:pt idx="3918" formatCode="General">
                  <c:v>-3.5513525874952302E-4</c:v>
                </c:pt>
                <c:pt idx="3919" formatCode="General">
                  <c:v>-3.9205572134585098E-4</c:v>
                </c:pt>
                <c:pt idx="3920" formatCode="General">
                  <c:v>-3.5169908012686897E-4</c:v>
                </c:pt>
                <c:pt idx="3921" formatCode="General">
                  <c:v>-3.96688673358903E-4</c:v>
                </c:pt>
                <c:pt idx="3922" formatCode="General">
                  <c:v>-3.7064722064661002E-4</c:v>
                </c:pt>
                <c:pt idx="3923" formatCode="General">
                  <c:v>-3.6896801966267699E-4</c:v>
                </c:pt>
                <c:pt idx="3924" formatCode="General">
                  <c:v>-3.9456036049670499E-4</c:v>
                </c:pt>
                <c:pt idx="3925" formatCode="General">
                  <c:v>-3.9634638730821502E-4</c:v>
                </c:pt>
                <c:pt idx="3926" formatCode="General">
                  <c:v>-3.9805439758583199E-4</c:v>
                </c:pt>
                <c:pt idx="3927" formatCode="General">
                  <c:v>-3.5479137985033697E-4</c:v>
                </c:pt>
                <c:pt idx="3928" formatCode="General">
                  <c:v>-3.73010523609986E-4</c:v>
                </c:pt>
                <c:pt idx="3929" formatCode="General">
                  <c:v>-3.99601654887269E-4</c:v>
                </c:pt>
                <c:pt idx="3930" formatCode="General">
                  <c:v>-3.8963620260873199E-4</c:v>
                </c:pt>
                <c:pt idx="3931" formatCode="General">
                  <c:v>-3.7413872223083199E-4</c:v>
                </c:pt>
                <c:pt idx="3932" formatCode="General">
                  <c:v>-3.8728990267512098E-4</c:v>
                </c:pt>
                <c:pt idx="3933" formatCode="General">
                  <c:v>-4.1163886929419802E-4</c:v>
                </c:pt>
                <c:pt idx="3934" formatCode="General">
                  <c:v>-3.9515082465519101E-4</c:v>
                </c:pt>
                <c:pt idx="3935" formatCode="General">
                  <c:v>-3.5799805409245501E-4</c:v>
                </c:pt>
                <c:pt idx="3936" formatCode="General">
                  <c:v>-3.6939778399876103E-4</c:v>
                </c:pt>
                <c:pt idx="3937" formatCode="General">
                  <c:v>-4.0334277310953998E-4</c:v>
                </c:pt>
                <c:pt idx="3938" formatCode="General">
                  <c:v>-4.2766876093036101E-4</c:v>
                </c:pt>
                <c:pt idx="3939" formatCode="General">
                  <c:v>-3.6509933416275099E-4</c:v>
                </c:pt>
                <c:pt idx="3940" formatCode="General">
                  <c:v>-3.5839901014086799E-4</c:v>
                </c:pt>
                <c:pt idx="3941" formatCode="General">
                  <c:v>-3.7100537054778499E-4</c:v>
                </c:pt>
                <c:pt idx="3942" formatCode="General">
                  <c:v>-3.7504459694671802E-4</c:v>
                </c:pt>
                <c:pt idx="3943" formatCode="General">
                  <c:v>-3.42021575179416E-4</c:v>
                </c:pt>
                <c:pt idx="3944" formatCode="General">
                  <c:v>-3.7428024098410702E-4</c:v>
                </c:pt>
                <c:pt idx="3945" formatCode="General">
                  <c:v>-3.7162914815450202E-4</c:v>
                </c:pt>
                <c:pt idx="3946" formatCode="General">
                  <c:v>-3.7843839419816102E-4</c:v>
                </c:pt>
                <c:pt idx="3947" formatCode="General">
                  <c:v>-4.2459749750798899E-4</c:v>
                </c:pt>
                <c:pt idx="3948" formatCode="General">
                  <c:v>-4.1084166575161102E-4</c:v>
                </c:pt>
                <c:pt idx="3949" formatCode="General">
                  <c:v>-4.0052195799923098E-4</c:v>
                </c:pt>
                <c:pt idx="3950" formatCode="General">
                  <c:v>-3.6235077385421102E-4</c:v>
                </c:pt>
                <c:pt idx="3951" formatCode="General">
                  <c:v>-3.9658222436578E-4</c:v>
                </c:pt>
                <c:pt idx="3952" formatCode="General">
                  <c:v>-3.5294171916850899E-4</c:v>
                </c:pt>
                <c:pt idx="3953" formatCode="General">
                  <c:v>-3.9410515721205903E-4</c:v>
                </c:pt>
                <c:pt idx="3954" formatCode="General">
                  <c:v>-3.7229588922089502E-4</c:v>
                </c:pt>
                <c:pt idx="3955" formatCode="General">
                  <c:v>-3.9713649372035201E-4</c:v>
                </c:pt>
                <c:pt idx="3956" formatCode="General">
                  <c:v>-3.8341516016832599E-4</c:v>
                </c:pt>
                <c:pt idx="3957" formatCode="General">
                  <c:v>-3.7830110249998901E-4</c:v>
                </c:pt>
                <c:pt idx="3958" formatCode="General">
                  <c:v>-3.6629658128586401E-4</c:v>
                </c:pt>
                <c:pt idx="3959" formatCode="General">
                  <c:v>-4.1866970596860902E-4</c:v>
                </c:pt>
                <c:pt idx="3960" formatCode="General">
                  <c:v>-3.64881129635347E-4</c:v>
                </c:pt>
                <c:pt idx="3961" formatCode="General">
                  <c:v>-3.5983831522216198E-4</c:v>
                </c:pt>
                <c:pt idx="3962" formatCode="General">
                  <c:v>-3.7053871270570799E-4</c:v>
                </c:pt>
                <c:pt idx="3963" formatCode="General">
                  <c:v>-3.6856572715698302E-4</c:v>
                </c:pt>
                <c:pt idx="3964" formatCode="General">
                  <c:v>-4.0829956907072201E-4</c:v>
                </c:pt>
                <c:pt idx="3965" formatCode="General">
                  <c:v>-3.7746532035251302E-4</c:v>
                </c:pt>
                <c:pt idx="3966" formatCode="General">
                  <c:v>-3.7779651360002E-4</c:v>
                </c:pt>
                <c:pt idx="3967" formatCode="General">
                  <c:v>-3.70553542492731E-4</c:v>
                </c:pt>
                <c:pt idx="3968" formatCode="General">
                  <c:v>-3.5767178657800401E-4</c:v>
                </c:pt>
                <c:pt idx="3969" formatCode="General">
                  <c:v>-3.90541373689136E-4</c:v>
                </c:pt>
                <c:pt idx="3970" formatCode="General">
                  <c:v>-4.1749949763099202E-4</c:v>
                </c:pt>
                <c:pt idx="3971" formatCode="General">
                  <c:v>-3.84630029462717E-4</c:v>
                </c:pt>
                <c:pt idx="3972" formatCode="General">
                  <c:v>-3.81572289372593E-4</c:v>
                </c:pt>
                <c:pt idx="3973" formatCode="General">
                  <c:v>-3.6121226538626599E-4</c:v>
                </c:pt>
                <c:pt idx="3974" formatCode="General">
                  <c:v>-3.7664892917818902E-4</c:v>
                </c:pt>
                <c:pt idx="3975" formatCode="General">
                  <c:v>-3.8221691843487801E-4</c:v>
                </c:pt>
                <c:pt idx="3976" formatCode="General">
                  <c:v>-4.0959121187261201E-4</c:v>
                </c:pt>
                <c:pt idx="3977" formatCode="General">
                  <c:v>-3.7265769261798503E-4</c:v>
                </c:pt>
                <c:pt idx="3978" formatCode="General">
                  <c:v>-3.9238310428090802E-4</c:v>
                </c:pt>
                <c:pt idx="3979" formatCode="General">
                  <c:v>-3.6843481132601299E-4</c:v>
                </c:pt>
                <c:pt idx="3980" formatCode="General">
                  <c:v>-3.6526900935025802E-4</c:v>
                </c:pt>
                <c:pt idx="3981" formatCode="General">
                  <c:v>-3.4645983211245199E-4</c:v>
                </c:pt>
                <c:pt idx="3982" formatCode="General">
                  <c:v>-3.63727815122994E-4</c:v>
                </c:pt>
                <c:pt idx="3983" formatCode="General">
                  <c:v>-3.8051156808750601E-4</c:v>
                </c:pt>
                <c:pt idx="3984" formatCode="General">
                  <c:v>-3.7693313060967897E-4</c:v>
                </c:pt>
                <c:pt idx="3985" formatCode="General">
                  <c:v>-3.60369303095619E-4</c:v>
                </c:pt>
                <c:pt idx="3986" formatCode="General">
                  <c:v>-3.84818354158374E-4</c:v>
                </c:pt>
                <c:pt idx="3987" formatCode="General">
                  <c:v>-3.6328320958817098E-4</c:v>
                </c:pt>
                <c:pt idx="3988" formatCode="General">
                  <c:v>-3.93215464140981E-4</c:v>
                </c:pt>
                <c:pt idx="3989" formatCode="General">
                  <c:v>-3.9019747465633898E-4</c:v>
                </c:pt>
                <c:pt idx="3990" formatCode="General">
                  <c:v>-3.9798559994089498E-4</c:v>
                </c:pt>
                <c:pt idx="3991" formatCode="General">
                  <c:v>-3.7427200879612402E-4</c:v>
                </c:pt>
                <c:pt idx="3992" formatCode="General">
                  <c:v>-3.6954187980425802E-4</c:v>
                </c:pt>
                <c:pt idx="3993" formatCode="General">
                  <c:v>-3.8421657699891099E-4</c:v>
                </c:pt>
                <c:pt idx="3994" formatCode="General">
                  <c:v>-3.5332241371113403E-4</c:v>
                </c:pt>
                <c:pt idx="3995" formatCode="General">
                  <c:v>-3.7224537277858702E-4</c:v>
                </c:pt>
                <c:pt idx="3996" formatCode="General">
                  <c:v>-3.4505595486971502E-4</c:v>
                </c:pt>
                <c:pt idx="3997" formatCode="General">
                  <c:v>-3.9032458063066399E-4</c:v>
                </c:pt>
                <c:pt idx="3998" formatCode="General">
                  <c:v>-3.9350586007706598E-4</c:v>
                </c:pt>
                <c:pt idx="3999" formatCode="General">
                  <c:v>-3.8321505497347099E-4</c:v>
                </c:pt>
                <c:pt idx="4000" formatCode="General">
                  <c:v>-3.8341572329539798E-4</c:v>
                </c:pt>
                <c:pt idx="4001" formatCode="General">
                  <c:v>-3.8798111637336599E-4</c:v>
                </c:pt>
                <c:pt idx="4002" formatCode="General">
                  <c:v>-4.2694451226486698E-4</c:v>
                </c:pt>
                <c:pt idx="4003" formatCode="General">
                  <c:v>-3.8093650336179101E-4</c:v>
                </c:pt>
                <c:pt idx="4004" formatCode="General">
                  <c:v>-3.5505252355303699E-4</c:v>
                </c:pt>
                <c:pt idx="4005" formatCode="General">
                  <c:v>-3.6108697032234699E-4</c:v>
                </c:pt>
                <c:pt idx="4006" formatCode="General">
                  <c:v>-3.8350755257554402E-4</c:v>
                </c:pt>
                <c:pt idx="4007" formatCode="General">
                  <c:v>-3.6893618851902899E-4</c:v>
                </c:pt>
                <c:pt idx="4008" formatCode="General">
                  <c:v>-4.0886138195207202E-4</c:v>
                </c:pt>
                <c:pt idx="4009" formatCode="General">
                  <c:v>-3.8550089505083401E-4</c:v>
                </c:pt>
                <c:pt idx="4010" formatCode="General">
                  <c:v>-3.6962987929505198E-4</c:v>
                </c:pt>
                <c:pt idx="4011" formatCode="General">
                  <c:v>-3.8022790523119601E-4</c:v>
                </c:pt>
                <c:pt idx="4012" formatCode="General">
                  <c:v>-3.8426694391112799E-4</c:v>
                </c:pt>
                <c:pt idx="4013" formatCode="General">
                  <c:v>-3.6589809986703399E-4</c:v>
                </c:pt>
                <c:pt idx="4014" formatCode="General">
                  <c:v>-3.66176273884596E-4</c:v>
                </c:pt>
                <c:pt idx="4015" formatCode="General">
                  <c:v>-3.9277040753421798E-4</c:v>
                </c:pt>
                <c:pt idx="4016" formatCode="General">
                  <c:v>-3.5866846891197699E-4</c:v>
                </c:pt>
                <c:pt idx="4017" formatCode="General">
                  <c:v>-3.4734591561429103E-4</c:v>
                </c:pt>
                <c:pt idx="4018" formatCode="General">
                  <c:v>-4.0690314913836102E-4</c:v>
                </c:pt>
                <c:pt idx="4019" formatCode="General">
                  <c:v>-3.5356344262047103E-4</c:v>
                </c:pt>
                <c:pt idx="4020" formatCode="General">
                  <c:v>-3.7591841593702E-4</c:v>
                </c:pt>
                <c:pt idx="4021" formatCode="General">
                  <c:v>-3.70803153615531E-4</c:v>
                </c:pt>
                <c:pt idx="4022" formatCode="General">
                  <c:v>-3.5732991454746102E-4</c:v>
                </c:pt>
                <c:pt idx="4023" formatCode="General">
                  <c:v>-3.7904147604538399E-4</c:v>
                </c:pt>
                <c:pt idx="4024" formatCode="General">
                  <c:v>-3.6853392026674398E-4</c:v>
                </c:pt>
                <c:pt idx="4025" formatCode="General">
                  <c:v>-3.7954028138246202E-4</c:v>
                </c:pt>
                <c:pt idx="4026" formatCode="General">
                  <c:v>-3.9714748843406499E-4</c:v>
                </c:pt>
                <c:pt idx="4027" formatCode="General">
                  <c:v>-4.0072755291999199E-4</c:v>
                </c:pt>
                <c:pt idx="4028" formatCode="General">
                  <c:v>-3.7345567949648498E-4</c:v>
                </c:pt>
                <c:pt idx="4029" formatCode="General">
                  <c:v>-4.2563484632799102E-4</c:v>
                </c:pt>
                <c:pt idx="4030" formatCode="General">
                  <c:v>-3.7623648057112202E-4</c:v>
                </c:pt>
                <c:pt idx="4031" formatCode="General">
                  <c:v>-3.9000815051511498E-4</c:v>
                </c:pt>
                <c:pt idx="4032" formatCode="General">
                  <c:v>-3.6335436514759503E-4</c:v>
                </c:pt>
                <c:pt idx="4033" formatCode="General">
                  <c:v>-3.5515498071034301E-4</c:v>
                </c:pt>
                <c:pt idx="4034" formatCode="General">
                  <c:v>-3.9216526815640402E-4</c:v>
                </c:pt>
                <c:pt idx="4035" formatCode="General">
                  <c:v>-4.02301268327326E-4</c:v>
                </c:pt>
                <c:pt idx="4036" formatCode="General">
                  <c:v>-3.9075694991780498E-4</c:v>
                </c:pt>
                <c:pt idx="4037" formatCode="General">
                  <c:v>-3.8449064901531699E-4</c:v>
                </c:pt>
                <c:pt idx="4038" formatCode="General">
                  <c:v>-3.67711541331069E-4</c:v>
                </c:pt>
                <c:pt idx="4039" formatCode="General">
                  <c:v>-3.5952974009580699E-4</c:v>
                </c:pt>
                <c:pt idx="4040" formatCode="General">
                  <c:v>-4.0525995784922701E-4</c:v>
                </c:pt>
                <c:pt idx="4041" formatCode="General">
                  <c:v>-3.7890032448936701E-4</c:v>
                </c:pt>
                <c:pt idx="4042" formatCode="General">
                  <c:v>-4.05773759181178E-4</c:v>
                </c:pt>
                <c:pt idx="4043" formatCode="General">
                  <c:v>-4.0643520875407102E-4</c:v>
                </c:pt>
                <c:pt idx="4044" formatCode="General">
                  <c:v>-4.32873961034392E-4</c:v>
                </c:pt>
                <c:pt idx="4045" formatCode="General">
                  <c:v>-3.8343313019183802E-4</c:v>
                </c:pt>
                <c:pt idx="4046" formatCode="General">
                  <c:v>-4.3027314589106101E-4</c:v>
                </c:pt>
                <c:pt idx="4047" formatCode="General">
                  <c:v>-3.9295181710396202E-4</c:v>
                </c:pt>
                <c:pt idx="4048" formatCode="General">
                  <c:v>-4.0675345777888E-4</c:v>
                </c:pt>
                <c:pt idx="4049" formatCode="General">
                  <c:v>-3.81596843844519E-4</c:v>
                </c:pt>
                <c:pt idx="4050" formatCode="General">
                  <c:v>-3.5620944411703201E-4</c:v>
                </c:pt>
                <c:pt idx="4051" formatCode="General">
                  <c:v>-3.76581635349407E-4</c:v>
                </c:pt>
                <c:pt idx="4052" formatCode="General">
                  <c:v>-3.5306820534383298E-4</c:v>
                </c:pt>
                <c:pt idx="4053" formatCode="General">
                  <c:v>-3.3541095439916101E-4</c:v>
                </c:pt>
                <c:pt idx="4054" formatCode="General">
                  <c:v>-3.63713760278808E-4</c:v>
                </c:pt>
                <c:pt idx="4055" formatCode="General">
                  <c:v>-3.9110788382110801E-4</c:v>
                </c:pt>
                <c:pt idx="4056" formatCode="General">
                  <c:v>-3.7649772380214598E-4</c:v>
                </c:pt>
                <c:pt idx="4057" formatCode="General">
                  <c:v>-3.7695902842459699E-4</c:v>
                </c:pt>
                <c:pt idx="4058" formatCode="General">
                  <c:v>-3.8820604820516999E-4</c:v>
                </c:pt>
                <c:pt idx="4059" formatCode="General">
                  <c:v>-3.9892398988905303E-4</c:v>
                </c:pt>
                <c:pt idx="4060" formatCode="General">
                  <c:v>-3.6056592447807599E-4</c:v>
                </c:pt>
                <c:pt idx="4061" formatCode="General">
                  <c:v>-3.95273677783669E-4</c:v>
                </c:pt>
                <c:pt idx="4062" formatCode="General">
                  <c:v>-3.7379227579470903E-4</c:v>
                </c:pt>
                <c:pt idx="4063" formatCode="General">
                  <c:v>-4.2135442167177999E-4</c:v>
                </c:pt>
                <c:pt idx="4064" formatCode="General">
                  <c:v>-3.7476117375211901E-4</c:v>
                </c:pt>
                <c:pt idx="4065" formatCode="General">
                  <c:v>-3.6631147666452602E-4</c:v>
                </c:pt>
                <c:pt idx="4066" formatCode="General">
                  <c:v>-3.69050101052445E-4</c:v>
                </c:pt>
                <c:pt idx="4067" formatCode="General">
                  <c:v>-3.7201407683224E-4</c:v>
                </c:pt>
                <c:pt idx="4068" formatCode="General">
                  <c:v>-3.7256434109274599E-4</c:v>
                </c:pt>
                <c:pt idx="4069" formatCode="General">
                  <c:v>-3.55311191701521E-4</c:v>
                </c:pt>
                <c:pt idx="4070" formatCode="General">
                  <c:v>-4.10260402492655E-4</c:v>
                </c:pt>
                <c:pt idx="4071" formatCode="General">
                  <c:v>-3.7684972280491099E-4</c:v>
                </c:pt>
                <c:pt idx="4072" formatCode="General">
                  <c:v>-3.95346695209002E-4</c:v>
                </c:pt>
                <c:pt idx="4073" formatCode="General">
                  <c:v>-4.10809680928748E-4</c:v>
                </c:pt>
                <c:pt idx="4074" formatCode="General">
                  <c:v>-3.7331413078886598E-4</c:v>
                </c:pt>
                <c:pt idx="4075" formatCode="General">
                  <c:v>-3.9244667493443399E-4</c:v>
                </c:pt>
                <c:pt idx="4076" formatCode="General">
                  <c:v>-4.0412732575025799E-4</c:v>
                </c:pt>
                <c:pt idx="4077" formatCode="General">
                  <c:v>-4.06356520688343E-4</c:v>
                </c:pt>
                <c:pt idx="4078" formatCode="General">
                  <c:v>-3.8391528050764898E-4</c:v>
                </c:pt>
                <c:pt idx="4079" formatCode="General">
                  <c:v>-3.6218203942613001E-4</c:v>
                </c:pt>
                <c:pt idx="4080" formatCode="General">
                  <c:v>-3.7706996452474399E-4</c:v>
                </c:pt>
                <c:pt idx="4081" formatCode="General">
                  <c:v>-3.77721550276364E-4</c:v>
                </c:pt>
                <c:pt idx="4082" formatCode="General">
                  <c:v>-3.6397703292593501E-4</c:v>
                </c:pt>
                <c:pt idx="4083" formatCode="General">
                  <c:v>-3.70942226826343E-4</c:v>
                </c:pt>
                <c:pt idx="4084" formatCode="General">
                  <c:v>-3.6390132655013499E-4</c:v>
                </c:pt>
                <c:pt idx="4085" formatCode="General">
                  <c:v>-3.8498168133489698E-4</c:v>
                </c:pt>
                <c:pt idx="4086" formatCode="General">
                  <c:v>-4.4092572362173198E-4</c:v>
                </c:pt>
                <c:pt idx="4087" formatCode="General">
                  <c:v>-3.6448317953616401E-4</c:v>
                </c:pt>
                <c:pt idx="4088" formatCode="General">
                  <c:v>-3.5807153295246803E-4</c:v>
                </c:pt>
                <c:pt idx="4089" formatCode="General">
                  <c:v>-3.5919984203798501E-4</c:v>
                </c:pt>
                <c:pt idx="4090" formatCode="General">
                  <c:v>-4.1008038139999601E-4</c:v>
                </c:pt>
                <c:pt idx="4091" formatCode="General">
                  <c:v>-4.1004443701019998E-4</c:v>
                </c:pt>
                <c:pt idx="4092" formatCode="General">
                  <c:v>-3.6133975355008899E-4</c:v>
                </c:pt>
                <c:pt idx="4093" formatCode="General">
                  <c:v>-3.97839906557368E-4</c:v>
                </c:pt>
                <c:pt idx="4094" formatCode="General">
                  <c:v>-3.7970859672916497E-4</c:v>
                </c:pt>
                <c:pt idx="4095" formatCode="General">
                  <c:v>-3.7461130161212997E-4</c:v>
                </c:pt>
                <c:pt idx="4096" formatCode="General">
                  <c:v>-3.61887217323307E-4</c:v>
                </c:pt>
                <c:pt idx="4097" formatCode="General">
                  <c:v>-3.8297009116850498E-4</c:v>
                </c:pt>
                <c:pt idx="4098" formatCode="General">
                  <c:v>-3.5353407090633697E-4</c:v>
                </c:pt>
                <c:pt idx="4099" formatCode="General">
                  <c:v>-3.53371410712195E-4</c:v>
                </c:pt>
                <c:pt idx="4100" formatCode="General">
                  <c:v>-3.9701494612964301E-4</c:v>
                </c:pt>
                <c:pt idx="4101" formatCode="General">
                  <c:v>-3.8470933477307098E-4</c:v>
                </c:pt>
                <c:pt idx="4102" formatCode="General">
                  <c:v>-3.6228929682666499E-4</c:v>
                </c:pt>
                <c:pt idx="4103" formatCode="General">
                  <c:v>-3.9596525126433499E-4</c:v>
                </c:pt>
                <c:pt idx="4104" formatCode="General">
                  <c:v>-3.8303374147935802E-4</c:v>
                </c:pt>
                <c:pt idx="4105" formatCode="General">
                  <c:v>-3.9508489128743202E-4</c:v>
                </c:pt>
                <c:pt idx="4106" formatCode="General">
                  <c:v>-3.9825631597511802E-4</c:v>
                </c:pt>
                <c:pt idx="4107" formatCode="General">
                  <c:v>-3.6237873705735499E-4</c:v>
                </c:pt>
                <c:pt idx="4108" formatCode="General">
                  <c:v>-4.0271970569689697E-4</c:v>
                </c:pt>
                <c:pt idx="4109" formatCode="General">
                  <c:v>-3.7542964190525902E-4</c:v>
                </c:pt>
                <c:pt idx="4110" formatCode="General">
                  <c:v>-3.79199818428931E-4</c:v>
                </c:pt>
                <c:pt idx="4111" formatCode="General">
                  <c:v>-3.54974073526181E-4</c:v>
                </c:pt>
                <c:pt idx="4112" formatCode="General">
                  <c:v>-4.03868810444004E-4</c:v>
                </c:pt>
                <c:pt idx="4113" formatCode="General">
                  <c:v>-3.7916645249330499E-4</c:v>
                </c:pt>
                <c:pt idx="4114" formatCode="General">
                  <c:v>-3.4911232115679999E-4</c:v>
                </c:pt>
                <c:pt idx="4115" formatCode="General">
                  <c:v>-3.7360909100598601E-4</c:v>
                </c:pt>
                <c:pt idx="4116" formatCode="General">
                  <c:v>-3.6896355570430498E-4</c:v>
                </c:pt>
                <c:pt idx="4117" formatCode="General">
                  <c:v>-3.7117940957731701E-4</c:v>
                </c:pt>
                <c:pt idx="4118" formatCode="General">
                  <c:v>-3.9433767787111799E-4</c:v>
                </c:pt>
                <c:pt idx="4119" formatCode="General">
                  <c:v>-3.6226829529447101E-4</c:v>
                </c:pt>
                <c:pt idx="4120" formatCode="General">
                  <c:v>-3.8649555208418099E-4</c:v>
                </c:pt>
                <c:pt idx="4121" formatCode="General">
                  <c:v>-3.6919521207242001E-4</c:v>
                </c:pt>
                <c:pt idx="4122" formatCode="General">
                  <c:v>-3.6208626843739098E-4</c:v>
                </c:pt>
                <c:pt idx="4123" formatCode="General">
                  <c:v>-3.8365939289597601E-4</c:v>
                </c:pt>
                <c:pt idx="4124" formatCode="General">
                  <c:v>-3.8123677716824899E-4</c:v>
                </c:pt>
                <c:pt idx="4125" formatCode="General">
                  <c:v>-3.7378907515203203E-4</c:v>
                </c:pt>
                <c:pt idx="4126" formatCode="General">
                  <c:v>-3.8953891000051899E-4</c:v>
                </c:pt>
                <c:pt idx="4127" formatCode="General">
                  <c:v>-3.9886094240406902E-4</c:v>
                </c:pt>
                <c:pt idx="4128" formatCode="General">
                  <c:v>-3.7938295321330602E-4</c:v>
                </c:pt>
                <c:pt idx="4129" formatCode="General">
                  <c:v>-4.0374064358551299E-4</c:v>
                </c:pt>
                <c:pt idx="4130" formatCode="General">
                  <c:v>-3.5728206821954199E-4</c:v>
                </c:pt>
                <c:pt idx="4131" formatCode="General">
                  <c:v>-3.6145002987269999E-4</c:v>
                </c:pt>
                <c:pt idx="4132" formatCode="General">
                  <c:v>-3.7311783687197998E-4</c:v>
                </c:pt>
                <c:pt idx="4133" formatCode="General">
                  <c:v>-4.03582838086544E-4</c:v>
                </c:pt>
                <c:pt idx="4134" formatCode="General">
                  <c:v>-3.7462407044422098E-4</c:v>
                </c:pt>
                <c:pt idx="4135" formatCode="General">
                  <c:v>-3.5459099419499099E-4</c:v>
                </c:pt>
                <c:pt idx="4136" formatCode="General">
                  <c:v>-3.8812888060339398E-4</c:v>
                </c:pt>
                <c:pt idx="4137" formatCode="General">
                  <c:v>-3.9493341924616798E-4</c:v>
                </c:pt>
                <c:pt idx="4138" formatCode="General">
                  <c:v>-3.8445754719983503E-4</c:v>
                </c:pt>
                <c:pt idx="4139" formatCode="General">
                  <c:v>-3.7430839146104198E-4</c:v>
                </c:pt>
                <c:pt idx="4140" formatCode="General">
                  <c:v>-3.8660615226592898E-4</c:v>
                </c:pt>
                <c:pt idx="4141" formatCode="General">
                  <c:v>-4.1557298572262002E-4</c:v>
                </c:pt>
                <c:pt idx="4142" formatCode="General">
                  <c:v>-4.1026497271468899E-4</c:v>
                </c:pt>
                <c:pt idx="4143" formatCode="General">
                  <c:v>-3.7867936080328399E-4</c:v>
                </c:pt>
                <c:pt idx="4144" formatCode="General">
                  <c:v>-3.7351218138139899E-4</c:v>
                </c:pt>
                <c:pt idx="4145" formatCode="General">
                  <c:v>-3.51278598599406E-4</c:v>
                </c:pt>
                <c:pt idx="4146" formatCode="General">
                  <c:v>-3.8479754563710698E-4</c:v>
                </c:pt>
                <c:pt idx="4147" formatCode="General">
                  <c:v>-4.3090771564252599E-4</c:v>
                </c:pt>
                <c:pt idx="4148" formatCode="General">
                  <c:v>-3.5794369295101899E-4</c:v>
                </c:pt>
                <c:pt idx="4149" formatCode="General">
                  <c:v>-3.6825444143903798E-4</c:v>
                </c:pt>
                <c:pt idx="4150" formatCode="General">
                  <c:v>-3.8853984901148002E-4</c:v>
                </c:pt>
                <c:pt idx="4151" formatCode="General">
                  <c:v>-3.8913983561847198E-4</c:v>
                </c:pt>
                <c:pt idx="4152" formatCode="General">
                  <c:v>-3.87399392890381E-4</c:v>
                </c:pt>
                <c:pt idx="4153" formatCode="General">
                  <c:v>-4.0316370085061599E-4</c:v>
                </c:pt>
                <c:pt idx="4154" formatCode="General">
                  <c:v>-4.0149859841860202E-4</c:v>
                </c:pt>
                <c:pt idx="4155" formatCode="General">
                  <c:v>-3.8335641005433099E-4</c:v>
                </c:pt>
                <c:pt idx="4156" formatCode="General">
                  <c:v>-3.3605418747007301E-4</c:v>
                </c:pt>
                <c:pt idx="4157" formatCode="General">
                  <c:v>-3.8488002618420101E-4</c:v>
                </c:pt>
                <c:pt idx="4158" formatCode="General">
                  <c:v>-3.8992007159609102E-4</c:v>
                </c:pt>
                <c:pt idx="4159" formatCode="General">
                  <c:v>-4.4257519253566602E-4</c:v>
                </c:pt>
                <c:pt idx="4160" formatCode="General">
                  <c:v>-3.9239219471819299E-4</c:v>
                </c:pt>
                <c:pt idx="4161" formatCode="General">
                  <c:v>-3.6095191032893401E-4</c:v>
                </c:pt>
                <c:pt idx="4162" formatCode="General">
                  <c:v>-3.7856384478714199E-4</c:v>
                </c:pt>
                <c:pt idx="4163" formatCode="General">
                  <c:v>-3.73538821399524E-4</c:v>
                </c:pt>
                <c:pt idx="4164" formatCode="General">
                  <c:v>-3.5358080959052698E-4</c:v>
                </c:pt>
                <c:pt idx="4165" formatCode="General">
                  <c:v>-3.8810390827975099E-4</c:v>
                </c:pt>
                <c:pt idx="4166" formatCode="General">
                  <c:v>-3.9259541405294198E-4</c:v>
                </c:pt>
                <c:pt idx="4167" formatCode="General">
                  <c:v>-4.1413844276284699E-4</c:v>
                </c:pt>
                <c:pt idx="4168" formatCode="General">
                  <c:v>-3.9501882635853799E-4</c:v>
                </c:pt>
                <c:pt idx="4169" formatCode="General">
                  <c:v>-3.7778460006279398E-4</c:v>
                </c:pt>
                <c:pt idx="4170" formatCode="General">
                  <c:v>-3.6046318555502203E-4</c:v>
                </c:pt>
                <c:pt idx="4171" formatCode="General">
                  <c:v>-3.8996379712514698E-4</c:v>
                </c:pt>
                <c:pt idx="4172" formatCode="General">
                  <c:v>-3.5730717148021697E-4</c:v>
                </c:pt>
                <c:pt idx="4173" formatCode="General">
                  <c:v>-4.04370046786032E-4</c:v>
                </c:pt>
                <c:pt idx="4174" formatCode="General">
                  <c:v>-3.8453594049581201E-4</c:v>
                </c:pt>
                <c:pt idx="4175" formatCode="General">
                  <c:v>-3.8677079549158898E-4</c:v>
                </c:pt>
                <c:pt idx="4176" formatCode="General">
                  <c:v>-3.88241540727811E-4</c:v>
                </c:pt>
                <c:pt idx="4177" formatCode="General">
                  <c:v>-3.9441592896685901E-4</c:v>
                </c:pt>
                <c:pt idx="4178" formatCode="General">
                  <c:v>-3.8022161395790402E-4</c:v>
                </c:pt>
                <c:pt idx="4179" formatCode="General">
                  <c:v>-3.7777504624911501E-4</c:v>
                </c:pt>
                <c:pt idx="4180" formatCode="General">
                  <c:v>-3.6593638554838101E-4</c:v>
                </c:pt>
                <c:pt idx="4181" formatCode="General">
                  <c:v>-3.4292283046313501E-4</c:v>
                </c:pt>
                <c:pt idx="4182" formatCode="General">
                  <c:v>-3.7742615821641901E-4</c:v>
                </c:pt>
                <c:pt idx="4183" formatCode="General">
                  <c:v>-3.8053007669551302E-4</c:v>
                </c:pt>
                <c:pt idx="4184" formatCode="General">
                  <c:v>-3.75108927513872E-4</c:v>
                </c:pt>
                <c:pt idx="4185" formatCode="General">
                  <c:v>-3.8176414824153898E-4</c:v>
                </c:pt>
                <c:pt idx="4186" formatCode="General">
                  <c:v>-3.7999393910052799E-4</c:v>
                </c:pt>
                <c:pt idx="4187" formatCode="General">
                  <c:v>-3.6543928423597298E-4</c:v>
                </c:pt>
                <c:pt idx="4188" formatCode="General">
                  <c:v>-3.7111783866069402E-4</c:v>
                </c:pt>
                <c:pt idx="4189" formatCode="General">
                  <c:v>-4.2210680462654801E-4</c:v>
                </c:pt>
                <c:pt idx="4190" formatCode="General">
                  <c:v>-3.8794824413936898E-4</c:v>
                </c:pt>
                <c:pt idx="4191" formatCode="General">
                  <c:v>-3.83316052041634E-4</c:v>
                </c:pt>
                <c:pt idx="4192" formatCode="General">
                  <c:v>-3.7813414296985597E-4</c:v>
                </c:pt>
                <c:pt idx="4193" formatCode="General">
                  <c:v>-3.8299209520884701E-4</c:v>
                </c:pt>
                <c:pt idx="4194" formatCode="General">
                  <c:v>-3.6800789567018201E-4</c:v>
                </c:pt>
                <c:pt idx="4195" formatCode="General">
                  <c:v>-3.5067941340389001E-4</c:v>
                </c:pt>
                <c:pt idx="4196" formatCode="General">
                  <c:v>-3.8563458504644601E-4</c:v>
                </c:pt>
                <c:pt idx="4197" formatCode="General">
                  <c:v>-3.7557409546154301E-4</c:v>
                </c:pt>
                <c:pt idx="4198" formatCode="General">
                  <c:v>-3.6512960906584703E-4</c:v>
                </c:pt>
                <c:pt idx="4199" formatCode="General">
                  <c:v>-3.73804326532096E-4</c:v>
                </c:pt>
                <c:pt idx="4200" formatCode="General">
                  <c:v>-3.8159369963475199E-4</c:v>
                </c:pt>
                <c:pt idx="4201" formatCode="General">
                  <c:v>-4.0042199241781203E-4</c:v>
                </c:pt>
                <c:pt idx="4202" formatCode="General">
                  <c:v>-3.6498463314762E-4</c:v>
                </c:pt>
                <c:pt idx="4203" formatCode="General">
                  <c:v>-3.7260058524369699E-4</c:v>
                </c:pt>
                <c:pt idx="4204" formatCode="General">
                  <c:v>-3.8804473636480798E-4</c:v>
                </c:pt>
                <c:pt idx="4205" formatCode="General">
                  <c:v>-3.9897171584187701E-4</c:v>
                </c:pt>
                <c:pt idx="4206" formatCode="General">
                  <c:v>-3.9095184880654301E-4</c:v>
                </c:pt>
                <c:pt idx="4207" formatCode="General">
                  <c:v>-3.7271615604861E-4</c:v>
                </c:pt>
                <c:pt idx="4208" formatCode="General">
                  <c:v>-3.90755417590921E-4</c:v>
                </c:pt>
                <c:pt idx="4209" formatCode="General">
                  <c:v>-3.9403939874538502E-4</c:v>
                </c:pt>
                <c:pt idx="4210" formatCode="General">
                  <c:v>-3.3868955026814001E-4</c:v>
                </c:pt>
                <c:pt idx="4211" formatCode="General">
                  <c:v>-3.53153731074324E-4</c:v>
                </c:pt>
                <c:pt idx="4212" formatCode="General">
                  <c:v>-3.6885783562740901E-4</c:v>
                </c:pt>
                <c:pt idx="4213" formatCode="General">
                  <c:v>-3.5511494854152101E-4</c:v>
                </c:pt>
                <c:pt idx="4214" formatCode="General">
                  <c:v>-3.7854719520790498E-4</c:v>
                </c:pt>
                <c:pt idx="4215" formatCode="General">
                  <c:v>-3.7120474716815399E-4</c:v>
                </c:pt>
                <c:pt idx="4216" formatCode="General">
                  <c:v>-3.6592740905767401E-4</c:v>
                </c:pt>
                <c:pt idx="4217" formatCode="General">
                  <c:v>-3.99896271067735E-4</c:v>
                </c:pt>
                <c:pt idx="4218" formatCode="General">
                  <c:v>-3.6969121302859602E-4</c:v>
                </c:pt>
                <c:pt idx="4219" formatCode="General">
                  <c:v>-4.0347744993940801E-4</c:v>
                </c:pt>
                <c:pt idx="4220" formatCode="General">
                  <c:v>-3.7906811723142599E-4</c:v>
                </c:pt>
                <c:pt idx="4221" formatCode="General">
                  <c:v>-3.8047059879181598E-4</c:v>
                </c:pt>
                <c:pt idx="4222" formatCode="General">
                  <c:v>-4.1335213751277501E-4</c:v>
                </c:pt>
                <c:pt idx="4223" formatCode="General">
                  <c:v>-3.86009239422354E-4</c:v>
                </c:pt>
                <c:pt idx="4224" formatCode="General">
                  <c:v>-3.5471843074475103E-4</c:v>
                </c:pt>
                <c:pt idx="4225" formatCode="General">
                  <c:v>-3.6360047723436103E-4</c:v>
                </c:pt>
                <c:pt idx="4226" formatCode="General">
                  <c:v>-3.8190688456424802E-4</c:v>
                </c:pt>
                <c:pt idx="4227" formatCode="General">
                  <c:v>-4.1597371577656702E-4</c:v>
                </c:pt>
                <c:pt idx="4228" formatCode="General">
                  <c:v>-3.6598615071945298E-4</c:v>
                </c:pt>
                <c:pt idx="4229" formatCode="General">
                  <c:v>-3.4741161806294398E-4</c:v>
                </c:pt>
                <c:pt idx="4230" formatCode="General">
                  <c:v>-3.7333338575607302E-4</c:v>
                </c:pt>
                <c:pt idx="4231" formatCode="General">
                  <c:v>-3.5892334620994302E-4</c:v>
                </c:pt>
                <c:pt idx="4232" formatCode="General">
                  <c:v>-3.6912389836336401E-4</c:v>
                </c:pt>
                <c:pt idx="4233" formatCode="General">
                  <c:v>-3.7826708445881099E-4</c:v>
                </c:pt>
                <c:pt idx="4234" formatCode="General">
                  <c:v>-4.12672718514281E-4</c:v>
                </c:pt>
                <c:pt idx="4235" formatCode="General">
                  <c:v>-3.7639430774517901E-4</c:v>
                </c:pt>
                <c:pt idx="4236" formatCode="General">
                  <c:v>-4.2125259027479502E-4</c:v>
                </c:pt>
                <c:pt idx="4237" formatCode="General">
                  <c:v>-3.7597727858975001E-4</c:v>
                </c:pt>
                <c:pt idx="4238" formatCode="General">
                  <c:v>-4.2820187647892401E-4</c:v>
                </c:pt>
                <c:pt idx="4239" formatCode="General">
                  <c:v>-3.9709228581472398E-4</c:v>
                </c:pt>
                <c:pt idx="4240" formatCode="General">
                  <c:v>-4.1255624745945398E-4</c:v>
                </c:pt>
                <c:pt idx="4241" formatCode="General">
                  <c:v>-4.1920369723918202E-4</c:v>
                </c:pt>
                <c:pt idx="4242" formatCode="General">
                  <c:v>-3.79494132884857E-4</c:v>
                </c:pt>
                <c:pt idx="4243" formatCode="General">
                  <c:v>-4.0565522267946899E-4</c:v>
                </c:pt>
                <c:pt idx="4244" formatCode="General">
                  <c:v>-3.6912302720539002E-4</c:v>
                </c:pt>
                <c:pt idx="4245" formatCode="General">
                  <c:v>-3.9619348413045402E-4</c:v>
                </c:pt>
                <c:pt idx="4246" formatCode="General">
                  <c:v>-4.2221072729281702E-4</c:v>
                </c:pt>
                <c:pt idx="4247" formatCode="General">
                  <c:v>-3.6764848428839101E-4</c:v>
                </c:pt>
                <c:pt idx="4248" formatCode="General">
                  <c:v>-4.1307749015862102E-4</c:v>
                </c:pt>
                <c:pt idx="4249" formatCode="General">
                  <c:v>-4.2076630225582501E-4</c:v>
                </c:pt>
                <c:pt idx="4250" formatCode="General">
                  <c:v>-3.72358444933492E-4</c:v>
                </c:pt>
                <c:pt idx="4251" formatCode="General">
                  <c:v>-3.7406977879451698E-4</c:v>
                </c:pt>
                <c:pt idx="4252" formatCode="General">
                  <c:v>-3.5852082610196302E-4</c:v>
                </c:pt>
                <c:pt idx="4253" formatCode="General">
                  <c:v>-3.8382437756296402E-4</c:v>
                </c:pt>
                <c:pt idx="4254" formatCode="General">
                  <c:v>-3.7263471211009197E-4</c:v>
                </c:pt>
                <c:pt idx="4255" formatCode="General">
                  <c:v>-3.97272683006842E-4</c:v>
                </c:pt>
                <c:pt idx="4256" formatCode="General">
                  <c:v>-3.6930660536809898E-4</c:v>
                </c:pt>
                <c:pt idx="4257" formatCode="General">
                  <c:v>-4.2518086625084302E-4</c:v>
                </c:pt>
                <c:pt idx="4258" formatCode="General">
                  <c:v>-3.7593626264035001E-4</c:v>
                </c:pt>
                <c:pt idx="4259" formatCode="General">
                  <c:v>-4.2723011150885501E-4</c:v>
                </c:pt>
                <c:pt idx="4260" formatCode="General">
                  <c:v>-4.2110058911286601E-4</c:v>
                </c:pt>
                <c:pt idx="4261" formatCode="General">
                  <c:v>-3.9924565077119399E-4</c:v>
                </c:pt>
                <c:pt idx="4262" formatCode="General">
                  <c:v>-3.9216158776652997E-4</c:v>
                </c:pt>
                <c:pt idx="4263" formatCode="General">
                  <c:v>-3.6089316732201398E-4</c:v>
                </c:pt>
                <c:pt idx="4264" formatCode="General">
                  <c:v>-3.8598868172472298E-4</c:v>
                </c:pt>
                <c:pt idx="4265" formatCode="General">
                  <c:v>-4.0524447932977002E-4</c:v>
                </c:pt>
                <c:pt idx="4266" formatCode="General">
                  <c:v>-3.9071908059749101E-4</c:v>
                </c:pt>
                <c:pt idx="4267" formatCode="General">
                  <c:v>-3.8997923168849103E-4</c:v>
                </c:pt>
                <c:pt idx="4268" formatCode="General">
                  <c:v>-3.7371028126499401E-4</c:v>
                </c:pt>
                <c:pt idx="4269" formatCode="General">
                  <c:v>-3.6883350274883301E-4</c:v>
                </c:pt>
                <c:pt idx="4270" formatCode="General">
                  <c:v>-3.7643269777531502E-4</c:v>
                </c:pt>
                <c:pt idx="4271" formatCode="General">
                  <c:v>-3.8336773818712603E-4</c:v>
                </c:pt>
                <c:pt idx="4272" formatCode="General">
                  <c:v>-4.1074568903583502E-4</c:v>
                </c:pt>
                <c:pt idx="4273" formatCode="General">
                  <c:v>-3.8995936347157402E-4</c:v>
                </c:pt>
                <c:pt idx="4274" formatCode="General">
                  <c:v>-3.5119000573819001E-4</c:v>
                </c:pt>
                <c:pt idx="4275" formatCode="General">
                  <c:v>-3.7479889236072402E-4</c:v>
                </c:pt>
                <c:pt idx="4276" formatCode="General">
                  <c:v>-3.7471996413704697E-4</c:v>
                </c:pt>
                <c:pt idx="4277" formatCode="General">
                  <c:v>-3.6537591440347701E-4</c:v>
                </c:pt>
                <c:pt idx="4278" formatCode="General">
                  <c:v>-4.0117032781206402E-4</c:v>
                </c:pt>
                <c:pt idx="4279" formatCode="General">
                  <c:v>-4.0053551345666102E-4</c:v>
                </c:pt>
                <c:pt idx="4280" formatCode="General">
                  <c:v>-3.74140894735431E-4</c:v>
                </c:pt>
                <c:pt idx="4281" formatCode="General">
                  <c:v>-3.8649703536902799E-4</c:v>
                </c:pt>
                <c:pt idx="4282" formatCode="General">
                  <c:v>-3.8453638414452602E-4</c:v>
                </c:pt>
                <c:pt idx="4283" formatCode="General">
                  <c:v>-3.69090200901162E-4</c:v>
                </c:pt>
                <c:pt idx="4284" formatCode="General">
                  <c:v>-3.8658344555535099E-4</c:v>
                </c:pt>
                <c:pt idx="4285" formatCode="General">
                  <c:v>-3.9479503648925398E-4</c:v>
                </c:pt>
                <c:pt idx="4286" formatCode="General">
                  <c:v>-3.86854700214334E-4</c:v>
                </c:pt>
                <c:pt idx="4287" formatCode="General">
                  <c:v>-4.1036487585751101E-4</c:v>
                </c:pt>
                <c:pt idx="4288" formatCode="General">
                  <c:v>-3.6475222669527099E-4</c:v>
                </c:pt>
                <c:pt idx="4289" formatCode="General">
                  <c:v>-3.9172521162329701E-4</c:v>
                </c:pt>
                <c:pt idx="4290" formatCode="General">
                  <c:v>-3.9420747648720699E-4</c:v>
                </c:pt>
                <c:pt idx="4291" formatCode="General">
                  <c:v>-3.7728517294739701E-4</c:v>
                </c:pt>
                <c:pt idx="4292" formatCode="General">
                  <c:v>-4.05345400741488E-4</c:v>
                </c:pt>
                <c:pt idx="4293" formatCode="General">
                  <c:v>-3.85521948813307E-4</c:v>
                </c:pt>
                <c:pt idx="4294" formatCode="General">
                  <c:v>-4.3095404211457799E-4</c:v>
                </c:pt>
                <c:pt idx="4295" formatCode="General">
                  <c:v>-4.0188027999087599E-4</c:v>
                </c:pt>
                <c:pt idx="4296" formatCode="General">
                  <c:v>-3.9544059170601301E-4</c:v>
                </c:pt>
                <c:pt idx="4297" formatCode="General">
                  <c:v>-3.7538928001074002E-4</c:v>
                </c:pt>
                <c:pt idx="4298" formatCode="General">
                  <c:v>-3.9437702706000301E-4</c:v>
                </c:pt>
                <c:pt idx="4299" formatCode="General">
                  <c:v>-3.5868551972905799E-4</c:v>
                </c:pt>
                <c:pt idx="4300" formatCode="General">
                  <c:v>-3.9578968278235801E-4</c:v>
                </c:pt>
                <c:pt idx="4301" formatCode="General">
                  <c:v>-3.9844740245232501E-4</c:v>
                </c:pt>
                <c:pt idx="4302" formatCode="General">
                  <c:v>-3.6406235597976402E-4</c:v>
                </c:pt>
                <c:pt idx="4303" formatCode="General">
                  <c:v>-4.0836598695312702E-4</c:v>
                </c:pt>
                <c:pt idx="4304" formatCode="General">
                  <c:v>-3.6801533334052198E-4</c:v>
                </c:pt>
                <c:pt idx="4305" formatCode="General">
                  <c:v>-3.84806625970639E-4</c:v>
                </c:pt>
                <c:pt idx="4306" formatCode="General">
                  <c:v>-4.03278881126297E-4</c:v>
                </c:pt>
                <c:pt idx="4307" formatCode="General">
                  <c:v>-3.80619808223906E-4</c:v>
                </c:pt>
                <c:pt idx="4308" formatCode="General">
                  <c:v>-3.8967429876402899E-4</c:v>
                </c:pt>
                <c:pt idx="4309" formatCode="General">
                  <c:v>-3.6827811677944997E-4</c:v>
                </c:pt>
                <c:pt idx="4310" formatCode="General">
                  <c:v>-4.1086577667856999E-4</c:v>
                </c:pt>
                <c:pt idx="4311" formatCode="General">
                  <c:v>-3.8078937375332801E-4</c:v>
                </c:pt>
                <c:pt idx="4312" formatCode="General">
                  <c:v>-3.6807813783648299E-4</c:v>
                </c:pt>
                <c:pt idx="4313" formatCode="General">
                  <c:v>-3.68000211608327E-4</c:v>
                </c:pt>
                <c:pt idx="4314" formatCode="General">
                  <c:v>-3.8000363903470798E-4</c:v>
                </c:pt>
                <c:pt idx="4315" formatCode="General">
                  <c:v>-3.8741841705503899E-4</c:v>
                </c:pt>
                <c:pt idx="4316" formatCode="General">
                  <c:v>-3.8259775703412699E-4</c:v>
                </c:pt>
                <c:pt idx="4317" formatCode="General">
                  <c:v>-3.5544971452870701E-4</c:v>
                </c:pt>
                <c:pt idx="4318" formatCode="General">
                  <c:v>-3.4290692138602799E-4</c:v>
                </c:pt>
                <c:pt idx="4319" formatCode="General">
                  <c:v>-4.24156465837086E-4</c:v>
                </c:pt>
                <c:pt idx="4320" formatCode="General">
                  <c:v>-4.5569050866095599E-4</c:v>
                </c:pt>
                <c:pt idx="4321" formatCode="General">
                  <c:v>-4.0167658321482502E-4</c:v>
                </c:pt>
                <c:pt idx="4322" formatCode="General">
                  <c:v>-4.0126057915895698E-4</c:v>
                </c:pt>
                <c:pt idx="4323" formatCode="General">
                  <c:v>-4.0265568029484701E-4</c:v>
                </c:pt>
                <c:pt idx="4324" formatCode="General">
                  <c:v>-4.0261589254933901E-4</c:v>
                </c:pt>
                <c:pt idx="4325" formatCode="General">
                  <c:v>-3.6665720521320802E-4</c:v>
                </c:pt>
                <c:pt idx="4326" formatCode="General">
                  <c:v>-3.7157985239763498E-4</c:v>
                </c:pt>
                <c:pt idx="4327" formatCode="General">
                  <c:v>-3.8823887753294199E-4</c:v>
                </c:pt>
                <c:pt idx="4328" formatCode="General">
                  <c:v>-3.7553964805728197E-4</c:v>
                </c:pt>
                <c:pt idx="4329" formatCode="General">
                  <c:v>-4.1036308598211402E-4</c:v>
                </c:pt>
                <c:pt idx="4330" formatCode="General">
                  <c:v>-4.0096443042289E-4</c:v>
                </c:pt>
                <c:pt idx="4331" formatCode="General">
                  <c:v>-3.5050409965300798E-4</c:v>
                </c:pt>
                <c:pt idx="4332" formatCode="General">
                  <c:v>-3.6899414638005102E-4</c:v>
                </c:pt>
                <c:pt idx="4333" formatCode="General">
                  <c:v>-4.06665094505713E-4</c:v>
                </c:pt>
                <c:pt idx="4334" formatCode="General">
                  <c:v>-3.87370601817078E-4</c:v>
                </c:pt>
                <c:pt idx="4335" formatCode="General">
                  <c:v>-4.1527351506986699E-4</c:v>
                </c:pt>
                <c:pt idx="4336" formatCode="General">
                  <c:v>-4.26972229702497E-4</c:v>
                </c:pt>
                <c:pt idx="4337" formatCode="General">
                  <c:v>-4.0803289219457398E-4</c:v>
                </c:pt>
                <c:pt idx="4338" formatCode="General">
                  <c:v>-3.8727844218528097E-4</c:v>
                </c:pt>
                <c:pt idx="4339" formatCode="General">
                  <c:v>-3.8539180318456601E-4</c:v>
                </c:pt>
                <c:pt idx="4340" formatCode="General">
                  <c:v>-4.03409772443622E-4</c:v>
                </c:pt>
                <c:pt idx="4341" formatCode="General">
                  <c:v>-3.9808664575557501E-4</c:v>
                </c:pt>
                <c:pt idx="4342" formatCode="General">
                  <c:v>-3.96540308458414E-4</c:v>
                </c:pt>
                <c:pt idx="4343" formatCode="General">
                  <c:v>-3.8127166968905701E-4</c:v>
                </c:pt>
                <c:pt idx="4344" formatCode="General">
                  <c:v>-3.7902328692162598E-4</c:v>
                </c:pt>
                <c:pt idx="4345" formatCode="General">
                  <c:v>-4.03114122652214E-4</c:v>
                </c:pt>
                <c:pt idx="4346" formatCode="General">
                  <c:v>-3.7485834540565801E-4</c:v>
                </c:pt>
                <c:pt idx="4347" formatCode="General">
                  <c:v>-3.5660463090730302E-4</c:v>
                </c:pt>
                <c:pt idx="4348" formatCode="General">
                  <c:v>-3.71767649354611E-4</c:v>
                </c:pt>
                <c:pt idx="4349" formatCode="General">
                  <c:v>-3.9933353703547499E-4</c:v>
                </c:pt>
                <c:pt idx="4350" formatCode="General">
                  <c:v>-3.55346130155344E-4</c:v>
                </c:pt>
                <c:pt idx="4351" formatCode="General">
                  <c:v>-3.6423442593554802E-4</c:v>
                </c:pt>
                <c:pt idx="4352" formatCode="General">
                  <c:v>-3.9202283121938798E-4</c:v>
                </c:pt>
                <c:pt idx="4353" formatCode="General">
                  <c:v>-4.4051929218424398E-4</c:v>
                </c:pt>
                <c:pt idx="4354" formatCode="General">
                  <c:v>-3.772826672909E-4</c:v>
                </c:pt>
                <c:pt idx="4355" formatCode="General">
                  <c:v>-4.1294997408845803E-4</c:v>
                </c:pt>
                <c:pt idx="4356" formatCode="General">
                  <c:v>-3.8300499310957802E-4</c:v>
                </c:pt>
                <c:pt idx="4357" formatCode="General">
                  <c:v>-3.6289997604387102E-4</c:v>
                </c:pt>
                <c:pt idx="4358" formatCode="General">
                  <c:v>-4.2524995844019E-4</c:v>
                </c:pt>
                <c:pt idx="4359" formatCode="General">
                  <c:v>-3.57528914057205E-4</c:v>
                </c:pt>
                <c:pt idx="4360" formatCode="General">
                  <c:v>-3.9183026092412499E-4</c:v>
                </c:pt>
                <c:pt idx="4361" formatCode="General">
                  <c:v>-3.6456151178954402E-4</c:v>
                </c:pt>
                <c:pt idx="4362" formatCode="General">
                  <c:v>-4.1512235523712398E-4</c:v>
                </c:pt>
                <c:pt idx="4363" formatCode="General">
                  <c:v>-3.8424504669226899E-4</c:v>
                </c:pt>
                <c:pt idx="4364" formatCode="General">
                  <c:v>-4.0154831572459799E-4</c:v>
                </c:pt>
                <c:pt idx="4365" formatCode="General">
                  <c:v>-3.32109071094641E-4</c:v>
                </c:pt>
                <c:pt idx="4366" formatCode="General">
                  <c:v>-3.8490930595382999E-4</c:v>
                </c:pt>
                <c:pt idx="4367" formatCode="General">
                  <c:v>-3.8671452109369101E-4</c:v>
                </c:pt>
                <c:pt idx="4368" formatCode="General">
                  <c:v>-3.7891920541255098E-4</c:v>
                </c:pt>
                <c:pt idx="4369" formatCode="General">
                  <c:v>-3.85094166130913E-4</c:v>
                </c:pt>
                <c:pt idx="4370" formatCode="General">
                  <c:v>-4.04309716119431E-4</c:v>
                </c:pt>
                <c:pt idx="4371" formatCode="General">
                  <c:v>-3.5328471204978501E-4</c:v>
                </c:pt>
                <c:pt idx="4372" formatCode="General">
                  <c:v>-3.6707971877282102E-4</c:v>
                </c:pt>
                <c:pt idx="4373" formatCode="General">
                  <c:v>-3.8785993597238201E-4</c:v>
                </c:pt>
                <c:pt idx="4374" formatCode="General">
                  <c:v>-3.9197271295919503E-4</c:v>
                </c:pt>
                <c:pt idx="4375" formatCode="General">
                  <c:v>-3.7934908936099898E-4</c:v>
                </c:pt>
                <c:pt idx="4376" formatCode="General">
                  <c:v>-3.8200444882702798E-4</c:v>
                </c:pt>
                <c:pt idx="4377" formatCode="General">
                  <c:v>-4.1368353903570402E-4</c:v>
                </c:pt>
                <c:pt idx="4378" formatCode="General">
                  <c:v>-3.8588839955740201E-4</c:v>
                </c:pt>
                <c:pt idx="4379" formatCode="General">
                  <c:v>-3.6795237101557401E-4</c:v>
                </c:pt>
                <c:pt idx="4380" formatCode="General">
                  <c:v>-3.6422540566239699E-4</c:v>
                </c:pt>
                <c:pt idx="4381" formatCode="General">
                  <c:v>-3.68745692436528E-4</c:v>
                </c:pt>
                <c:pt idx="4382" formatCode="General">
                  <c:v>-4.2858383577388002E-4</c:v>
                </c:pt>
                <c:pt idx="4383" formatCode="General">
                  <c:v>-4.7493395473763598E-4</c:v>
                </c:pt>
                <c:pt idx="4384" formatCode="General">
                  <c:v>-4.2298517361219099E-4</c:v>
                </c:pt>
                <c:pt idx="4385" formatCode="General">
                  <c:v>-3.9121033072354899E-4</c:v>
                </c:pt>
                <c:pt idx="4386" formatCode="General">
                  <c:v>-3.8135961630023503E-4</c:v>
                </c:pt>
                <c:pt idx="4387" formatCode="General">
                  <c:v>-3.8911408011682499E-4</c:v>
                </c:pt>
                <c:pt idx="4388" formatCode="General">
                  <c:v>-3.89707209792329E-4</c:v>
                </c:pt>
                <c:pt idx="4389" formatCode="General">
                  <c:v>-4.5295420176258498E-4</c:v>
                </c:pt>
                <c:pt idx="4390" formatCode="General">
                  <c:v>-3.9751181714098701E-4</c:v>
                </c:pt>
                <c:pt idx="4391" formatCode="General">
                  <c:v>-3.7022007166740599E-4</c:v>
                </c:pt>
                <c:pt idx="4392" formatCode="General">
                  <c:v>-3.4379432619199401E-4</c:v>
                </c:pt>
                <c:pt idx="4393" formatCode="General">
                  <c:v>-3.8942853105889801E-4</c:v>
                </c:pt>
                <c:pt idx="4394" formatCode="General">
                  <c:v>-3.95915373655036E-4</c:v>
                </c:pt>
                <c:pt idx="4395" formatCode="General">
                  <c:v>-4.3313750802670702E-4</c:v>
                </c:pt>
                <c:pt idx="4396" formatCode="General">
                  <c:v>-3.7351375402462498E-4</c:v>
                </c:pt>
                <c:pt idx="4397" formatCode="General">
                  <c:v>-3.71630334593675E-4</c:v>
                </c:pt>
                <c:pt idx="4398" formatCode="General">
                  <c:v>-3.93336577379726E-4</c:v>
                </c:pt>
                <c:pt idx="4399" formatCode="General">
                  <c:v>-3.9312911642652801E-4</c:v>
                </c:pt>
                <c:pt idx="4400" formatCode="General">
                  <c:v>-3.9341105745036199E-4</c:v>
                </c:pt>
                <c:pt idx="4401" formatCode="General">
                  <c:v>-4.5750932309789901E-4</c:v>
                </c:pt>
                <c:pt idx="4402" formatCode="General">
                  <c:v>-3.9492779954984701E-4</c:v>
                </c:pt>
                <c:pt idx="4403" formatCode="General">
                  <c:v>-3.91432475975446E-4</c:v>
                </c:pt>
                <c:pt idx="4404" formatCode="General">
                  <c:v>-3.5693373301178E-4</c:v>
                </c:pt>
                <c:pt idx="4405" formatCode="General">
                  <c:v>-3.9308489365771102E-4</c:v>
                </c:pt>
                <c:pt idx="4406" formatCode="General">
                  <c:v>-3.9289615383596198E-4</c:v>
                </c:pt>
                <c:pt idx="4407" formatCode="General">
                  <c:v>-3.4762377157266001E-4</c:v>
                </c:pt>
                <c:pt idx="4408" formatCode="General">
                  <c:v>-3.7015253268369501E-4</c:v>
                </c:pt>
                <c:pt idx="4409" formatCode="General">
                  <c:v>-3.7669711983461597E-4</c:v>
                </c:pt>
                <c:pt idx="4410" formatCode="General">
                  <c:v>-4.0536870304473801E-4</c:v>
                </c:pt>
                <c:pt idx="4411" formatCode="General">
                  <c:v>-3.8116466723456201E-4</c:v>
                </c:pt>
                <c:pt idx="4412" formatCode="General">
                  <c:v>-3.98749967304017E-4</c:v>
                </c:pt>
                <c:pt idx="4413" formatCode="General">
                  <c:v>-3.7417093277538802E-4</c:v>
                </c:pt>
                <c:pt idx="4414" formatCode="General">
                  <c:v>-3.7734934212625302E-4</c:v>
                </c:pt>
                <c:pt idx="4415" formatCode="General">
                  <c:v>-3.8920571951526703E-4</c:v>
                </c:pt>
                <c:pt idx="4416" formatCode="General">
                  <c:v>-4.1008071680335799E-4</c:v>
                </c:pt>
                <c:pt idx="4417" formatCode="General">
                  <c:v>-3.7874963424352001E-4</c:v>
                </c:pt>
                <c:pt idx="4418" formatCode="General">
                  <c:v>-3.8711987503333399E-4</c:v>
                </c:pt>
                <c:pt idx="4419" formatCode="General">
                  <c:v>-4.14205926450289E-4</c:v>
                </c:pt>
                <c:pt idx="4420" formatCode="General">
                  <c:v>-3.7609526400839599E-4</c:v>
                </c:pt>
                <c:pt idx="4421" formatCode="General">
                  <c:v>-4.1939420002991702E-4</c:v>
                </c:pt>
                <c:pt idx="4422" formatCode="General">
                  <c:v>-3.7763236342752498E-4</c:v>
                </c:pt>
                <c:pt idx="4423" formatCode="General">
                  <c:v>-3.7951723379474897E-4</c:v>
                </c:pt>
                <c:pt idx="4424" formatCode="General">
                  <c:v>-4.34656538753484E-4</c:v>
                </c:pt>
                <c:pt idx="4425" formatCode="General">
                  <c:v>-3.8317426622892401E-4</c:v>
                </c:pt>
                <c:pt idx="4426" formatCode="General">
                  <c:v>-3.9359820402675301E-4</c:v>
                </c:pt>
                <c:pt idx="4427" formatCode="General">
                  <c:v>-4.0487217913842298E-4</c:v>
                </c:pt>
                <c:pt idx="4428" formatCode="General">
                  <c:v>-4.2635968391662598E-4</c:v>
                </c:pt>
                <c:pt idx="4429" formatCode="General">
                  <c:v>-4.1990585016470999E-4</c:v>
                </c:pt>
                <c:pt idx="4430" formatCode="General">
                  <c:v>-3.8131437659025697E-4</c:v>
                </c:pt>
                <c:pt idx="4431" formatCode="General">
                  <c:v>-4.0385726603212399E-4</c:v>
                </c:pt>
                <c:pt idx="4432" formatCode="General">
                  <c:v>-3.8482728927720302E-4</c:v>
                </c:pt>
                <c:pt idx="4433" formatCode="General">
                  <c:v>-4.0181035088977601E-4</c:v>
                </c:pt>
                <c:pt idx="4434" formatCode="General">
                  <c:v>-3.8703843580995998E-4</c:v>
                </c:pt>
                <c:pt idx="4435" formatCode="General">
                  <c:v>-4.2257443450764698E-4</c:v>
                </c:pt>
                <c:pt idx="4436" formatCode="General">
                  <c:v>-3.7460171088377601E-4</c:v>
                </c:pt>
                <c:pt idx="4437" formatCode="General">
                  <c:v>-4.0391159409378802E-4</c:v>
                </c:pt>
                <c:pt idx="4438" formatCode="General">
                  <c:v>-3.91244834430765E-4</c:v>
                </c:pt>
                <c:pt idx="4439" formatCode="General">
                  <c:v>-4.2191749462346302E-4</c:v>
                </c:pt>
                <c:pt idx="4440" formatCode="General">
                  <c:v>-3.9953817881033401E-4</c:v>
                </c:pt>
                <c:pt idx="4441" formatCode="General">
                  <c:v>-3.8415911884778298E-4</c:v>
                </c:pt>
                <c:pt idx="4442" formatCode="General">
                  <c:v>-4.1391776706462598E-4</c:v>
                </c:pt>
                <c:pt idx="4443" formatCode="General">
                  <c:v>-3.8559979144652602E-4</c:v>
                </c:pt>
                <c:pt idx="4444" formatCode="General">
                  <c:v>-3.9826164130827701E-4</c:v>
                </c:pt>
                <c:pt idx="4445" formatCode="General">
                  <c:v>-3.8968813585810901E-4</c:v>
                </c:pt>
                <c:pt idx="4446" formatCode="General">
                  <c:v>-3.80738501674999E-4</c:v>
                </c:pt>
                <c:pt idx="4447" formatCode="General">
                  <c:v>-3.6130186247766699E-4</c:v>
                </c:pt>
                <c:pt idx="4448" formatCode="General">
                  <c:v>-3.68947208939242E-4</c:v>
                </c:pt>
                <c:pt idx="4449" formatCode="General">
                  <c:v>-3.7298522552468502E-4</c:v>
                </c:pt>
                <c:pt idx="4450" formatCode="General">
                  <c:v>-3.8750931284110498E-4</c:v>
                </c:pt>
                <c:pt idx="4451" formatCode="General">
                  <c:v>-3.9274485799294898E-4</c:v>
                </c:pt>
                <c:pt idx="4452" formatCode="General">
                  <c:v>-4.0238759650533198E-4</c:v>
                </c:pt>
                <c:pt idx="4453" formatCode="General">
                  <c:v>-3.6429765845651303E-4</c:v>
                </c:pt>
                <c:pt idx="4454" formatCode="General">
                  <c:v>-3.8771363783183897E-4</c:v>
                </c:pt>
                <c:pt idx="4455" formatCode="General">
                  <c:v>-3.8938818531352798E-4</c:v>
                </c:pt>
                <c:pt idx="4456" formatCode="General">
                  <c:v>-3.7818854470638E-4</c:v>
                </c:pt>
                <c:pt idx="4457" formatCode="General">
                  <c:v>-4.1372376503437299E-4</c:v>
                </c:pt>
                <c:pt idx="4458" formatCode="General">
                  <c:v>-4.34670918787817E-4</c:v>
                </c:pt>
                <c:pt idx="4459" formatCode="General">
                  <c:v>-3.99493225037356E-4</c:v>
                </c:pt>
                <c:pt idx="4460" formatCode="General">
                  <c:v>-3.8410630886310002E-4</c:v>
                </c:pt>
                <c:pt idx="4461" formatCode="General">
                  <c:v>-4.0205676764782798E-4</c:v>
                </c:pt>
                <c:pt idx="4462" formatCode="General">
                  <c:v>-3.8650363224032998E-4</c:v>
                </c:pt>
                <c:pt idx="4463" formatCode="General">
                  <c:v>-3.89355150535715E-4</c:v>
                </c:pt>
                <c:pt idx="4464" formatCode="General">
                  <c:v>-3.7380198915026299E-4</c:v>
                </c:pt>
                <c:pt idx="4465" formatCode="General">
                  <c:v>-3.86209495025982E-4</c:v>
                </c:pt>
                <c:pt idx="4466" formatCode="General">
                  <c:v>-3.9746505802260501E-4</c:v>
                </c:pt>
                <c:pt idx="4467" formatCode="General">
                  <c:v>-3.54610531493358E-4</c:v>
                </c:pt>
                <c:pt idx="4468" formatCode="General">
                  <c:v>-4.2184033356153E-4</c:v>
                </c:pt>
                <c:pt idx="4469" formatCode="General">
                  <c:v>-3.9764946211458599E-4</c:v>
                </c:pt>
                <c:pt idx="4470" formatCode="General">
                  <c:v>-3.9199030493815599E-4</c:v>
                </c:pt>
                <c:pt idx="4471" formatCode="General">
                  <c:v>-3.8898051949235401E-4</c:v>
                </c:pt>
                <c:pt idx="4472" formatCode="General">
                  <c:v>-3.7143438232602801E-4</c:v>
                </c:pt>
                <c:pt idx="4473" formatCode="General">
                  <c:v>-4.2970633725645298E-4</c:v>
                </c:pt>
                <c:pt idx="4474" formatCode="General">
                  <c:v>-4.2868032118874403E-4</c:v>
                </c:pt>
                <c:pt idx="4475" formatCode="General">
                  <c:v>-4.1608932711704799E-4</c:v>
                </c:pt>
                <c:pt idx="4476" formatCode="General">
                  <c:v>-3.8540338295570402E-4</c:v>
                </c:pt>
                <c:pt idx="4477" formatCode="General">
                  <c:v>-3.8665904964092399E-4</c:v>
                </c:pt>
                <c:pt idx="4478" formatCode="General">
                  <c:v>-4.07550247211103E-4</c:v>
                </c:pt>
                <c:pt idx="4479" formatCode="General">
                  <c:v>-3.9558320022241598E-4</c:v>
                </c:pt>
                <c:pt idx="4480" formatCode="General">
                  <c:v>-4.0563948329215002E-4</c:v>
                </c:pt>
                <c:pt idx="4481" formatCode="General">
                  <c:v>-3.8585832664346498E-4</c:v>
                </c:pt>
                <c:pt idx="4482" formatCode="General">
                  <c:v>-3.7224589475318398E-4</c:v>
                </c:pt>
                <c:pt idx="4483" formatCode="General">
                  <c:v>-4.0787045237762203E-4</c:v>
                </c:pt>
                <c:pt idx="4484" formatCode="General">
                  <c:v>-4.1217840776036299E-4</c:v>
                </c:pt>
                <c:pt idx="4485" formatCode="General">
                  <c:v>-3.7249909866739499E-4</c:v>
                </c:pt>
                <c:pt idx="4486" formatCode="General">
                  <c:v>-3.8432706276736298E-4</c:v>
                </c:pt>
                <c:pt idx="4487" formatCode="General">
                  <c:v>-4.0455598898483599E-4</c:v>
                </c:pt>
                <c:pt idx="4488" formatCode="General">
                  <c:v>-3.8154833603445102E-4</c:v>
                </c:pt>
                <c:pt idx="4489" formatCode="General">
                  <c:v>-3.8822275894583199E-4</c:v>
                </c:pt>
                <c:pt idx="4490" formatCode="General">
                  <c:v>-4.0368603702252301E-4</c:v>
                </c:pt>
                <c:pt idx="4491" formatCode="General">
                  <c:v>-3.81685068957391E-4</c:v>
                </c:pt>
                <c:pt idx="4492" formatCode="General">
                  <c:v>-3.6612714358894298E-4</c:v>
                </c:pt>
                <c:pt idx="4493" formatCode="General">
                  <c:v>-3.8890314747861099E-4</c:v>
                </c:pt>
                <c:pt idx="4494" formatCode="General">
                  <c:v>-3.6515980702475198E-4</c:v>
                </c:pt>
                <c:pt idx="4495" formatCode="General">
                  <c:v>-3.7120345995811702E-4</c:v>
                </c:pt>
                <c:pt idx="4496" formatCode="General">
                  <c:v>-3.7923404866771899E-4</c:v>
                </c:pt>
                <c:pt idx="4497" formatCode="General">
                  <c:v>-3.9024712346970601E-4</c:v>
                </c:pt>
                <c:pt idx="4498" formatCode="General">
                  <c:v>-3.8593333734119998E-4</c:v>
                </c:pt>
                <c:pt idx="4499" formatCode="General">
                  <c:v>-4.2238068229668002E-4</c:v>
                </c:pt>
                <c:pt idx="4500" formatCode="General">
                  <c:v>-3.8703467401334001E-4</c:v>
                </c:pt>
                <c:pt idx="4501" formatCode="General">
                  <c:v>-3.5598257072108001E-4</c:v>
                </c:pt>
                <c:pt idx="4502" formatCode="General">
                  <c:v>-4.0221172563548099E-4</c:v>
                </c:pt>
                <c:pt idx="4503" formatCode="General">
                  <c:v>-4.0642685491982199E-4</c:v>
                </c:pt>
                <c:pt idx="4504" formatCode="General">
                  <c:v>-3.8358651611101297E-4</c:v>
                </c:pt>
                <c:pt idx="4505" formatCode="General">
                  <c:v>-3.5608692754058999E-4</c:v>
                </c:pt>
                <c:pt idx="4506" formatCode="General">
                  <c:v>-3.8978760519995E-4</c:v>
                </c:pt>
                <c:pt idx="4507" formatCode="General">
                  <c:v>-4.0484248130650001E-4</c:v>
                </c:pt>
                <c:pt idx="4508" formatCode="General">
                  <c:v>-3.8999935930860102E-4</c:v>
                </c:pt>
                <c:pt idx="4509" formatCode="General">
                  <c:v>-3.5961376656796199E-4</c:v>
                </c:pt>
                <c:pt idx="4510" formatCode="General">
                  <c:v>-3.69300789488005E-4</c:v>
                </c:pt>
                <c:pt idx="4511" formatCode="General">
                  <c:v>-3.9087709367325202E-4</c:v>
                </c:pt>
                <c:pt idx="4512" formatCode="General">
                  <c:v>-3.8668216933720399E-4</c:v>
                </c:pt>
                <c:pt idx="4513" formatCode="General">
                  <c:v>-3.7579566053839802E-4</c:v>
                </c:pt>
                <c:pt idx="4514" formatCode="General">
                  <c:v>-3.8224809090438403E-4</c:v>
                </c:pt>
                <c:pt idx="4515" formatCode="General">
                  <c:v>-3.98325507279566E-4</c:v>
                </c:pt>
                <c:pt idx="4516" formatCode="General">
                  <c:v>-3.8277090978755898E-4</c:v>
                </c:pt>
                <c:pt idx="4517" formatCode="General">
                  <c:v>-4.2102058133459898E-4</c:v>
                </c:pt>
                <c:pt idx="4518" formatCode="General">
                  <c:v>-3.9239687185159801E-4</c:v>
                </c:pt>
                <c:pt idx="4519" formatCode="General">
                  <c:v>-4.01342375873566E-4</c:v>
                </c:pt>
                <c:pt idx="4520" formatCode="General">
                  <c:v>-3.87792127965289E-4</c:v>
                </c:pt>
                <c:pt idx="4521" formatCode="General">
                  <c:v>-3.7072366305484599E-4</c:v>
                </c:pt>
                <c:pt idx="4522" formatCode="General">
                  <c:v>-3.9096547624280502E-4</c:v>
                </c:pt>
                <c:pt idx="4523" formatCode="General">
                  <c:v>-3.96076407799072E-4</c:v>
                </c:pt>
                <c:pt idx="4524" formatCode="General">
                  <c:v>-3.94590314240359E-4</c:v>
                </c:pt>
                <c:pt idx="4525" formatCode="General">
                  <c:v>-3.9479834877928299E-4</c:v>
                </c:pt>
                <c:pt idx="4526" formatCode="General">
                  <c:v>-3.8857776533461998E-4</c:v>
                </c:pt>
                <c:pt idx="4527" formatCode="General">
                  <c:v>-3.6051619623828199E-4</c:v>
                </c:pt>
                <c:pt idx="4528" formatCode="General">
                  <c:v>-3.7325162738946401E-4</c:v>
                </c:pt>
                <c:pt idx="4529" formatCode="General">
                  <c:v>-3.9931982011499998E-4</c:v>
                </c:pt>
                <c:pt idx="4530" formatCode="General">
                  <c:v>-3.8537393558527201E-4</c:v>
                </c:pt>
                <c:pt idx="4531" formatCode="General">
                  <c:v>-3.6503645699113E-4</c:v>
                </c:pt>
                <c:pt idx="4532" formatCode="General">
                  <c:v>-3.8036024076655301E-4</c:v>
                </c:pt>
                <c:pt idx="4533" formatCode="General">
                  <c:v>-4.1567706305316901E-4</c:v>
                </c:pt>
                <c:pt idx="4534" formatCode="General">
                  <c:v>-3.8422646131649498E-4</c:v>
                </c:pt>
                <c:pt idx="4535" formatCode="General">
                  <c:v>-4.29972837069534E-4</c:v>
                </c:pt>
                <c:pt idx="4536" formatCode="General">
                  <c:v>-3.8298814541520501E-4</c:v>
                </c:pt>
                <c:pt idx="4537" formatCode="General">
                  <c:v>-3.6975020825128201E-4</c:v>
                </c:pt>
                <c:pt idx="4538" formatCode="General">
                  <c:v>-3.8602604939497903E-4</c:v>
                </c:pt>
                <c:pt idx="4539" formatCode="General">
                  <c:v>-3.7872884074979199E-4</c:v>
                </c:pt>
                <c:pt idx="4540" formatCode="General">
                  <c:v>-3.9401014356155498E-4</c:v>
                </c:pt>
                <c:pt idx="4541" formatCode="General">
                  <c:v>-4.3076173089068098E-4</c:v>
                </c:pt>
                <c:pt idx="4542" formatCode="General">
                  <c:v>-4.1156822548596103E-4</c:v>
                </c:pt>
                <c:pt idx="4543" formatCode="General">
                  <c:v>-4.0310652228395499E-4</c:v>
                </c:pt>
                <c:pt idx="4544" formatCode="General">
                  <c:v>-4.1608865317413902E-4</c:v>
                </c:pt>
                <c:pt idx="4545" formatCode="General">
                  <c:v>-4.1223849718707698E-4</c:v>
                </c:pt>
                <c:pt idx="4546" formatCode="General">
                  <c:v>-3.8335053411803102E-4</c:v>
                </c:pt>
                <c:pt idx="4547" formatCode="General">
                  <c:v>-3.9266607508804701E-4</c:v>
                </c:pt>
                <c:pt idx="4548" formatCode="General">
                  <c:v>-3.7378491727971898E-4</c:v>
                </c:pt>
                <c:pt idx="4549" formatCode="General">
                  <c:v>-4.6500671813127001E-4</c:v>
                </c:pt>
                <c:pt idx="4550" formatCode="General">
                  <c:v>-4.3341608248476901E-4</c:v>
                </c:pt>
                <c:pt idx="4551" formatCode="General">
                  <c:v>-4.4388851595675099E-4</c:v>
                </c:pt>
                <c:pt idx="4552" formatCode="General">
                  <c:v>-3.9019692484031798E-4</c:v>
                </c:pt>
                <c:pt idx="4553" formatCode="General">
                  <c:v>-3.6529134831986699E-4</c:v>
                </c:pt>
                <c:pt idx="4554" formatCode="General">
                  <c:v>-3.86005227163066E-4</c:v>
                </c:pt>
                <c:pt idx="4555" formatCode="General">
                  <c:v>-4.0125572969927799E-4</c:v>
                </c:pt>
                <c:pt idx="4556" formatCode="General">
                  <c:v>-3.7165496366323403E-4</c:v>
                </c:pt>
                <c:pt idx="4557" formatCode="General">
                  <c:v>-3.96793529744352E-4</c:v>
                </c:pt>
                <c:pt idx="4558" formatCode="General">
                  <c:v>-3.9722379207939002E-4</c:v>
                </c:pt>
                <c:pt idx="4559" formatCode="General">
                  <c:v>-4.4023949931940102E-4</c:v>
                </c:pt>
                <c:pt idx="4560" formatCode="General">
                  <c:v>-3.8540912315448902E-4</c:v>
                </c:pt>
                <c:pt idx="4561" formatCode="General">
                  <c:v>-4.4046100229922798E-4</c:v>
                </c:pt>
                <c:pt idx="4562" formatCode="General">
                  <c:v>-4.0702909883024601E-4</c:v>
                </c:pt>
                <c:pt idx="4563" formatCode="General">
                  <c:v>-3.9690523227105999E-4</c:v>
                </c:pt>
                <c:pt idx="4564" formatCode="General">
                  <c:v>-3.8028019057129701E-4</c:v>
                </c:pt>
                <c:pt idx="4565" formatCode="General">
                  <c:v>-3.8434404004489899E-4</c:v>
                </c:pt>
                <c:pt idx="4566" formatCode="General">
                  <c:v>-3.8876181862503202E-4</c:v>
                </c:pt>
                <c:pt idx="4567" formatCode="General">
                  <c:v>-3.7668943130321302E-4</c:v>
                </c:pt>
                <c:pt idx="4568" formatCode="General">
                  <c:v>-3.9855937884472701E-4</c:v>
                </c:pt>
                <c:pt idx="4569" formatCode="General">
                  <c:v>-3.92140542922133E-4</c:v>
                </c:pt>
                <c:pt idx="4570" formatCode="General">
                  <c:v>-3.4654472288773801E-4</c:v>
                </c:pt>
                <c:pt idx="4571" formatCode="General">
                  <c:v>-3.77133019450274E-4</c:v>
                </c:pt>
                <c:pt idx="4572" formatCode="General">
                  <c:v>-4.2038007780938397E-4</c:v>
                </c:pt>
                <c:pt idx="4573" formatCode="General">
                  <c:v>-4.1805066917698899E-4</c:v>
                </c:pt>
                <c:pt idx="4574" formatCode="General">
                  <c:v>-4.3211965978204802E-4</c:v>
                </c:pt>
                <c:pt idx="4575" formatCode="General">
                  <c:v>-4.0770502387836599E-4</c:v>
                </c:pt>
                <c:pt idx="4576" formatCode="General">
                  <c:v>-3.9709907829144601E-4</c:v>
                </c:pt>
                <c:pt idx="4577" formatCode="General">
                  <c:v>-4.21336342263245E-4</c:v>
                </c:pt>
                <c:pt idx="4578" formatCode="General">
                  <c:v>-3.6547774254488198E-4</c:v>
                </c:pt>
                <c:pt idx="4579" formatCode="General">
                  <c:v>-3.9607060590327899E-4</c:v>
                </c:pt>
                <c:pt idx="4580" formatCode="General">
                  <c:v>-3.7545562584358297E-4</c:v>
                </c:pt>
                <c:pt idx="4581" formatCode="General">
                  <c:v>-4.1525344023575001E-4</c:v>
                </c:pt>
                <c:pt idx="4582" formatCode="General">
                  <c:v>-3.6067713600452302E-4</c:v>
                </c:pt>
                <c:pt idx="4583" formatCode="General">
                  <c:v>-3.88827427116247E-4</c:v>
                </c:pt>
                <c:pt idx="4584" formatCode="General">
                  <c:v>-3.6452401820400099E-4</c:v>
                </c:pt>
                <c:pt idx="4585" formatCode="General">
                  <c:v>-3.74331914786467E-4</c:v>
                </c:pt>
                <c:pt idx="4586" formatCode="General">
                  <c:v>-4.52411210432072E-4</c:v>
                </c:pt>
                <c:pt idx="4587" formatCode="General">
                  <c:v>-4.1381728936267501E-4</c:v>
                </c:pt>
                <c:pt idx="4588" formatCode="General">
                  <c:v>-3.96258916872531E-4</c:v>
                </c:pt>
                <c:pt idx="4589" formatCode="General">
                  <c:v>-3.6565582862119601E-4</c:v>
                </c:pt>
                <c:pt idx="4590" formatCode="General">
                  <c:v>-4.2992981816669998E-4</c:v>
                </c:pt>
                <c:pt idx="4591" formatCode="General">
                  <c:v>-3.9693539089200302E-4</c:v>
                </c:pt>
                <c:pt idx="4592" formatCode="General">
                  <c:v>-3.6338963121754599E-4</c:v>
                </c:pt>
                <c:pt idx="4593" formatCode="General">
                  <c:v>-3.7250362188033802E-4</c:v>
                </c:pt>
                <c:pt idx="4594" formatCode="General">
                  <c:v>-4.03184191753221E-4</c:v>
                </c:pt>
                <c:pt idx="4595" formatCode="General">
                  <c:v>-4.17485954590722E-4</c:v>
                </c:pt>
                <c:pt idx="4596" formatCode="General">
                  <c:v>-4.3202652162738599E-4</c:v>
                </c:pt>
                <c:pt idx="4597" formatCode="General">
                  <c:v>-3.7423396564295998E-4</c:v>
                </c:pt>
                <c:pt idx="4598" formatCode="General">
                  <c:v>-3.7023570937369998E-4</c:v>
                </c:pt>
                <c:pt idx="4599" formatCode="General">
                  <c:v>-3.7447901260183097E-4</c:v>
                </c:pt>
                <c:pt idx="4600" formatCode="General">
                  <c:v>-3.7552244457982401E-4</c:v>
                </c:pt>
                <c:pt idx="4601" formatCode="General">
                  <c:v>-3.8737295158369398E-4</c:v>
                </c:pt>
                <c:pt idx="4602" formatCode="General">
                  <c:v>-3.8690811521212602E-4</c:v>
                </c:pt>
                <c:pt idx="4603" formatCode="General">
                  <c:v>-4.1016868562922601E-4</c:v>
                </c:pt>
                <c:pt idx="4604" formatCode="General">
                  <c:v>-4.0934447647419302E-4</c:v>
                </c:pt>
                <c:pt idx="4605" formatCode="General">
                  <c:v>-4.1965070262985603E-4</c:v>
                </c:pt>
                <c:pt idx="4606" formatCode="General">
                  <c:v>-4.0177214569168701E-4</c:v>
                </c:pt>
                <c:pt idx="4607" formatCode="General">
                  <c:v>-4.09502533774846E-4</c:v>
                </c:pt>
                <c:pt idx="4608" formatCode="General">
                  <c:v>-4.3279711556034499E-4</c:v>
                </c:pt>
                <c:pt idx="4609" formatCode="General">
                  <c:v>-3.9410093048179099E-4</c:v>
                </c:pt>
                <c:pt idx="4610" formatCode="General">
                  <c:v>-3.6512288608369601E-4</c:v>
                </c:pt>
                <c:pt idx="4611" formatCode="General">
                  <c:v>-3.7783344684880801E-4</c:v>
                </c:pt>
                <c:pt idx="4612" formatCode="General">
                  <c:v>-3.8474594835045999E-4</c:v>
                </c:pt>
                <c:pt idx="4613" formatCode="General">
                  <c:v>-4.2947542902413698E-4</c:v>
                </c:pt>
                <c:pt idx="4614" formatCode="General">
                  <c:v>-3.6026043116528999E-4</c:v>
                </c:pt>
                <c:pt idx="4615" formatCode="General">
                  <c:v>-3.9499349626834299E-4</c:v>
                </c:pt>
                <c:pt idx="4616" formatCode="General">
                  <c:v>-4.1366207953205902E-4</c:v>
                </c:pt>
                <c:pt idx="4617" formatCode="General">
                  <c:v>-3.8201618742419302E-4</c:v>
                </c:pt>
                <c:pt idx="4618" formatCode="General">
                  <c:v>-3.9048356516186599E-4</c:v>
                </c:pt>
                <c:pt idx="4619" formatCode="General">
                  <c:v>-3.8655658753479499E-4</c:v>
                </c:pt>
                <c:pt idx="4620" formatCode="General">
                  <c:v>-4.1322531825787597E-4</c:v>
                </c:pt>
                <c:pt idx="4621" formatCode="General">
                  <c:v>-4.15938828728418E-4</c:v>
                </c:pt>
                <c:pt idx="4622" formatCode="General">
                  <c:v>-4.1325773612419197E-4</c:v>
                </c:pt>
                <c:pt idx="4623" formatCode="General">
                  <c:v>-4.2861903917915703E-4</c:v>
                </c:pt>
                <c:pt idx="4624" formatCode="General">
                  <c:v>-4.19386456245148E-4</c:v>
                </c:pt>
                <c:pt idx="4625" formatCode="General">
                  <c:v>-3.9504242856453598E-4</c:v>
                </c:pt>
                <c:pt idx="4626" formatCode="General">
                  <c:v>-4.01354479488824E-4</c:v>
                </c:pt>
                <c:pt idx="4627" formatCode="General">
                  <c:v>-3.8557891672692102E-4</c:v>
                </c:pt>
                <c:pt idx="4628" formatCode="General">
                  <c:v>-3.8382932012411399E-4</c:v>
                </c:pt>
                <c:pt idx="4629" formatCode="General">
                  <c:v>-3.7987412793545898E-4</c:v>
                </c:pt>
                <c:pt idx="4630" formatCode="General">
                  <c:v>-3.6715943355743701E-4</c:v>
                </c:pt>
                <c:pt idx="4631" formatCode="General">
                  <c:v>-3.9108783940011802E-4</c:v>
                </c:pt>
                <c:pt idx="4632" formatCode="General">
                  <c:v>-3.94748122027774E-4</c:v>
                </c:pt>
                <c:pt idx="4633" formatCode="General">
                  <c:v>-4.2112445760240599E-4</c:v>
                </c:pt>
                <c:pt idx="4634" formatCode="General">
                  <c:v>-4.2483929948288097E-4</c:v>
                </c:pt>
                <c:pt idx="4635" formatCode="General">
                  <c:v>-3.6803045927930403E-4</c:v>
                </c:pt>
                <c:pt idx="4636" formatCode="General">
                  <c:v>-4.1559623434641902E-4</c:v>
                </c:pt>
                <c:pt idx="4637" formatCode="General">
                  <c:v>-3.9933313834681201E-4</c:v>
                </c:pt>
                <c:pt idx="4638" formatCode="General">
                  <c:v>-3.8681349779205298E-4</c:v>
                </c:pt>
                <c:pt idx="4639" formatCode="General">
                  <c:v>-3.8351362025957898E-4</c:v>
                </c:pt>
                <c:pt idx="4640" formatCode="General">
                  <c:v>-4.0857024463689502E-4</c:v>
                </c:pt>
                <c:pt idx="4641" formatCode="General">
                  <c:v>-3.78252774808641E-4</c:v>
                </c:pt>
                <c:pt idx="4642" formatCode="General">
                  <c:v>-4.30002304793219E-4</c:v>
                </c:pt>
                <c:pt idx="4643" formatCode="General">
                  <c:v>-4.0016945197910998E-4</c:v>
                </c:pt>
                <c:pt idx="4644" formatCode="General">
                  <c:v>-4.0514823061189398E-4</c:v>
                </c:pt>
                <c:pt idx="4645" formatCode="General">
                  <c:v>-3.9289132131664102E-4</c:v>
                </c:pt>
                <c:pt idx="4646" formatCode="General">
                  <c:v>-3.6285019378313999E-4</c:v>
                </c:pt>
                <c:pt idx="4647" formatCode="General">
                  <c:v>-3.6518354411814999E-4</c:v>
                </c:pt>
                <c:pt idx="4648" formatCode="General">
                  <c:v>-4.5424133337923701E-4</c:v>
                </c:pt>
                <c:pt idx="4649" formatCode="General">
                  <c:v>-4.2702793594806999E-4</c:v>
                </c:pt>
                <c:pt idx="4650" formatCode="General">
                  <c:v>-3.9480383412961298E-4</c:v>
                </c:pt>
                <c:pt idx="4651" formatCode="General">
                  <c:v>-4.0492182758931E-4</c:v>
                </c:pt>
                <c:pt idx="4652" formatCode="General">
                  <c:v>-3.8625721140947601E-4</c:v>
                </c:pt>
                <c:pt idx="4653" formatCode="General">
                  <c:v>-4.0794228417248801E-4</c:v>
                </c:pt>
                <c:pt idx="4654" formatCode="General">
                  <c:v>-4.0296704559272302E-4</c:v>
                </c:pt>
                <c:pt idx="4655" formatCode="General">
                  <c:v>-4.0613528282612202E-4</c:v>
                </c:pt>
                <c:pt idx="4656" formatCode="General">
                  <c:v>-4.2231122707106901E-4</c:v>
                </c:pt>
                <c:pt idx="4657" formatCode="General">
                  <c:v>-4.2978975954940501E-4</c:v>
                </c:pt>
                <c:pt idx="4658" formatCode="General">
                  <c:v>-3.8854498876706898E-4</c:v>
                </c:pt>
                <c:pt idx="4659" formatCode="General">
                  <c:v>-4.0628690609210001E-4</c:v>
                </c:pt>
                <c:pt idx="4660" formatCode="General">
                  <c:v>-4.0465930085167103E-4</c:v>
                </c:pt>
                <c:pt idx="4661" formatCode="General">
                  <c:v>-3.6233821324751901E-4</c:v>
                </c:pt>
                <c:pt idx="4662" formatCode="General">
                  <c:v>-4.0297114163943701E-4</c:v>
                </c:pt>
                <c:pt idx="4663" formatCode="General">
                  <c:v>-4.1778362411400502E-4</c:v>
                </c:pt>
                <c:pt idx="4664" formatCode="General">
                  <c:v>-3.89294996779613E-4</c:v>
                </c:pt>
                <c:pt idx="4665" formatCode="General">
                  <c:v>-3.98339144964844E-4</c:v>
                </c:pt>
                <c:pt idx="4666" formatCode="General">
                  <c:v>-4.2772647972432398E-4</c:v>
                </c:pt>
                <c:pt idx="4667" formatCode="General">
                  <c:v>-3.8262837890937901E-4</c:v>
                </c:pt>
                <c:pt idx="4668" formatCode="General">
                  <c:v>-3.6484423650795799E-4</c:v>
                </c:pt>
                <c:pt idx="4669" formatCode="General">
                  <c:v>-4.06611141510485E-4</c:v>
                </c:pt>
                <c:pt idx="4670" formatCode="General">
                  <c:v>-3.8987237022166402E-4</c:v>
                </c:pt>
                <c:pt idx="4671" formatCode="General">
                  <c:v>-4.1248931731750299E-4</c:v>
                </c:pt>
                <c:pt idx="4672" formatCode="General">
                  <c:v>-3.8639897069689503E-4</c:v>
                </c:pt>
                <c:pt idx="4673" formatCode="General">
                  <c:v>-4.1886974956214498E-4</c:v>
                </c:pt>
                <c:pt idx="4674" formatCode="General">
                  <c:v>-4.2343914823740598E-4</c:v>
                </c:pt>
                <c:pt idx="4675" formatCode="General">
                  <c:v>-4.35178337029856E-4</c:v>
                </c:pt>
                <c:pt idx="4676" formatCode="General">
                  <c:v>-3.90534154180418E-4</c:v>
                </c:pt>
                <c:pt idx="4677" formatCode="General">
                  <c:v>-3.8662328603635698E-4</c:v>
                </c:pt>
                <c:pt idx="4678" formatCode="General">
                  <c:v>-4.1388468082077502E-4</c:v>
                </c:pt>
                <c:pt idx="4679" formatCode="General">
                  <c:v>-4.2104630643290499E-4</c:v>
                </c:pt>
                <c:pt idx="4680" formatCode="General">
                  <c:v>-3.7370557568416901E-4</c:v>
                </c:pt>
                <c:pt idx="4681" formatCode="General">
                  <c:v>-4.1751996795611499E-4</c:v>
                </c:pt>
                <c:pt idx="4682" formatCode="General">
                  <c:v>-4.2467571482765601E-4</c:v>
                </c:pt>
                <c:pt idx="4683" formatCode="General">
                  <c:v>-4.0246850038715999E-4</c:v>
                </c:pt>
                <c:pt idx="4684" formatCode="General">
                  <c:v>-4.21896517671805E-4</c:v>
                </c:pt>
                <c:pt idx="4685" formatCode="General">
                  <c:v>-3.6060237734946901E-4</c:v>
                </c:pt>
                <c:pt idx="4686" formatCode="General">
                  <c:v>-3.9259663328076202E-4</c:v>
                </c:pt>
                <c:pt idx="4687" formatCode="General">
                  <c:v>-3.9003400300272902E-4</c:v>
                </c:pt>
                <c:pt idx="4688" formatCode="General">
                  <c:v>-4.5720200625772403E-4</c:v>
                </c:pt>
                <c:pt idx="4689" formatCode="General">
                  <c:v>-3.9526477670004899E-4</c:v>
                </c:pt>
                <c:pt idx="4690" formatCode="General">
                  <c:v>-4.0891599169237599E-4</c:v>
                </c:pt>
                <c:pt idx="4691" formatCode="General">
                  <c:v>-4.0488862771672398E-4</c:v>
                </c:pt>
                <c:pt idx="4692" formatCode="General">
                  <c:v>-4.0673056847858702E-4</c:v>
                </c:pt>
                <c:pt idx="4693" formatCode="General">
                  <c:v>-3.8597379231542698E-4</c:v>
                </c:pt>
                <c:pt idx="4694" formatCode="General">
                  <c:v>-3.7145629941826898E-4</c:v>
                </c:pt>
                <c:pt idx="4695" formatCode="General">
                  <c:v>-3.89176928620727E-4</c:v>
                </c:pt>
                <c:pt idx="4696" formatCode="General">
                  <c:v>-4.1940748766591601E-4</c:v>
                </c:pt>
                <c:pt idx="4697" formatCode="General">
                  <c:v>-3.8292520648117103E-4</c:v>
                </c:pt>
                <c:pt idx="4698" formatCode="General">
                  <c:v>-3.6947635929118202E-4</c:v>
                </c:pt>
                <c:pt idx="4699" formatCode="General">
                  <c:v>-4.011610553426E-4</c:v>
                </c:pt>
                <c:pt idx="4700" formatCode="General">
                  <c:v>-3.9791203705814599E-4</c:v>
                </c:pt>
                <c:pt idx="4701" formatCode="General">
                  <c:v>-3.9289999722391298E-4</c:v>
                </c:pt>
                <c:pt idx="4702" formatCode="General">
                  <c:v>-3.5036135882845999E-4</c:v>
                </c:pt>
                <c:pt idx="4703" formatCode="General">
                  <c:v>-3.8534297057481903E-4</c:v>
                </c:pt>
                <c:pt idx="4704" formatCode="General">
                  <c:v>-3.8615958791222299E-4</c:v>
                </c:pt>
                <c:pt idx="4705" formatCode="General">
                  <c:v>-4.09959249760918E-4</c:v>
                </c:pt>
                <c:pt idx="4706" formatCode="General">
                  <c:v>-4.1360324318508998E-4</c:v>
                </c:pt>
                <c:pt idx="4707" formatCode="General">
                  <c:v>-3.7448087371662401E-4</c:v>
                </c:pt>
                <c:pt idx="4708" formatCode="General">
                  <c:v>-3.8859489390168799E-4</c:v>
                </c:pt>
                <c:pt idx="4709" formatCode="General">
                  <c:v>-3.8693785094578401E-4</c:v>
                </c:pt>
                <c:pt idx="4710" formatCode="General">
                  <c:v>-4.0997393178357998E-4</c:v>
                </c:pt>
                <c:pt idx="4711" formatCode="General">
                  <c:v>-3.9768621679832301E-4</c:v>
                </c:pt>
                <c:pt idx="4712" formatCode="General">
                  <c:v>-4.0905617959403602E-4</c:v>
                </c:pt>
                <c:pt idx="4713" formatCode="General">
                  <c:v>-4.11477014250991E-4</c:v>
                </c:pt>
                <c:pt idx="4714" formatCode="General">
                  <c:v>-3.69995197342415E-4</c:v>
                </c:pt>
                <c:pt idx="4715" formatCode="General">
                  <c:v>-3.8578679560146399E-4</c:v>
                </c:pt>
                <c:pt idx="4716" formatCode="General">
                  <c:v>-3.8939997899913303E-4</c:v>
                </c:pt>
                <c:pt idx="4717" formatCode="General">
                  <c:v>-4.1729450448577902E-4</c:v>
                </c:pt>
                <c:pt idx="4718" formatCode="General">
                  <c:v>-4.2679517886073899E-4</c:v>
                </c:pt>
                <c:pt idx="4719" formatCode="General">
                  <c:v>-4.1300158072590402E-4</c:v>
                </c:pt>
                <c:pt idx="4720" formatCode="General">
                  <c:v>-4.25364912850901E-4</c:v>
                </c:pt>
                <c:pt idx="4721" formatCode="General">
                  <c:v>-3.9665911392626902E-4</c:v>
                </c:pt>
                <c:pt idx="4722" formatCode="General">
                  <c:v>-3.6854910124520002E-4</c:v>
                </c:pt>
                <c:pt idx="4723" formatCode="General">
                  <c:v>-3.86684301483222E-4</c:v>
                </c:pt>
                <c:pt idx="4724" formatCode="General">
                  <c:v>-3.7999446893104399E-4</c:v>
                </c:pt>
                <c:pt idx="4725" formatCode="General">
                  <c:v>-3.8299408491576301E-4</c:v>
                </c:pt>
                <c:pt idx="4726" formatCode="General">
                  <c:v>-3.6282349524366999E-4</c:v>
                </c:pt>
                <c:pt idx="4727" formatCode="General">
                  <c:v>-3.8604095622797401E-4</c:v>
                </c:pt>
                <c:pt idx="4728" formatCode="General">
                  <c:v>-4.35389818474038E-4</c:v>
                </c:pt>
                <c:pt idx="4729" formatCode="General">
                  <c:v>-4.0334548846063999E-4</c:v>
                </c:pt>
                <c:pt idx="4730" formatCode="General">
                  <c:v>-3.8271535917513999E-4</c:v>
                </c:pt>
                <c:pt idx="4731" formatCode="General">
                  <c:v>-4.1256264547117499E-4</c:v>
                </c:pt>
                <c:pt idx="4732" formatCode="General">
                  <c:v>-3.9856132947165902E-4</c:v>
                </c:pt>
                <c:pt idx="4733" formatCode="General">
                  <c:v>-4.2395295676828201E-4</c:v>
                </c:pt>
                <c:pt idx="4734" formatCode="General">
                  <c:v>-3.7881409808640499E-4</c:v>
                </c:pt>
                <c:pt idx="4735" formatCode="General">
                  <c:v>-3.9731280344072203E-4</c:v>
                </c:pt>
                <c:pt idx="4736" formatCode="General">
                  <c:v>-3.9226848526052402E-4</c:v>
                </c:pt>
                <c:pt idx="4737" formatCode="General">
                  <c:v>-3.8507247655935998E-4</c:v>
                </c:pt>
                <c:pt idx="4738" formatCode="General">
                  <c:v>-3.9989910704718497E-4</c:v>
                </c:pt>
                <c:pt idx="4739" formatCode="General">
                  <c:v>-3.7354192133691298E-4</c:v>
                </c:pt>
                <c:pt idx="4740" formatCode="General">
                  <c:v>-3.9640027019099998E-4</c:v>
                </c:pt>
                <c:pt idx="4741" formatCode="General">
                  <c:v>-4.1138683976444702E-4</c:v>
                </c:pt>
                <c:pt idx="4742" formatCode="General">
                  <c:v>-4.0031992514611098E-4</c:v>
                </c:pt>
                <c:pt idx="4743" formatCode="General">
                  <c:v>-3.8487191325783801E-4</c:v>
                </c:pt>
                <c:pt idx="4744" formatCode="General">
                  <c:v>-4.1651075681195602E-4</c:v>
                </c:pt>
                <c:pt idx="4745" formatCode="General">
                  <c:v>-3.7669103893945801E-4</c:v>
                </c:pt>
                <c:pt idx="4746" formatCode="General">
                  <c:v>-3.6214819135492801E-4</c:v>
                </c:pt>
                <c:pt idx="4747" formatCode="General">
                  <c:v>-4.01676682896701E-4</c:v>
                </c:pt>
                <c:pt idx="4748" formatCode="General">
                  <c:v>-4.05714856206729E-4</c:v>
                </c:pt>
                <c:pt idx="4749" formatCode="General">
                  <c:v>-3.8805347648650701E-4</c:v>
                </c:pt>
                <c:pt idx="4750" formatCode="General">
                  <c:v>-4.0410039787402399E-4</c:v>
                </c:pt>
                <c:pt idx="4751" formatCode="General">
                  <c:v>-4.2895748556437603E-4</c:v>
                </c:pt>
                <c:pt idx="4752" formatCode="General">
                  <c:v>-3.8222360152668502E-4</c:v>
                </c:pt>
                <c:pt idx="4753" formatCode="General">
                  <c:v>-3.8725430264815802E-4</c:v>
                </c:pt>
                <c:pt idx="4754" formatCode="General">
                  <c:v>-4.1020911526355399E-4</c:v>
                </c:pt>
                <c:pt idx="4755" formatCode="General">
                  <c:v>-4.0866393628219303E-4</c:v>
                </c:pt>
                <c:pt idx="4756" formatCode="General">
                  <c:v>-3.7210065005354001E-4</c:v>
                </c:pt>
                <c:pt idx="4757" formatCode="General">
                  <c:v>-3.8636548749614301E-4</c:v>
                </c:pt>
                <c:pt idx="4758" formatCode="General">
                  <c:v>-3.8664471113390698E-4</c:v>
                </c:pt>
                <c:pt idx="4759" formatCode="General">
                  <c:v>-4.06718056275942E-4</c:v>
                </c:pt>
                <c:pt idx="4760" formatCode="General">
                  <c:v>-3.9123779362398202E-4</c:v>
                </c:pt>
                <c:pt idx="4761" formatCode="General">
                  <c:v>-3.9333639333872199E-4</c:v>
                </c:pt>
                <c:pt idx="4762" formatCode="General">
                  <c:v>-4.0780635666114499E-4</c:v>
                </c:pt>
                <c:pt idx="4763" formatCode="General">
                  <c:v>-4.1924820409221898E-4</c:v>
                </c:pt>
                <c:pt idx="4764" formatCode="General">
                  <c:v>-3.7399371324745202E-4</c:v>
                </c:pt>
                <c:pt idx="4765" formatCode="General">
                  <c:v>-3.7941070165314601E-4</c:v>
                </c:pt>
                <c:pt idx="4766" formatCode="General">
                  <c:v>-4.0965826732768302E-4</c:v>
                </c:pt>
                <c:pt idx="4767" formatCode="General">
                  <c:v>-4.12928844607395E-4</c:v>
                </c:pt>
                <c:pt idx="4768" formatCode="General">
                  <c:v>-4.0358500197604002E-4</c:v>
                </c:pt>
                <c:pt idx="4769" formatCode="General">
                  <c:v>-4.16794787719692E-4</c:v>
                </c:pt>
                <c:pt idx="4770" formatCode="General">
                  <c:v>-4.1511050023382398E-4</c:v>
                </c:pt>
                <c:pt idx="4771" formatCode="General">
                  <c:v>-3.5628020765680402E-4</c:v>
                </c:pt>
                <c:pt idx="4772" formatCode="General">
                  <c:v>-3.9584387270352598E-4</c:v>
                </c:pt>
                <c:pt idx="4773" formatCode="General">
                  <c:v>-3.8114028688510299E-4</c:v>
                </c:pt>
                <c:pt idx="4774" formatCode="General">
                  <c:v>-4.1461875496897401E-4</c:v>
                </c:pt>
                <c:pt idx="4775" formatCode="General">
                  <c:v>-4.1512188604519399E-4</c:v>
                </c:pt>
                <c:pt idx="4776" formatCode="General">
                  <c:v>-3.8280095616548298E-4</c:v>
                </c:pt>
                <c:pt idx="4777" formatCode="General">
                  <c:v>-3.8313931489429999E-4</c:v>
                </c:pt>
                <c:pt idx="4778" formatCode="General">
                  <c:v>-3.8458140356210002E-4</c:v>
                </c:pt>
                <c:pt idx="4779" formatCode="General">
                  <c:v>-3.9907451940009202E-4</c:v>
                </c:pt>
                <c:pt idx="4780" formatCode="General">
                  <c:v>-4.1012997493338599E-4</c:v>
                </c:pt>
                <c:pt idx="4781" formatCode="General">
                  <c:v>-3.9589600971250599E-4</c:v>
                </c:pt>
                <c:pt idx="4782" formatCode="General">
                  <c:v>-4.24244989100935E-4</c:v>
                </c:pt>
                <c:pt idx="4783" formatCode="General">
                  <c:v>-4.1890806002194402E-4</c:v>
                </c:pt>
                <c:pt idx="4784" formatCode="General">
                  <c:v>-3.8243704696648502E-4</c:v>
                </c:pt>
                <c:pt idx="4785" formatCode="General">
                  <c:v>-3.7778697075284499E-4</c:v>
                </c:pt>
                <c:pt idx="4786" formatCode="General">
                  <c:v>-3.9800779325770499E-4</c:v>
                </c:pt>
                <c:pt idx="4787" formatCode="General">
                  <c:v>-3.8145042186138602E-4</c:v>
                </c:pt>
                <c:pt idx="4788" formatCode="General">
                  <c:v>-4.0360303451167601E-4</c:v>
                </c:pt>
                <c:pt idx="4789" formatCode="General">
                  <c:v>-3.9082047297277602E-4</c:v>
                </c:pt>
                <c:pt idx="4790" formatCode="General">
                  <c:v>-4.03695683731238E-4</c:v>
                </c:pt>
                <c:pt idx="4791" formatCode="General">
                  <c:v>-3.7117544032879102E-4</c:v>
                </c:pt>
                <c:pt idx="4792" formatCode="General">
                  <c:v>-4.3928665061097801E-4</c:v>
                </c:pt>
                <c:pt idx="4793" formatCode="General">
                  <c:v>-3.88663281918512E-4</c:v>
                </c:pt>
                <c:pt idx="4794" formatCode="General">
                  <c:v>-3.7069256088304503E-4</c:v>
                </c:pt>
                <c:pt idx="4795" formatCode="General">
                  <c:v>-4.0197441049647902E-4</c:v>
                </c:pt>
                <c:pt idx="4796" formatCode="General">
                  <c:v>-3.5872193986911499E-4</c:v>
                </c:pt>
                <c:pt idx="4797" formatCode="General">
                  <c:v>-4.0704028408526601E-4</c:v>
                </c:pt>
                <c:pt idx="4798" formatCode="General">
                  <c:v>-3.9053819039605602E-4</c:v>
                </c:pt>
                <c:pt idx="4799" formatCode="General">
                  <c:v>-3.8140843608491998E-4</c:v>
                </c:pt>
                <c:pt idx="4800" formatCode="General">
                  <c:v>-4.37470867111631E-4</c:v>
                </c:pt>
                <c:pt idx="4801" formatCode="General">
                  <c:v>-3.7555098013083402E-4</c:v>
                </c:pt>
                <c:pt idx="4802" formatCode="General">
                  <c:v>-3.6439427900623699E-4</c:v>
                </c:pt>
                <c:pt idx="4803" formatCode="General">
                  <c:v>-3.7461270120990901E-4</c:v>
                </c:pt>
                <c:pt idx="4804" formatCode="General">
                  <c:v>-3.78351739477705E-4</c:v>
                </c:pt>
                <c:pt idx="4805" formatCode="General">
                  <c:v>-4.1986375912599202E-4</c:v>
                </c:pt>
                <c:pt idx="4806" formatCode="General">
                  <c:v>-3.9786914636487098E-4</c:v>
                </c:pt>
                <c:pt idx="4807" formatCode="General">
                  <c:v>-3.9531435591630101E-4</c:v>
                </c:pt>
                <c:pt idx="4808" formatCode="General">
                  <c:v>-3.9734360760430501E-4</c:v>
                </c:pt>
                <c:pt idx="4809" formatCode="General">
                  <c:v>-3.8848892179059702E-4</c:v>
                </c:pt>
                <c:pt idx="4810" formatCode="General">
                  <c:v>-3.9220682548814299E-4</c:v>
                </c:pt>
                <c:pt idx="4811" formatCode="General">
                  <c:v>-4.3105628677761199E-4</c:v>
                </c:pt>
                <c:pt idx="4812" formatCode="General">
                  <c:v>-4.1794742428650399E-4</c:v>
                </c:pt>
                <c:pt idx="4813" formatCode="General">
                  <c:v>-4.1612799627019402E-4</c:v>
                </c:pt>
                <c:pt idx="4814" formatCode="General">
                  <c:v>-4.1141375971348999E-4</c:v>
                </c:pt>
                <c:pt idx="4815" formatCode="General">
                  <c:v>-3.6480531252550998E-4</c:v>
                </c:pt>
                <c:pt idx="4816" formatCode="General">
                  <c:v>-4.1163509200875601E-4</c:v>
                </c:pt>
                <c:pt idx="4817" formatCode="General">
                  <c:v>-3.8021422421418203E-4</c:v>
                </c:pt>
                <c:pt idx="4818" formatCode="General">
                  <c:v>-3.7930937094189199E-4</c:v>
                </c:pt>
                <c:pt idx="4819" formatCode="General">
                  <c:v>-3.8721779843109899E-4</c:v>
                </c:pt>
                <c:pt idx="4820" formatCode="General">
                  <c:v>-3.74386509721877E-4</c:v>
                </c:pt>
                <c:pt idx="4821" formatCode="General">
                  <c:v>-3.6254991998551099E-4</c:v>
                </c:pt>
                <c:pt idx="4822" formatCode="General">
                  <c:v>-4.0795600008548398E-4</c:v>
                </c:pt>
                <c:pt idx="4823" formatCode="General">
                  <c:v>-3.7396255893624498E-4</c:v>
                </c:pt>
                <c:pt idx="4824" formatCode="General">
                  <c:v>-3.8315690180437797E-4</c:v>
                </c:pt>
                <c:pt idx="4825" formatCode="General">
                  <c:v>-3.9073817138706601E-4</c:v>
                </c:pt>
                <c:pt idx="4826" formatCode="General">
                  <c:v>-3.6697314813547701E-4</c:v>
                </c:pt>
                <c:pt idx="4827" formatCode="General">
                  <c:v>-3.97556946193786E-4</c:v>
                </c:pt>
                <c:pt idx="4828" formatCode="General">
                  <c:v>-4.057186291785E-4</c:v>
                </c:pt>
                <c:pt idx="4829" formatCode="General">
                  <c:v>-4.0679659048807002E-4</c:v>
                </c:pt>
                <c:pt idx="4830" formatCode="General">
                  <c:v>-3.97900612390562E-4</c:v>
                </c:pt>
                <c:pt idx="4831" formatCode="General">
                  <c:v>-3.5669061456815001E-4</c:v>
                </c:pt>
                <c:pt idx="4832" formatCode="General">
                  <c:v>-4.1479882313486297E-4</c:v>
                </c:pt>
                <c:pt idx="4833" formatCode="General">
                  <c:v>-3.5834216465220202E-4</c:v>
                </c:pt>
                <c:pt idx="4834" formatCode="General">
                  <c:v>-3.8830568592468899E-4</c:v>
                </c:pt>
                <c:pt idx="4835" formatCode="General">
                  <c:v>-3.6740941829659199E-4</c:v>
                </c:pt>
                <c:pt idx="4836" formatCode="General">
                  <c:v>-3.9867659403977E-4</c:v>
                </c:pt>
                <c:pt idx="4837" formatCode="General">
                  <c:v>-3.72793567731285E-4</c:v>
                </c:pt>
                <c:pt idx="4838" formatCode="General">
                  <c:v>-3.6832999350405E-4</c:v>
                </c:pt>
                <c:pt idx="4839" formatCode="General">
                  <c:v>-3.6803156400449502E-4</c:v>
                </c:pt>
                <c:pt idx="4840" formatCode="General">
                  <c:v>-3.94694669769091E-4</c:v>
                </c:pt>
                <c:pt idx="4841" formatCode="General">
                  <c:v>-3.7396760459093998E-4</c:v>
                </c:pt>
                <c:pt idx="4842" formatCode="General">
                  <c:v>-3.6851652317223399E-4</c:v>
                </c:pt>
                <c:pt idx="4843" formatCode="General">
                  <c:v>-3.8847294646976102E-4</c:v>
                </c:pt>
                <c:pt idx="4844" formatCode="General">
                  <c:v>-3.9071845087462699E-4</c:v>
                </c:pt>
                <c:pt idx="4845" formatCode="General">
                  <c:v>-4.0587430557831701E-4</c:v>
                </c:pt>
                <c:pt idx="4846" formatCode="General">
                  <c:v>-3.6159119388125797E-4</c:v>
                </c:pt>
                <c:pt idx="4847" formatCode="General">
                  <c:v>-4.00443234780912E-4</c:v>
                </c:pt>
                <c:pt idx="4848" formatCode="General">
                  <c:v>-3.9764491516685799E-4</c:v>
                </c:pt>
                <c:pt idx="4849" formatCode="General">
                  <c:v>-3.8836405598185802E-4</c:v>
                </c:pt>
                <c:pt idx="4850" formatCode="General">
                  <c:v>-3.8403731167229501E-4</c:v>
                </c:pt>
                <c:pt idx="4851" formatCode="General">
                  <c:v>-3.7506793272451902E-4</c:v>
                </c:pt>
                <c:pt idx="4852" formatCode="General">
                  <c:v>-4.3759187488003201E-4</c:v>
                </c:pt>
                <c:pt idx="4853" formatCode="General">
                  <c:v>-4.1319356781294202E-4</c:v>
                </c:pt>
                <c:pt idx="4854" formatCode="General">
                  <c:v>-4.2053111979862401E-4</c:v>
                </c:pt>
                <c:pt idx="4855" formatCode="General">
                  <c:v>-4.0504504709694899E-4</c:v>
                </c:pt>
                <c:pt idx="4856" formatCode="General">
                  <c:v>-3.6750959804087102E-4</c:v>
                </c:pt>
                <c:pt idx="4857" formatCode="General">
                  <c:v>-3.6003351543037698E-4</c:v>
                </c:pt>
                <c:pt idx="4858" formatCode="General">
                  <c:v>-3.8898348653038301E-4</c:v>
                </c:pt>
                <c:pt idx="4859" formatCode="General">
                  <c:v>-4.1757787214589199E-4</c:v>
                </c:pt>
                <c:pt idx="4860" formatCode="General">
                  <c:v>-3.7658434766998401E-4</c:v>
                </c:pt>
                <c:pt idx="4861" formatCode="General">
                  <c:v>-3.7085175849794799E-4</c:v>
                </c:pt>
                <c:pt idx="4862" formatCode="General">
                  <c:v>-3.90315079112692E-4</c:v>
                </c:pt>
                <c:pt idx="4863" formatCode="General">
                  <c:v>-3.8154700130367601E-4</c:v>
                </c:pt>
                <c:pt idx="4864" formatCode="General">
                  <c:v>-3.7470856695749302E-4</c:v>
                </c:pt>
                <c:pt idx="4865" formatCode="General">
                  <c:v>-3.8211528981860399E-4</c:v>
                </c:pt>
                <c:pt idx="4866" formatCode="General">
                  <c:v>-3.7476375968181801E-4</c:v>
                </c:pt>
                <c:pt idx="4867" formatCode="General">
                  <c:v>-4.0053514431138602E-4</c:v>
                </c:pt>
                <c:pt idx="4868" formatCode="General">
                  <c:v>-4.0938975144788901E-4</c:v>
                </c:pt>
                <c:pt idx="4869" formatCode="General">
                  <c:v>-4.0990416593669E-4</c:v>
                </c:pt>
                <c:pt idx="4870" formatCode="General">
                  <c:v>-4.1340812215537E-4</c:v>
                </c:pt>
                <c:pt idx="4871" formatCode="General">
                  <c:v>-3.7404889074732099E-4</c:v>
                </c:pt>
                <c:pt idx="4872" formatCode="General">
                  <c:v>-4.0462205582428301E-4</c:v>
                </c:pt>
                <c:pt idx="4873" formatCode="General">
                  <c:v>-4.2697237563889902E-4</c:v>
                </c:pt>
                <c:pt idx="4874" formatCode="General">
                  <c:v>-3.9482643390655102E-4</c:v>
                </c:pt>
                <c:pt idx="4875" formatCode="General">
                  <c:v>-4.0493005018786701E-4</c:v>
                </c:pt>
                <c:pt idx="4876" formatCode="General">
                  <c:v>-4.2073293380909E-4</c:v>
                </c:pt>
                <c:pt idx="4877" formatCode="General">
                  <c:v>-4.22293427359035E-4</c:v>
                </c:pt>
                <c:pt idx="4878" formatCode="General">
                  <c:v>-3.96348106154307E-4</c:v>
                </c:pt>
                <c:pt idx="4879" formatCode="General">
                  <c:v>-4.0884180826086201E-4</c:v>
                </c:pt>
                <c:pt idx="4880" formatCode="General">
                  <c:v>-4.2828806836669602E-4</c:v>
                </c:pt>
                <c:pt idx="4881" formatCode="General">
                  <c:v>-4.0049571544815998E-4</c:v>
                </c:pt>
                <c:pt idx="4882" formatCode="General">
                  <c:v>-4.3184791076770801E-4</c:v>
                </c:pt>
                <c:pt idx="4883" formatCode="General">
                  <c:v>-4.0051601295718498E-4</c:v>
                </c:pt>
                <c:pt idx="4884" formatCode="General">
                  <c:v>-4.00346219870321E-4</c:v>
                </c:pt>
                <c:pt idx="4885" formatCode="General">
                  <c:v>-4.0887125502406398E-4</c:v>
                </c:pt>
                <c:pt idx="4886" formatCode="General">
                  <c:v>-4.4620045544420601E-4</c:v>
                </c:pt>
                <c:pt idx="4887" formatCode="General">
                  <c:v>-3.7325410749366002E-4</c:v>
                </c:pt>
                <c:pt idx="4888" formatCode="General">
                  <c:v>-4.0070022568580201E-4</c:v>
                </c:pt>
                <c:pt idx="4889" formatCode="General">
                  <c:v>-4.0348507369078598E-4</c:v>
                </c:pt>
                <c:pt idx="4890" formatCode="General">
                  <c:v>-3.9197987938006598E-4</c:v>
                </c:pt>
                <c:pt idx="4891" formatCode="General">
                  <c:v>-3.9893256654460898E-4</c:v>
                </c:pt>
                <c:pt idx="4892" formatCode="General">
                  <c:v>-3.68196977580708E-4</c:v>
                </c:pt>
                <c:pt idx="4893" formatCode="General">
                  <c:v>-3.8567853284321403E-4</c:v>
                </c:pt>
                <c:pt idx="4894" formatCode="General">
                  <c:v>-4.49327775431612E-4</c:v>
                </c:pt>
                <c:pt idx="4895" formatCode="General">
                  <c:v>-4.0147972154760302E-4</c:v>
                </c:pt>
                <c:pt idx="4896" formatCode="General">
                  <c:v>-4.0395618635758601E-4</c:v>
                </c:pt>
                <c:pt idx="4897" formatCode="General">
                  <c:v>-3.6475444356558201E-4</c:v>
                </c:pt>
                <c:pt idx="4898" formatCode="General">
                  <c:v>-4.2136418993828301E-4</c:v>
                </c:pt>
                <c:pt idx="4899" formatCode="General">
                  <c:v>-4.0922092167926699E-4</c:v>
                </c:pt>
                <c:pt idx="4900" formatCode="General">
                  <c:v>-3.6218032495746499E-4</c:v>
                </c:pt>
                <c:pt idx="4901" formatCode="General">
                  <c:v>-3.8540885581962898E-4</c:v>
                </c:pt>
                <c:pt idx="4902" formatCode="General">
                  <c:v>-4.0588273836214599E-4</c:v>
                </c:pt>
                <c:pt idx="4903" formatCode="General">
                  <c:v>-3.7227645447146301E-4</c:v>
                </c:pt>
                <c:pt idx="4904" formatCode="General">
                  <c:v>-3.8777626037012801E-4</c:v>
                </c:pt>
                <c:pt idx="4905" formatCode="General">
                  <c:v>-3.8297935340203201E-4</c:v>
                </c:pt>
                <c:pt idx="4906" formatCode="General">
                  <c:v>-4.0628762914998398E-4</c:v>
                </c:pt>
                <c:pt idx="4907" formatCode="General">
                  <c:v>-3.7621032485560398E-4</c:v>
                </c:pt>
                <c:pt idx="4908" formatCode="General">
                  <c:v>-3.7814608921450503E-4</c:v>
                </c:pt>
                <c:pt idx="4909" formatCode="General">
                  <c:v>-3.9799024654068102E-4</c:v>
                </c:pt>
                <c:pt idx="4910" formatCode="General">
                  <c:v>-3.9104609490453598E-4</c:v>
                </c:pt>
                <c:pt idx="4911" formatCode="General">
                  <c:v>-4.04113347604694E-4</c:v>
                </c:pt>
                <c:pt idx="4912" formatCode="General">
                  <c:v>-3.9167222853966498E-4</c:v>
                </c:pt>
                <c:pt idx="4913" formatCode="General">
                  <c:v>-3.86086080646243E-4</c:v>
                </c:pt>
                <c:pt idx="4914" formatCode="General">
                  <c:v>-4.2838810432633103E-4</c:v>
                </c:pt>
                <c:pt idx="4915" formatCode="General">
                  <c:v>-3.80808990396218E-4</c:v>
                </c:pt>
                <c:pt idx="4916" formatCode="General">
                  <c:v>-3.9315976887541301E-4</c:v>
                </c:pt>
                <c:pt idx="4917" formatCode="General">
                  <c:v>-4.0839430910627098E-4</c:v>
                </c:pt>
                <c:pt idx="4918" formatCode="General">
                  <c:v>-3.9514150872785699E-4</c:v>
                </c:pt>
                <c:pt idx="4919" formatCode="General">
                  <c:v>-4.0276451963730699E-4</c:v>
                </c:pt>
                <c:pt idx="4920" formatCode="General">
                  <c:v>-3.7543664186022799E-4</c:v>
                </c:pt>
                <c:pt idx="4921" formatCode="General">
                  <c:v>-3.6694380636769403E-4</c:v>
                </c:pt>
                <c:pt idx="4922" formatCode="General">
                  <c:v>-3.6742801457508999E-4</c:v>
                </c:pt>
                <c:pt idx="4923" formatCode="General">
                  <c:v>-3.7219950925803698E-4</c:v>
                </c:pt>
                <c:pt idx="4924" formatCode="General">
                  <c:v>-4.01404013348408E-4</c:v>
                </c:pt>
                <c:pt idx="4925" formatCode="General">
                  <c:v>-3.9951251666426203E-4</c:v>
                </c:pt>
                <c:pt idx="4926" formatCode="General">
                  <c:v>-4.00587038446249E-4</c:v>
                </c:pt>
                <c:pt idx="4927" formatCode="General">
                  <c:v>-4.1163178170518201E-4</c:v>
                </c:pt>
                <c:pt idx="4928" formatCode="General">
                  <c:v>-3.85342339237205E-4</c:v>
                </c:pt>
                <c:pt idx="4929" formatCode="General">
                  <c:v>-4.1176978632629198E-4</c:v>
                </c:pt>
                <c:pt idx="4930" formatCode="General">
                  <c:v>-3.9480336451258699E-4</c:v>
                </c:pt>
                <c:pt idx="4931" formatCode="General">
                  <c:v>-3.9277390885141699E-4</c:v>
                </c:pt>
                <c:pt idx="4932" formatCode="General">
                  <c:v>-4.1785607583878098E-4</c:v>
                </c:pt>
                <c:pt idx="4933" formatCode="General">
                  <c:v>-4.0687492325099198E-4</c:v>
                </c:pt>
                <c:pt idx="4934" formatCode="General">
                  <c:v>-4.2472673002641302E-4</c:v>
                </c:pt>
                <c:pt idx="4935" formatCode="General">
                  <c:v>-3.8132510287470399E-4</c:v>
                </c:pt>
                <c:pt idx="4936" formatCode="General">
                  <c:v>-4.2174635539833503E-4</c:v>
                </c:pt>
                <c:pt idx="4937" formatCode="General">
                  <c:v>-4.68159993539425E-4</c:v>
                </c:pt>
                <c:pt idx="4938" formatCode="General">
                  <c:v>-4.0425034444600301E-4</c:v>
                </c:pt>
                <c:pt idx="4939" formatCode="General">
                  <c:v>-3.8660267489212498E-4</c:v>
                </c:pt>
                <c:pt idx="4940" formatCode="General">
                  <c:v>-3.7065800051255701E-4</c:v>
                </c:pt>
                <c:pt idx="4941" formatCode="General">
                  <c:v>-4.0994831428798999E-4</c:v>
                </c:pt>
                <c:pt idx="4942" formatCode="General">
                  <c:v>-3.6979758231676398E-4</c:v>
                </c:pt>
                <c:pt idx="4943" formatCode="General">
                  <c:v>-4.04277991246039E-4</c:v>
                </c:pt>
                <c:pt idx="4944" formatCode="General">
                  <c:v>-3.80260246980946E-4</c:v>
                </c:pt>
                <c:pt idx="4945" formatCode="General">
                  <c:v>-3.7973507229258898E-4</c:v>
                </c:pt>
                <c:pt idx="4946" formatCode="General">
                  <c:v>-4.3267901621381598E-4</c:v>
                </c:pt>
                <c:pt idx="4947" formatCode="General">
                  <c:v>-4.2922172154992498E-4</c:v>
                </c:pt>
                <c:pt idx="4948" formatCode="General">
                  <c:v>-4.0960580036366597E-4</c:v>
                </c:pt>
                <c:pt idx="4949" formatCode="General">
                  <c:v>-4.0732571125610099E-4</c:v>
                </c:pt>
                <c:pt idx="4950" formatCode="General">
                  <c:v>-3.7848365837985599E-4</c:v>
                </c:pt>
                <c:pt idx="4951" formatCode="General">
                  <c:v>-3.8645802926985797E-4</c:v>
                </c:pt>
                <c:pt idx="4952" formatCode="General">
                  <c:v>-4.1927207243810802E-4</c:v>
                </c:pt>
                <c:pt idx="4953" formatCode="General">
                  <c:v>-4.3917317347582502E-4</c:v>
                </c:pt>
                <c:pt idx="4954" formatCode="General">
                  <c:v>-4.15376929419703E-4</c:v>
                </c:pt>
                <c:pt idx="4955" formatCode="General">
                  <c:v>-4.0362413329220399E-4</c:v>
                </c:pt>
                <c:pt idx="4956" formatCode="General">
                  <c:v>-4.08799777790922E-4</c:v>
                </c:pt>
                <c:pt idx="4957" formatCode="General">
                  <c:v>-4.31609512097014E-4</c:v>
                </c:pt>
                <c:pt idx="4958" formatCode="General">
                  <c:v>-4.0714862150738101E-4</c:v>
                </c:pt>
                <c:pt idx="4959" formatCode="General">
                  <c:v>-4.1014187199118102E-4</c:v>
                </c:pt>
                <c:pt idx="4960" formatCode="General">
                  <c:v>-4.14948905763901E-4</c:v>
                </c:pt>
                <c:pt idx="4961" formatCode="General">
                  <c:v>-3.8936711328291002E-4</c:v>
                </c:pt>
                <c:pt idx="4962" formatCode="General">
                  <c:v>-4.1910484781160603E-4</c:v>
                </c:pt>
                <c:pt idx="4963" formatCode="General">
                  <c:v>-3.9678718107014001E-4</c:v>
                </c:pt>
                <c:pt idx="4964" formatCode="General">
                  <c:v>-3.8139829554869801E-4</c:v>
                </c:pt>
                <c:pt idx="4965" formatCode="General">
                  <c:v>-4.0963025134757401E-4</c:v>
                </c:pt>
                <c:pt idx="4966" formatCode="General">
                  <c:v>-3.9153781230771102E-4</c:v>
                </c:pt>
                <c:pt idx="4967" formatCode="General">
                  <c:v>-3.8775709148448602E-4</c:v>
                </c:pt>
                <c:pt idx="4968" formatCode="General">
                  <c:v>-3.96066460208448E-4</c:v>
                </c:pt>
                <c:pt idx="4969" formatCode="General">
                  <c:v>-3.8806036612314999E-4</c:v>
                </c:pt>
                <c:pt idx="4970" formatCode="General">
                  <c:v>-3.85962414414093E-4</c:v>
                </c:pt>
                <c:pt idx="4971" formatCode="General">
                  <c:v>-3.6504935537984002E-4</c:v>
                </c:pt>
                <c:pt idx="4972" formatCode="General">
                  <c:v>-3.80166034769228E-4</c:v>
                </c:pt>
                <c:pt idx="4973" formatCode="General">
                  <c:v>-4.3761328744714898E-4</c:v>
                </c:pt>
                <c:pt idx="4974" formatCode="General">
                  <c:v>-4.06743005541808E-4</c:v>
                </c:pt>
                <c:pt idx="4975" formatCode="General">
                  <c:v>-4.1696083339626998E-4</c:v>
                </c:pt>
                <c:pt idx="4976" formatCode="General">
                  <c:v>-4.1380997863122701E-4</c:v>
                </c:pt>
                <c:pt idx="4977" formatCode="General">
                  <c:v>-3.9321403753676099E-4</c:v>
                </c:pt>
                <c:pt idx="4978" formatCode="General">
                  <c:v>-4.2614539812875501E-4</c:v>
                </c:pt>
                <c:pt idx="4979" formatCode="General">
                  <c:v>-4.1226905020413799E-4</c:v>
                </c:pt>
                <c:pt idx="4980" formatCode="General">
                  <c:v>-4.05647388408332E-4</c:v>
                </c:pt>
                <c:pt idx="4981" formatCode="General">
                  <c:v>-4.2641791756863501E-4</c:v>
                </c:pt>
                <c:pt idx="4982" formatCode="General">
                  <c:v>-4.1059566649457099E-4</c:v>
                </c:pt>
                <c:pt idx="4983" formatCode="General">
                  <c:v>-3.92168318259507E-4</c:v>
                </c:pt>
                <c:pt idx="4984" formatCode="General">
                  <c:v>-4.0777475561246601E-4</c:v>
                </c:pt>
                <c:pt idx="4985" formatCode="General">
                  <c:v>-4.3013618909665702E-4</c:v>
                </c:pt>
                <c:pt idx="4986" formatCode="General">
                  <c:v>-4.16092062483764E-4</c:v>
                </c:pt>
                <c:pt idx="4987" formatCode="General">
                  <c:v>-3.9947591841314203E-4</c:v>
                </c:pt>
                <c:pt idx="4988" formatCode="General">
                  <c:v>-3.6511469863725399E-4</c:v>
                </c:pt>
                <c:pt idx="4989" formatCode="General">
                  <c:v>-4.1891496166464499E-4</c:v>
                </c:pt>
                <c:pt idx="4990" formatCode="General">
                  <c:v>-3.8465136818186202E-4</c:v>
                </c:pt>
                <c:pt idx="4991" formatCode="General">
                  <c:v>-3.7625599250458197E-4</c:v>
                </c:pt>
                <c:pt idx="4992" formatCode="General">
                  <c:v>-3.9346455347529999E-4</c:v>
                </c:pt>
                <c:pt idx="4993" formatCode="General">
                  <c:v>-3.8947785355409399E-4</c:v>
                </c:pt>
                <c:pt idx="4994" formatCode="General">
                  <c:v>-3.7646273187162498E-4</c:v>
                </c:pt>
                <c:pt idx="4995" formatCode="General">
                  <c:v>-3.9330799926078801E-4</c:v>
                </c:pt>
                <c:pt idx="4996" formatCode="General">
                  <c:v>-4.43862700589634E-4</c:v>
                </c:pt>
                <c:pt idx="4997" formatCode="General">
                  <c:v>-3.7878249242778901E-4</c:v>
                </c:pt>
                <c:pt idx="4998" formatCode="General">
                  <c:v>-4.0070849450089802E-4</c:v>
                </c:pt>
                <c:pt idx="4999" formatCode="General">
                  <c:v>-4.1713998816015198E-4</c:v>
                </c:pt>
                <c:pt idx="5000" formatCode="General">
                  <c:v>-3.92502335529482E-4</c:v>
                </c:pt>
                <c:pt idx="5001" formatCode="General">
                  <c:v>-3.9432751341194098E-4</c:v>
                </c:pt>
                <c:pt idx="5002" formatCode="General">
                  <c:v>-3.65429627921154E-4</c:v>
                </c:pt>
                <c:pt idx="5003" formatCode="General">
                  <c:v>-4.18497549910728E-4</c:v>
                </c:pt>
                <c:pt idx="5004" formatCode="General">
                  <c:v>-3.97181317543768E-4</c:v>
                </c:pt>
                <c:pt idx="5005" formatCode="General">
                  <c:v>-4.1077809674175099E-4</c:v>
                </c:pt>
                <c:pt idx="5006" formatCode="General">
                  <c:v>-3.8122629126927598E-4</c:v>
                </c:pt>
                <c:pt idx="5007" formatCode="General">
                  <c:v>-4.0370043523285101E-4</c:v>
                </c:pt>
                <c:pt idx="5008" formatCode="General">
                  <c:v>-4.1131880171173702E-4</c:v>
                </c:pt>
                <c:pt idx="5009" formatCode="General">
                  <c:v>-4.3774017783466799E-4</c:v>
                </c:pt>
                <c:pt idx="5010" formatCode="General">
                  <c:v>-4.3349901712850001E-4</c:v>
                </c:pt>
                <c:pt idx="5011" formatCode="General">
                  <c:v>-4.1302573376525301E-4</c:v>
                </c:pt>
                <c:pt idx="5012" formatCode="General">
                  <c:v>-3.8652289249732901E-4</c:v>
                </c:pt>
                <c:pt idx="5013" formatCode="General">
                  <c:v>-4.16376252666646E-4</c:v>
                </c:pt>
                <c:pt idx="5014" formatCode="General">
                  <c:v>-4.1233679638757098E-4</c:v>
                </c:pt>
                <c:pt idx="5015" formatCode="General">
                  <c:v>-4.2361346138190603E-4</c:v>
                </c:pt>
                <c:pt idx="5016" formatCode="General">
                  <c:v>-4.37156806765053E-4</c:v>
                </c:pt>
                <c:pt idx="5017" formatCode="General">
                  <c:v>-3.87301955631703E-4</c:v>
                </c:pt>
                <c:pt idx="5018" formatCode="General">
                  <c:v>-4.0952698584766702E-4</c:v>
                </c:pt>
                <c:pt idx="5019" formatCode="General">
                  <c:v>-3.7630091505231201E-4</c:v>
                </c:pt>
                <c:pt idx="5020" formatCode="General">
                  <c:v>-3.8902647993471599E-4</c:v>
                </c:pt>
                <c:pt idx="5021" formatCode="General">
                  <c:v>-4.0582461273533198E-4</c:v>
                </c:pt>
                <c:pt idx="5022" formatCode="General">
                  <c:v>-3.8404799597315501E-4</c:v>
                </c:pt>
                <c:pt idx="5023" formatCode="General">
                  <c:v>-4.0684440557875001E-4</c:v>
                </c:pt>
                <c:pt idx="5024" formatCode="General">
                  <c:v>-3.9880442986510803E-4</c:v>
                </c:pt>
                <c:pt idx="5025" formatCode="General">
                  <c:v>-3.9493569362652298E-4</c:v>
                </c:pt>
                <c:pt idx="5026" formatCode="General">
                  <c:v>-4.0584693311766399E-4</c:v>
                </c:pt>
                <c:pt idx="5027" formatCode="General">
                  <c:v>-4.3070915698812702E-4</c:v>
                </c:pt>
                <c:pt idx="5028" formatCode="General">
                  <c:v>-3.8607762386173698E-4</c:v>
                </c:pt>
                <c:pt idx="5029" formatCode="General">
                  <c:v>-4.0876574654295301E-4</c:v>
                </c:pt>
                <c:pt idx="5030" formatCode="General">
                  <c:v>-4.2625602314828002E-4</c:v>
                </c:pt>
                <c:pt idx="5031" formatCode="General">
                  <c:v>-4.2578799772829002E-4</c:v>
                </c:pt>
                <c:pt idx="5032" formatCode="General">
                  <c:v>-3.9691273576492498E-4</c:v>
                </c:pt>
                <c:pt idx="5033" formatCode="General">
                  <c:v>-3.8278776773452601E-4</c:v>
                </c:pt>
                <c:pt idx="5034" formatCode="General">
                  <c:v>-4.3837299897076198E-4</c:v>
                </c:pt>
                <c:pt idx="5035" formatCode="General">
                  <c:v>-4.4108114406820101E-4</c:v>
                </c:pt>
                <c:pt idx="5036" formatCode="General">
                  <c:v>-3.9743214624021799E-4</c:v>
                </c:pt>
                <c:pt idx="5037" formatCode="General">
                  <c:v>-4.0065134710779099E-4</c:v>
                </c:pt>
                <c:pt idx="5038" formatCode="General">
                  <c:v>-4.46087711944471E-4</c:v>
                </c:pt>
                <c:pt idx="5039" formatCode="General">
                  <c:v>-4.1459885416316399E-4</c:v>
                </c:pt>
                <c:pt idx="5040" formatCode="General">
                  <c:v>-4.08754000090828E-4</c:v>
                </c:pt>
                <c:pt idx="5041" formatCode="General">
                  <c:v>-4.3841047180510602E-4</c:v>
                </c:pt>
                <c:pt idx="5042" formatCode="General">
                  <c:v>-3.8101235807735701E-4</c:v>
                </c:pt>
                <c:pt idx="5043" formatCode="General">
                  <c:v>-4.1546643072764699E-4</c:v>
                </c:pt>
                <c:pt idx="5044" formatCode="General">
                  <c:v>-4.1120372343723298E-4</c:v>
                </c:pt>
                <c:pt idx="5045" formatCode="General">
                  <c:v>-4.24418527482123E-4</c:v>
                </c:pt>
                <c:pt idx="5046" formatCode="General">
                  <c:v>-4.0065666249182197E-4</c:v>
                </c:pt>
                <c:pt idx="5047" formatCode="General">
                  <c:v>-3.8002586071414702E-4</c:v>
                </c:pt>
                <c:pt idx="5048" formatCode="General">
                  <c:v>-3.9901837611274003E-4</c:v>
                </c:pt>
                <c:pt idx="5049" formatCode="General">
                  <c:v>-4.0241799817261598E-4</c:v>
                </c:pt>
                <c:pt idx="5050" formatCode="General">
                  <c:v>-3.6366887520956898E-4</c:v>
                </c:pt>
                <c:pt idx="5051" formatCode="General">
                  <c:v>-4.1867139225246902E-4</c:v>
                </c:pt>
                <c:pt idx="5052" formatCode="General">
                  <c:v>-4.1224776797357999E-4</c:v>
                </c:pt>
                <c:pt idx="5053" formatCode="General">
                  <c:v>-3.9930485872230503E-4</c:v>
                </c:pt>
                <c:pt idx="5054" formatCode="General">
                  <c:v>-4.1344828195930201E-4</c:v>
                </c:pt>
                <c:pt idx="5055" formatCode="General">
                  <c:v>-4.0124757266468198E-4</c:v>
                </c:pt>
                <c:pt idx="5056" formatCode="General">
                  <c:v>-3.85154816375925E-4</c:v>
                </c:pt>
                <c:pt idx="5057" formatCode="General">
                  <c:v>-3.6752589380900901E-4</c:v>
                </c:pt>
                <c:pt idx="5058" formatCode="General">
                  <c:v>-4.1621848851365698E-4</c:v>
                </c:pt>
                <c:pt idx="5059" formatCode="General">
                  <c:v>-4.2749926386795398E-4</c:v>
                </c:pt>
                <c:pt idx="5060" formatCode="General">
                  <c:v>-3.8755303087679597E-4</c:v>
                </c:pt>
                <c:pt idx="5061" formatCode="General">
                  <c:v>-4.3811728116733699E-4</c:v>
                </c:pt>
                <c:pt idx="5062" formatCode="General">
                  <c:v>-4.2017477390830798E-4</c:v>
                </c:pt>
                <c:pt idx="5063" formatCode="General">
                  <c:v>-4.1887237790143902E-4</c:v>
                </c:pt>
                <c:pt idx="5064" formatCode="General">
                  <c:v>-4.0062646694989402E-4</c:v>
                </c:pt>
                <c:pt idx="5065" formatCode="General">
                  <c:v>-4.1460252441733402E-4</c:v>
                </c:pt>
                <c:pt idx="5066" formatCode="General">
                  <c:v>-3.8285107864291003E-4</c:v>
                </c:pt>
                <c:pt idx="5067" formatCode="General">
                  <c:v>-3.9262986518095999E-4</c:v>
                </c:pt>
                <c:pt idx="5068" formatCode="General">
                  <c:v>-4.1503047278258602E-4</c:v>
                </c:pt>
                <c:pt idx="5069" formatCode="General">
                  <c:v>-4.2110430244722698E-4</c:v>
                </c:pt>
                <c:pt idx="5070" formatCode="General">
                  <c:v>-3.8720644846271799E-4</c:v>
                </c:pt>
                <c:pt idx="5071" formatCode="General">
                  <c:v>-4.2386229924717999E-4</c:v>
                </c:pt>
                <c:pt idx="5072" formatCode="General">
                  <c:v>-4.3759157292422101E-4</c:v>
                </c:pt>
                <c:pt idx="5073" formatCode="General">
                  <c:v>-4.0488468782037899E-4</c:v>
                </c:pt>
                <c:pt idx="5074" formatCode="General">
                  <c:v>-4.0049310715310901E-4</c:v>
                </c:pt>
                <c:pt idx="5075" formatCode="General">
                  <c:v>-3.9132525034989602E-4</c:v>
                </c:pt>
                <c:pt idx="5076" formatCode="General">
                  <c:v>-4.3591748916716399E-4</c:v>
                </c:pt>
                <c:pt idx="5077" formatCode="General">
                  <c:v>-4.0238237652126399E-4</c:v>
                </c:pt>
                <c:pt idx="5078" formatCode="General">
                  <c:v>-4.0146543228358799E-4</c:v>
                </c:pt>
                <c:pt idx="5079" formatCode="General">
                  <c:v>-3.8487739461700698E-4</c:v>
                </c:pt>
                <c:pt idx="5080" formatCode="General">
                  <c:v>-3.9939056172998502E-4</c:v>
                </c:pt>
                <c:pt idx="5081" formatCode="General">
                  <c:v>-4.01824809215337E-4</c:v>
                </c:pt>
                <c:pt idx="5082" formatCode="General">
                  <c:v>-3.97472471587337E-4</c:v>
                </c:pt>
                <c:pt idx="5083" formatCode="General">
                  <c:v>-4.0221951317069999E-4</c:v>
                </c:pt>
                <c:pt idx="5084" formatCode="General">
                  <c:v>-3.7677499307786503E-4</c:v>
                </c:pt>
                <c:pt idx="5085" formatCode="General">
                  <c:v>-4.14973766909039E-4</c:v>
                </c:pt>
                <c:pt idx="5086" formatCode="General">
                  <c:v>-3.8949559145657898E-4</c:v>
                </c:pt>
                <c:pt idx="5087" formatCode="General">
                  <c:v>-3.8031011242312899E-4</c:v>
                </c:pt>
                <c:pt idx="5088" formatCode="General">
                  <c:v>-3.9114703101128198E-4</c:v>
                </c:pt>
                <c:pt idx="5089" formatCode="General">
                  <c:v>-4.3069512882888E-4</c:v>
                </c:pt>
                <c:pt idx="5090" formatCode="General">
                  <c:v>-3.8442226362812599E-4</c:v>
                </c:pt>
                <c:pt idx="5091" formatCode="General">
                  <c:v>-3.6620059921860899E-4</c:v>
                </c:pt>
                <c:pt idx="5092" formatCode="General">
                  <c:v>-4.06920105859556E-4</c:v>
                </c:pt>
                <c:pt idx="5093" formatCode="General">
                  <c:v>-3.8593051576241399E-4</c:v>
                </c:pt>
                <c:pt idx="5094" formatCode="General">
                  <c:v>-4.0738651797450701E-4</c:v>
                </c:pt>
                <c:pt idx="5095" formatCode="General">
                  <c:v>-3.8635283907397899E-4</c:v>
                </c:pt>
                <c:pt idx="5096" formatCode="General">
                  <c:v>-3.8806848196278602E-4</c:v>
                </c:pt>
                <c:pt idx="5097" formatCode="General">
                  <c:v>-3.6356646769874498E-4</c:v>
                </c:pt>
                <c:pt idx="5098" formatCode="General">
                  <c:v>-4.3564183723233198E-4</c:v>
                </c:pt>
                <c:pt idx="5099" formatCode="General">
                  <c:v>-4.0275196424746401E-4</c:v>
                </c:pt>
                <c:pt idx="5100" formatCode="General">
                  <c:v>-4.2282625206338E-4</c:v>
                </c:pt>
                <c:pt idx="5101" formatCode="General">
                  <c:v>-4.04044656199731E-4</c:v>
                </c:pt>
                <c:pt idx="5102" formatCode="General">
                  <c:v>-4.0990109219489598E-4</c:v>
                </c:pt>
                <c:pt idx="5103" formatCode="General">
                  <c:v>-4.5288330817383401E-4</c:v>
                </c:pt>
                <c:pt idx="5104" formatCode="General">
                  <c:v>-4.0092309368576799E-4</c:v>
                </c:pt>
                <c:pt idx="5105" formatCode="General">
                  <c:v>-4.1245848192137898E-4</c:v>
                </c:pt>
                <c:pt idx="5106" formatCode="General">
                  <c:v>-4.1289882621237399E-4</c:v>
                </c:pt>
                <c:pt idx="5107" formatCode="General">
                  <c:v>-4.34710519186739E-4</c:v>
                </c:pt>
                <c:pt idx="5108" formatCode="General">
                  <c:v>-3.7990520101030599E-4</c:v>
                </c:pt>
                <c:pt idx="5109" formatCode="General">
                  <c:v>-3.8508974652587299E-4</c:v>
                </c:pt>
                <c:pt idx="5110" formatCode="General">
                  <c:v>-3.9060953773469199E-4</c:v>
                </c:pt>
                <c:pt idx="5111" formatCode="General">
                  <c:v>-3.6600119812501202E-4</c:v>
                </c:pt>
                <c:pt idx="5112" formatCode="General">
                  <c:v>-4.0866157758612302E-4</c:v>
                </c:pt>
                <c:pt idx="5113" formatCode="General">
                  <c:v>-3.8939209388305299E-4</c:v>
                </c:pt>
                <c:pt idx="5114" formatCode="General">
                  <c:v>-4.0516476769694298E-4</c:v>
                </c:pt>
                <c:pt idx="5115" formatCode="General">
                  <c:v>-4.0943894661357998E-4</c:v>
                </c:pt>
                <c:pt idx="5116" formatCode="General">
                  <c:v>-4.0938382103695699E-4</c:v>
                </c:pt>
                <c:pt idx="5117" formatCode="General">
                  <c:v>-4.16232125650741E-4</c:v>
                </c:pt>
                <c:pt idx="5118" formatCode="General">
                  <c:v>-3.96840148508655E-4</c:v>
                </c:pt>
                <c:pt idx="5119" formatCode="General">
                  <c:v>-4.1458244778764001E-4</c:v>
                </c:pt>
                <c:pt idx="5120" formatCode="General">
                  <c:v>-4.1730658275521799E-4</c:v>
                </c:pt>
                <c:pt idx="5121" formatCode="General">
                  <c:v>-4.3619554173174497E-4</c:v>
                </c:pt>
                <c:pt idx="5122" formatCode="General">
                  <c:v>-3.8919406147435402E-4</c:v>
                </c:pt>
                <c:pt idx="5123" formatCode="General">
                  <c:v>-3.99064759804193E-4</c:v>
                </c:pt>
                <c:pt idx="5124" formatCode="General">
                  <c:v>-3.8545488728343301E-4</c:v>
                </c:pt>
                <c:pt idx="5125" formatCode="General">
                  <c:v>-3.9983137961006101E-4</c:v>
                </c:pt>
                <c:pt idx="5126" formatCode="General">
                  <c:v>-3.8865037472457297E-4</c:v>
                </c:pt>
                <c:pt idx="5127" formatCode="General">
                  <c:v>-4.0592478987354802E-4</c:v>
                </c:pt>
                <c:pt idx="5128" formatCode="General">
                  <c:v>-3.98971798683572E-4</c:v>
                </c:pt>
                <c:pt idx="5129" formatCode="General">
                  <c:v>-3.7813887575191302E-4</c:v>
                </c:pt>
                <c:pt idx="5130" formatCode="General">
                  <c:v>-3.9538209360837399E-4</c:v>
                </c:pt>
                <c:pt idx="5131" formatCode="General">
                  <c:v>-3.93019073124645E-4</c:v>
                </c:pt>
                <c:pt idx="5132" formatCode="General">
                  <c:v>-4.0740196567127601E-4</c:v>
                </c:pt>
                <c:pt idx="5133" formatCode="General">
                  <c:v>-4.2301945490104702E-4</c:v>
                </c:pt>
                <c:pt idx="5134" formatCode="General">
                  <c:v>-4.23059917164251E-4</c:v>
                </c:pt>
                <c:pt idx="5135" formatCode="General">
                  <c:v>-3.9707982214527601E-4</c:v>
                </c:pt>
                <c:pt idx="5136" formatCode="General">
                  <c:v>-4.2948278501473802E-4</c:v>
                </c:pt>
                <c:pt idx="5137" formatCode="General">
                  <c:v>-3.9405605678425801E-4</c:v>
                </c:pt>
                <c:pt idx="5138" formatCode="General">
                  <c:v>-4.6043138998202603E-4</c:v>
                </c:pt>
                <c:pt idx="5139" formatCode="General">
                  <c:v>-4.0319970375657502E-4</c:v>
                </c:pt>
                <c:pt idx="5140" formatCode="General">
                  <c:v>-4.3476111335551099E-4</c:v>
                </c:pt>
                <c:pt idx="5141" formatCode="General">
                  <c:v>-3.94121068796104E-4</c:v>
                </c:pt>
                <c:pt idx="5142" formatCode="General">
                  <c:v>-3.9495061126471498E-4</c:v>
                </c:pt>
                <c:pt idx="5143" formatCode="General">
                  <c:v>-3.9301083884666699E-4</c:v>
                </c:pt>
                <c:pt idx="5144" formatCode="General">
                  <c:v>-3.9201727536389302E-4</c:v>
                </c:pt>
                <c:pt idx="5145" formatCode="General">
                  <c:v>-4.0618528725139302E-4</c:v>
                </c:pt>
                <c:pt idx="5146" formatCode="General">
                  <c:v>-4.1057100049637902E-4</c:v>
                </c:pt>
                <c:pt idx="5147" formatCode="General">
                  <c:v>-4.5457239227234897E-4</c:v>
                </c:pt>
                <c:pt idx="5148" formatCode="General">
                  <c:v>-4.5933755938327601E-4</c:v>
                </c:pt>
                <c:pt idx="5149" formatCode="General">
                  <c:v>-4.0516517764204401E-4</c:v>
                </c:pt>
                <c:pt idx="5150" formatCode="General">
                  <c:v>-4.4687887860379199E-4</c:v>
                </c:pt>
                <c:pt idx="5151" formatCode="General">
                  <c:v>-4.2391893626579202E-4</c:v>
                </c:pt>
                <c:pt idx="5152" formatCode="General">
                  <c:v>-4.1844726468269998E-4</c:v>
                </c:pt>
                <c:pt idx="5153" formatCode="General">
                  <c:v>-4.1669799181488001E-4</c:v>
                </c:pt>
                <c:pt idx="5154" formatCode="General">
                  <c:v>-4.0020186936281501E-4</c:v>
                </c:pt>
                <c:pt idx="5155" formatCode="General">
                  <c:v>-4.22292225426677E-4</c:v>
                </c:pt>
                <c:pt idx="5156" formatCode="General">
                  <c:v>-3.7453199582129001E-4</c:v>
                </c:pt>
                <c:pt idx="5157" formatCode="General">
                  <c:v>-4.4293547231196801E-4</c:v>
                </c:pt>
                <c:pt idx="5158" formatCode="General">
                  <c:v>-4.2810599402885399E-4</c:v>
                </c:pt>
                <c:pt idx="5159" formatCode="General">
                  <c:v>-4.0114608083475898E-4</c:v>
                </c:pt>
                <c:pt idx="5160" formatCode="General">
                  <c:v>-4.1863125824580201E-4</c:v>
                </c:pt>
                <c:pt idx="5161" formatCode="General">
                  <c:v>-4.01213322207604E-4</c:v>
                </c:pt>
                <c:pt idx="5162" formatCode="General">
                  <c:v>-4.2225058780331599E-4</c:v>
                </c:pt>
                <c:pt idx="5163" formatCode="General">
                  <c:v>-3.93178205232466E-4</c:v>
                </c:pt>
                <c:pt idx="5164" formatCode="General">
                  <c:v>-3.6736026817513E-4</c:v>
                </c:pt>
                <c:pt idx="5165" formatCode="General">
                  <c:v>-3.6979431109602698E-4</c:v>
                </c:pt>
                <c:pt idx="5166" formatCode="General">
                  <c:v>-4.1489098425068498E-4</c:v>
                </c:pt>
                <c:pt idx="5167" formatCode="General">
                  <c:v>-3.9042313089991399E-4</c:v>
                </c:pt>
                <c:pt idx="5168" formatCode="General">
                  <c:v>-4.1479310297934998E-4</c:v>
                </c:pt>
                <c:pt idx="5169" formatCode="General">
                  <c:v>-4.0898588791012601E-4</c:v>
                </c:pt>
                <c:pt idx="5170" formatCode="General">
                  <c:v>-3.80447582661762E-4</c:v>
                </c:pt>
                <c:pt idx="5171" formatCode="General">
                  <c:v>-4.33707516795132E-4</c:v>
                </c:pt>
                <c:pt idx="5172" formatCode="General">
                  <c:v>-3.8841539652753197E-4</c:v>
                </c:pt>
                <c:pt idx="5173" formatCode="General">
                  <c:v>-3.9203300486999798E-4</c:v>
                </c:pt>
                <c:pt idx="5174" formatCode="General">
                  <c:v>-4.1776134936060501E-4</c:v>
                </c:pt>
                <c:pt idx="5175" formatCode="General">
                  <c:v>-4.02085278650951E-4</c:v>
                </c:pt>
                <c:pt idx="5176" formatCode="General">
                  <c:v>-4.1144051257015299E-4</c:v>
                </c:pt>
                <c:pt idx="5177" formatCode="General">
                  <c:v>-4.2260997820334602E-4</c:v>
                </c:pt>
                <c:pt idx="5178" formatCode="General">
                  <c:v>-4.01824306120162E-4</c:v>
                </c:pt>
                <c:pt idx="5179" formatCode="General">
                  <c:v>-3.9218301587676702E-4</c:v>
                </c:pt>
                <c:pt idx="5180" formatCode="General">
                  <c:v>-3.8020910825879798E-4</c:v>
                </c:pt>
                <c:pt idx="5181" formatCode="General">
                  <c:v>-4.4623010432252798E-4</c:v>
                </c:pt>
                <c:pt idx="5182" formatCode="General">
                  <c:v>-4.2395953108089401E-4</c:v>
                </c:pt>
                <c:pt idx="5183" formatCode="General">
                  <c:v>-4.0908654573314999E-4</c:v>
                </c:pt>
                <c:pt idx="5184" formatCode="General">
                  <c:v>-4.4291613781221098E-4</c:v>
                </c:pt>
                <c:pt idx="5185" formatCode="General">
                  <c:v>-4.4341822667975201E-4</c:v>
                </c:pt>
                <c:pt idx="5186" formatCode="General">
                  <c:v>-4.29018645454137E-4</c:v>
                </c:pt>
                <c:pt idx="5187" formatCode="General">
                  <c:v>-4.1532595199684998E-4</c:v>
                </c:pt>
                <c:pt idx="5188" formatCode="General">
                  <c:v>-4.1035749527939299E-4</c:v>
                </c:pt>
                <c:pt idx="5189" formatCode="General">
                  <c:v>-4.1835385220946901E-4</c:v>
                </c:pt>
                <c:pt idx="5190" formatCode="General">
                  <c:v>-3.7421517466486201E-4</c:v>
                </c:pt>
                <c:pt idx="5191" formatCode="General">
                  <c:v>-4.2229349495314798E-4</c:v>
                </c:pt>
                <c:pt idx="5192" formatCode="General">
                  <c:v>-4.1619687709810999E-4</c:v>
                </c:pt>
                <c:pt idx="5193" formatCode="General">
                  <c:v>-4.07230213743635E-4</c:v>
                </c:pt>
                <c:pt idx="5194" formatCode="General">
                  <c:v>-4.2746046832062599E-4</c:v>
                </c:pt>
                <c:pt idx="5195" formatCode="General">
                  <c:v>-3.9906127784475603E-4</c:v>
                </c:pt>
                <c:pt idx="5196" formatCode="General">
                  <c:v>-3.9739692619971702E-4</c:v>
                </c:pt>
                <c:pt idx="5197" formatCode="General">
                  <c:v>-4.2424367363405802E-4</c:v>
                </c:pt>
                <c:pt idx="5198" formatCode="General">
                  <c:v>-4.2924758214276401E-4</c:v>
                </c:pt>
                <c:pt idx="5199" formatCode="General">
                  <c:v>-3.9578612621843899E-4</c:v>
                </c:pt>
                <c:pt idx="5200" formatCode="General">
                  <c:v>-3.96336537586733E-4</c:v>
                </c:pt>
                <c:pt idx="5201" formatCode="General">
                  <c:v>-4.13343950674961E-4</c:v>
                </c:pt>
                <c:pt idx="5202" formatCode="General">
                  <c:v>-4.16560188796479E-4</c:v>
                </c:pt>
                <c:pt idx="5203" formatCode="General">
                  <c:v>-4.15597508707667E-4</c:v>
                </c:pt>
                <c:pt idx="5204" formatCode="General">
                  <c:v>-4.3195868367398101E-4</c:v>
                </c:pt>
                <c:pt idx="5205" formatCode="General">
                  <c:v>-4.2070970186191598E-4</c:v>
                </c:pt>
                <c:pt idx="5206" formatCode="General">
                  <c:v>-4.5304739415492998E-4</c:v>
                </c:pt>
                <c:pt idx="5207" formatCode="General">
                  <c:v>-4.4232261139472498E-4</c:v>
                </c:pt>
                <c:pt idx="5208" formatCode="General">
                  <c:v>-4.30106072873727E-4</c:v>
                </c:pt>
                <c:pt idx="5209" formatCode="General">
                  <c:v>-3.7207072292570802E-4</c:v>
                </c:pt>
                <c:pt idx="5210" formatCode="General">
                  <c:v>-4.0544196269291202E-4</c:v>
                </c:pt>
                <c:pt idx="5211" formatCode="General">
                  <c:v>-4.00990273059698E-4</c:v>
                </c:pt>
                <c:pt idx="5212" formatCode="General">
                  <c:v>-3.9789430086850902E-4</c:v>
                </c:pt>
                <c:pt idx="5213" formatCode="General">
                  <c:v>-3.99013379495715E-4</c:v>
                </c:pt>
                <c:pt idx="5214" formatCode="General">
                  <c:v>-3.9839426443852999E-4</c:v>
                </c:pt>
                <c:pt idx="5215" formatCode="General">
                  <c:v>-4.11546237856706E-4</c:v>
                </c:pt>
                <c:pt idx="5216" formatCode="General">
                  <c:v>-4.0130192388506899E-4</c:v>
                </c:pt>
                <c:pt idx="5217" formatCode="General">
                  <c:v>-4.0294003519106899E-4</c:v>
                </c:pt>
                <c:pt idx="5218" formatCode="General">
                  <c:v>-4.3203351762434401E-4</c:v>
                </c:pt>
                <c:pt idx="5219" formatCode="General">
                  <c:v>-4.2714720822357999E-4</c:v>
                </c:pt>
                <c:pt idx="5220" formatCode="General">
                  <c:v>-4.2705779130004898E-4</c:v>
                </c:pt>
                <c:pt idx="5221" formatCode="General">
                  <c:v>-4.1177295662106901E-4</c:v>
                </c:pt>
                <c:pt idx="5222" formatCode="General">
                  <c:v>-4.1901987609327602E-4</c:v>
                </c:pt>
                <c:pt idx="5223" formatCode="General">
                  <c:v>-4.2840635463835101E-4</c:v>
                </c:pt>
                <c:pt idx="5224" formatCode="General">
                  <c:v>-4.2043354936422003E-4</c:v>
                </c:pt>
                <c:pt idx="5225" formatCode="General">
                  <c:v>-4.2106526331107502E-4</c:v>
                </c:pt>
                <c:pt idx="5226" formatCode="General">
                  <c:v>-4.0488533457018602E-4</c:v>
                </c:pt>
                <c:pt idx="5227" formatCode="General">
                  <c:v>-3.9480883951068099E-4</c:v>
                </c:pt>
                <c:pt idx="5228" formatCode="General">
                  <c:v>-4.07900498958603E-4</c:v>
                </c:pt>
                <c:pt idx="5229" formatCode="General">
                  <c:v>-3.8969744096840599E-4</c:v>
                </c:pt>
                <c:pt idx="5230" formatCode="General">
                  <c:v>-3.8616829160662198E-4</c:v>
                </c:pt>
                <c:pt idx="5231" formatCode="General">
                  <c:v>-4.0059143813287899E-4</c:v>
                </c:pt>
                <c:pt idx="5232" formatCode="General">
                  <c:v>-4.78359596081724E-4</c:v>
                </c:pt>
                <c:pt idx="5233" formatCode="General">
                  <c:v>-4.2839490224099E-4</c:v>
                </c:pt>
                <c:pt idx="5234" formatCode="General">
                  <c:v>-4.8516988565222298E-4</c:v>
                </c:pt>
                <c:pt idx="5235" formatCode="General">
                  <c:v>-4.4111293234507101E-4</c:v>
                </c:pt>
                <c:pt idx="5236" formatCode="General">
                  <c:v>-4.2945418959213503E-4</c:v>
                </c:pt>
                <c:pt idx="5237" formatCode="General">
                  <c:v>-4.2955029170388002E-4</c:v>
                </c:pt>
                <c:pt idx="5238" formatCode="General">
                  <c:v>-4.39030418004201E-4</c:v>
                </c:pt>
                <c:pt idx="5239" formatCode="General">
                  <c:v>-3.9385417948735099E-4</c:v>
                </c:pt>
                <c:pt idx="5240" formatCode="General">
                  <c:v>-3.7823642189731797E-4</c:v>
                </c:pt>
                <c:pt idx="5241" formatCode="General">
                  <c:v>-4.0490299782817399E-4</c:v>
                </c:pt>
                <c:pt idx="5242" formatCode="General">
                  <c:v>-4.4866742304812499E-4</c:v>
                </c:pt>
                <c:pt idx="5243" formatCode="General">
                  <c:v>-4.4639779548973503E-4</c:v>
                </c:pt>
                <c:pt idx="5244" formatCode="General">
                  <c:v>-4.1851083044667597E-4</c:v>
                </c:pt>
                <c:pt idx="5245" formatCode="General">
                  <c:v>-4.13474496624593E-4</c:v>
                </c:pt>
                <c:pt idx="5246" formatCode="General">
                  <c:v>-3.8349032799433601E-4</c:v>
                </c:pt>
                <c:pt idx="5247" formatCode="General">
                  <c:v>-4.0012652897225602E-4</c:v>
                </c:pt>
                <c:pt idx="5248" formatCode="General">
                  <c:v>-4.0368779203556399E-4</c:v>
                </c:pt>
                <c:pt idx="5249" formatCode="General">
                  <c:v>-3.8364858433543897E-4</c:v>
                </c:pt>
                <c:pt idx="5250" formatCode="General">
                  <c:v>-4.35877893567495E-4</c:v>
                </c:pt>
                <c:pt idx="5251" formatCode="General">
                  <c:v>-4.5038918772466902E-4</c:v>
                </c:pt>
                <c:pt idx="5252" formatCode="General">
                  <c:v>-3.5573019546908998E-4</c:v>
                </c:pt>
                <c:pt idx="5253" formatCode="General">
                  <c:v>-3.8956989012251003E-4</c:v>
                </c:pt>
                <c:pt idx="5254" formatCode="General">
                  <c:v>-4.0133042393335601E-4</c:v>
                </c:pt>
                <c:pt idx="5255" formatCode="General">
                  <c:v>-4.01287072119106E-4</c:v>
                </c:pt>
                <c:pt idx="5256" formatCode="General">
                  <c:v>-4.3178882927343302E-4</c:v>
                </c:pt>
                <c:pt idx="5257" formatCode="General">
                  <c:v>-4.4452735246322599E-4</c:v>
                </c:pt>
                <c:pt idx="5258" formatCode="General">
                  <c:v>-4.0095539468506299E-4</c:v>
                </c:pt>
                <c:pt idx="5259" formatCode="General">
                  <c:v>-3.9650126925045798E-4</c:v>
                </c:pt>
                <c:pt idx="5260" formatCode="General">
                  <c:v>-3.6793558336046601E-4</c:v>
                </c:pt>
                <c:pt idx="5261" formatCode="General">
                  <c:v>-3.8213979265706703E-4</c:v>
                </c:pt>
                <c:pt idx="5262" formatCode="General">
                  <c:v>-3.80943978949318E-4</c:v>
                </c:pt>
                <c:pt idx="5263" formatCode="General">
                  <c:v>-4.1818589153888998E-4</c:v>
                </c:pt>
                <c:pt idx="5264" formatCode="General">
                  <c:v>-3.9617792618259101E-4</c:v>
                </c:pt>
                <c:pt idx="5265" formatCode="General">
                  <c:v>-4.29900925803721E-4</c:v>
                </c:pt>
                <c:pt idx="5266" formatCode="General">
                  <c:v>-3.9551937324998798E-4</c:v>
                </c:pt>
                <c:pt idx="5267" formatCode="General">
                  <c:v>-4.0348865938435899E-4</c:v>
                </c:pt>
                <c:pt idx="5268" formatCode="General">
                  <c:v>-4.2200420413765499E-4</c:v>
                </c:pt>
                <c:pt idx="5269" formatCode="General">
                  <c:v>-4.28000935828584E-4</c:v>
                </c:pt>
                <c:pt idx="5270" formatCode="General">
                  <c:v>-3.6707053333078703E-4</c:v>
                </c:pt>
                <c:pt idx="5271" formatCode="General">
                  <c:v>-4.0797509275118502E-4</c:v>
                </c:pt>
                <c:pt idx="5272" formatCode="General">
                  <c:v>-4.14124077724961E-4</c:v>
                </c:pt>
                <c:pt idx="5273" formatCode="General">
                  <c:v>-3.9612115668155498E-4</c:v>
                </c:pt>
                <c:pt idx="5274" formatCode="General">
                  <c:v>-4.3023612932973601E-4</c:v>
                </c:pt>
                <c:pt idx="5275" formatCode="General">
                  <c:v>-4.00505440919183E-4</c:v>
                </c:pt>
                <c:pt idx="5276" formatCode="General">
                  <c:v>-4.0983237157014201E-4</c:v>
                </c:pt>
                <c:pt idx="5277" formatCode="General">
                  <c:v>-4.1150942377603602E-4</c:v>
                </c:pt>
                <c:pt idx="5278" formatCode="General">
                  <c:v>-4.2743492092711303E-4</c:v>
                </c:pt>
                <c:pt idx="5279" formatCode="General">
                  <c:v>-4.0928178250782899E-4</c:v>
                </c:pt>
                <c:pt idx="5280" formatCode="General">
                  <c:v>-4.2457674066940398E-4</c:v>
                </c:pt>
                <c:pt idx="5281" formatCode="General">
                  <c:v>-4.0423510990250601E-4</c:v>
                </c:pt>
                <c:pt idx="5282" formatCode="General">
                  <c:v>-3.6907120132959899E-4</c:v>
                </c:pt>
                <c:pt idx="5283" formatCode="General">
                  <c:v>-4.4261292132284099E-4</c:v>
                </c:pt>
                <c:pt idx="5284" formatCode="General">
                  <c:v>-3.6967151766759799E-4</c:v>
                </c:pt>
                <c:pt idx="5285" formatCode="General">
                  <c:v>-3.8716396799471102E-4</c:v>
                </c:pt>
                <c:pt idx="5286" formatCode="General">
                  <c:v>-3.6968821029419603E-4</c:v>
                </c:pt>
                <c:pt idx="5287" formatCode="General">
                  <c:v>-4.21354886565951E-4</c:v>
                </c:pt>
                <c:pt idx="5288" formatCode="General">
                  <c:v>-3.9763314807690799E-4</c:v>
                </c:pt>
                <c:pt idx="5289" formatCode="General">
                  <c:v>-4.03356340909411E-4</c:v>
                </c:pt>
                <c:pt idx="5290" formatCode="General">
                  <c:v>-3.8742746616645199E-4</c:v>
                </c:pt>
                <c:pt idx="5291" formatCode="General">
                  <c:v>-4.0662534076426699E-4</c:v>
                </c:pt>
                <c:pt idx="5292" formatCode="General">
                  <c:v>-3.9478887836178801E-4</c:v>
                </c:pt>
                <c:pt idx="5293" formatCode="General">
                  <c:v>-4.4664824524279602E-4</c:v>
                </c:pt>
                <c:pt idx="5294" formatCode="General">
                  <c:v>-4.28821975642277E-4</c:v>
                </c:pt>
                <c:pt idx="5295" formatCode="General">
                  <c:v>-4.0811893819674199E-4</c:v>
                </c:pt>
                <c:pt idx="5296" formatCode="General">
                  <c:v>-4.2745823701029401E-4</c:v>
                </c:pt>
                <c:pt idx="5297" formatCode="General">
                  <c:v>-4.5434464768772601E-4</c:v>
                </c:pt>
                <c:pt idx="5298" formatCode="General">
                  <c:v>-4.2145182812122501E-4</c:v>
                </c:pt>
                <c:pt idx="5299" formatCode="General">
                  <c:v>-4.23896671128625E-4</c:v>
                </c:pt>
                <c:pt idx="5300" formatCode="General">
                  <c:v>-4.0745725752122002E-4</c:v>
                </c:pt>
                <c:pt idx="5301" formatCode="General">
                  <c:v>-4.2942116661612398E-4</c:v>
                </c:pt>
                <c:pt idx="5302" formatCode="General">
                  <c:v>-4.2714673829175102E-4</c:v>
                </c:pt>
                <c:pt idx="5303" formatCode="General">
                  <c:v>-4.0680931180885603E-4</c:v>
                </c:pt>
                <c:pt idx="5304" formatCode="General">
                  <c:v>-4.1701905948588602E-4</c:v>
                </c:pt>
                <c:pt idx="5305" formatCode="General">
                  <c:v>-3.9338919888957702E-4</c:v>
                </c:pt>
                <c:pt idx="5306" formatCode="General">
                  <c:v>-3.6995311208543399E-4</c:v>
                </c:pt>
                <c:pt idx="5307" formatCode="General">
                  <c:v>-4.0774765215854703E-4</c:v>
                </c:pt>
                <c:pt idx="5308" formatCode="General">
                  <c:v>-3.7760250342234401E-4</c:v>
                </c:pt>
                <c:pt idx="5309" formatCode="General">
                  <c:v>-4.1010743363274998E-4</c:v>
                </c:pt>
                <c:pt idx="5310" formatCode="General">
                  <c:v>-4.0609799963329998E-4</c:v>
                </c:pt>
                <c:pt idx="5311" formatCode="General">
                  <c:v>-4.3128324111518101E-4</c:v>
                </c:pt>
                <c:pt idx="5312" formatCode="General">
                  <c:v>-4.0925582938938402E-4</c:v>
                </c:pt>
                <c:pt idx="5313" formatCode="General">
                  <c:v>-4.04227541295382E-4</c:v>
                </c:pt>
                <c:pt idx="5314" formatCode="General">
                  <c:v>-3.9900091805392102E-4</c:v>
                </c:pt>
                <c:pt idx="5315" formatCode="General">
                  <c:v>-4.1744880943499901E-4</c:v>
                </c:pt>
                <c:pt idx="5316" formatCode="General">
                  <c:v>-3.9339255637807301E-4</c:v>
                </c:pt>
                <c:pt idx="5317" formatCode="General">
                  <c:v>-4.00829301225104E-4</c:v>
                </c:pt>
                <c:pt idx="5318" formatCode="General">
                  <c:v>-4.0600752327177699E-4</c:v>
                </c:pt>
                <c:pt idx="5319" formatCode="General">
                  <c:v>-4.3869385697926097E-4</c:v>
                </c:pt>
                <c:pt idx="5320" formatCode="General">
                  <c:v>-4.3485245566939599E-4</c:v>
                </c:pt>
                <c:pt idx="5321" formatCode="General">
                  <c:v>-4.0617283807840398E-4</c:v>
                </c:pt>
                <c:pt idx="5322" formatCode="General">
                  <c:v>-4.0258988434160598E-4</c:v>
                </c:pt>
                <c:pt idx="5323" formatCode="General">
                  <c:v>-3.6943485242976802E-4</c:v>
                </c:pt>
                <c:pt idx="5324" formatCode="General">
                  <c:v>-3.9363246744290902E-4</c:v>
                </c:pt>
                <c:pt idx="5325" formatCode="General">
                  <c:v>-4.21637947249841E-4</c:v>
                </c:pt>
                <c:pt idx="5326" formatCode="General">
                  <c:v>-4.0691683830687298E-4</c:v>
                </c:pt>
                <c:pt idx="5327" formatCode="General">
                  <c:v>-4.4110330614565498E-4</c:v>
                </c:pt>
                <c:pt idx="5328" formatCode="General">
                  <c:v>-3.9717453952222901E-4</c:v>
                </c:pt>
                <c:pt idx="5329" formatCode="General">
                  <c:v>-4.3952764036192602E-4</c:v>
                </c:pt>
                <c:pt idx="5330" formatCode="General">
                  <c:v>-4.0257511628076498E-4</c:v>
                </c:pt>
                <c:pt idx="5331" formatCode="General">
                  <c:v>-4.0813704269974E-4</c:v>
                </c:pt>
                <c:pt idx="5332" formatCode="General">
                  <c:v>-3.7442676176292002E-4</c:v>
                </c:pt>
                <c:pt idx="5333" formatCode="General">
                  <c:v>-4.0816133139466999E-4</c:v>
                </c:pt>
                <c:pt idx="5334" formatCode="General">
                  <c:v>-3.7192649670909802E-4</c:v>
                </c:pt>
                <c:pt idx="5335" formatCode="General">
                  <c:v>-4.3266951383179498E-4</c:v>
                </c:pt>
                <c:pt idx="5336" formatCode="General">
                  <c:v>-4.2880538820398999E-4</c:v>
                </c:pt>
                <c:pt idx="5337" formatCode="General">
                  <c:v>-3.8452864415104498E-4</c:v>
                </c:pt>
                <c:pt idx="5338" formatCode="General">
                  <c:v>-4.1149862635455302E-4</c:v>
                </c:pt>
                <c:pt idx="5339" formatCode="General">
                  <c:v>-4.1633787284213101E-4</c:v>
                </c:pt>
                <c:pt idx="5340" formatCode="General">
                  <c:v>-3.8945878812337702E-4</c:v>
                </c:pt>
                <c:pt idx="5341" formatCode="General">
                  <c:v>-4.01081206673686E-4</c:v>
                </c:pt>
                <c:pt idx="5342" formatCode="General">
                  <c:v>-3.65961800787352E-4</c:v>
                </c:pt>
                <c:pt idx="5343" formatCode="General">
                  <c:v>-4.1938776361218202E-4</c:v>
                </c:pt>
                <c:pt idx="5344" formatCode="General">
                  <c:v>-4.2809777505102299E-4</c:v>
                </c:pt>
                <c:pt idx="5345" formatCode="General">
                  <c:v>-4.0945685694670499E-4</c:v>
                </c:pt>
                <c:pt idx="5346" formatCode="General">
                  <c:v>-4.5974373186393402E-4</c:v>
                </c:pt>
                <c:pt idx="5347" formatCode="General">
                  <c:v>-4.0524977280644698E-4</c:v>
                </c:pt>
                <c:pt idx="5348" formatCode="General">
                  <c:v>-3.8913473656463401E-4</c:v>
                </c:pt>
                <c:pt idx="5349" formatCode="General">
                  <c:v>-4.16422397550814E-4</c:v>
                </c:pt>
                <c:pt idx="5350" formatCode="General">
                  <c:v>-4.3055995151843502E-4</c:v>
                </c:pt>
                <c:pt idx="5351" formatCode="General">
                  <c:v>-4.5557123216360002E-4</c:v>
                </c:pt>
                <c:pt idx="5352" formatCode="General">
                  <c:v>-4.1659607574689002E-4</c:v>
                </c:pt>
                <c:pt idx="5353" formatCode="General">
                  <c:v>-4.1647018755620597E-4</c:v>
                </c:pt>
                <c:pt idx="5354" formatCode="General">
                  <c:v>-4.1548179466862701E-4</c:v>
                </c:pt>
                <c:pt idx="5355" formatCode="General">
                  <c:v>-4.2464612855601998E-4</c:v>
                </c:pt>
                <c:pt idx="5356" formatCode="General">
                  <c:v>-3.7964205182024999E-4</c:v>
                </c:pt>
                <c:pt idx="5357" formatCode="General">
                  <c:v>-4.0925137424491399E-4</c:v>
                </c:pt>
                <c:pt idx="5358" formatCode="General">
                  <c:v>-3.77031323899144E-4</c:v>
                </c:pt>
                <c:pt idx="5359" formatCode="General">
                  <c:v>-4.1715549833205498E-4</c:v>
                </c:pt>
                <c:pt idx="5360" formatCode="General">
                  <c:v>-3.7734826897155299E-4</c:v>
                </c:pt>
                <c:pt idx="5361" formatCode="General">
                  <c:v>-4.1837352857732399E-4</c:v>
                </c:pt>
                <c:pt idx="5362" formatCode="General">
                  <c:v>-4.0989794196953698E-4</c:v>
                </c:pt>
                <c:pt idx="5363" formatCode="General">
                  <c:v>-4.7644456164341799E-4</c:v>
                </c:pt>
                <c:pt idx="5364" formatCode="General">
                  <c:v>-3.8793357487875498E-4</c:v>
                </c:pt>
                <c:pt idx="5365" formatCode="General">
                  <c:v>-4.4467063342183097E-4</c:v>
                </c:pt>
                <c:pt idx="5366" formatCode="General">
                  <c:v>-4.0532610289391102E-4</c:v>
                </c:pt>
                <c:pt idx="5367" formatCode="General">
                  <c:v>-4.1780270673769202E-4</c:v>
                </c:pt>
                <c:pt idx="5368" formatCode="General">
                  <c:v>-3.9898207925026101E-4</c:v>
                </c:pt>
                <c:pt idx="5369" formatCode="General">
                  <c:v>-4.2481524021161399E-4</c:v>
                </c:pt>
                <c:pt idx="5370" formatCode="General">
                  <c:v>-4.6955787413774998E-4</c:v>
                </c:pt>
                <c:pt idx="5371" formatCode="General">
                  <c:v>-4.2675496823061499E-4</c:v>
                </c:pt>
                <c:pt idx="5372" formatCode="General">
                  <c:v>-3.9997671809759503E-4</c:v>
                </c:pt>
                <c:pt idx="5373" formatCode="General">
                  <c:v>-4.0337677635879902E-4</c:v>
                </c:pt>
                <c:pt idx="5374" formatCode="General">
                  <c:v>-4.0666272828588702E-4</c:v>
                </c:pt>
                <c:pt idx="5375" formatCode="General">
                  <c:v>-4.3124348624337699E-4</c:v>
                </c:pt>
                <c:pt idx="5376" formatCode="General">
                  <c:v>-4.0071034479725198E-4</c:v>
                </c:pt>
                <c:pt idx="5377" formatCode="General">
                  <c:v>-4.2172032783620902E-4</c:v>
                </c:pt>
                <c:pt idx="5378" formatCode="General">
                  <c:v>-4.0669778066389201E-4</c:v>
                </c:pt>
                <c:pt idx="5379" formatCode="General">
                  <c:v>-4.16550594916179E-4</c:v>
                </c:pt>
                <c:pt idx="5380" formatCode="General">
                  <c:v>-4.3657996227718798E-4</c:v>
                </c:pt>
                <c:pt idx="5381" formatCode="General">
                  <c:v>-4.3344984955576398E-4</c:v>
                </c:pt>
                <c:pt idx="5382" formatCode="General">
                  <c:v>-4.1615410212725399E-4</c:v>
                </c:pt>
                <c:pt idx="5383" formatCode="General">
                  <c:v>-4.3437749251278501E-4</c:v>
                </c:pt>
                <c:pt idx="5384" formatCode="General">
                  <c:v>-4.1553451523302E-4</c:v>
                </c:pt>
                <c:pt idx="5385" formatCode="General">
                  <c:v>-4.4105344567250601E-4</c:v>
                </c:pt>
                <c:pt idx="5386" formatCode="General">
                  <c:v>-3.9578439921799399E-4</c:v>
                </c:pt>
                <c:pt idx="5387" formatCode="General">
                  <c:v>-4.3877463855095897E-4</c:v>
                </c:pt>
                <c:pt idx="5388" formatCode="General">
                  <c:v>-4.16513165167665E-4</c:v>
                </c:pt>
                <c:pt idx="5389" formatCode="General">
                  <c:v>-4.07787886911246E-4</c:v>
                </c:pt>
                <c:pt idx="5390" formatCode="General">
                  <c:v>-4.1573153410912099E-4</c:v>
                </c:pt>
                <c:pt idx="5391" formatCode="General">
                  <c:v>-4.2766940750396101E-4</c:v>
                </c:pt>
                <c:pt idx="5392" formatCode="General">
                  <c:v>-4.1510734981562401E-4</c:v>
                </c:pt>
                <c:pt idx="5393" formatCode="General">
                  <c:v>-3.8990391691231797E-4</c:v>
                </c:pt>
                <c:pt idx="5394" formatCode="General">
                  <c:v>-3.8372375021606401E-4</c:v>
                </c:pt>
                <c:pt idx="5395" formatCode="General">
                  <c:v>-4.0186372656952901E-4</c:v>
                </c:pt>
                <c:pt idx="5396" formatCode="General">
                  <c:v>-4.2803401843783301E-4</c:v>
                </c:pt>
                <c:pt idx="5397" formatCode="General">
                  <c:v>-3.9802924955304001E-4</c:v>
                </c:pt>
                <c:pt idx="5398" formatCode="General">
                  <c:v>-4.0217482561168702E-4</c:v>
                </c:pt>
                <c:pt idx="5399" formatCode="General">
                  <c:v>-4.5507545069118602E-4</c:v>
                </c:pt>
                <c:pt idx="5400" formatCode="General">
                  <c:v>-4.0506630930873698E-4</c:v>
                </c:pt>
                <c:pt idx="5401" formatCode="General">
                  <c:v>-4.0087026098264901E-4</c:v>
                </c:pt>
                <c:pt idx="5402" formatCode="General">
                  <c:v>-4.21191157036273E-4</c:v>
                </c:pt>
                <c:pt idx="5403" formatCode="General">
                  <c:v>-3.8258422776799901E-4</c:v>
                </c:pt>
                <c:pt idx="5404" formatCode="General">
                  <c:v>-3.9253034563918799E-4</c:v>
                </c:pt>
                <c:pt idx="5405" formatCode="General">
                  <c:v>-4.0936761497023999E-4</c:v>
                </c:pt>
                <c:pt idx="5406" formatCode="General">
                  <c:v>-4.4611738912780197E-4</c:v>
                </c:pt>
                <c:pt idx="5407" formatCode="General">
                  <c:v>-3.9058069838024401E-4</c:v>
                </c:pt>
                <c:pt idx="5408" formatCode="General">
                  <c:v>-4.1607683703059298E-4</c:v>
                </c:pt>
                <c:pt idx="5409" formatCode="General">
                  <c:v>-4.5012372353919202E-4</c:v>
                </c:pt>
                <c:pt idx="5410" formatCode="General">
                  <c:v>-3.9235032783568202E-4</c:v>
                </c:pt>
                <c:pt idx="5411" formatCode="General">
                  <c:v>-4.0504732195598798E-4</c:v>
                </c:pt>
                <c:pt idx="5412" formatCode="General">
                  <c:v>-3.7239495131841203E-4</c:v>
                </c:pt>
                <c:pt idx="5413" formatCode="General">
                  <c:v>-4.2020821816087601E-4</c:v>
                </c:pt>
                <c:pt idx="5414" formatCode="General">
                  <c:v>-4.07260593730665E-4</c:v>
                </c:pt>
                <c:pt idx="5415" formatCode="General">
                  <c:v>-3.9673513027174999E-4</c:v>
                </c:pt>
                <c:pt idx="5416" formatCode="General">
                  <c:v>-4.5764856693991001E-4</c:v>
                </c:pt>
                <c:pt idx="5417" formatCode="General">
                  <c:v>-4.3687380207575797E-4</c:v>
                </c:pt>
                <c:pt idx="5418" formatCode="General">
                  <c:v>-4.47169864474043E-4</c:v>
                </c:pt>
                <c:pt idx="5419" formatCode="General">
                  <c:v>-4.2640760285761101E-4</c:v>
                </c:pt>
                <c:pt idx="5420" formatCode="General">
                  <c:v>-4.2314465615650698E-4</c:v>
                </c:pt>
                <c:pt idx="5421" formatCode="General">
                  <c:v>-4.1617926953521199E-4</c:v>
                </c:pt>
                <c:pt idx="5422" formatCode="General">
                  <c:v>-4.0453639936375598E-4</c:v>
                </c:pt>
                <c:pt idx="5423" formatCode="General">
                  <c:v>-3.80344105959562E-4</c:v>
                </c:pt>
                <c:pt idx="5424" formatCode="General">
                  <c:v>-4.2306036001046703E-4</c:v>
                </c:pt>
                <c:pt idx="5425" formatCode="General">
                  <c:v>-4.197410083199E-4</c:v>
                </c:pt>
                <c:pt idx="5426" formatCode="General">
                  <c:v>-4.2567400314697201E-4</c:v>
                </c:pt>
                <c:pt idx="5427" formatCode="General">
                  <c:v>-3.9655074968087799E-4</c:v>
                </c:pt>
                <c:pt idx="5428" formatCode="General">
                  <c:v>-4.1665668942518697E-4</c:v>
                </c:pt>
                <c:pt idx="5429" formatCode="General">
                  <c:v>-4.02032896229607E-4</c:v>
                </c:pt>
                <c:pt idx="5430" formatCode="General">
                  <c:v>-3.7376502069581401E-4</c:v>
                </c:pt>
                <c:pt idx="5431" formatCode="General">
                  <c:v>-4.0757650956789601E-4</c:v>
                </c:pt>
                <c:pt idx="5432" formatCode="General">
                  <c:v>-4.2982345486349699E-4</c:v>
                </c:pt>
                <c:pt idx="5433" formatCode="General">
                  <c:v>-4.0355143380160698E-4</c:v>
                </c:pt>
                <c:pt idx="5434" formatCode="General">
                  <c:v>-4.4886083444402298E-4</c:v>
                </c:pt>
                <c:pt idx="5435" formatCode="General">
                  <c:v>-3.9120706091437502E-4</c:v>
                </c:pt>
                <c:pt idx="5436" formatCode="General">
                  <c:v>-4.0801735388673198E-4</c:v>
                </c:pt>
                <c:pt idx="5437" formatCode="General">
                  <c:v>-4.0456323066906402E-4</c:v>
                </c:pt>
                <c:pt idx="5438" formatCode="General">
                  <c:v>-3.91384169192693E-4</c:v>
                </c:pt>
                <c:pt idx="5439" formatCode="General">
                  <c:v>-4.1501303254514799E-4</c:v>
                </c:pt>
                <c:pt idx="5440" formatCode="General">
                  <c:v>-3.7284458599473201E-4</c:v>
                </c:pt>
                <c:pt idx="5441" formatCode="General">
                  <c:v>-4.1863748004331101E-4</c:v>
                </c:pt>
                <c:pt idx="5442" formatCode="General">
                  <c:v>-3.9594788728204098E-4</c:v>
                </c:pt>
                <c:pt idx="5443" formatCode="General">
                  <c:v>-4.1307977283160601E-4</c:v>
                </c:pt>
                <c:pt idx="5444" formatCode="General">
                  <c:v>-4.3000286229125399E-4</c:v>
                </c:pt>
                <c:pt idx="5445" formatCode="General">
                  <c:v>-4.2578653586926801E-4</c:v>
                </c:pt>
                <c:pt idx="5446" formatCode="General">
                  <c:v>-4.2189276185069201E-4</c:v>
                </c:pt>
                <c:pt idx="5447" formatCode="General">
                  <c:v>-4.4269330661370098E-4</c:v>
                </c:pt>
                <c:pt idx="5448" formatCode="General">
                  <c:v>-4.2266215405554699E-4</c:v>
                </c:pt>
                <c:pt idx="5449" formatCode="General">
                  <c:v>-3.8481951753189099E-4</c:v>
                </c:pt>
                <c:pt idx="5450" formatCode="General">
                  <c:v>-3.9176405653609201E-4</c:v>
                </c:pt>
                <c:pt idx="5451" formatCode="General">
                  <c:v>-4.2163364204360099E-4</c:v>
                </c:pt>
                <c:pt idx="5452" formatCode="General">
                  <c:v>-4.1247605097895099E-4</c:v>
                </c:pt>
                <c:pt idx="5453" formatCode="General">
                  <c:v>-3.8914601811168602E-4</c:v>
                </c:pt>
                <c:pt idx="5454" formatCode="General">
                  <c:v>-4.2622721267059402E-4</c:v>
                </c:pt>
                <c:pt idx="5455" formatCode="General">
                  <c:v>-4.1647870150398898E-4</c:v>
                </c:pt>
                <c:pt idx="5456" formatCode="General">
                  <c:v>-4.1732284914278698E-4</c:v>
                </c:pt>
                <c:pt idx="5457" formatCode="General">
                  <c:v>-4.0733087908061501E-4</c:v>
                </c:pt>
                <c:pt idx="5458" formatCode="General">
                  <c:v>-4.05833931111274E-4</c:v>
                </c:pt>
                <c:pt idx="5459" formatCode="General">
                  <c:v>-4.11821897033842E-4</c:v>
                </c:pt>
                <c:pt idx="5460" formatCode="General">
                  <c:v>-4.0785186690414101E-4</c:v>
                </c:pt>
                <c:pt idx="5461" formatCode="General">
                  <c:v>-4.0238250879994099E-4</c:v>
                </c:pt>
                <c:pt idx="5462" formatCode="General">
                  <c:v>-3.7940568382960902E-4</c:v>
                </c:pt>
                <c:pt idx="5463" formatCode="General">
                  <c:v>-4.1303702137503601E-4</c:v>
                </c:pt>
                <c:pt idx="5464" formatCode="General">
                  <c:v>-4.1235857894763098E-4</c:v>
                </c:pt>
                <c:pt idx="5465" formatCode="General">
                  <c:v>-4.50656099855033E-4</c:v>
                </c:pt>
                <c:pt idx="5466" formatCode="General">
                  <c:v>-4.2227472790088398E-4</c:v>
                </c:pt>
                <c:pt idx="5467" formatCode="General">
                  <c:v>-4.2510792480392298E-4</c:v>
                </c:pt>
                <c:pt idx="5468" formatCode="General">
                  <c:v>-4.15635641217559E-4</c:v>
                </c:pt>
                <c:pt idx="5469" formatCode="General">
                  <c:v>-3.72137023760162E-4</c:v>
                </c:pt>
                <c:pt idx="5470" formatCode="General">
                  <c:v>-4.1669676648753299E-4</c:v>
                </c:pt>
                <c:pt idx="5471" formatCode="General">
                  <c:v>-4.1822778984099498E-4</c:v>
                </c:pt>
                <c:pt idx="5472" formatCode="General">
                  <c:v>-4.1634729600204098E-4</c:v>
                </c:pt>
                <c:pt idx="5473" formatCode="General">
                  <c:v>-3.9402858980364699E-4</c:v>
                </c:pt>
                <c:pt idx="5474" formatCode="General">
                  <c:v>-4.2530014640641399E-4</c:v>
                </c:pt>
                <c:pt idx="5475" formatCode="General">
                  <c:v>-3.8414407024808599E-4</c:v>
                </c:pt>
                <c:pt idx="5476" formatCode="General">
                  <c:v>-4.55323963314439E-4</c:v>
                </c:pt>
                <c:pt idx="5477" formatCode="General">
                  <c:v>-4.1989887583349501E-4</c:v>
                </c:pt>
                <c:pt idx="5478" formatCode="General">
                  <c:v>-3.96744950586552E-4</c:v>
                </c:pt>
                <c:pt idx="5479" formatCode="General">
                  <c:v>-3.9487938698885101E-4</c:v>
                </c:pt>
                <c:pt idx="5480" formatCode="General">
                  <c:v>-3.9239645635786501E-4</c:v>
                </c:pt>
                <c:pt idx="5481" formatCode="General">
                  <c:v>-4.1227090406254299E-4</c:v>
                </c:pt>
                <c:pt idx="5482" formatCode="General">
                  <c:v>-4.4106389063164699E-4</c:v>
                </c:pt>
                <c:pt idx="5483" formatCode="General">
                  <c:v>-4.7658123944487399E-4</c:v>
                </c:pt>
                <c:pt idx="5484" formatCode="General">
                  <c:v>-4.3097251687005398E-4</c:v>
                </c:pt>
                <c:pt idx="5485" formatCode="General">
                  <c:v>-4.17306824511987E-4</c:v>
                </c:pt>
                <c:pt idx="5486" formatCode="General">
                  <c:v>-4.20003305928307E-4</c:v>
                </c:pt>
                <c:pt idx="5487" formatCode="General">
                  <c:v>-4.5633778168795999E-4</c:v>
                </c:pt>
                <c:pt idx="5488" formatCode="General">
                  <c:v>-4.7134966746569299E-4</c:v>
                </c:pt>
                <c:pt idx="5489" formatCode="General">
                  <c:v>-4.5386272630064498E-4</c:v>
                </c:pt>
                <c:pt idx="5490" formatCode="General">
                  <c:v>-3.8287545553414098E-4</c:v>
                </c:pt>
                <c:pt idx="5491" formatCode="General">
                  <c:v>-3.8130170873715898E-4</c:v>
                </c:pt>
                <c:pt idx="5492" formatCode="General">
                  <c:v>-4.1936564244456802E-4</c:v>
                </c:pt>
                <c:pt idx="5493" formatCode="General">
                  <c:v>-4.3654073062754698E-4</c:v>
                </c:pt>
                <c:pt idx="5494" formatCode="General">
                  <c:v>-4.8079709638630501E-4</c:v>
                </c:pt>
                <c:pt idx="5495" formatCode="General">
                  <c:v>-4.2092502802331799E-4</c:v>
                </c:pt>
                <c:pt idx="5496" formatCode="General">
                  <c:v>-4.0270789471911599E-4</c:v>
                </c:pt>
                <c:pt idx="5497" formatCode="General">
                  <c:v>-4.4483139120110701E-4</c:v>
                </c:pt>
                <c:pt idx="5498" formatCode="General">
                  <c:v>-4.31328842436985E-4</c:v>
                </c:pt>
                <c:pt idx="5499" formatCode="General">
                  <c:v>-4.3084606404967802E-4</c:v>
                </c:pt>
                <c:pt idx="5500" formatCode="General">
                  <c:v>-4.04170621372029E-4</c:v>
                </c:pt>
                <c:pt idx="5501" formatCode="General">
                  <c:v>-4.09558920313671E-4</c:v>
                </c:pt>
                <c:pt idx="5502" formatCode="General">
                  <c:v>-3.97365636928955E-4</c:v>
                </c:pt>
                <c:pt idx="5503" formatCode="General">
                  <c:v>-4.1532852096505302E-4</c:v>
                </c:pt>
                <c:pt idx="5504" formatCode="General">
                  <c:v>-4.4301065803264598E-4</c:v>
                </c:pt>
                <c:pt idx="5505" formatCode="General">
                  <c:v>-4.3448078135863101E-4</c:v>
                </c:pt>
                <c:pt idx="5506" formatCode="General">
                  <c:v>-4.2738999296952699E-4</c:v>
                </c:pt>
                <c:pt idx="5507" formatCode="General">
                  <c:v>-4.1486957220991801E-4</c:v>
                </c:pt>
                <c:pt idx="5508" formatCode="General">
                  <c:v>-4.4852809330492402E-4</c:v>
                </c:pt>
                <c:pt idx="5509" formatCode="General">
                  <c:v>-3.9940844938929397E-4</c:v>
                </c:pt>
                <c:pt idx="5510" formatCode="General">
                  <c:v>-4.2307215256054799E-4</c:v>
                </c:pt>
                <c:pt idx="5511" formatCode="General">
                  <c:v>-4.14979836427606E-4</c:v>
                </c:pt>
                <c:pt idx="5512" formatCode="General">
                  <c:v>-3.8935470794679598E-4</c:v>
                </c:pt>
                <c:pt idx="5513" formatCode="General">
                  <c:v>-4.1107369936488499E-4</c:v>
                </c:pt>
                <c:pt idx="5514" formatCode="General">
                  <c:v>-4.4940944957800699E-4</c:v>
                </c:pt>
                <c:pt idx="5515" formatCode="General">
                  <c:v>-4.1619541920148999E-4</c:v>
                </c:pt>
                <c:pt idx="5516" formatCode="General">
                  <c:v>-3.9408752568225E-4</c:v>
                </c:pt>
                <c:pt idx="5517" formatCode="General">
                  <c:v>-3.7848817375782498E-4</c:v>
                </c:pt>
                <c:pt idx="5518" formatCode="General">
                  <c:v>-4.11777902055496E-4</c:v>
                </c:pt>
                <c:pt idx="5519" formatCode="General">
                  <c:v>-4.5403633505630399E-4</c:v>
                </c:pt>
                <c:pt idx="5520" formatCode="General">
                  <c:v>-4.4636267346280501E-4</c:v>
                </c:pt>
                <c:pt idx="5521" formatCode="General">
                  <c:v>-3.8857014046104999E-4</c:v>
                </c:pt>
                <c:pt idx="5522" formatCode="General">
                  <c:v>-4.0674099358871201E-4</c:v>
                </c:pt>
                <c:pt idx="5523" formatCode="General">
                  <c:v>-4.24766796730492E-4</c:v>
                </c:pt>
                <c:pt idx="5524" formatCode="General">
                  <c:v>-4.3023384290297E-4</c:v>
                </c:pt>
                <c:pt idx="5525" formatCode="General">
                  <c:v>-4.2800984413517E-4</c:v>
                </c:pt>
                <c:pt idx="5526" formatCode="General">
                  <c:v>-4.11251442968818E-4</c:v>
                </c:pt>
                <c:pt idx="5527" formatCode="General">
                  <c:v>-4.1187416666853201E-4</c:v>
                </c:pt>
                <c:pt idx="5528" formatCode="General">
                  <c:v>-4.1251871163772603E-4</c:v>
                </c:pt>
                <c:pt idx="5529" formatCode="General">
                  <c:v>-4.0969049999855199E-4</c:v>
                </c:pt>
                <c:pt idx="5530" formatCode="General">
                  <c:v>-3.8529538882385703E-4</c:v>
                </c:pt>
                <c:pt idx="5531" formatCode="General">
                  <c:v>-4.2253262304408999E-4</c:v>
                </c:pt>
                <c:pt idx="5532" formatCode="General">
                  <c:v>-4.20190711550904E-4</c:v>
                </c:pt>
                <c:pt idx="5533" formatCode="General">
                  <c:v>-3.9884724349805101E-4</c:v>
                </c:pt>
                <c:pt idx="5534" formatCode="General">
                  <c:v>-4.3383228085035598E-4</c:v>
                </c:pt>
                <c:pt idx="5535" formatCode="General">
                  <c:v>-4.4256452649046299E-4</c:v>
                </c:pt>
                <c:pt idx="5536" formatCode="General">
                  <c:v>-4.3277061846418798E-4</c:v>
                </c:pt>
                <c:pt idx="5537" formatCode="General">
                  <c:v>-4.2744023052213601E-4</c:v>
                </c:pt>
                <c:pt idx="5538" formatCode="General">
                  <c:v>-4.2987031609133898E-4</c:v>
                </c:pt>
                <c:pt idx="5539" formatCode="General">
                  <c:v>-4.34722982715425E-4</c:v>
                </c:pt>
                <c:pt idx="5540" formatCode="General">
                  <c:v>-4.4517348605316E-4</c:v>
                </c:pt>
                <c:pt idx="5541" formatCode="General">
                  <c:v>-4.0980973566179799E-4</c:v>
                </c:pt>
                <c:pt idx="5542" formatCode="General">
                  <c:v>-4.0966930185534198E-4</c:v>
                </c:pt>
                <c:pt idx="5543" formatCode="General">
                  <c:v>-4.37489632684019E-4</c:v>
                </c:pt>
                <c:pt idx="5544" formatCode="General">
                  <c:v>-4.4798640526484901E-4</c:v>
                </c:pt>
                <c:pt idx="5545" formatCode="General">
                  <c:v>-4.3036503566486298E-4</c:v>
                </c:pt>
                <c:pt idx="5546" formatCode="General">
                  <c:v>-4.0273076704634101E-4</c:v>
                </c:pt>
                <c:pt idx="5547" formatCode="General">
                  <c:v>-4.2506523534885501E-4</c:v>
                </c:pt>
                <c:pt idx="5548" formatCode="General">
                  <c:v>-4.14947534559883E-4</c:v>
                </c:pt>
                <c:pt idx="5549" formatCode="General">
                  <c:v>-4.4262958619281097E-4</c:v>
                </c:pt>
                <c:pt idx="5550" formatCode="General">
                  <c:v>-4.6084352764259499E-4</c:v>
                </c:pt>
                <c:pt idx="5551" formatCode="General">
                  <c:v>-4.2531812062361499E-4</c:v>
                </c:pt>
                <c:pt idx="5552" formatCode="General">
                  <c:v>-4.2432374082155302E-4</c:v>
                </c:pt>
                <c:pt idx="5553" formatCode="General">
                  <c:v>-4.3611908613298698E-4</c:v>
                </c:pt>
                <c:pt idx="5554" formatCode="General">
                  <c:v>-4.4475747475541299E-4</c:v>
                </c:pt>
                <c:pt idx="5555" formatCode="General">
                  <c:v>-3.8466564403402199E-4</c:v>
                </c:pt>
                <c:pt idx="5556" formatCode="General">
                  <c:v>-4.1630062328411099E-4</c:v>
                </c:pt>
                <c:pt idx="5557" formatCode="General">
                  <c:v>-4.35754031396222E-4</c:v>
                </c:pt>
                <c:pt idx="5558" formatCode="General">
                  <c:v>-4.3458508341006301E-4</c:v>
                </c:pt>
                <c:pt idx="5559" formatCode="General">
                  <c:v>-4.01990912433441E-4</c:v>
                </c:pt>
                <c:pt idx="5560" formatCode="General">
                  <c:v>-4.1427953054542398E-4</c:v>
                </c:pt>
                <c:pt idx="5561" formatCode="General">
                  <c:v>-4.5535442914819001E-4</c:v>
                </c:pt>
                <c:pt idx="5562" formatCode="General">
                  <c:v>-4.5607984240233801E-4</c:v>
                </c:pt>
                <c:pt idx="5563" formatCode="General">
                  <c:v>-4.75865928085702E-4</c:v>
                </c:pt>
                <c:pt idx="5564" formatCode="General">
                  <c:v>-4.3819701323197002E-4</c:v>
                </c:pt>
                <c:pt idx="5565" formatCode="General">
                  <c:v>-4.0623033561267501E-4</c:v>
                </c:pt>
                <c:pt idx="5566" formatCode="General">
                  <c:v>-4.17117486109929E-4</c:v>
                </c:pt>
                <c:pt idx="5567" formatCode="General">
                  <c:v>-3.8890938879071598E-4</c:v>
                </c:pt>
                <c:pt idx="5568" formatCode="General">
                  <c:v>-4.1044733659630599E-4</c:v>
                </c:pt>
                <c:pt idx="5569" formatCode="General">
                  <c:v>-3.7615704493560001E-4</c:v>
                </c:pt>
                <c:pt idx="5570" formatCode="General">
                  <c:v>-4.3340684154667198E-4</c:v>
                </c:pt>
                <c:pt idx="5571" formatCode="General">
                  <c:v>-4.1698113431114101E-4</c:v>
                </c:pt>
                <c:pt idx="5572" formatCode="General">
                  <c:v>-4.03423498978457E-4</c:v>
                </c:pt>
                <c:pt idx="5573" formatCode="General">
                  <c:v>-4.3632034324084002E-4</c:v>
                </c:pt>
                <c:pt idx="5574" formatCode="General">
                  <c:v>-4.0510272310174402E-4</c:v>
                </c:pt>
                <c:pt idx="5575" formatCode="General">
                  <c:v>-4.1529729676678098E-4</c:v>
                </c:pt>
                <c:pt idx="5576" formatCode="General">
                  <c:v>-4.2836301151337897E-4</c:v>
                </c:pt>
                <c:pt idx="5577" formatCode="General">
                  <c:v>-4.0689841167173001E-4</c:v>
                </c:pt>
                <c:pt idx="5578" formatCode="General">
                  <c:v>-4.2763933591058001E-4</c:v>
                </c:pt>
                <c:pt idx="5579" formatCode="General">
                  <c:v>-4.1432460632074598E-4</c:v>
                </c:pt>
                <c:pt idx="5580" formatCode="General">
                  <c:v>-4.1847870857172599E-4</c:v>
                </c:pt>
                <c:pt idx="5581" formatCode="General">
                  <c:v>-4.1847451473229602E-4</c:v>
                </c:pt>
                <c:pt idx="5582" formatCode="General">
                  <c:v>-4.17073411140436E-4</c:v>
                </c:pt>
                <c:pt idx="5583" formatCode="General">
                  <c:v>-4.5492183860024399E-4</c:v>
                </c:pt>
                <c:pt idx="5584" formatCode="General">
                  <c:v>-4.2741000990160902E-4</c:v>
                </c:pt>
                <c:pt idx="5585" formatCode="General">
                  <c:v>-4.4881160579451299E-4</c:v>
                </c:pt>
                <c:pt idx="5586" formatCode="General">
                  <c:v>-4.5423708428613099E-4</c:v>
                </c:pt>
                <c:pt idx="5587" formatCode="General">
                  <c:v>-4.4851062219925501E-4</c:v>
                </c:pt>
                <c:pt idx="5588" formatCode="General">
                  <c:v>-4.5717247000958599E-4</c:v>
                </c:pt>
                <c:pt idx="5589" formatCode="General">
                  <c:v>-4.0940109745831799E-4</c:v>
                </c:pt>
                <c:pt idx="5590" formatCode="General">
                  <c:v>-4.2508373991108198E-4</c:v>
                </c:pt>
                <c:pt idx="5591" formatCode="General">
                  <c:v>-4.2400918327607399E-4</c:v>
                </c:pt>
                <c:pt idx="5592" formatCode="General">
                  <c:v>-4.3961231181110599E-4</c:v>
                </c:pt>
                <c:pt idx="5593" formatCode="General">
                  <c:v>-3.7824604549116899E-4</c:v>
                </c:pt>
                <c:pt idx="5594" formatCode="General">
                  <c:v>-4.5162028474649398E-4</c:v>
                </c:pt>
                <c:pt idx="5595" formatCode="General">
                  <c:v>-4.0862831776916202E-4</c:v>
                </c:pt>
                <c:pt idx="5596" formatCode="General">
                  <c:v>-4.4386054418581899E-4</c:v>
                </c:pt>
                <c:pt idx="5597" formatCode="General">
                  <c:v>-4.71389946045922E-4</c:v>
                </c:pt>
                <c:pt idx="5598" formatCode="General">
                  <c:v>-4.3549042777571298E-4</c:v>
                </c:pt>
                <c:pt idx="5599" formatCode="General">
                  <c:v>-4.6524854297956097E-4</c:v>
                </c:pt>
                <c:pt idx="5600" formatCode="General">
                  <c:v>-4.5269115611811601E-4</c:v>
                </c:pt>
                <c:pt idx="5601" formatCode="General">
                  <c:v>-4.0934083595803902E-4</c:v>
                </c:pt>
                <c:pt idx="5602" formatCode="General">
                  <c:v>-4.1989187490300902E-4</c:v>
                </c:pt>
                <c:pt idx="5603" formatCode="General">
                  <c:v>-3.9727712190692902E-4</c:v>
                </c:pt>
                <c:pt idx="5604" formatCode="General">
                  <c:v>-4.2348450742588198E-4</c:v>
                </c:pt>
                <c:pt idx="5605" formatCode="General">
                  <c:v>-4.3824890590203603E-4</c:v>
                </c:pt>
                <c:pt idx="5606" formatCode="General">
                  <c:v>-4.3244976720446403E-4</c:v>
                </c:pt>
                <c:pt idx="5607" formatCode="General">
                  <c:v>-4.4886122221173301E-4</c:v>
                </c:pt>
                <c:pt idx="5608" formatCode="General">
                  <c:v>-4.2849693711881798E-4</c:v>
                </c:pt>
                <c:pt idx="5609" formatCode="General">
                  <c:v>-3.9009711681776803E-4</c:v>
                </c:pt>
                <c:pt idx="5610" formatCode="General">
                  <c:v>-4.2063707672742001E-4</c:v>
                </c:pt>
                <c:pt idx="5611" formatCode="General">
                  <c:v>-4.2775889333959802E-4</c:v>
                </c:pt>
                <c:pt idx="5612" formatCode="General">
                  <c:v>-3.8295618296714799E-4</c:v>
                </c:pt>
                <c:pt idx="5613" formatCode="General">
                  <c:v>-4.1386841420210199E-4</c:v>
                </c:pt>
                <c:pt idx="5614" formatCode="General">
                  <c:v>-4.3720383119204899E-4</c:v>
                </c:pt>
                <c:pt idx="5615" formatCode="General">
                  <c:v>-4.6542925344362102E-4</c:v>
                </c:pt>
                <c:pt idx="5616" formatCode="General">
                  <c:v>-4.2045190147322101E-4</c:v>
                </c:pt>
                <c:pt idx="5617" formatCode="General">
                  <c:v>-4.0067644430755698E-4</c:v>
                </c:pt>
                <c:pt idx="5618" formatCode="General">
                  <c:v>-4.35791638815959E-4</c:v>
                </c:pt>
                <c:pt idx="5619" formatCode="General">
                  <c:v>-4.1243071000222897E-4</c:v>
                </c:pt>
                <c:pt idx="5620" formatCode="General">
                  <c:v>-4.4670146437441601E-4</c:v>
                </c:pt>
                <c:pt idx="5621" formatCode="General">
                  <c:v>-3.8170457568521599E-4</c:v>
                </c:pt>
                <c:pt idx="5622" formatCode="General">
                  <c:v>-4.59284533902586E-4</c:v>
                </c:pt>
                <c:pt idx="5623" formatCode="General">
                  <c:v>-4.5630322363574498E-4</c:v>
                </c:pt>
                <c:pt idx="5624" formatCode="General">
                  <c:v>-3.9134740186508001E-4</c:v>
                </c:pt>
                <c:pt idx="5625" formatCode="General">
                  <c:v>-3.9191355586885699E-4</c:v>
                </c:pt>
                <c:pt idx="5626" formatCode="General">
                  <c:v>-3.8524986602623098E-4</c:v>
                </c:pt>
                <c:pt idx="5627" formatCode="General">
                  <c:v>-4.0159881110620301E-4</c:v>
                </c:pt>
                <c:pt idx="5628" formatCode="General">
                  <c:v>-4.2413141237949298E-4</c:v>
                </c:pt>
                <c:pt idx="5629" formatCode="General">
                  <c:v>-4.0399058299111899E-4</c:v>
                </c:pt>
                <c:pt idx="5630" formatCode="General">
                  <c:v>-4.4003991524511102E-4</c:v>
                </c:pt>
                <c:pt idx="5631" formatCode="General">
                  <c:v>-4.3566566591740001E-4</c:v>
                </c:pt>
                <c:pt idx="5632" formatCode="General">
                  <c:v>-3.9621232302279401E-4</c:v>
                </c:pt>
                <c:pt idx="5633" formatCode="General">
                  <c:v>-4.25791252564609E-4</c:v>
                </c:pt>
                <c:pt idx="5634" formatCode="General">
                  <c:v>-4.32638030211772E-4</c:v>
                </c:pt>
                <c:pt idx="5635" formatCode="General">
                  <c:v>-4.4585778735674601E-4</c:v>
                </c:pt>
                <c:pt idx="5636" formatCode="General">
                  <c:v>-4.1164951217569599E-4</c:v>
                </c:pt>
                <c:pt idx="5637" formatCode="General">
                  <c:v>-4.55056588840904E-4</c:v>
                </c:pt>
                <c:pt idx="5638" formatCode="General">
                  <c:v>-4.6007028507105799E-4</c:v>
                </c:pt>
                <c:pt idx="5639" formatCode="General">
                  <c:v>-4.1261215714189501E-4</c:v>
                </c:pt>
                <c:pt idx="5640" formatCode="General">
                  <c:v>-3.9878233779075899E-4</c:v>
                </c:pt>
                <c:pt idx="5641" formatCode="General">
                  <c:v>-4.1476499610257599E-4</c:v>
                </c:pt>
                <c:pt idx="5642" formatCode="General">
                  <c:v>-4.4570415442586798E-4</c:v>
                </c:pt>
                <c:pt idx="5643" formatCode="General">
                  <c:v>-4.0749081557086197E-4</c:v>
                </c:pt>
                <c:pt idx="5644" formatCode="General">
                  <c:v>-4.15473469502294E-4</c:v>
                </c:pt>
                <c:pt idx="5645" formatCode="General">
                  <c:v>-3.7618846349026598E-4</c:v>
                </c:pt>
                <c:pt idx="5646" formatCode="General">
                  <c:v>-3.9173412850032098E-4</c:v>
                </c:pt>
                <c:pt idx="5647" formatCode="General">
                  <c:v>-3.9996559910597101E-4</c:v>
                </c:pt>
                <c:pt idx="5648" formatCode="General">
                  <c:v>-4.4679633024699897E-4</c:v>
                </c:pt>
                <c:pt idx="5649" formatCode="General">
                  <c:v>-4.4365582371156602E-4</c:v>
                </c:pt>
                <c:pt idx="5650" formatCode="General">
                  <c:v>-4.1108149950260301E-4</c:v>
                </c:pt>
                <c:pt idx="5651" formatCode="General">
                  <c:v>-4.2276335416075697E-4</c:v>
                </c:pt>
                <c:pt idx="5652" formatCode="General">
                  <c:v>-4.3208290335203199E-4</c:v>
                </c:pt>
                <c:pt idx="5653" formatCode="General">
                  <c:v>-4.0937061547776201E-4</c:v>
                </c:pt>
                <c:pt idx="5654" formatCode="General">
                  <c:v>-4.0803172157544598E-4</c:v>
                </c:pt>
                <c:pt idx="5655" formatCode="General">
                  <c:v>-4.6379277382193999E-4</c:v>
                </c:pt>
                <c:pt idx="5656" formatCode="General">
                  <c:v>-4.3841625980606101E-4</c:v>
                </c:pt>
                <c:pt idx="5657" formatCode="General">
                  <c:v>-4.1120777875505097E-4</c:v>
                </c:pt>
                <c:pt idx="5658" formatCode="General">
                  <c:v>-4.5703718743942399E-4</c:v>
                </c:pt>
                <c:pt idx="5659" formatCode="General">
                  <c:v>-4.5773149508645302E-4</c:v>
                </c:pt>
                <c:pt idx="5660" formatCode="General">
                  <c:v>-4.51959157574497E-4</c:v>
                </c:pt>
                <c:pt idx="5661" formatCode="General">
                  <c:v>-4.1829249854226998E-4</c:v>
                </c:pt>
                <c:pt idx="5662" formatCode="General">
                  <c:v>-4.4870293956586498E-4</c:v>
                </c:pt>
                <c:pt idx="5663" formatCode="General">
                  <c:v>-4.2718577341381401E-4</c:v>
                </c:pt>
                <c:pt idx="5664" formatCode="General">
                  <c:v>-4.38180455543477E-4</c:v>
                </c:pt>
                <c:pt idx="5665" formatCode="General">
                  <c:v>-4.2686638675910199E-4</c:v>
                </c:pt>
                <c:pt idx="5666" formatCode="General">
                  <c:v>-4.2225943062866502E-4</c:v>
                </c:pt>
                <c:pt idx="5667" formatCode="General">
                  <c:v>-4.3383957024918998E-4</c:v>
                </c:pt>
                <c:pt idx="5668" formatCode="General">
                  <c:v>-4.25507703310312E-4</c:v>
                </c:pt>
                <c:pt idx="5669" formatCode="General">
                  <c:v>-4.81093312535563E-4</c:v>
                </c:pt>
                <c:pt idx="5670" formatCode="General">
                  <c:v>-4.2784813162211402E-4</c:v>
                </c:pt>
                <c:pt idx="5671" formatCode="General">
                  <c:v>-3.9133608260196698E-4</c:v>
                </c:pt>
                <c:pt idx="5672" formatCode="General">
                  <c:v>-4.05196434052067E-4</c:v>
                </c:pt>
                <c:pt idx="5673" formatCode="General">
                  <c:v>-4.1536735386882198E-4</c:v>
                </c:pt>
                <c:pt idx="5674" formatCode="General">
                  <c:v>-4.6163597396126901E-4</c:v>
                </c:pt>
                <c:pt idx="5675" formatCode="General">
                  <c:v>-4.0989085423033598E-4</c:v>
                </c:pt>
                <c:pt idx="5676" formatCode="General">
                  <c:v>-4.0250076765845397E-4</c:v>
                </c:pt>
                <c:pt idx="5677" formatCode="General">
                  <c:v>-4.0484480266042702E-4</c:v>
                </c:pt>
                <c:pt idx="5678" formatCode="General">
                  <c:v>-4.0030522105875301E-4</c:v>
                </c:pt>
                <c:pt idx="5679" formatCode="General">
                  <c:v>-4.10378557316471E-4</c:v>
                </c:pt>
                <c:pt idx="5680" formatCode="General">
                  <c:v>-4.2799722104321498E-4</c:v>
                </c:pt>
                <c:pt idx="5681" formatCode="General">
                  <c:v>-4.24894815507357E-4</c:v>
                </c:pt>
                <c:pt idx="5682" formatCode="General">
                  <c:v>-4.1036211737960598E-4</c:v>
                </c:pt>
                <c:pt idx="5683" formatCode="General">
                  <c:v>-3.8353881854994999E-4</c:v>
                </c:pt>
                <c:pt idx="5684" formatCode="General">
                  <c:v>-4.2080948318052301E-4</c:v>
                </c:pt>
                <c:pt idx="5685" formatCode="General">
                  <c:v>-4.0770975745517001E-4</c:v>
                </c:pt>
                <c:pt idx="5686" formatCode="General">
                  <c:v>-3.8757054192003202E-4</c:v>
                </c:pt>
                <c:pt idx="5687" formatCode="General">
                  <c:v>-3.94733096644641E-4</c:v>
                </c:pt>
                <c:pt idx="5688" formatCode="General">
                  <c:v>-3.8124413119507698E-4</c:v>
                </c:pt>
                <c:pt idx="5689" formatCode="General">
                  <c:v>-4.21435028937313E-4</c:v>
                </c:pt>
                <c:pt idx="5690" formatCode="General">
                  <c:v>-3.8540934220624101E-4</c:v>
                </c:pt>
                <c:pt idx="5691" formatCode="General">
                  <c:v>-4.1022539546462801E-4</c:v>
                </c:pt>
                <c:pt idx="5692" formatCode="General">
                  <c:v>-4.10756816811154E-4</c:v>
                </c:pt>
                <c:pt idx="5693" formatCode="General">
                  <c:v>-3.8980226611937E-4</c:v>
                </c:pt>
                <c:pt idx="5694" formatCode="General">
                  <c:v>-3.6940226957223201E-4</c:v>
                </c:pt>
                <c:pt idx="5695" formatCode="General">
                  <c:v>-3.8337382577174E-4</c:v>
                </c:pt>
                <c:pt idx="5696" formatCode="General">
                  <c:v>-3.8698967756254201E-4</c:v>
                </c:pt>
                <c:pt idx="5697" formatCode="General">
                  <c:v>-4.3857668835645602E-4</c:v>
                </c:pt>
                <c:pt idx="5698" formatCode="General">
                  <c:v>-4.11862642660428E-4</c:v>
                </c:pt>
                <c:pt idx="5699" formatCode="General">
                  <c:v>-4.1662539187111499E-4</c:v>
                </c:pt>
                <c:pt idx="5700" formatCode="General">
                  <c:v>-3.9660506850231202E-4</c:v>
                </c:pt>
                <c:pt idx="5701" formatCode="General">
                  <c:v>-4.0818179402559498E-4</c:v>
                </c:pt>
                <c:pt idx="5702" formatCode="General">
                  <c:v>-4.1664842822876998E-4</c:v>
                </c:pt>
                <c:pt idx="5703" formatCode="General">
                  <c:v>-4.2532303698161001E-4</c:v>
                </c:pt>
                <c:pt idx="5704" formatCode="General">
                  <c:v>-4.1287334926188598E-4</c:v>
                </c:pt>
                <c:pt idx="5705" formatCode="General">
                  <c:v>-4.1031794744217999E-4</c:v>
                </c:pt>
                <c:pt idx="5706" formatCode="General">
                  <c:v>-4.08901358763742E-4</c:v>
                </c:pt>
                <c:pt idx="5707" formatCode="General">
                  <c:v>-4.0945811183386202E-4</c:v>
                </c:pt>
                <c:pt idx="5708" formatCode="General">
                  <c:v>-4.0104748636477102E-4</c:v>
                </c:pt>
                <c:pt idx="5709" formatCode="General">
                  <c:v>-4.5065375683626702E-4</c:v>
                </c:pt>
                <c:pt idx="5710" formatCode="General">
                  <c:v>-4.0926827230374201E-4</c:v>
                </c:pt>
                <c:pt idx="5711" formatCode="General">
                  <c:v>-3.9707051667335798E-4</c:v>
                </c:pt>
                <c:pt idx="5712" formatCode="General">
                  <c:v>-3.9080261280835901E-4</c:v>
                </c:pt>
                <c:pt idx="5713" formatCode="General">
                  <c:v>-3.9723728698944799E-4</c:v>
                </c:pt>
                <c:pt idx="5714" formatCode="General">
                  <c:v>-3.9636977069736502E-4</c:v>
                </c:pt>
                <c:pt idx="5715" formatCode="General">
                  <c:v>-3.9677029244243302E-4</c:v>
                </c:pt>
                <c:pt idx="5716" formatCode="General">
                  <c:v>-4.3491082644867501E-4</c:v>
                </c:pt>
                <c:pt idx="5717" formatCode="General">
                  <c:v>-4.14648129648918E-4</c:v>
                </c:pt>
                <c:pt idx="5718" formatCode="General">
                  <c:v>-3.9534167597869702E-4</c:v>
                </c:pt>
                <c:pt idx="5719" formatCode="General">
                  <c:v>-4.0733347368545199E-4</c:v>
                </c:pt>
                <c:pt idx="5720" formatCode="General">
                  <c:v>-3.9934521932511499E-4</c:v>
                </c:pt>
                <c:pt idx="5721" formatCode="General">
                  <c:v>-4.03763995109622E-4</c:v>
                </c:pt>
                <c:pt idx="5722" formatCode="General">
                  <c:v>-3.97650732657506E-4</c:v>
                </c:pt>
                <c:pt idx="5723" formatCode="General">
                  <c:v>-4.2214988175279602E-4</c:v>
                </c:pt>
                <c:pt idx="5724" formatCode="General">
                  <c:v>-4.0712147847500298E-4</c:v>
                </c:pt>
                <c:pt idx="5725" formatCode="General">
                  <c:v>-3.7442960098686001E-4</c:v>
                </c:pt>
                <c:pt idx="5726" formatCode="General">
                  <c:v>-4.1977821097851303E-4</c:v>
                </c:pt>
                <c:pt idx="5727" formatCode="General">
                  <c:v>-4.08066724087647E-4</c:v>
                </c:pt>
                <c:pt idx="5728" formatCode="General">
                  <c:v>-3.77772045057581E-4</c:v>
                </c:pt>
                <c:pt idx="5729" formatCode="General">
                  <c:v>-3.9209643001118701E-4</c:v>
                </c:pt>
                <c:pt idx="5730" formatCode="General">
                  <c:v>-4.3492979375532798E-4</c:v>
                </c:pt>
                <c:pt idx="5731" formatCode="General">
                  <c:v>-4.12782421852772E-4</c:v>
                </c:pt>
                <c:pt idx="5732" formatCode="General">
                  <c:v>-3.91706675587631E-4</c:v>
                </c:pt>
                <c:pt idx="5733" formatCode="General">
                  <c:v>-4.3637425248244099E-4</c:v>
                </c:pt>
                <c:pt idx="5734" formatCode="General">
                  <c:v>-4.2170517597192798E-4</c:v>
                </c:pt>
                <c:pt idx="5735" formatCode="General">
                  <c:v>-3.8096529923353301E-4</c:v>
                </c:pt>
                <c:pt idx="5736" formatCode="General">
                  <c:v>-4.0226749793932599E-4</c:v>
                </c:pt>
                <c:pt idx="5737" formatCode="General">
                  <c:v>-3.8889294536182799E-4</c:v>
                </c:pt>
                <c:pt idx="5738" formatCode="General">
                  <c:v>-4.1323542875875801E-4</c:v>
                </c:pt>
                <c:pt idx="5739" formatCode="General">
                  <c:v>-4.2514111302858901E-4</c:v>
                </c:pt>
                <c:pt idx="5740" formatCode="General">
                  <c:v>-3.9006338825250199E-4</c:v>
                </c:pt>
                <c:pt idx="5741" formatCode="General">
                  <c:v>-4.2854610162229801E-4</c:v>
                </c:pt>
                <c:pt idx="5742" formatCode="General">
                  <c:v>-4.2712066893511299E-4</c:v>
                </c:pt>
                <c:pt idx="5743" formatCode="General">
                  <c:v>-3.9562844122364299E-4</c:v>
                </c:pt>
                <c:pt idx="5744" formatCode="General">
                  <c:v>-4.5308445132583199E-4</c:v>
                </c:pt>
                <c:pt idx="5745" formatCode="General">
                  <c:v>-4.0280858225833697E-4</c:v>
                </c:pt>
                <c:pt idx="5746" formatCode="General">
                  <c:v>-4.2282346258465798E-4</c:v>
                </c:pt>
                <c:pt idx="5747" formatCode="General">
                  <c:v>-4.3549878531528902E-4</c:v>
                </c:pt>
                <c:pt idx="5748" formatCode="General">
                  <c:v>-4.15718936130163E-4</c:v>
                </c:pt>
                <c:pt idx="5749" formatCode="General">
                  <c:v>-3.86464279679244E-4</c:v>
                </c:pt>
                <c:pt idx="5750" formatCode="General">
                  <c:v>-4.2883835996965702E-4</c:v>
                </c:pt>
                <c:pt idx="5751" formatCode="General">
                  <c:v>-3.9339631064705302E-4</c:v>
                </c:pt>
                <c:pt idx="5752" formatCode="General">
                  <c:v>-4.1633800468160302E-4</c:v>
                </c:pt>
                <c:pt idx="5753" formatCode="General">
                  <c:v>-3.8602804916901799E-4</c:v>
                </c:pt>
                <c:pt idx="5754" formatCode="General">
                  <c:v>-3.9044925502724998E-4</c:v>
                </c:pt>
                <c:pt idx="5755" formatCode="General">
                  <c:v>-3.9800171972545099E-4</c:v>
                </c:pt>
                <c:pt idx="5756" formatCode="General">
                  <c:v>-3.89719956749809E-4</c:v>
                </c:pt>
                <c:pt idx="5757" formatCode="General">
                  <c:v>-3.9505380722980402E-4</c:v>
                </c:pt>
                <c:pt idx="5758" formatCode="General">
                  <c:v>-4.15079300499872E-4</c:v>
                </c:pt>
                <c:pt idx="5759" formatCode="General">
                  <c:v>-4.00843928028488E-4</c:v>
                </c:pt>
                <c:pt idx="5760" formatCode="General">
                  <c:v>-4.1058050138271298E-4</c:v>
                </c:pt>
                <c:pt idx="5761" formatCode="General">
                  <c:v>-4.0223340796614399E-4</c:v>
                </c:pt>
                <c:pt idx="5762" formatCode="General">
                  <c:v>-4.3360102243911002E-4</c:v>
                </c:pt>
                <c:pt idx="5763" formatCode="General">
                  <c:v>-3.7410649086723301E-4</c:v>
                </c:pt>
                <c:pt idx="5764" formatCode="General">
                  <c:v>-3.9592024075604202E-4</c:v>
                </c:pt>
                <c:pt idx="5765" formatCode="General">
                  <c:v>-3.64266841842356E-4</c:v>
                </c:pt>
                <c:pt idx="5766" formatCode="General">
                  <c:v>-4.06329916340544E-4</c:v>
                </c:pt>
                <c:pt idx="5767" formatCode="General">
                  <c:v>-4.07050108007812E-4</c:v>
                </c:pt>
                <c:pt idx="5768" formatCode="General">
                  <c:v>-4.3319101958681398E-4</c:v>
                </c:pt>
                <c:pt idx="5769" formatCode="General">
                  <c:v>-4.1859653076456801E-4</c:v>
                </c:pt>
                <c:pt idx="5770" formatCode="General">
                  <c:v>-4.2736421390040001E-4</c:v>
                </c:pt>
                <c:pt idx="5771" formatCode="General">
                  <c:v>-4.06242914694554E-4</c:v>
                </c:pt>
                <c:pt idx="5772" formatCode="General">
                  <c:v>-3.8945070279043398E-4</c:v>
                </c:pt>
                <c:pt idx="5773" formatCode="General">
                  <c:v>-3.8082304097768801E-4</c:v>
                </c:pt>
                <c:pt idx="5774" formatCode="General">
                  <c:v>-3.8737919806881198E-4</c:v>
                </c:pt>
                <c:pt idx="5775" formatCode="General">
                  <c:v>-4.1419461976042798E-4</c:v>
                </c:pt>
                <c:pt idx="5776" formatCode="General">
                  <c:v>-4.1836438426130199E-4</c:v>
                </c:pt>
                <c:pt idx="5777" formatCode="General">
                  <c:v>-4.0647828701573301E-4</c:v>
                </c:pt>
                <c:pt idx="5778" formatCode="General">
                  <c:v>-3.9367601380978001E-4</c:v>
                </c:pt>
                <c:pt idx="5779" formatCode="General">
                  <c:v>-4.2602350163717102E-4</c:v>
                </c:pt>
                <c:pt idx="5780" formatCode="General">
                  <c:v>-4.0419884923804998E-4</c:v>
                </c:pt>
                <c:pt idx="5781" formatCode="General">
                  <c:v>-4.4386511068336503E-4</c:v>
                </c:pt>
                <c:pt idx="5782" formatCode="General">
                  <c:v>-3.75954977010568E-4</c:v>
                </c:pt>
                <c:pt idx="5783" formatCode="General">
                  <c:v>-4.06858568294879E-4</c:v>
                </c:pt>
                <c:pt idx="5784" formatCode="General">
                  <c:v>-3.8410643688703398E-4</c:v>
                </c:pt>
                <c:pt idx="5785" formatCode="General">
                  <c:v>-4.3591989057054298E-4</c:v>
                </c:pt>
                <c:pt idx="5786" formatCode="General">
                  <c:v>-4.4281158169318601E-4</c:v>
                </c:pt>
                <c:pt idx="5787" formatCode="General">
                  <c:v>-4.4243216253051903E-4</c:v>
                </c:pt>
                <c:pt idx="5788" formatCode="General">
                  <c:v>-3.87344706929184E-4</c:v>
                </c:pt>
                <c:pt idx="5789" formatCode="General">
                  <c:v>-3.97150519052102E-4</c:v>
                </c:pt>
                <c:pt idx="5790" formatCode="General">
                  <c:v>-3.9415674769748699E-4</c:v>
                </c:pt>
                <c:pt idx="5791" formatCode="General">
                  <c:v>-4.0154540051655E-4</c:v>
                </c:pt>
                <c:pt idx="5792" formatCode="General">
                  <c:v>-4.2103931625133703E-4</c:v>
                </c:pt>
                <c:pt idx="5793" formatCode="General">
                  <c:v>-4.2801042723142102E-4</c:v>
                </c:pt>
                <c:pt idx="5794" formatCode="General">
                  <c:v>-4.2716438291912702E-4</c:v>
                </c:pt>
                <c:pt idx="5795" formatCode="General">
                  <c:v>-3.8222542675190598E-4</c:v>
                </c:pt>
                <c:pt idx="5796" formatCode="General">
                  <c:v>-4.0536261316191299E-4</c:v>
                </c:pt>
                <c:pt idx="5797" formatCode="General">
                  <c:v>-4.3970453827849401E-4</c:v>
                </c:pt>
                <c:pt idx="5798" formatCode="General">
                  <c:v>-4.5263852489607501E-4</c:v>
                </c:pt>
                <c:pt idx="5799" formatCode="General">
                  <c:v>-3.8702151467762E-4</c:v>
                </c:pt>
                <c:pt idx="5800" formatCode="General">
                  <c:v>-4.1831285109530898E-4</c:v>
                </c:pt>
                <c:pt idx="5801" formatCode="General">
                  <c:v>-4.2983761245495001E-4</c:v>
                </c:pt>
                <c:pt idx="5802" formatCode="General">
                  <c:v>-3.8099628101478998E-4</c:v>
                </c:pt>
                <c:pt idx="5803" formatCode="General">
                  <c:v>-4.09459612030343E-4</c:v>
                </c:pt>
                <c:pt idx="5804" formatCode="General">
                  <c:v>-4.1160755453904801E-4</c:v>
                </c:pt>
                <c:pt idx="5805" formatCode="General">
                  <c:v>-4.1691812923721903E-4</c:v>
                </c:pt>
                <c:pt idx="5806" formatCode="General">
                  <c:v>-4.1268129044146903E-4</c:v>
                </c:pt>
                <c:pt idx="5807" formatCode="General">
                  <c:v>-4.02414126157941E-4</c:v>
                </c:pt>
                <c:pt idx="5808" formatCode="General">
                  <c:v>-3.9535505676477199E-4</c:v>
                </c:pt>
                <c:pt idx="5809" formatCode="General">
                  <c:v>-4.2869478249784497E-4</c:v>
                </c:pt>
                <c:pt idx="5810" formatCode="General">
                  <c:v>-4.51525048611742E-4</c:v>
                </c:pt>
                <c:pt idx="5811" formatCode="General">
                  <c:v>-4.0982858747333798E-4</c:v>
                </c:pt>
                <c:pt idx="5812" formatCode="General">
                  <c:v>-4.03548764208134E-4</c:v>
                </c:pt>
                <c:pt idx="5813" formatCode="General">
                  <c:v>-4.0838596715036298E-4</c:v>
                </c:pt>
                <c:pt idx="5814" formatCode="General">
                  <c:v>-4.0362137277242502E-4</c:v>
                </c:pt>
                <c:pt idx="5815" formatCode="General">
                  <c:v>-4.4022211814425598E-4</c:v>
                </c:pt>
                <c:pt idx="5816" formatCode="General">
                  <c:v>-3.9178206443204197E-4</c:v>
                </c:pt>
                <c:pt idx="5817" formatCode="General">
                  <c:v>-4.3355350522020301E-4</c:v>
                </c:pt>
                <c:pt idx="5818" formatCode="General">
                  <c:v>-3.8698938241244602E-4</c:v>
                </c:pt>
                <c:pt idx="5819" formatCode="General">
                  <c:v>-4.2038834932262698E-4</c:v>
                </c:pt>
                <c:pt idx="5820" formatCode="General">
                  <c:v>-4.2464995448484699E-4</c:v>
                </c:pt>
                <c:pt idx="5821" formatCode="General">
                  <c:v>-4.2389117595887998E-4</c:v>
                </c:pt>
                <c:pt idx="5822" formatCode="General">
                  <c:v>-4.0545102197092798E-4</c:v>
                </c:pt>
                <c:pt idx="5823" formatCode="General">
                  <c:v>-4.31770984357671E-4</c:v>
                </c:pt>
                <c:pt idx="5824" formatCode="General">
                  <c:v>-4.81257725241185E-4</c:v>
                </c:pt>
                <c:pt idx="5825" formatCode="General">
                  <c:v>-4.2493908097719402E-4</c:v>
                </c:pt>
                <c:pt idx="5826" formatCode="General">
                  <c:v>-4.0492408526895702E-4</c:v>
                </c:pt>
                <c:pt idx="5827" formatCode="General">
                  <c:v>-4.2036512346689699E-4</c:v>
                </c:pt>
                <c:pt idx="5828" formatCode="General">
                  <c:v>-3.98854513585012E-4</c:v>
                </c:pt>
                <c:pt idx="5829" formatCode="General">
                  <c:v>-4.2584255391251103E-4</c:v>
                </c:pt>
                <c:pt idx="5830" formatCode="General">
                  <c:v>-4.0213528314962698E-4</c:v>
                </c:pt>
                <c:pt idx="5831" formatCode="General">
                  <c:v>-4.3492650213179201E-4</c:v>
                </c:pt>
                <c:pt idx="5832" formatCode="General">
                  <c:v>-4.0854113961323E-4</c:v>
                </c:pt>
                <c:pt idx="5833" formatCode="General">
                  <c:v>-4.0867994827083399E-4</c:v>
                </c:pt>
                <c:pt idx="5834" formatCode="General">
                  <c:v>-4.1179057321902101E-4</c:v>
                </c:pt>
                <c:pt idx="5835" formatCode="General">
                  <c:v>-4.6225940305634499E-4</c:v>
                </c:pt>
                <c:pt idx="5836" formatCode="General">
                  <c:v>-3.9015482016541901E-4</c:v>
                </c:pt>
                <c:pt idx="5837" formatCode="General">
                  <c:v>-4.1503399589974601E-4</c:v>
                </c:pt>
                <c:pt idx="5838" formatCode="General">
                  <c:v>-4.15068682149147E-4</c:v>
                </c:pt>
                <c:pt idx="5839" formatCode="General">
                  <c:v>-4.17336205825657E-4</c:v>
                </c:pt>
                <c:pt idx="5840" formatCode="General">
                  <c:v>-3.87994226080902E-4</c:v>
                </c:pt>
                <c:pt idx="5841" formatCode="General">
                  <c:v>-4.25857198650166E-4</c:v>
                </c:pt>
                <c:pt idx="5842" formatCode="General">
                  <c:v>-4.1110105479445303E-4</c:v>
                </c:pt>
                <c:pt idx="5843" formatCode="General">
                  <c:v>-4.1123002949828999E-4</c:v>
                </c:pt>
                <c:pt idx="5844" formatCode="General">
                  <c:v>-3.8315070409722601E-4</c:v>
                </c:pt>
                <c:pt idx="5845" formatCode="General">
                  <c:v>-4.1641313288335002E-4</c:v>
                </c:pt>
                <c:pt idx="5846" formatCode="General">
                  <c:v>-4.4495964146565201E-4</c:v>
                </c:pt>
                <c:pt idx="5847" formatCode="General">
                  <c:v>-4.2074702445834303E-4</c:v>
                </c:pt>
                <c:pt idx="5848" formatCode="General">
                  <c:v>-4.2236723034399902E-4</c:v>
                </c:pt>
                <c:pt idx="5849" formatCode="General">
                  <c:v>-4.0361778721391102E-4</c:v>
                </c:pt>
                <c:pt idx="5850" formatCode="General">
                  <c:v>-3.9867628503668402E-4</c:v>
                </c:pt>
                <c:pt idx="5851" formatCode="General">
                  <c:v>-4.3313413940504101E-4</c:v>
                </c:pt>
                <c:pt idx="5852" formatCode="General">
                  <c:v>-4.1538499826043599E-4</c:v>
                </c:pt>
                <c:pt idx="5853" formatCode="General">
                  <c:v>-4.22309267526049E-4</c:v>
                </c:pt>
                <c:pt idx="5854" formatCode="General">
                  <c:v>-4.14870736522579E-4</c:v>
                </c:pt>
                <c:pt idx="5855" formatCode="General">
                  <c:v>-4.39113547040666E-4</c:v>
                </c:pt>
                <c:pt idx="5856" formatCode="General">
                  <c:v>-4.1477276324289298E-4</c:v>
                </c:pt>
                <c:pt idx="5857" formatCode="General">
                  <c:v>-4.0328329043164102E-4</c:v>
                </c:pt>
                <c:pt idx="5858" formatCode="General">
                  <c:v>-4.68655527518801E-4</c:v>
                </c:pt>
                <c:pt idx="5859" formatCode="General">
                  <c:v>-3.9902030107107799E-4</c:v>
                </c:pt>
                <c:pt idx="5860" formatCode="General">
                  <c:v>-4.1385145693551299E-4</c:v>
                </c:pt>
                <c:pt idx="5861" formatCode="General">
                  <c:v>-4.1506663195397598E-4</c:v>
                </c:pt>
                <c:pt idx="5862" formatCode="General">
                  <c:v>-4.0058504287628999E-4</c:v>
                </c:pt>
                <c:pt idx="5863" formatCode="General">
                  <c:v>-4.1963493467912099E-4</c:v>
                </c:pt>
                <c:pt idx="5864" formatCode="General">
                  <c:v>-4.0120276685522502E-4</c:v>
                </c:pt>
                <c:pt idx="5865" formatCode="General">
                  <c:v>-3.9289469534931602E-4</c:v>
                </c:pt>
                <c:pt idx="5866" formatCode="General">
                  <c:v>-4.1142956064972803E-4</c:v>
                </c:pt>
                <c:pt idx="5867" formatCode="General">
                  <c:v>-3.94469926752945E-4</c:v>
                </c:pt>
                <c:pt idx="5868" formatCode="General">
                  <c:v>-4.13535375213357E-4</c:v>
                </c:pt>
                <c:pt idx="5869" formatCode="General">
                  <c:v>-3.9443816898764001E-4</c:v>
                </c:pt>
                <c:pt idx="5870" formatCode="General">
                  <c:v>-3.8969449609452299E-4</c:v>
                </c:pt>
                <c:pt idx="5871" formatCode="General">
                  <c:v>-4.54050364216796E-4</c:v>
                </c:pt>
                <c:pt idx="5872" formatCode="General">
                  <c:v>-3.7975113365862302E-4</c:v>
                </c:pt>
                <c:pt idx="5873" formatCode="General">
                  <c:v>-4.2833111634588898E-4</c:v>
                </c:pt>
                <c:pt idx="5874" formatCode="General">
                  <c:v>-4.1204382123124301E-4</c:v>
                </c:pt>
                <c:pt idx="5875" formatCode="General">
                  <c:v>-3.9491447539865502E-4</c:v>
                </c:pt>
                <c:pt idx="5876" formatCode="General">
                  <c:v>-4.1359090165610999E-4</c:v>
                </c:pt>
                <c:pt idx="5877" formatCode="General">
                  <c:v>-4.0176564604083303E-4</c:v>
                </c:pt>
                <c:pt idx="5878" formatCode="General">
                  <c:v>-4.66869887552851E-4</c:v>
                </c:pt>
                <c:pt idx="5879" formatCode="General">
                  <c:v>-4.1532537858145701E-4</c:v>
                </c:pt>
                <c:pt idx="5880" formatCode="General">
                  <c:v>-4.2272878061623299E-4</c:v>
                </c:pt>
                <c:pt idx="5881" formatCode="General">
                  <c:v>-3.7876488885721799E-4</c:v>
                </c:pt>
                <c:pt idx="5882" formatCode="General">
                  <c:v>-4.3486475196312803E-4</c:v>
                </c:pt>
                <c:pt idx="5883" formatCode="General">
                  <c:v>-3.9373281899760697E-4</c:v>
                </c:pt>
                <c:pt idx="5884" formatCode="General">
                  <c:v>-4.3099160640129098E-4</c:v>
                </c:pt>
                <c:pt idx="5885" formatCode="General">
                  <c:v>-4.0672005862974798E-4</c:v>
                </c:pt>
                <c:pt idx="5886" formatCode="General">
                  <c:v>-3.7419188223071601E-4</c:v>
                </c:pt>
                <c:pt idx="5887" formatCode="General">
                  <c:v>-4.49213628767533E-4</c:v>
                </c:pt>
                <c:pt idx="5888" formatCode="General">
                  <c:v>-4.12790787299635E-4</c:v>
                </c:pt>
                <c:pt idx="5889" formatCode="General">
                  <c:v>-4.54088947766632E-4</c:v>
                </c:pt>
                <c:pt idx="5890" formatCode="General">
                  <c:v>-3.7844088215685599E-4</c:v>
                </c:pt>
                <c:pt idx="5891" formatCode="General">
                  <c:v>-4.3144369008905398E-4</c:v>
                </c:pt>
                <c:pt idx="5892" formatCode="General">
                  <c:v>-4.48268183413264E-4</c:v>
                </c:pt>
                <c:pt idx="5893" formatCode="General">
                  <c:v>-3.9920777445274803E-4</c:v>
                </c:pt>
                <c:pt idx="5894" formatCode="General">
                  <c:v>-4.3960130687774199E-4</c:v>
                </c:pt>
                <c:pt idx="5895" formatCode="General">
                  <c:v>-4.4182135825529198E-4</c:v>
                </c:pt>
                <c:pt idx="5896" formatCode="General">
                  <c:v>-4.1156451312626203E-4</c:v>
                </c:pt>
                <c:pt idx="5897" formatCode="General">
                  <c:v>-4.0142895702132201E-4</c:v>
                </c:pt>
                <c:pt idx="5898" formatCode="General">
                  <c:v>-4.2254207654267002E-4</c:v>
                </c:pt>
                <c:pt idx="5899" formatCode="General">
                  <c:v>-4.03005278709063E-4</c:v>
                </c:pt>
                <c:pt idx="5900" formatCode="General">
                  <c:v>-4.19050941001238E-4</c:v>
                </c:pt>
                <c:pt idx="5901" formatCode="General">
                  <c:v>-4.0702703698622497E-4</c:v>
                </c:pt>
                <c:pt idx="5902" formatCode="General">
                  <c:v>-3.9968780624646501E-4</c:v>
                </c:pt>
                <c:pt idx="5903" formatCode="General">
                  <c:v>-3.9648589684426701E-4</c:v>
                </c:pt>
                <c:pt idx="5904" formatCode="General">
                  <c:v>-4.1127691258550502E-4</c:v>
                </c:pt>
                <c:pt idx="5905" formatCode="General">
                  <c:v>-4.25295212667999E-4</c:v>
                </c:pt>
                <c:pt idx="5906" formatCode="General">
                  <c:v>-4.1718608730029601E-4</c:v>
                </c:pt>
                <c:pt idx="5907" formatCode="General">
                  <c:v>-3.8358571850279798E-4</c:v>
                </c:pt>
                <c:pt idx="5908" formatCode="General">
                  <c:v>-3.85244173924804E-4</c:v>
                </c:pt>
                <c:pt idx="5909" formatCode="General">
                  <c:v>-4.1438194044970099E-4</c:v>
                </c:pt>
                <c:pt idx="5910" formatCode="General">
                  <c:v>-3.9108173874017601E-4</c:v>
                </c:pt>
                <c:pt idx="5911" formatCode="General">
                  <c:v>-4.23366384580542E-4</c:v>
                </c:pt>
                <c:pt idx="5912" formatCode="General">
                  <c:v>-4.3065905362259103E-4</c:v>
                </c:pt>
                <c:pt idx="5913" formatCode="General">
                  <c:v>-4.2525906979784197E-4</c:v>
                </c:pt>
                <c:pt idx="5914" formatCode="General">
                  <c:v>-4.5576454553456099E-4</c:v>
                </c:pt>
                <c:pt idx="5915" formatCode="General">
                  <c:v>-4.0782849948135601E-4</c:v>
                </c:pt>
                <c:pt idx="5916" formatCode="General">
                  <c:v>-3.9640112211548201E-4</c:v>
                </c:pt>
                <c:pt idx="5917" formatCode="General">
                  <c:v>-4.0190808487766E-4</c:v>
                </c:pt>
                <c:pt idx="5918" formatCode="General">
                  <c:v>-4.4081484174145202E-4</c:v>
                </c:pt>
                <c:pt idx="5919" formatCode="General">
                  <c:v>-4.2768197692615798E-4</c:v>
                </c:pt>
                <c:pt idx="5920" formatCode="General">
                  <c:v>-4.0459925481029299E-4</c:v>
                </c:pt>
                <c:pt idx="5921" formatCode="General">
                  <c:v>-4.1351294003607301E-4</c:v>
                </c:pt>
                <c:pt idx="5922" formatCode="General">
                  <c:v>-4.4122704463795098E-4</c:v>
                </c:pt>
                <c:pt idx="5923" formatCode="General">
                  <c:v>-4.2452900291485698E-4</c:v>
                </c:pt>
                <c:pt idx="5924" formatCode="General">
                  <c:v>-4.2936275238992399E-4</c:v>
                </c:pt>
                <c:pt idx="5925" formatCode="General">
                  <c:v>-4.0473858639122602E-4</c:v>
                </c:pt>
                <c:pt idx="5926" formatCode="General">
                  <c:v>-3.9224470052515598E-4</c:v>
                </c:pt>
                <c:pt idx="5927" formatCode="General">
                  <c:v>-3.98632927190979E-4</c:v>
                </c:pt>
                <c:pt idx="5928" formatCode="General">
                  <c:v>-4.32296977466161E-4</c:v>
                </c:pt>
                <c:pt idx="5929" formatCode="General">
                  <c:v>-3.8845683250565498E-4</c:v>
                </c:pt>
                <c:pt idx="5930" formatCode="General">
                  <c:v>-4.4240624668430499E-4</c:v>
                </c:pt>
                <c:pt idx="5931" formatCode="General">
                  <c:v>-4.3518577608160001E-4</c:v>
                </c:pt>
                <c:pt idx="5932" formatCode="General">
                  <c:v>-4.0367574368020502E-4</c:v>
                </c:pt>
                <c:pt idx="5933" formatCode="General">
                  <c:v>-4.0700058308639701E-4</c:v>
                </c:pt>
                <c:pt idx="5934" formatCode="General">
                  <c:v>-4.2944558123295899E-4</c:v>
                </c:pt>
                <c:pt idx="5935" formatCode="General">
                  <c:v>-4.0598033456333598E-4</c:v>
                </c:pt>
                <c:pt idx="5936" formatCode="General">
                  <c:v>-4.0212791984033097E-4</c:v>
                </c:pt>
                <c:pt idx="5937" formatCode="General">
                  <c:v>-4.2955545991073903E-4</c:v>
                </c:pt>
                <c:pt idx="5938" formatCode="General">
                  <c:v>-4.1802569251530702E-4</c:v>
                </c:pt>
                <c:pt idx="5939" formatCode="General">
                  <c:v>-4.16133356903235E-4</c:v>
                </c:pt>
                <c:pt idx="5940" formatCode="General">
                  <c:v>-3.9798300008853999E-4</c:v>
                </c:pt>
                <c:pt idx="5941" formatCode="General">
                  <c:v>-4.10525346206693E-4</c:v>
                </c:pt>
                <c:pt idx="5942" formatCode="General">
                  <c:v>-4.10636983377064E-4</c:v>
                </c:pt>
                <c:pt idx="5943" formatCode="General">
                  <c:v>-4.2442408781689602E-4</c:v>
                </c:pt>
                <c:pt idx="5944" formatCode="General">
                  <c:v>-4.27379961086852E-4</c:v>
                </c:pt>
                <c:pt idx="5945" formatCode="General">
                  <c:v>-3.93920645286421E-4</c:v>
                </c:pt>
                <c:pt idx="5946" formatCode="General">
                  <c:v>-4.15149558161762E-4</c:v>
                </c:pt>
                <c:pt idx="5947" formatCode="General">
                  <c:v>-4.0644264367255701E-4</c:v>
                </c:pt>
                <c:pt idx="5948" formatCode="General">
                  <c:v>-4.1363765049737001E-4</c:v>
                </c:pt>
                <c:pt idx="5949" formatCode="General">
                  <c:v>-4.2437040420152699E-4</c:v>
                </c:pt>
                <c:pt idx="5950" formatCode="General">
                  <c:v>-4.4521666029026199E-4</c:v>
                </c:pt>
                <c:pt idx="5951" formatCode="General">
                  <c:v>-4.4919662079987398E-4</c:v>
                </c:pt>
                <c:pt idx="5952" formatCode="General">
                  <c:v>-3.9692307709089002E-4</c:v>
                </c:pt>
                <c:pt idx="5953" formatCode="General">
                  <c:v>-4.4126255612204202E-4</c:v>
                </c:pt>
                <c:pt idx="5954" formatCode="General">
                  <c:v>-4.4390628683249302E-4</c:v>
                </c:pt>
                <c:pt idx="5955" formatCode="General">
                  <c:v>-4.1937984906119797E-4</c:v>
                </c:pt>
                <c:pt idx="5956" formatCode="General">
                  <c:v>-4.0837416997970699E-4</c:v>
                </c:pt>
                <c:pt idx="5957" formatCode="General">
                  <c:v>-4.2780760664095301E-4</c:v>
                </c:pt>
                <c:pt idx="5958" formatCode="General">
                  <c:v>-3.9753376374548801E-4</c:v>
                </c:pt>
                <c:pt idx="5959" formatCode="General">
                  <c:v>-4.0539338799459401E-4</c:v>
                </c:pt>
                <c:pt idx="5960" formatCode="General">
                  <c:v>-4.1291814718393401E-4</c:v>
                </c:pt>
                <c:pt idx="5961" formatCode="General">
                  <c:v>-4.2477345369036699E-4</c:v>
                </c:pt>
                <c:pt idx="5962" formatCode="General">
                  <c:v>-3.9986822930164403E-4</c:v>
                </c:pt>
                <c:pt idx="5963" formatCode="General">
                  <c:v>-4.2251065568309199E-4</c:v>
                </c:pt>
                <c:pt idx="5964" formatCode="General">
                  <c:v>-4.0298613114318603E-4</c:v>
                </c:pt>
                <c:pt idx="5965" formatCode="General">
                  <c:v>-3.9078760191637798E-4</c:v>
                </c:pt>
                <c:pt idx="5966" formatCode="General">
                  <c:v>-4.2999933227444101E-4</c:v>
                </c:pt>
                <c:pt idx="5967" formatCode="General">
                  <c:v>-3.9615189246403699E-4</c:v>
                </c:pt>
                <c:pt idx="5968" formatCode="General">
                  <c:v>-3.9018595354555499E-4</c:v>
                </c:pt>
                <c:pt idx="5969" formatCode="General">
                  <c:v>-4.1592809977829601E-4</c:v>
                </c:pt>
                <c:pt idx="5970" formatCode="General">
                  <c:v>-4.1832815130319099E-4</c:v>
                </c:pt>
                <c:pt idx="5971" formatCode="General">
                  <c:v>-4.08858788969394E-4</c:v>
                </c:pt>
                <c:pt idx="5972" formatCode="General">
                  <c:v>-4.8773730156879801E-4</c:v>
                </c:pt>
                <c:pt idx="5973" formatCode="General">
                  <c:v>-4.2795702785003898E-4</c:v>
                </c:pt>
                <c:pt idx="5974" formatCode="General">
                  <c:v>-4.1951691162232801E-4</c:v>
                </c:pt>
                <c:pt idx="5975" formatCode="General">
                  <c:v>-3.90540148656617E-4</c:v>
                </c:pt>
                <c:pt idx="5976" formatCode="General">
                  <c:v>-3.9602771264859299E-4</c:v>
                </c:pt>
                <c:pt idx="5977" formatCode="General">
                  <c:v>-4.3764711537233001E-4</c:v>
                </c:pt>
                <c:pt idx="5978" formatCode="General">
                  <c:v>-4.12710780314183E-4</c:v>
                </c:pt>
                <c:pt idx="5979" formatCode="General">
                  <c:v>-3.7790524343265201E-4</c:v>
                </c:pt>
                <c:pt idx="5980" formatCode="General">
                  <c:v>-4.2398970891733401E-4</c:v>
                </c:pt>
                <c:pt idx="5981" formatCode="General">
                  <c:v>-4.13866075635955E-4</c:v>
                </c:pt>
                <c:pt idx="5982" formatCode="General">
                  <c:v>-4.1380158995858501E-4</c:v>
                </c:pt>
                <c:pt idx="5983" formatCode="General">
                  <c:v>-4.5947012493603397E-4</c:v>
                </c:pt>
                <c:pt idx="5984" formatCode="General">
                  <c:v>-4.3072987560836899E-4</c:v>
                </c:pt>
                <c:pt idx="5985" formatCode="General">
                  <c:v>-4.0999314370276398E-4</c:v>
                </c:pt>
                <c:pt idx="5986" formatCode="General">
                  <c:v>-4.3313473039801302E-4</c:v>
                </c:pt>
                <c:pt idx="5987" formatCode="General">
                  <c:v>-4.25453728161344E-4</c:v>
                </c:pt>
                <c:pt idx="5988" formatCode="General">
                  <c:v>-4.08963622630526E-4</c:v>
                </c:pt>
                <c:pt idx="5989" formatCode="General">
                  <c:v>-4.3155991001774397E-4</c:v>
                </c:pt>
                <c:pt idx="5990" formatCode="General">
                  <c:v>-4.3662405500117699E-4</c:v>
                </c:pt>
                <c:pt idx="5991" formatCode="General">
                  <c:v>-3.9933445472283702E-4</c:v>
                </c:pt>
                <c:pt idx="5992" formatCode="General">
                  <c:v>-4.0841167959317098E-4</c:v>
                </c:pt>
                <c:pt idx="5993" formatCode="General">
                  <c:v>-3.9990049835629798E-4</c:v>
                </c:pt>
                <c:pt idx="5994" formatCode="General">
                  <c:v>-4.0330086484718702E-4</c:v>
                </c:pt>
                <c:pt idx="5995" formatCode="General">
                  <c:v>-4.4147060104806002E-4</c:v>
                </c:pt>
                <c:pt idx="5996" formatCode="General">
                  <c:v>-4.3558088166579303E-4</c:v>
                </c:pt>
                <c:pt idx="5997" formatCode="General">
                  <c:v>-3.98942655127943E-4</c:v>
                </c:pt>
                <c:pt idx="5998" formatCode="General">
                  <c:v>-4.2758319162813002E-4</c:v>
                </c:pt>
                <c:pt idx="5999" formatCode="General">
                  <c:v>-3.9980014854432302E-4</c:v>
                </c:pt>
                <c:pt idx="6000" formatCode="General">
                  <c:v>-3.9582050550064299E-4</c:v>
                </c:pt>
                <c:pt idx="6001" formatCode="General">
                  <c:v>-3.79408234554143E-4</c:v>
                </c:pt>
                <c:pt idx="6002" formatCode="General">
                  <c:v>-4.1960103263045701E-4</c:v>
                </c:pt>
                <c:pt idx="6003" formatCode="General">
                  <c:v>-4.3935777705589102E-4</c:v>
                </c:pt>
                <c:pt idx="6004" formatCode="General">
                  <c:v>-4.0466544389196601E-4</c:v>
                </c:pt>
                <c:pt idx="6005" formatCode="General">
                  <c:v>-4.0781369712896798E-4</c:v>
                </c:pt>
                <c:pt idx="6006" formatCode="General">
                  <c:v>-4.2983517879435502E-4</c:v>
                </c:pt>
                <c:pt idx="6007" formatCode="General">
                  <c:v>-4.0810683960122398E-4</c:v>
                </c:pt>
                <c:pt idx="6008" formatCode="General">
                  <c:v>-4.0653554714483202E-4</c:v>
                </c:pt>
                <c:pt idx="6009" formatCode="General">
                  <c:v>-4.1279536640043802E-4</c:v>
                </c:pt>
                <c:pt idx="6010" formatCode="General">
                  <c:v>-4.8865743528913805E-4</c:v>
                </c:pt>
                <c:pt idx="6011" formatCode="General">
                  <c:v>-4.0798778358793402E-4</c:v>
                </c:pt>
                <c:pt idx="6012" formatCode="General">
                  <c:v>-4.0976464102998399E-4</c:v>
                </c:pt>
                <c:pt idx="6013" formatCode="General">
                  <c:v>-4.1315044763933103E-4</c:v>
                </c:pt>
                <c:pt idx="6014" formatCode="General">
                  <c:v>-4.0306245058559898E-4</c:v>
                </c:pt>
                <c:pt idx="6015" formatCode="General">
                  <c:v>-3.8520724029273199E-4</c:v>
                </c:pt>
                <c:pt idx="6016" formatCode="General">
                  <c:v>-3.92665702850474E-4</c:v>
                </c:pt>
                <c:pt idx="6017" formatCode="General">
                  <c:v>-4.4378920754531399E-4</c:v>
                </c:pt>
                <c:pt idx="6018" formatCode="General">
                  <c:v>-4.0914893698269301E-4</c:v>
                </c:pt>
                <c:pt idx="6019" formatCode="General">
                  <c:v>-4.08241699120213E-4</c:v>
                </c:pt>
                <c:pt idx="6020" formatCode="General">
                  <c:v>-3.9840895377716201E-4</c:v>
                </c:pt>
                <c:pt idx="6021" formatCode="General">
                  <c:v>-4.1771509593399998E-4</c:v>
                </c:pt>
                <c:pt idx="6022" formatCode="General">
                  <c:v>-3.9046924842404002E-4</c:v>
                </c:pt>
                <c:pt idx="6023" formatCode="General">
                  <c:v>-4.4899128826105298E-4</c:v>
                </c:pt>
                <c:pt idx="6024" formatCode="General">
                  <c:v>-4.1293280869141101E-4</c:v>
                </c:pt>
                <c:pt idx="6025" formatCode="General">
                  <c:v>-4.2059746463889099E-4</c:v>
                </c:pt>
                <c:pt idx="6026" formatCode="General">
                  <c:v>-4.5891444713116E-4</c:v>
                </c:pt>
                <c:pt idx="6027" formatCode="General">
                  <c:v>-4.1979916974660002E-4</c:v>
                </c:pt>
                <c:pt idx="6028" formatCode="General">
                  <c:v>-4.3333288515626098E-4</c:v>
                </c:pt>
                <c:pt idx="6029" formatCode="General">
                  <c:v>-4.1012536648769301E-4</c:v>
                </c:pt>
                <c:pt idx="6030" formatCode="General">
                  <c:v>-4.1824003048611998E-4</c:v>
                </c:pt>
                <c:pt idx="6031" formatCode="General">
                  <c:v>-3.90945055804132E-4</c:v>
                </c:pt>
                <c:pt idx="6032" formatCode="General">
                  <c:v>-4.10316184728556E-4</c:v>
                </c:pt>
                <c:pt idx="6033" formatCode="General">
                  <c:v>-4.6722116712866798E-4</c:v>
                </c:pt>
                <c:pt idx="6034" formatCode="General">
                  <c:v>-3.8151046153322998E-4</c:v>
                </c:pt>
                <c:pt idx="6035" formatCode="General">
                  <c:v>-4.1479134569742801E-4</c:v>
                </c:pt>
                <c:pt idx="6036" formatCode="General">
                  <c:v>-4.3817987417646903E-4</c:v>
                </c:pt>
                <c:pt idx="6037" formatCode="General">
                  <c:v>-4.2542612628395998E-4</c:v>
                </c:pt>
                <c:pt idx="6038" formatCode="General">
                  <c:v>-3.8817053961479801E-4</c:v>
                </c:pt>
                <c:pt idx="6039" formatCode="General">
                  <c:v>-3.9064121554205599E-4</c:v>
                </c:pt>
                <c:pt idx="6040" formatCode="General">
                  <c:v>-4.1557431960823998E-4</c:v>
                </c:pt>
                <c:pt idx="6041" formatCode="General">
                  <c:v>-4.3980616503304598E-4</c:v>
                </c:pt>
                <c:pt idx="6042" formatCode="General">
                  <c:v>-4.7141973119987001E-4</c:v>
                </c:pt>
                <c:pt idx="6043" formatCode="General">
                  <c:v>-4.34361351572309E-4</c:v>
                </c:pt>
                <c:pt idx="6044" formatCode="General">
                  <c:v>-3.9980693736839601E-4</c:v>
                </c:pt>
                <c:pt idx="6045" formatCode="General">
                  <c:v>-4.1258391398550301E-4</c:v>
                </c:pt>
                <c:pt idx="6046" formatCode="General">
                  <c:v>-4.40390437544693E-4</c:v>
                </c:pt>
                <c:pt idx="6047" formatCode="General">
                  <c:v>-3.9208067973004401E-4</c:v>
                </c:pt>
                <c:pt idx="6048" formatCode="General">
                  <c:v>-4.1970082364523102E-4</c:v>
                </c:pt>
                <c:pt idx="6049" formatCode="General">
                  <c:v>-4.1074528466283601E-4</c:v>
                </c:pt>
                <c:pt idx="6050" formatCode="General">
                  <c:v>-3.9047214460667201E-4</c:v>
                </c:pt>
                <c:pt idx="6051" formatCode="General">
                  <c:v>-4.2515902948143502E-4</c:v>
                </c:pt>
                <c:pt idx="6052" formatCode="General">
                  <c:v>-4.0576614579772698E-4</c:v>
                </c:pt>
                <c:pt idx="6053" formatCode="General">
                  <c:v>-4.16910768569866E-4</c:v>
                </c:pt>
                <c:pt idx="6054" formatCode="General">
                  <c:v>-4.3521351293047099E-4</c:v>
                </c:pt>
                <c:pt idx="6055" formatCode="General">
                  <c:v>-4.0409498993249603E-4</c:v>
                </c:pt>
                <c:pt idx="6056" formatCode="General">
                  <c:v>-4.5770766544797099E-4</c:v>
                </c:pt>
                <c:pt idx="6057" formatCode="General">
                  <c:v>-4.1759909514738601E-4</c:v>
                </c:pt>
                <c:pt idx="6058" formatCode="General">
                  <c:v>-3.9940988550351203E-4</c:v>
                </c:pt>
                <c:pt idx="6059" formatCode="General">
                  <c:v>-4.1212728445884898E-4</c:v>
                </c:pt>
                <c:pt idx="6060" formatCode="General">
                  <c:v>-3.9307886883880499E-4</c:v>
                </c:pt>
                <c:pt idx="6061" formatCode="General">
                  <c:v>-4.0960808888674302E-4</c:v>
                </c:pt>
                <c:pt idx="6062" formatCode="General">
                  <c:v>-4.66745890826833E-4</c:v>
                </c:pt>
                <c:pt idx="6063" formatCode="General">
                  <c:v>-4.5235239804375301E-4</c:v>
                </c:pt>
                <c:pt idx="6064" formatCode="General">
                  <c:v>-4.3248256283938999E-4</c:v>
                </c:pt>
                <c:pt idx="6065" formatCode="General">
                  <c:v>-4.10041969790046E-4</c:v>
                </c:pt>
                <c:pt idx="6066" formatCode="General">
                  <c:v>-3.9575078031160802E-4</c:v>
                </c:pt>
                <c:pt idx="6067" formatCode="General">
                  <c:v>-3.9855572507914298E-4</c:v>
                </c:pt>
                <c:pt idx="6068" formatCode="General">
                  <c:v>-4.0509914527650699E-4</c:v>
                </c:pt>
                <c:pt idx="6069" formatCode="General">
                  <c:v>-4.2407187389374202E-4</c:v>
                </c:pt>
                <c:pt idx="6070" formatCode="General">
                  <c:v>-4.2332441093143101E-4</c:v>
                </c:pt>
                <c:pt idx="6071" formatCode="General">
                  <c:v>-4.2070464819029299E-4</c:v>
                </c:pt>
                <c:pt idx="6072" formatCode="General">
                  <c:v>-4.0052813771941702E-4</c:v>
                </c:pt>
                <c:pt idx="6073" formatCode="General">
                  <c:v>-3.9999076080393501E-4</c:v>
                </c:pt>
                <c:pt idx="6074" formatCode="General">
                  <c:v>-4.36381360267161E-4</c:v>
                </c:pt>
                <c:pt idx="6075" formatCode="General">
                  <c:v>-4.0764140083487699E-4</c:v>
                </c:pt>
                <c:pt idx="6076" formatCode="General">
                  <c:v>-3.9741377992041801E-4</c:v>
                </c:pt>
                <c:pt idx="6077" formatCode="General">
                  <c:v>-4.0593617965700799E-4</c:v>
                </c:pt>
                <c:pt idx="6078" formatCode="General">
                  <c:v>-4.0378162685272199E-4</c:v>
                </c:pt>
                <c:pt idx="6079" formatCode="General">
                  <c:v>-4.2199006401337399E-4</c:v>
                </c:pt>
                <c:pt idx="6080" formatCode="General">
                  <c:v>-3.8822765700704002E-4</c:v>
                </c:pt>
                <c:pt idx="6081" formatCode="General">
                  <c:v>-4.3665594497290601E-4</c:v>
                </c:pt>
                <c:pt idx="6082" formatCode="General">
                  <c:v>-4.3066667314218301E-4</c:v>
                </c:pt>
                <c:pt idx="6083" formatCode="General">
                  <c:v>-3.8018924928963702E-4</c:v>
                </c:pt>
                <c:pt idx="6084" formatCode="General">
                  <c:v>-4.4013637640599301E-4</c:v>
                </c:pt>
                <c:pt idx="6085" formatCode="General">
                  <c:v>-4.1863131249135E-4</c:v>
                </c:pt>
                <c:pt idx="6086" formatCode="General">
                  <c:v>-4.2084146218027602E-4</c:v>
                </c:pt>
                <c:pt idx="6087" formatCode="General">
                  <c:v>-4.7524740180102598E-4</c:v>
                </c:pt>
                <c:pt idx="6088" formatCode="General">
                  <c:v>-3.9113802286482101E-4</c:v>
                </c:pt>
                <c:pt idx="6089" formatCode="General">
                  <c:v>-4.2367409619265998E-4</c:v>
                </c:pt>
                <c:pt idx="6090" formatCode="General">
                  <c:v>-4.8994811521187404E-4</c:v>
                </c:pt>
                <c:pt idx="6091" formatCode="General">
                  <c:v>-4.0203386545955102E-4</c:v>
                </c:pt>
                <c:pt idx="6092" formatCode="General">
                  <c:v>-4.6521650944683098E-4</c:v>
                </c:pt>
                <c:pt idx="6093" formatCode="General">
                  <c:v>-4.6609982449468399E-4</c:v>
                </c:pt>
                <c:pt idx="6094" formatCode="General">
                  <c:v>-4.2887543402525801E-4</c:v>
                </c:pt>
                <c:pt idx="6095" formatCode="General">
                  <c:v>-4.4484509508318202E-4</c:v>
                </c:pt>
                <c:pt idx="6096" formatCode="General">
                  <c:v>-4.3521701849515702E-4</c:v>
                </c:pt>
                <c:pt idx="6097" formatCode="General">
                  <c:v>-4.4153886933804502E-4</c:v>
                </c:pt>
                <c:pt idx="6098" formatCode="General">
                  <c:v>-4.0572858334038701E-4</c:v>
                </c:pt>
                <c:pt idx="6099" formatCode="General">
                  <c:v>-4.1692066031982799E-4</c:v>
                </c:pt>
                <c:pt idx="6100" formatCode="General">
                  <c:v>-4.0061895058891801E-4</c:v>
                </c:pt>
                <c:pt idx="6101" formatCode="General">
                  <c:v>-4.1787459889828198E-4</c:v>
                </c:pt>
                <c:pt idx="6102" formatCode="General">
                  <c:v>-4.1972855319473998E-4</c:v>
                </c:pt>
                <c:pt idx="6103" formatCode="General">
                  <c:v>-4.6233794457377602E-4</c:v>
                </c:pt>
                <c:pt idx="6104" formatCode="General">
                  <c:v>-4.4676353507137201E-4</c:v>
                </c:pt>
                <c:pt idx="6105" formatCode="General">
                  <c:v>-4.2783187411734198E-4</c:v>
                </c:pt>
                <c:pt idx="6106" formatCode="General">
                  <c:v>-4.4588629615833401E-4</c:v>
                </c:pt>
                <c:pt idx="6107" formatCode="General">
                  <c:v>-4.5314411011106501E-4</c:v>
                </c:pt>
                <c:pt idx="6108" formatCode="General">
                  <c:v>-4.6777734687027198E-4</c:v>
                </c:pt>
                <c:pt idx="6109" formatCode="General">
                  <c:v>-4.1890756774518902E-4</c:v>
                </c:pt>
                <c:pt idx="6110" formatCode="General">
                  <c:v>-4.0836347656453899E-4</c:v>
                </c:pt>
                <c:pt idx="6111" formatCode="General">
                  <c:v>-4.7911315644333201E-4</c:v>
                </c:pt>
                <c:pt idx="6112" formatCode="General">
                  <c:v>-4.17106267311879E-4</c:v>
                </c:pt>
                <c:pt idx="6113" formatCode="General">
                  <c:v>-3.93224741340073E-4</c:v>
                </c:pt>
                <c:pt idx="6114" formatCode="General">
                  <c:v>-3.9516486633087199E-4</c:v>
                </c:pt>
                <c:pt idx="6115" formatCode="General">
                  <c:v>-4.3613695169221299E-4</c:v>
                </c:pt>
                <c:pt idx="6116" formatCode="General">
                  <c:v>-3.81127151060687E-4</c:v>
                </c:pt>
                <c:pt idx="6117" formatCode="General">
                  <c:v>-4.4859540334552097E-4</c:v>
                </c:pt>
                <c:pt idx="6118" formatCode="General">
                  <c:v>-4.2805054378165498E-4</c:v>
                </c:pt>
                <c:pt idx="6119" formatCode="General">
                  <c:v>-4.2463120348249102E-4</c:v>
                </c:pt>
                <c:pt idx="6120" formatCode="General">
                  <c:v>-3.7542231966478698E-4</c:v>
                </c:pt>
                <c:pt idx="6121" formatCode="General">
                  <c:v>-4.5084665126508399E-4</c:v>
                </c:pt>
                <c:pt idx="6122" formatCode="General">
                  <c:v>-3.9007012462124102E-4</c:v>
                </c:pt>
                <c:pt idx="6123" formatCode="General">
                  <c:v>-4.30954252846275E-4</c:v>
                </c:pt>
                <c:pt idx="6124" formatCode="General">
                  <c:v>-4.2619279458460898E-4</c:v>
                </c:pt>
                <c:pt idx="6125" formatCode="General">
                  <c:v>-3.9126123224684199E-4</c:v>
                </c:pt>
                <c:pt idx="6126" formatCode="General">
                  <c:v>-4.1500318154489598E-4</c:v>
                </c:pt>
                <c:pt idx="6127" formatCode="General">
                  <c:v>-4.4549053353096799E-4</c:v>
                </c:pt>
                <c:pt idx="6128" formatCode="General">
                  <c:v>-4.57103852218183E-4</c:v>
                </c:pt>
                <c:pt idx="6129" formatCode="General">
                  <c:v>-4.2670624083629498E-4</c:v>
                </c:pt>
                <c:pt idx="6130" formatCode="General">
                  <c:v>-4.4076320189335001E-4</c:v>
                </c:pt>
                <c:pt idx="6131" formatCode="General">
                  <c:v>-4.3114130917438202E-4</c:v>
                </c:pt>
                <c:pt idx="6132" formatCode="General">
                  <c:v>-4.2615060881932902E-4</c:v>
                </c:pt>
                <c:pt idx="6133" formatCode="General">
                  <c:v>-4.0914617097195701E-4</c:v>
                </c:pt>
                <c:pt idx="6134" formatCode="General">
                  <c:v>-4.4345100589173603E-4</c:v>
                </c:pt>
                <c:pt idx="6135" formatCode="General">
                  <c:v>-4.3727854827368398E-4</c:v>
                </c:pt>
                <c:pt idx="6136" formatCode="General">
                  <c:v>-4.2675437824809599E-4</c:v>
                </c:pt>
                <c:pt idx="6137" formatCode="General">
                  <c:v>-4.1851168404873599E-4</c:v>
                </c:pt>
                <c:pt idx="6138" formatCode="General">
                  <c:v>-4.1186260552830001E-4</c:v>
                </c:pt>
                <c:pt idx="6139" formatCode="General">
                  <c:v>-4.0486876956409898E-4</c:v>
                </c:pt>
                <c:pt idx="6140" formatCode="General">
                  <c:v>-4.3312608369461801E-4</c:v>
                </c:pt>
                <c:pt idx="6141" formatCode="General">
                  <c:v>-3.8557900577655799E-4</c:v>
                </c:pt>
                <c:pt idx="6142" formatCode="General">
                  <c:v>-4.3391472518443402E-4</c:v>
                </c:pt>
                <c:pt idx="6143" formatCode="General">
                  <c:v>-4.2380770446666399E-4</c:v>
                </c:pt>
                <c:pt idx="6144" formatCode="General">
                  <c:v>-4.0360947207261101E-4</c:v>
                </c:pt>
                <c:pt idx="6145" formatCode="General">
                  <c:v>-4.0873383328413803E-4</c:v>
                </c:pt>
                <c:pt idx="6146" formatCode="General">
                  <c:v>-4.7368005359244399E-4</c:v>
                </c:pt>
                <c:pt idx="6147" formatCode="General">
                  <c:v>-4.1309629848868202E-4</c:v>
                </c:pt>
                <c:pt idx="6148" formatCode="General">
                  <c:v>-4.1991605514433002E-4</c:v>
                </c:pt>
                <c:pt idx="6149" formatCode="General">
                  <c:v>-4.0685581765877198E-4</c:v>
                </c:pt>
                <c:pt idx="6150" formatCode="General">
                  <c:v>-4.0461965809025302E-4</c:v>
                </c:pt>
                <c:pt idx="6151" formatCode="General">
                  <c:v>-3.8823623753577E-4</c:v>
                </c:pt>
                <c:pt idx="6152" formatCode="General">
                  <c:v>-4.1144859549726703E-4</c:v>
                </c:pt>
                <c:pt idx="6153" formatCode="General">
                  <c:v>-4.3826091126937202E-4</c:v>
                </c:pt>
                <c:pt idx="6154" formatCode="General">
                  <c:v>-4.0613793456252903E-4</c:v>
                </c:pt>
                <c:pt idx="6155" formatCode="General">
                  <c:v>-4.3879362565738201E-4</c:v>
                </c:pt>
                <c:pt idx="6156" formatCode="General">
                  <c:v>-4.0882594733154099E-4</c:v>
                </c:pt>
                <c:pt idx="6157" formatCode="General">
                  <c:v>-4.6834703779792498E-4</c:v>
                </c:pt>
                <c:pt idx="6158" formatCode="General">
                  <c:v>-4.8246201306501599E-4</c:v>
                </c:pt>
                <c:pt idx="6159" formatCode="General">
                  <c:v>-4.6111289072254998E-4</c:v>
                </c:pt>
                <c:pt idx="6160" formatCode="General">
                  <c:v>-4.3287616087939803E-4</c:v>
                </c:pt>
                <c:pt idx="6161" formatCode="General">
                  <c:v>-4.2520228467295699E-4</c:v>
                </c:pt>
                <c:pt idx="6162" formatCode="General">
                  <c:v>-4.4378028278309898E-4</c:v>
                </c:pt>
                <c:pt idx="6163" formatCode="General">
                  <c:v>-4.1790975020450502E-4</c:v>
                </c:pt>
                <c:pt idx="6164" formatCode="General">
                  <c:v>-4.2232742313524701E-4</c:v>
                </c:pt>
                <c:pt idx="6165" formatCode="General">
                  <c:v>-4.3438399459057103E-4</c:v>
                </c:pt>
                <c:pt idx="6166" formatCode="General">
                  <c:v>-4.1582279261403998E-4</c:v>
                </c:pt>
                <c:pt idx="6167" formatCode="General">
                  <c:v>-4.0137722077796098E-4</c:v>
                </c:pt>
                <c:pt idx="6168" formatCode="General">
                  <c:v>-4.6660151649573E-4</c:v>
                </c:pt>
                <c:pt idx="6169" formatCode="General">
                  <c:v>-4.1150772189817202E-4</c:v>
                </c:pt>
                <c:pt idx="6170" formatCode="General">
                  <c:v>-4.3732551865787101E-4</c:v>
                </c:pt>
                <c:pt idx="6171" formatCode="General">
                  <c:v>-4.5608803149432597E-4</c:v>
                </c:pt>
                <c:pt idx="6172" formatCode="General">
                  <c:v>-4.1194655181677999E-4</c:v>
                </c:pt>
                <c:pt idx="6173" formatCode="General">
                  <c:v>-4.1982728910707102E-4</c:v>
                </c:pt>
                <c:pt idx="6174" formatCode="General">
                  <c:v>-4.1341916015358901E-4</c:v>
                </c:pt>
                <c:pt idx="6175" formatCode="General">
                  <c:v>-4.1780629041433798E-4</c:v>
                </c:pt>
                <c:pt idx="6176" formatCode="General">
                  <c:v>-3.9965690699467801E-4</c:v>
                </c:pt>
                <c:pt idx="6177" formatCode="General">
                  <c:v>-4.3105740059953102E-4</c:v>
                </c:pt>
                <c:pt idx="6178" formatCode="General">
                  <c:v>-4.1103656951674598E-4</c:v>
                </c:pt>
                <c:pt idx="6179" formatCode="General">
                  <c:v>-4.2352111716591998E-4</c:v>
                </c:pt>
                <c:pt idx="6180" formatCode="General">
                  <c:v>-4.0796029496034301E-4</c:v>
                </c:pt>
                <c:pt idx="6181" formatCode="General">
                  <c:v>-4.2378434632977201E-4</c:v>
                </c:pt>
                <c:pt idx="6182" formatCode="General">
                  <c:v>-4.0211629955432898E-4</c:v>
                </c:pt>
                <c:pt idx="6183" formatCode="General">
                  <c:v>-3.98497313517855E-4</c:v>
                </c:pt>
                <c:pt idx="6184" formatCode="General">
                  <c:v>-4.3647575264981798E-4</c:v>
                </c:pt>
                <c:pt idx="6185" formatCode="General">
                  <c:v>-4.6438349519980501E-4</c:v>
                </c:pt>
                <c:pt idx="6186" formatCode="General">
                  <c:v>-4.3554485761405101E-4</c:v>
                </c:pt>
                <c:pt idx="6187" formatCode="General">
                  <c:v>-3.7678645090770499E-4</c:v>
                </c:pt>
                <c:pt idx="6188" formatCode="General">
                  <c:v>-3.9250065616922101E-4</c:v>
                </c:pt>
                <c:pt idx="6189" formatCode="General">
                  <c:v>-3.9702334497893798E-4</c:v>
                </c:pt>
                <c:pt idx="6190" formatCode="General">
                  <c:v>-4.1835163975637398E-4</c:v>
                </c:pt>
                <c:pt idx="6191" formatCode="General">
                  <c:v>-4.8167894871531402E-4</c:v>
                </c:pt>
                <c:pt idx="6192" formatCode="General">
                  <c:v>-4.5553189622769998E-4</c:v>
                </c:pt>
                <c:pt idx="6193" formatCode="General">
                  <c:v>-4.4194387150307899E-4</c:v>
                </c:pt>
                <c:pt idx="6194" formatCode="General">
                  <c:v>-4.2925900335382598E-4</c:v>
                </c:pt>
                <c:pt idx="6195" formatCode="General">
                  <c:v>-4.72436978895576E-4</c:v>
                </c:pt>
                <c:pt idx="6196" formatCode="General">
                  <c:v>-4.5732840298096501E-4</c:v>
                </c:pt>
                <c:pt idx="6197" formatCode="General">
                  <c:v>-4.3764361752524203E-4</c:v>
                </c:pt>
                <c:pt idx="6198" formatCode="General">
                  <c:v>-4.3556375952159002E-4</c:v>
                </c:pt>
                <c:pt idx="6199" formatCode="General">
                  <c:v>-4.3707569218115998E-4</c:v>
                </c:pt>
                <c:pt idx="6200" formatCode="General">
                  <c:v>-4.3813356717667498E-4</c:v>
                </c:pt>
                <c:pt idx="6201" formatCode="General">
                  <c:v>-4.1132436619184298E-4</c:v>
                </c:pt>
                <c:pt idx="6202" formatCode="General">
                  <c:v>-4.1195487991276599E-4</c:v>
                </c:pt>
                <c:pt idx="6203" formatCode="General">
                  <c:v>-4.3636847704060501E-4</c:v>
                </c:pt>
                <c:pt idx="6204" formatCode="General">
                  <c:v>-4.2763201100180402E-4</c:v>
                </c:pt>
                <c:pt idx="6205" formatCode="General">
                  <c:v>-4.0159187051498998E-4</c:v>
                </c:pt>
                <c:pt idx="6206" formatCode="General">
                  <c:v>-4.3204024104466401E-4</c:v>
                </c:pt>
                <c:pt idx="6207" formatCode="General">
                  <c:v>-4.15318009189186E-4</c:v>
                </c:pt>
                <c:pt idx="6208" formatCode="General">
                  <c:v>-4.2833682425177699E-4</c:v>
                </c:pt>
                <c:pt idx="6209" formatCode="General">
                  <c:v>-4.1417783560657601E-4</c:v>
                </c:pt>
                <c:pt idx="6210" formatCode="General">
                  <c:v>-4.4745281553079202E-4</c:v>
                </c:pt>
                <c:pt idx="6211" formatCode="General">
                  <c:v>-4.1135986584481401E-4</c:v>
                </c:pt>
                <c:pt idx="6212" formatCode="General">
                  <c:v>-4.5009247262804502E-4</c:v>
                </c:pt>
                <c:pt idx="6213" formatCode="General">
                  <c:v>-4.47259328883046E-4</c:v>
                </c:pt>
                <c:pt idx="6214" formatCode="General">
                  <c:v>-4.2218118305934301E-4</c:v>
                </c:pt>
                <c:pt idx="6215" formatCode="General">
                  <c:v>-3.9193881021679799E-4</c:v>
                </c:pt>
                <c:pt idx="6216" formatCode="General">
                  <c:v>-4.2635166309580499E-4</c:v>
                </c:pt>
                <c:pt idx="6217" formatCode="General">
                  <c:v>-4.3897866348616301E-4</c:v>
                </c:pt>
                <c:pt idx="6218" formatCode="General">
                  <c:v>-4.3663844600298199E-4</c:v>
                </c:pt>
                <c:pt idx="6219" formatCode="General">
                  <c:v>-4.4574830885553299E-4</c:v>
                </c:pt>
                <c:pt idx="6220" formatCode="General">
                  <c:v>-4.2004667994365702E-4</c:v>
                </c:pt>
                <c:pt idx="6221" formatCode="General">
                  <c:v>-4.2191094926371901E-4</c:v>
                </c:pt>
                <c:pt idx="6222" formatCode="General">
                  <c:v>-4.6163230869731599E-4</c:v>
                </c:pt>
                <c:pt idx="6223" formatCode="General">
                  <c:v>-4.3744967238624799E-4</c:v>
                </c:pt>
                <c:pt idx="6224" formatCode="General">
                  <c:v>-4.3039832404702198E-4</c:v>
                </c:pt>
                <c:pt idx="6225" formatCode="General">
                  <c:v>-4.2572639349743702E-4</c:v>
                </c:pt>
                <c:pt idx="6226" formatCode="General">
                  <c:v>-4.4016550636729598E-4</c:v>
                </c:pt>
                <c:pt idx="6227" formatCode="General">
                  <c:v>-4.2360079088910599E-4</c:v>
                </c:pt>
                <c:pt idx="6228" formatCode="General">
                  <c:v>-4.2712535519114E-4</c:v>
                </c:pt>
                <c:pt idx="6229" formatCode="General">
                  <c:v>-4.1109395859263302E-4</c:v>
                </c:pt>
                <c:pt idx="6230" formatCode="General">
                  <c:v>-4.1918311423692298E-4</c:v>
                </c:pt>
                <c:pt idx="6231" formatCode="General">
                  <c:v>-4.1440733617612301E-4</c:v>
                </c:pt>
                <c:pt idx="6232" formatCode="General">
                  <c:v>-3.68286808130024E-4</c:v>
                </c:pt>
                <c:pt idx="6233" formatCode="General">
                  <c:v>-4.1767263991175901E-4</c:v>
                </c:pt>
                <c:pt idx="6234" formatCode="General">
                  <c:v>-4.69048054898224E-4</c:v>
                </c:pt>
                <c:pt idx="6235" formatCode="General">
                  <c:v>-4.0906216134378102E-4</c:v>
                </c:pt>
                <c:pt idx="6236" formatCode="General">
                  <c:v>-4.3186018668546798E-4</c:v>
                </c:pt>
                <c:pt idx="6237" formatCode="General">
                  <c:v>-4.5788435384277201E-4</c:v>
                </c:pt>
                <c:pt idx="6238" formatCode="General">
                  <c:v>-4.5027487239875102E-4</c:v>
                </c:pt>
                <c:pt idx="6239" formatCode="General">
                  <c:v>-4.3476498582781302E-4</c:v>
                </c:pt>
                <c:pt idx="6240" formatCode="General">
                  <c:v>-4.0090671314010098E-4</c:v>
                </c:pt>
                <c:pt idx="6241" formatCode="General">
                  <c:v>-4.2824032891392001E-4</c:v>
                </c:pt>
                <c:pt idx="6242" formatCode="General">
                  <c:v>-4.3594930475530301E-4</c:v>
                </c:pt>
                <c:pt idx="6243" formatCode="General">
                  <c:v>-4.3605451230548098E-4</c:v>
                </c:pt>
                <c:pt idx="6244" formatCode="General">
                  <c:v>-4.2832331455313499E-4</c:v>
                </c:pt>
                <c:pt idx="6245" formatCode="General">
                  <c:v>-4.4404069182886198E-4</c:v>
                </c:pt>
                <c:pt idx="6246" formatCode="General">
                  <c:v>-4.1457696788796102E-4</c:v>
                </c:pt>
                <c:pt idx="6247" formatCode="General">
                  <c:v>-4.2790451433227903E-4</c:v>
                </c:pt>
                <c:pt idx="6248" formatCode="General">
                  <c:v>-4.04844021941216E-4</c:v>
                </c:pt>
                <c:pt idx="6249" formatCode="General">
                  <c:v>-4.2974262675506299E-4</c:v>
                </c:pt>
                <c:pt idx="6250" formatCode="General">
                  <c:v>-4.46575519319594E-4</c:v>
                </c:pt>
                <c:pt idx="6251" formatCode="General">
                  <c:v>-4.3604994487972702E-4</c:v>
                </c:pt>
                <c:pt idx="6252" formatCode="General">
                  <c:v>-3.7821369429608798E-4</c:v>
                </c:pt>
                <c:pt idx="6253" formatCode="General">
                  <c:v>-4.3957133191892798E-4</c:v>
                </c:pt>
                <c:pt idx="6254" formatCode="General">
                  <c:v>-4.49679338154336E-4</c:v>
                </c:pt>
                <c:pt idx="6255" formatCode="General">
                  <c:v>-4.9220485802899203E-4</c:v>
                </c:pt>
                <c:pt idx="6256" formatCode="General">
                  <c:v>-4.4822108570643902E-4</c:v>
                </c:pt>
                <c:pt idx="6257" formatCode="General">
                  <c:v>-4.0803004677064599E-4</c:v>
                </c:pt>
                <c:pt idx="6258" formatCode="General">
                  <c:v>-4.2666566541178601E-4</c:v>
                </c:pt>
                <c:pt idx="6259" formatCode="General">
                  <c:v>-4.2664362662013202E-4</c:v>
                </c:pt>
                <c:pt idx="6260" formatCode="General">
                  <c:v>-4.6423412771924398E-4</c:v>
                </c:pt>
                <c:pt idx="6261" formatCode="General">
                  <c:v>-4.2344124795850999E-4</c:v>
                </c:pt>
                <c:pt idx="6262" formatCode="General">
                  <c:v>-4.5383930838280501E-4</c:v>
                </c:pt>
                <c:pt idx="6263" formatCode="General">
                  <c:v>-4.38664283657919E-4</c:v>
                </c:pt>
                <c:pt idx="6264" formatCode="General">
                  <c:v>-4.4941398925910401E-4</c:v>
                </c:pt>
                <c:pt idx="6265" formatCode="General">
                  <c:v>-4.56795481437973E-4</c:v>
                </c:pt>
                <c:pt idx="6266" formatCode="General">
                  <c:v>-4.4511508835839601E-4</c:v>
                </c:pt>
                <c:pt idx="6267" formatCode="General">
                  <c:v>-4.1609542117743701E-4</c:v>
                </c:pt>
                <c:pt idx="6268" formatCode="General">
                  <c:v>-4.50252790556477E-4</c:v>
                </c:pt>
                <c:pt idx="6269" formatCode="General">
                  <c:v>-4.5436228286984602E-4</c:v>
                </c:pt>
                <c:pt idx="6270" formatCode="General">
                  <c:v>-4.4585328752534898E-4</c:v>
                </c:pt>
                <c:pt idx="6271" formatCode="General">
                  <c:v>-4.15466418357329E-4</c:v>
                </c:pt>
                <c:pt idx="6272" formatCode="General">
                  <c:v>-4.0633430338996398E-4</c:v>
                </c:pt>
                <c:pt idx="6273" formatCode="General">
                  <c:v>-4.3890051330408803E-4</c:v>
                </c:pt>
                <c:pt idx="6274" formatCode="General">
                  <c:v>-4.3547017258900302E-4</c:v>
                </c:pt>
                <c:pt idx="6275" formatCode="General">
                  <c:v>-4.4445860718835998E-4</c:v>
                </c:pt>
                <c:pt idx="6276" formatCode="General">
                  <c:v>-4.19775240085009E-4</c:v>
                </c:pt>
                <c:pt idx="6277" formatCode="General">
                  <c:v>-4.4181165240734903E-4</c:v>
                </c:pt>
                <c:pt idx="6278" formatCode="General">
                  <c:v>-4.3084523831845998E-4</c:v>
                </c:pt>
                <c:pt idx="6279" formatCode="General">
                  <c:v>-4.1730800544049102E-4</c:v>
                </c:pt>
                <c:pt idx="6280" formatCode="General">
                  <c:v>-4.0452512237384498E-4</c:v>
                </c:pt>
                <c:pt idx="6281" formatCode="General">
                  <c:v>-3.9351282437840701E-4</c:v>
                </c:pt>
                <c:pt idx="6282" formatCode="General">
                  <c:v>-4.60581887475533E-4</c:v>
                </c:pt>
                <c:pt idx="6283" formatCode="General">
                  <c:v>-4.0410076451741098E-4</c:v>
                </c:pt>
                <c:pt idx="6284" formatCode="General">
                  <c:v>-4.3292011796208801E-4</c:v>
                </c:pt>
                <c:pt idx="6285" formatCode="General">
                  <c:v>-4.4846219564140998E-4</c:v>
                </c:pt>
                <c:pt idx="6286" formatCode="General">
                  <c:v>-4.5340150187815598E-4</c:v>
                </c:pt>
                <c:pt idx="6287" formatCode="General">
                  <c:v>-3.9486508249930702E-4</c:v>
                </c:pt>
                <c:pt idx="6288" formatCode="General">
                  <c:v>-4.2134616813214299E-4</c:v>
                </c:pt>
                <c:pt idx="6289" formatCode="General">
                  <c:v>-4.2192076642409899E-4</c:v>
                </c:pt>
                <c:pt idx="6290" formatCode="General">
                  <c:v>-4.49681352985222E-4</c:v>
                </c:pt>
                <c:pt idx="6291" formatCode="General">
                  <c:v>-4.6884836075077502E-4</c:v>
                </c:pt>
                <c:pt idx="6292" formatCode="General">
                  <c:v>-4.4373088503295999E-4</c:v>
                </c:pt>
                <c:pt idx="6293" formatCode="General">
                  <c:v>-4.2581621105335299E-4</c:v>
                </c:pt>
                <c:pt idx="6294" formatCode="General">
                  <c:v>-4.5145567564900503E-4</c:v>
                </c:pt>
                <c:pt idx="6295" formatCode="General">
                  <c:v>-4.5312734173380098E-4</c:v>
                </c:pt>
                <c:pt idx="6296" formatCode="General">
                  <c:v>-4.0949574059678801E-4</c:v>
                </c:pt>
                <c:pt idx="6297" formatCode="General">
                  <c:v>-4.0209534756884701E-4</c:v>
                </c:pt>
                <c:pt idx="6298" formatCode="General">
                  <c:v>-4.4578970159724399E-4</c:v>
                </c:pt>
                <c:pt idx="6299" formatCode="General">
                  <c:v>-4.4046873457946102E-4</c:v>
                </c:pt>
                <c:pt idx="6300" formatCode="General">
                  <c:v>-3.9121853932657502E-4</c:v>
                </c:pt>
                <c:pt idx="6301" formatCode="General">
                  <c:v>-3.9591495053539099E-4</c:v>
                </c:pt>
                <c:pt idx="6302" formatCode="General">
                  <c:v>-4.6748235473873602E-4</c:v>
                </c:pt>
                <c:pt idx="6303" formatCode="General">
                  <c:v>-3.7529150266206202E-4</c:v>
                </c:pt>
                <c:pt idx="6304" formatCode="General">
                  <c:v>-4.0206179279523099E-4</c:v>
                </c:pt>
                <c:pt idx="6305" formatCode="General">
                  <c:v>-4.1037169728234198E-4</c:v>
                </c:pt>
                <c:pt idx="6306" formatCode="General">
                  <c:v>-4.2355106845563502E-4</c:v>
                </c:pt>
                <c:pt idx="6307" formatCode="General">
                  <c:v>-4.50546211722223E-4</c:v>
                </c:pt>
                <c:pt idx="6308" formatCode="General">
                  <c:v>-4.1721526973523802E-4</c:v>
                </c:pt>
                <c:pt idx="6309" formatCode="General">
                  <c:v>-4.87681231523931E-4</c:v>
                </c:pt>
                <c:pt idx="6310" formatCode="General">
                  <c:v>-4.7157310317858003E-4</c:v>
                </c:pt>
                <c:pt idx="6311" formatCode="General">
                  <c:v>-4.7173671923413801E-4</c:v>
                </c:pt>
                <c:pt idx="6312" formatCode="General">
                  <c:v>-4.5743465685086601E-4</c:v>
                </c:pt>
                <c:pt idx="6313" formatCode="General">
                  <c:v>-4.5240915320549302E-4</c:v>
                </c:pt>
                <c:pt idx="6314" formatCode="General">
                  <c:v>-4.16726202911006E-4</c:v>
                </c:pt>
                <c:pt idx="6315" formatCode="General">
                  <c:v>-4.2611395500496399E-4</c:v>
                </c:pt>
                <c:pt idx="6316" formatCode="General">
                  <c:v>-3.89785244417327E-4</c:v>
                </c:pt>
                <c:pt idx="6317" formatCode="General">
                  <c:v>-3.9946234015550099E-4</c:v>
                </c:pt>
                <c:pt idx="6318" formatCode="General">
                  <c:v>-4.4492574771018802E-4</c:v>
                </c:pt>
                <c:pt idx="6319" formatCode="General">
                  <c:v>-4.1925549384897099E-4</c:v>
                </c:pt>
                <c:pt idx="6320" formatCode="General">
                  <c:v>-4.5618260318242498E-4</c:v>
                </c:pt>
                <c:pt idx="6321" formatCode="General">
                  <c:v>-4.2908092299824102E-4</c:v>
                </c:pt>
                <c:pt idx="6322" formatCode="General">
                  <c:v>-4.36645348475201E-4</c:v>
                </c:pt>
                <c:pt idx="6323" formatCode="General">
                  <c:v>-4.12855656063161E-4</c:v>
                </c:pt>
                <c:pt idx="6324" formatCode="General">
                  <c:v>-4.9733848668456705E-4</c:v>
                </c:pt>
                <c:pt idx="6325" formatCode="General">
                  <c:v>-4.5682044293845201E-4</c:v>
                </c:pt>
                <c:pt idx="6326" formatCode="General">
                  <c:v>-4.0606489816268201E-4</c:v>
                </c:pt>
                <c:pt idx="6327" formatCode="General">
                  <c:v>-4.2132413469047399E-4</c:v>
                </c:pt>
                <c:pt idx="6328" formatCode="General">
                  <c:v>-4.0636785649655899E-4</c:v>
                </c:pt>
                <c:pt idx="6329" formatCode="General">
                  <c:v>-4.65365183854366E-4</c:v>
                </c:pt>
                <c:pt idx="6330" formatCode="General">
                  <c:v>-4.32677173235644E-4</c:v>
                </c:pt>
                <c:pt idx="6331" formatCode="General">
                  <c:v>-4.3826093859100699E-4</c:v>
                </c:pt>
                <c:pt idx="6332" formatCode="General">
                  <c:v>-4.1542996630277698E-4</c:v>
                </c:pt>
                <c:pt idx="6333" formatCode="General">
                  <c:v>-4.6087421965395801E-4</c:v>
                </c:pt>
                <c:pt idx="6334" formatCode="General">
                  <c:v>-4.3074040226719599E-4</c:v>
                </c:pt>
                <c:pt idx="6335" formatCode="General">
                  <c:v>-4.2692434630167703E-4</c:v>
                </c:pt>
                <c:pt idx="6336" formatCode="General">
                  <c:v>-4.1406247934584999E-4</c:v>
                </c:pt>
                <c:pt idx="6337" formatCode="General">
                  <c:v>-4.6038121138433597E-4</c:v>
                </c:pt>
                <c:pt idx="6338" formatCode="General">
                  <c:v>-4.2364311921174201E-4</c:v>
                </c:pt>
                <c:pt idx="6339" formatCode="General">
                  <c:v>-4.2952903057484902E-4</c:v>
                </c:pt>
                <c:pt idx="6340" formatCode="General">
                  <c:v>-4.1584706365447601E-4</c:v>
                </c:pt>
                <c:pt idx="6341" formatCode="General">
                  <c:v>-4.1520783214526698E-4</c:v>
                </c:pt>
                <c:pt idx="6342" formatCode="General">
                  <c:v>-4.5268866124519399E-4</c:v>
                </c:pt>
                <c:pt idx="6343" formatCode="General">
                  <c:v>-4.0774656889126998E-4</c:v>
                </c:pt>
                <c:pt idx="6344" formatCode="General">
                  <c:v>-4.0660300603369498E-4</c:v>
                </c:pt>
                <c:pt idx="6345" formatCode="General">
                  <c:v>-4.2625978243926698E-4</c:v>
                </c:pt>
                <c:pt idx="6346" formatCode="General">
                  <c:v>-3.9324037117038099E-4</c:v>
                </c:pt>
                <c:pt idx="6347" formatCode="General">
                  <c:v>-4.01528580765493E-4</c:v>
                </c:pt>
                <c:pt idx="6348" formatCode="General">
                  <c:v>-4.1584764209078202E-4</c:v>
                </c:pt>
                <c:pt idx="6349" formatCode="General">
                  <c:v>-4.4561765172709198E-4</c:v>
                </c:pt>
                <c:pt idx="6350" formatCode="General">
                  <c:v>-3.9557525914552801E-4</c:v>
                </c:pt>
                <c:pt idx="6351" formatCode="General">
                  <c:v>-4.2620383279563697E-4</c:v>
                </c:pt>
                <c:pt idx="6352" formatCode="General">
                  <c:v>-4.0738761427618601E-4</c:v>
                </c:pt>
                <c:pt idx="6353" formatCode="General">
                  <c:v>-4.0155958346887701E-4</c:v>
                </c:pt>
                <c:pt idx="6354" formatCode="General">
                  <c:v>-4.03670592717343E-4</c:v>
                </c:pt>
                <c:pt idx="6355" formatCode="General">
                  <c:v>-3.9962465545286799E-4</c:v>
                </c:pt>
                <c:pt idx="6356" formatCode="General">
                  <c:v>-4.3737782286357402E-4</c:v>
                </c:pt>
                <c:pt idx="6357" formatCode="General">
                  <c:v>-4.2534834638978901E-4</c:v>
                </c:pt>
                <c:pt idx="6358" formatCode="General">
                  <c:v>-4.3220334401060698E-4</c:v>
                </c:pt>
                <c:pt idx="6359" formatCode="General">
                  <c:v>-4.1965985010640998E-4</c:v>
                </c:pt>
                <c:pt idx="6360" formatCode="General">
                  <c:v>-4.6415479405933899E-4</c:v>
                </c:pt>
                <c:pt idx="6361" formatCode="General">
                  <c:v>-4.5451635490951798E-4</c:v>
                </c:pt>
                <c:pt idx="6362" formatCode="General">
                  <c:v>-4.2887688579939701E-4</c:v>
                </c:pt>
                <c:pt idx="6363" formatCode="General">
                  <c:v>-4.03425133904888E-4</c:v>
                </c:pt>
                <c:pt idx="6364" formatCode="General">
                  <c:v>-4.0057253485552399E-4</c:v>
                </c:pt>
                <c:pt idx="6365" formatCode="General">
                  <c:v>-4.2767015831200099E-4</c:v>
                </c:pt>
                <c:pt idx="6366" formatCode="General">
                  <c:v>-4.3428257052321301E-4</c:v>
                </c:pt>
                <c:pt idx="6367" formatCode="General">
                  <c:v>-4.1511271035554699E-4</c:v>
                </c:pt>
                <c:pt idx="6368" formatCode="General">
                  <c:v>-4.0520008171353799E-4</c:v>
                </c:pt>
                <c:pt idx="6369" formatCode="General">
                  <c:v>-4.1808412707779598E-4</c:v>
                </c:pt>
                <c:pt idx="6370" formatCode="General">
                  <c:v>-4.1654080421711702E-4</c:v>
                </c:pt>
                <c:pt idx="6371" formatCode="General">
                  <c:v>-4.1896603501915598E-4</c:v>
                </c:pt>
                <c:pt idx="6372" formatCode="General">
                  <c:v>-4.3089851910759901E-4</c:v>
                </c:pt>
                <c:pt idx="6373" formatCode="General">
                  <c:v>-4.5855875696744302E-4</c:v>
                </c:pt>
                <c:pt idx="6374" formatCode="General">
                  <c:v>-4.4377473728489099E-4</c:v>
                </c:pt>
                <c:pt idx="6375" formatCode="General">
                  <c:v>-3.9727931414842201E-4</c:v>
                </c:pt>
                <c:pt idx="6376" formatCode="General">
                  <c:v>-4.0302077435918899E-4</c:v>
                </c:pt>
                <c:pt idx="6377" formatCode="General">
                  <c:v>-4.29608552622827E-4</c:v>
                </c:pt>
                <c:pt idx="6378" formatCode="General">
                  <c:v>-3.90214536701461E-4</c:v>
                </c:pt>
                <c:pt idx="6379" formatCode="General">
                  <c:v>-4.2778202969102799E-4</c:v>
                </c:pt>
                <c:pt idx="6380" formatCode="General">
                  <c:v>-4.2338517575680801E-4</c:v>
                </c:pt>
                <c:pt idx="6381" formatCode="General">
                  <c:v>-4.1888209415903401E-4</c:v>
                </c:pt>
                <c:pt idx="6382" formatCode="General">
                  <c:v>-4.1726298272119099E-4</c:v>
                </c:pt>
                <c:pt idx="6383" formatCode="General">
                  <c:v>-4.1934007676099901E-4</c:v>
                </c:pt>
                <c:pt idx="6384" formatCode="General">
                  <c:v>-3.7757150591679901E-4</c:v>
                </c:pt>
                <c:pt idx="6385" formatCode="General">
                  <c:v>-4.1982715862884699E-4</c:v>
                </c:pt>
                <c:pt idx="6386" formatCode="General">
                  <c:v>-4.1680565032961798E-4</c:v>
                </c:pt>
                <c:pt idx="6387" formatCode="General">
                  <c:v>-4.2466016535160002E-4</c:v>
                </c:pt>
                <c:pt idx="6388" formatCode="General">
                  <c:v>-4.4408502038961701E-4</c:v>
                </c:pt>
                <c:pt idx="6389" formatCode="General">
                  <c:v>-4.2396376058942198E-4</c:v>
                </c:pt>
                <c:pt idx="6390" formatCode="General">
                  <c:v>-4.1459075668445999E-4</c:v>
                </c:pt>
                <c:pt idx="6391" formatCode="General">
                  <c:v>-4.4983501895139502E-4</c:v>
                </c:pt>
                <c:pt idx="6392" formatCode="General">
                  <c:v>-4.1571939026812402E-4</c:v>
                </c:pt>
                <c:pt idx="6393" formatCode="General">
                  <c:v>-4.0094653165845501E-4</c:v>
                </c:pt>
                <c:pt idx="6394" formatCode="General">
                  <c:v>-4.0769061035084202E-4</c:v>
                </c:pt>
                <c:pt idx="6395" formatCode="General">
                  <c:v>-4.4442970365133298E-4</c:v>
                </c:pt>
                <c:pt idx="6396" formatCode="General">
                  <c:v>-4.4164088427136098E-4</c:v>
                </c:pt>
                <c:pt idx="6397" formatCode="General">
                  <c:v>-3.91357958390052E-4</c:v>
                </c:pt>
                <c:pt idx="6398" formatCode="General">
                  <c:v>-4.2130363488469201E-4</c:v>
                </c:pt>
                <c:pt idx="6399" formatCode="General">
                  <c:v>-4.1091800008094997E-4</c:v>
                </c:pt>
                <c:pt idx="6400" formatCode="General">
                  <c:v>-4.4906742964686202E-4</c:v>
                </c:pt>
                <c:pt idx="6401" formatCode="General">
                  <c:v>-3.8905122493690402E-4</c:v>
                </c:pt>
                <c:pt idx="6402" formatCode="General">
                  <c:v>-4.3928806712313097E-4</c:v>
                </c:pt>
                <c:pt idx="6403" formatCode="General">
                  <c:v>-4.2521758841653401E-4</c:v>
                </c:pt>
                <c:pt idx="6404" formatCode="General">
                  <c:v>-4.2828188841890298E-4</c:v>
                </c:pt>
                <c:pt idx="6405" formatCode="General">
                  <c:v>-4.1956362074707898E-4</c:v>
                </c:pt>
                <c:pt idx="6406" formatCode="General">
                  <c:v>-4.2455262606488702E-4</c:v>
                </c:pt>
                <c:pt idx="6407" formatCode="General">
                  <c:v>-3.9662238348179001E-4</c:v>
                </c:pt>
                <c:pt idx="6408" formatCode="General">
                  <c:v>-4.1062077689720103E-4</c:v>
                </c:pt>
                <c:pt idx="6409" formatCode="General">
                  <c:v>-4.0010210790989499E-4</c:v>
                </c:pt>
                <c:pt idx="6410" formatCode="General">
                  <c:v>-4.5202299411884898E-4</c:v>
                </c:pt>
                <c:pt idx="6411" formatCode="General">
                  <c:v>-4.3430373090234102E-4</c:v>
                </c:pt>
                <c:pt idx="6412" formatCode="General">
                  <c:v>-4.2204043120523102E-4</c:v>
                </c:pt>
                <c:pt idx="6413" formatCode="General">
                  <c:v>-4.0826039295583299E-4</c:v>
                </c:pt>
                <c:pt idx="6414" formatCode="General">
                  <c:v>-4.20235053778248E-4</c:v>
                </c:pt>
                <c:pt idx="6415" formatCode="General">
                  <c:v>-4.5643939056064399E-4</c:v>
                </c:pt>
                <c:pt idx="6416" formatCode="General">
                  <c:v>-4.3086077594425902E-4</c:v>
                </c:pt>
                <c:pt idx="6417" formatCode="General">
                  <c:v>-4.0386279307774801E-4</c:v>
                </c:pt>
                <c:pt idx="6418" formatCode="General">
                  <c:v>-4.1121358135402699E-4</c:v>
                </c:pt>
                <c:pt idx="6419" formatCode="General">
                  <c:v>-4.0309753831012601E-4</c:v>
                </c:pt>
                <c:pt idx="6420" formatCode="General">
                  <c:v>-4.5422442870219498E-4</c:v>
                </c:pt>
                <c:pt idx="6421" formatCode="General">
                  <c:v>-4.2578303323908298E-4</c:v>
                </c:pt>
                <c:pt idx="6422" formatCode="General">
                  <c:v>-4.2790263688895799E-4</c:v>
                </c:pt>
                <c:pt idx="6423" formatCode="General">
                  <c:v>-4.1873898516131102E-4</c:v>
                </c:pt>
                <c:pt idx="6424" formatCode="General">
                  <c:v>-4.0268430768172699E-4</c:v>
                </c:pt>
                <c:pt idx="6425" formatCode="General">
                  <c:v>-4.3286452917895601E-4</c:v>
                </c:pt>
                <c:pt idx="6426" formatCode="General">
                  <c:v>-4.4763634844383602E-4</c:v>
                </c:pt>
                <c:pt idx="6427" formatCode="General">
                  <c:v>-4.0897571969891901E-4</c:v>
                </c:pt>
                <c:pt idx="6428" formatCode="General">
                  <c:v>-4.1374155540486302E-4</c:v>
                </c:pt>
                <c:pt idx="6429" formatCode="General">
                  <c:v>-4.2212221545632198E-4</c:v>
                </c:pt>
                <c:pt idx="6430" formatCode="General">
                  <c:v>-4.06775129086326E-4</c:v>
                </c:pt>
                <c:pt idx="6431" formatCode="General">
                  <c:v>-4.0659190435447801E-4</c:v>
                </c:pt>
                <c:pt idx="6432" formatCode="General">
                  <c:v>-4.2616425435179698E-4</c:v>
                </c:pt>
                <c:pt idx="6433" formatCode="General">
                  <c:v>-4.3541439672798902E-4</c:v>
                </c:pt>
                <c:pt idx="6434" formatCode="General">
                  <c:v>-4.5713571944721101E-4</c:v>
                </c:pt>
                <c:pt idx="6435" formatCode="General">
                  <c:v>-3.9889913363280201E-4</c:v>
                </c:pt>
                <c:pt idx="6436" formatCode="General">
                  <c:v>-4.0649752786337098E-4</c:v>
                </c:pt>
                <c:pt idx="6437" formatCode="General">
                  <c:v>-4.1762018925831697E-4</c:v>
                </c:pt>
                <c:pt idx="6438" formatCode="General">
                  <c:v>-4.4091610672532798E-4</c:v>
                </c:pt>
                <c:pt idx="6439" formatCode="General">
                  <c:v>-4.0360502741323598E-4</c:v>
                </c:pt>
                <c:pt idx="6440" formatCode="General">
                  <c:v>-3.8245539376812799E-4</c:v>
                </c:pt>
                <c:pt idx="6441" formatCode="General">
                  <c:v>-4.1768547756518802E-4</c:v>
                </c:pt>
                <c:pt idx="6442" formatCode="General">
                  <c:v>-3.7447333557946499E-4</c:v>
                </c:pt>
                <c:pt idx="6443" formatCode="General">
                  <c:v>-4.1097263084994E-4</c:v>
                </c:pt>
                <c:pt idx="6444" formatCode="General">
                  <c:v>-3.8245586719394298E-4</c:v>
                </c:pt>
                <c:pt idx="6445" formatCode="General">
                  <c:v>-4.5331460792945202E-4</c:v>
                </c:pt>
                <c:pt idx="6446" formatCode="General">
                  <c:v>-4.54840995473081E-4</c:v>
                </c:pt>
                <c:pt idx="6447" formatCode="General">
                  <c:v>-4.1424087392756499E-4</c:v>
                </c:pt>
                <c:pt idx="6448" formatCode="General">
                  <c:v>-4.4637315592918999E-4</c:v>
                </c:pt>
                <c:pt idx="6449" formatCode="General">
                  <c:v>-4.2039218039468602E-4</c:v>
                </c:pt>
                <c:pt idx="6450" formatCode="General">
                  <c:v>-4.5048824647833798E-4</c:v>
                </c:pt>
                <c:pt idx="6451" formatCode="General">
                  <c:v>-4.1747843995198998E-4</c:v>
                </c:pt>
                <c:pt idx="6452" formatCode="General">
                  <c:v>-4.0846603218891398E-4</c:v>
                </c:pt>
                <c:pt idx="6453" formatCode="General">
                  <c:v>-4.2841742328393302E-4</c:v>
                </c:pt>
                <c:pt idx="6454" formatCode="General">
                  <c:v>-4.4238931454077402E-4</c:v>
                </c:pt>
                <c:pt idx="6455" formatCode="General">
                  <c:v>-4.1318670752598697E-4</c:v>
                </c:pt>
                <c:pt idx="6456" formatCode="General">
                  <c:v>-4.3956120768193701E-4</c:v>
                </c:pt>
                <c:pt idx="6457" formatCode="General">
                  <c:v>-4.3450363266452199E-4</c:v>
                </c:pt>
                <c:pt idx="6458" formatCode="General">
                  <c:v>-4.03217858760562E-4</c:v>
                </c:pt>
                <c:pt idx="6459" formatCode="General">
                  <c:v>-4.3563781867188999E-4</c:v>
                </c:pt>
                <c:pt idx="6460" formatCode="General">
                  <c:v>-4.2636653947706802E-4</c:v>
                </c:pt>
                <c:pt idx="6461" formatCode="General">
                  <c:v>-4.4393338868170599E-4</c:v>
                </c:pt>
                <c:pt idx="6462" formatCode="General">
                  <c:v>-4.41221304559467E-4</c:v>
                </c:pt>
                <c:pt idx="6463" formatCode="General">
                  <c:v>-4.3044282957635098E-4</c:v>
                </c:pt>
                <c:pt idx="6464" formatCode="General">
                  <c:v>-4.2716757385589103E-4</c:v>
                </c:pt>
                <c:pt idx="6465" formatCode="General">
                  <c:v>-4.2539628721033497E-4</c:v>
                </c:pt>
                <c:pt idx="6466" formatCode="General">
                  <c:v>-4.4458885940047298E-4</c:v>
                </c:pt>
                <c:pt idx="6467" formatCode="General">
                  <c:v>-4.0335770005060101E-4</c:v>
                </c:pt>
                <c:pt idx="6468" formatCode="General">
                  <c:v>-3.9309254686835902E-4</c:v>
                </c:pt>
                <c:pt idx="6469" formatCode="General">
                  <c:v>-4.3907627554252401E-4</c:v>
                </c:pt>
                <c:pt idx="6470" formatCode="General">
                  <c:v>-4.0558086853744103E-4</c:v>
                </c:pt>
                <c:pt idx="6471" formatCode="General">
                  <c:v>-4.1687630546557601E-4</c:v>
                </c:pt>
                <c:pt idx="6472" formatCode="General">
                  <c:v>-4.06408974486598E-4</c:v>
                </c:pt>
                <c:pt idx="6473" formatCode="General">
                  <c:v>-4.1235369376403099E-4</c:v>
                </c:pt>
                <c:pt idx="6474" formatCode="General">
                  <c:v>-4.3960879231793898E-4</c:v>
                </c:pt>
                <c:pt idx="6475" formatCode="General">
                  <c:v>-3.9239878834385501E-4</c:v>
                </c:pt>
                <c:pt idx="6476" formatCode="General">
                  <c:v>-3.8906705705427601E-4</c:v>
                </c:pt>
                <c:pt idx="6477" formatCode="General">
                  <c:v>-3.9962961081964002E-4</c:v>
                </c:pt>
                <c:pt idx="6478" formatCode="General">
                  <c:v>-4.1611480659848899E-4</c:v>
                </c:pt>
                <c:pt idx="6479" formatCode="General">
                  <c:v>-4.1811078534178002E-4</c:v>
                </c:pt>
                <c:pt idx="6480" formatCode="General">
                  <c:v>-4.3049390004593101E-4</c:v>
                </c:pt>
                <c:pt idx="6481" formatCode="General">
                  <c:v>-4.2892561609705302E-4</c:v>
                </c:pt>
                <c:pt idx="6482" formatCode="General">
                  <c:v>-4.2911886216889599E-4</c:v>
                </c:pt>
                <c:pt idx="6483" formatCode="General">
                  <c:v>-4.2541938278214199E-4</c:v>
                </c:pt>
                <c:pt idx="6484" formatCode="General">
                  <c:v>-4.1304294408051501E-4</c:v>
                </c:pt>
                <c:pt idx="6485" formatCode="General">
                  <c:v>-4.1047593802933697E-4</c:v>
                </c:pt>
                <c:pt idx="6486" formatCode="General">
                  <c:v>-4.1813931066641901E-4</c:v>
                </c:pt>
                <c:pt idx="6487" formatCode="General">
                  <c:v>-4.1653898125628699E-4</c:v>
                </c:pt>
                <c:pt idx="6488" formatCode="General">
                  <c:v>-4.1881884256631902E-4</c:v>
                </c:pt>
                <c:pt idx="6489" formatCode="General">
                  <c:v>-4.0539898736768399E-4</c:v>
                </c:pt>
                <c:pt idx="6490" formatCode="General">
                  <c:v>-4.1347918824505498E-4</c:v>
                </c:pt>
                <c:pt idx="6491" formatCode="General">
                  <c:v>-4.1070753539076998E-4</c:v>
                </c:pt>
                <c:pt idx="6492" formatCode="General">
                  <c:v>-3.9611258513839803E-4</c:v>
                </c:pt>
                <c:pt idx="6493" formatCode="General">
                  <c:v>-4.3246276241855602E-4</c:v>
                </c:pt>
                <c:pt idx="6494" formatCode="General">
                  <c:v>-4.0116797259755302E-4</c:v>
                </c:pt>
                <c:pt idx="6495" formatCode="General">
                  <c:v>-3.9016485152872403E-4</c:v>
                </c:pt>
                <c:pt idx="6496" formatCode="General">
                  <c:v>-4.24319636670762E-4</c:v>
                </c:pt>
                <c:pt idx="6497" formatCode="General">
                  <c:v>-4.4060742064270099E-4</c:v>
                </c:pt>
                <c:pt idx="6498" formatCode="General">
                  <c:v>-3.96929763886329E-4</c:v>
                </c:pt>
                <c:pt idx="6499" formatCode="General">
                  <c:v>-4.3689572474223999E-4</c:v>
                </c:pt>
                <c:pt idx="6500" formatCode="General">
                  <c:v>-4.0982675016917598E-4</c:v>
                </c:pt>
                <c:pt idx="6501" formatCode="General">
                  <c:v>-4.2758098843618001E-4</c:v>
                </c:pt>
                <c:pt idx="6502" formatCode="General">
                  <c:v>-4.1659371815276099E-4</c:v>
                </c:pt>
                <c:pt idx="6503" formatCode="General">
                  <c:v>-4.24317182248119E-4</c:v>
                </c:pt>
                <c:pt idx="6504" formatCode="General">
                  <c:v>-4.2274380430130801E-4</c:v>
                </c:pt>
                <c:pt idx="6505" formatCode="General">
                  <c:v>-4.04102262203742E-4</c:v>
                </c:pt>
                <c:pt idx="6506" formatCode="General">
                  <c:v>-4.1263924495072698E-4</c:v>
                </c:pt>
                <c:pt idx="6507" formatCode="General">
                  <c:v>-4.0989438568631899E-4</c:v>
                </c:pt>
                <c:pt idx="6508" formatCode="General">
                  <c:v>-3.9092501537408398E-4</c:v>
                </c:pt>
                <c:pt idx="6509" formatCode="General">
                  <c:v>-4.5235348999122501E-4</c:v>
                </c:pt>
                <c:pt idx="6510" formatCode="General">
                  <c:v>-4.6209033218081201E-4</c:v>
                </c:pt>
                <c:pt idx="6511" formatCode="General">
                  <c:v>-4.5940503146064802E-4</c:v>
                </c:pt>
                <c:pt idx="6512" formatCode="General">
                  <c:v>-4.12374821865804E-4</c:v>
                </c:pt>
                <c:pt idx="6513" formatCode="General">
                  <c:v>-4.60972344072449E-4</c:v>
                </c:pt>
                <c:pt idx="6514" formatCode="General">
                  <c:v>-4.2099821593137099E-4</c:v>
                </c:pt>
                <c:pt idx="6515" formatCode="General">
                  <c:v>-4.1673219451706202E-4</c:v>
                </c:pt>
                <c:pt idx="6516" formatCode="General">
                  <c:v>-4.51472946317908E-4</c:v>
                </c:pt>
                <c:pt idx="6517" formatCode="General">
                  <c:v>-4.2366712053578098E-4</c:v>
                </c:pt>
                <c:pt idx="6518" formatCode="General">
                  <c:v>-4.5933231906221899E-4</c:v>
                </c:pt>
                <c:pt idx="6519" formatCode="General">
                  <c:v>-4.3623281256512098E-4</c:v>
                </c:pt>
                <c:pt idx="6520" formatCode="General">
                  <c:v>-4.1290346423981499E-4</c:v>
                </c:pt>
                <c:pt idx="6521" formatCode="General">
                  <c:v>-4.1501432359444801E-4</c:v>
                </c:pt>
                <c:pt idx="6522" formatCode="General">
                  <c:v>-4.5145174139210798E-4</c:v>
                </c:pt>
                <c:pt idx="6523" formatCode="General">
                  <c:v>-4.1875316342135702E-4</c:v>
                </c:pt>
                <c:pt idx="6524" formatCode="General">
                  <c:v>-4.1914809498657399E-4</c:v>
                </c:pt>
                <c:pt idx="6525" formatCode="General">
                  <c:v>-4.5251903213210098E-4</c:v>
                </c:pt>
                <c:pt idx="6526" formatCode="General">
                  <c:v>-4.0378728549323698E-4</c:v>
                </c:pt>
                <c:pt idx="6527" formatCode="General">
                  <c:v>-4.3695381100304799E-4</c:v>
                </c:pt>
                <c:pt idx="6528" formatCode="General">
                  <c:v>-4.3783617750845698E-4</c:v>
                </c:pt>
                <c:pt idx="6529" formatCode="General">
                  <c:v>-4.2925040392632701E-4</c:v>
                </c:pt>
                <c:pt idx="6530" formatCode="General">
                  <c:v>-4.4298956098218E-4</c:v>
                </c:pt>
                <c:pt idx="6531" formatCode="General">
                  <c:v>-4.3060222302155899E-4</c:v>
                </c:pt>
                <c:pt idx="6532" formatCode="General">
                  <c:v>-4.0036781831280797E-4</c:v>
                </c:pt>
                <c:pt idx="6533" formatCode="General">
                  <c:v>-4.32720107034644E-4</c:v>
                </c:pt>
                <c:pt idx="6534" formatCode="General">
                  <c:v>-4.3985293740299801E-4</c:v>
                </c:pt>
                <c:pt idx="6535" formatCode="General">
                  <c:v>-4.01864487001562E-4</c:v>
                </c:pt>
                <c:pt idx="6536" formatCode="General">
                  <c:v>-3.9621116707792901E-4</c:v>
                </c:pt>
                <c:pt idx="6537" formatCode="General">
                  <c:v>-4.3267965367803899E-4</c:v>
                </c:pt>
                <c:pt idx="6538" formatCode="General">
                  <c:v>-4.42301438217501E-4</c:v>
                </c:pt>
                <c:pt idx="6539" formatCode="General">
                  <c:v>-3.9987888771201598E-4</c:v>
                </c:pt>
                <c:pt idx="6540" formatCode="General">
                  <c:v>-4.5210256354998599E-4</c:v>
                </c:pt>
                <c:pt idx="6541" formatCode="General">
                  <c:v>-4.6089703078394098E-4</c:v>
                </c:pt>
                <c:pt idx="6542" formatCode="General">
                  <c:v>-4.1846779960422501E-4</c:v>
                </c:pt>
                <c:pt idx="6543" formatCode="General">
                  <c:v>-4.3016295842998798E-4</c:v>
                </c:pt>
                <c:pt idx="6544" formatCode="General">
                  <c:v>-4.4705730459040899E-4</c:v>
                </c:pt>
                <c:pt idx="6545" formatCode="General">
                  <c:v>-4.0150060883846998E-4</c:v>
                </c:pt>
                <c:pt idx="6546" formatCode="General">
                  <c:v>-4.5149506613275297E-4</c:v>
                </c:pt>
                <c:pt idx="6547" formatCode="General">
                  <c:v>-4.2351665312180997E-4</c:v>
                </c:pt>
                <c:pt idx="6548" formatCode="General">
                  <c:v>-4.5668203405081499E-4</c:v>
                </c:pt>
                <c:pt idx="6549" formatCode="General">
                  <c:v>-4.6696644144729802E-4</c:v>
                </c:pt>
                <c:pt idx="6550" formatCode="General">
                  <c:v>-4.0595157158785001E-4</c:v>
                </c:pt>
                <c:pt idx="6551" formatCode="General">
                  <c:v>-4.2299453984288702E-4</c:v>
                </c:pt>
                <c:pt idx="6552" formatCode="General">
                  <c:v>-3.9150584406896999E-4</c:v>
                </c:pt>
                <c:pt idx="6553" formatCode="General">
                  <c:v>-4.1357607754163698E-4</c:v>
                </c:pt>
                <c:pt idx="6554" formatCode="General">
                  <c:v>-4.2921606314039298E-4</c:v>
                </c:pt>
                <c:pt idx="6555" formatCode="General">
                  <c:v>-4.2322596884688E-4</c:v>
                </c:pt>
                <c:pt idx="6556" formatCode="General">
                  <c:v>-4.0262576254326902E-4</c:v>
                </c:pt>
                <c:pt idx="6557" formatCode="General">
                  <c:v>-3.9851952442322101E-4</c:v>
                </c:pt>
                <c:pt idx="6558" formatCode="General">
                  <c:v>-4.1474362264451599E-4</c:v>
                </c:pt>
                <c:pt idx="6559" formatCode="General">
                  <c:v>-4.32664029573403E-4</c:v>
                </c:pt>
                <c:pt idx="6560" formatCode="General">
                  <c:v>-4.4265731145698E-4</c:v>
                </c:pt>
                <c:pt idx="6561" formatCode="General">
                  <c:v>-4.6317565376762301E-4</c:v>
                </c:pt>
                <c:pt idx="6562" formatCode="General">
                  <c:v>-4.6097282127258101E-4</c:v>
                </c:pt>
                <c:pt idx="6563" formatCode="General">
                  <c:v>-4.3133458322889499E-4</c:v>
                </c:pt>
                <c:pt idx="6564" formatCode="General">
                  <c:v>-4.0493554603667799E-4</c:v>
                </c:pt>
                <c:pt idx="6565" formatCode="General">
                  <c:v>-4.2567009079163903E-4</c:v>
                </c:pt>
                <c:pt idx="6566" formatCode="General">
                  <c:v>-4.0944665859657598E-4</c:v>
                </c:pt>
                <c:pt idx="6567" formatCode="General">
                  <c:v>-4.3065096294856798E-4</c:v>
                </c:pt>
                <c:pt idx="6568" formatCode="General">
                  <c:v>-4.1612352516892599E-4</c:v>
                </c:pt>
                <c:pt idx="6569" formatCode="General">
                  <c:v>-4.0966624581033199E-4</c:v>
                </c:pt>
                <c:pt idx="6570" formatCode="General">
                  <c:v>-4.3146785552868402E-4</c:v>
                </c:pt>
                <c:pt idx="6571" formatCode="General">
                  <c:v>-4.2188985128755802E-4</c:v>
                </c:pt>
                <c:pt idx="6572" formatCode="General">
                  <c:v>-4.2948585988428098E-4</c:v>
                </c:pt>
                <c:pt idx="6573" formatCode="General">
                  <c:v>-4.1148715789495702E-4</c:v>
                </c:pt>
                <c:pt idx="6574" formatCode="General">
                  <c:v>-4.00448627450847E-4</c:v>
                </c:pt>
                <c:pt idx="6575" formatCode="General">
                  <c:v>-4.3959036351309198E-4</c:v>
                </c:pt>
                <c:pt idx="6576" formatCode="General">
                  <c:v>-4.6014084215506801E-4</c:v>
                </c:pt>
                <c:pt idx="6577" formatCode="General">
                  <c:v>-4.0790125786584799E-4</c:v>
                </c:pt>
                <c:pt idx="6578" formatCode="General">
                  <c:v>-4.4477238431172103E-4</c:v>
                </c:pt>
                <c:pt idx="6579" formatCode="General">
                  <c:v>-4.1412042985557998E-4</c:v>
                </c:pt>
                <c:pt idx="6580" formatCode="General">
                  <c:v>-4.8899957197437005E-4</c:v>
                </c:pt>
                <c:pt idx="6581" formatCode="General">
                  <c:v>-4.3399186285413498E-4</c:v>
                </c:pt>
                <c:pt idx="6582" formatCode="General">
                  <c:v>-4.16188691885456E-4</c:v>
                </c:pt>
                <c:pt idx="6583" formatCode="General">
                  <c:v>-4.4263707864411001E-4</c:v>
                </c:pt>
                <c:pt idx="6584" formatCode="General">
                  <c:v>-3.9366516869044201E-4</c:v>
                </c:pt>
                <c:pt idx="6585" formatCode="General">
                  <c:v>-4.0698394458672202E-4</c:v>
                </c:pt>
                <c:pt idx="6586" formatCode="General">
                  <c:v>-4.0411674497995402E-4</c:v>
                </c:pt>
                <c:pt idx="6587" formatCode="General">
                  <c:v>-4.66707954316286E-4</c:v>
                </c:pt>
                <c:pt idx="6588" formatCode="General">
                  <c:v>-4.2295635691072601E-4</c:v>
                </c:pt>
                <c:pt idx="6589" formatCode="General">
                  <c:v>-3.9723853485996302E-4</c:v>
                </c:pt>
                <c:pt idx="6590" formatCode="General">
                  <c:v>-4.2388573350878901E-4</c:v>
                </c:pt>
                <c:pt idx="6591" formatCode="General">
                  <c:v>-4.2215523265550197E-4</c:v>
                </c:pt>
                <c:pt idx="6592" formatCode="General">
                  <c:v>-4.08518737863376E-4</c:v>
                </c:pt>
                <c:pt idx="6593" formatCode="General">
                  <c:v>-3.8078363548052702E-4</c:v>
                </c:pt>
                <c:pt idx="6594" formatCode="General">
                  <c:v>-3.8892073737878602E-4</c:v>
                </c:pt>
                <c:pt idx="6595" formatCode="General">
                  <c:v>-4.1260857176618899E-4</c:v>
                </c:pt>
                <c:pt idx="6596" formatCode="General">
                  <c:v>-4.0368387645588801E-4</c:v>
                </c:pt>
                <c:pt idx="6597" formatCode="General">
                  <c:v>-3.9015975139233198E-4</c:v>
                </c:pt>
                <c:pt idx="6598" formatCode="General">
                  <c:v>-4.1849650389806702E-4</c:v>
                </c:pt>
                <c:pt idx="6599" formatCode="General">
                  <c:v>-4.8474262575309602E-4</c:v>
                </c:pt>
                <c:pt idx="6600" formatCode="General">
                  <c:v>-4.2569982250936799E-4</c:v>
                </c:pt>
                <c:pt idx="6601" formatCode="General">
                  <c:v>-4.3884140404145999E-4</c:v>
                </c:pt>
                <c:pt idx="6602" formatCode="General">
                  <c:v>-4.26720724601205E-4</c:v>
                </c:pt>
                <c:pt idx="6603" formatCode="General">
                  <c:v>-4.1945511240755402E-4</c:v>
                </c:pt>
                <c:pt idx="6604" formatCode="General">
                  <c:v>-3.9540128264975303E-4</c:v>
                </c:pt>
                <c:pt idx="6605" formatCode="General">
                  <c:v>-4.2078303857425603E-4</c:v>
                </c:pt>
                <c:pt idx="6606" formatCode="General">
                  <c:v>-4.2323248120593898E-4</c:v>
                </c:pt>
                <c:pt idx="6607" formatCode="General">
                  <c:v>-4.4438479409135201E-4</c:v>
                </c:pt>
                <c:pt idx="6608" formatCode="General">
                  <c:v>-4.33094868904351E-4</c:v>
                </c:pt>
                <c:pt idx="6609" formatCode="General">
                  <c:v>-4.4513127856142E-4</c:v>
                </c:pt>
                <c:pt idx="6610" formatCode="General">
                  <c:v>-4.4623089054931299E-4</c:v>
                </c:pt>
                <c:pt idx="6611" formatCode="General">
                  <c:v>-4.0519625694800901E-4</c:v>
                </c:pt>
                <c:pt idx="6612" formatCode="General">
                  <c:v>-4.4475378591852198E-4</c:v>
                </c:pt>
                <c:pt idx="6613" formatCode="General">
                  <c:v>-4.3502190793156701E-4</c:v>
                </c:pt>
                <c:pt idx="6614" formatCode="General">
                  <c:v>-4.03284742064116E-4</c:v>
                </c:pt>
                <c:pt idx="6615" formatCode="General">
                  <c:v>-4.52097709103047E-4</c:v>
                </c:pt>
                <c:pt idx="6616" formatCode="General">
                  <c:v>-4.1649741390564001E-4</c:v>
                </c:pt>
                <c:pt idx="6617" formatCode="General">
                  <c:v>-4.5747812154630502E-4</c:v>
                </c:pt>
                <c:pt idx="6618" formatCode="General">
                  <c:v>-4.5185550635865003E-4</c:v>
                </c:pt>
                <c:pt idx="6619" formatCode="General">
                  <c:v>-4.6567084399665003E-4</c:v>
                </c:pt>
                <c:pt idx="6620" formatCode="General">
                  <c:v>-4.8130375070383502E-4</c:v>
                </c:pt>
                <c:pt idx="6621" formatCode="General">
                  <c:v>-4.3300802407979602E-4</c:v>
                </c:pt>
                <c:pt idx="6622" formatCode="General">
                  <c:v>-3.9224805114779898E-4</c:v>
                </c:pt>
                <c:pt idx="6623" formatCode="General">
                  <c:v>-4.9014543280027803E-4</c:v>
                </c:pt>
                <c:pt idx="6624" formatCode="General">
                  <c:v>-4.7195986514874901E-4</c:v>
                </c:pt>
                <c:pt idx="6625" formatCode="General">
                  <c:v>-4.44718768030335E-4</c:v>
                </c:pt>
                <c:pt idx="6626" formatCode="General">
                  <c:v>-4.3847390649761898E-4</c:v>
                </c:pt>
                <c:pt idx="6627" formatCode="General">
                  <c:v>-3.9824984805040799E-4</c:v>
                </c:pt>
                <c:pt idx="6628" formatCode="General">
                  <c:v>-4.3572890755107598E-4</c:v>
                </c:pt>
                <c:pt idx="6629" formatCode="General">
                  <c:v>-4.5858334881013598E-4</c:v>
                </c:pt>
                <c:pt idx="6630" formatCode="General">
                  <c:v>-4.4710100843637799E-4</c:v>
                </c:pt>
                <c:pt idx="6631" formatCode="General">
                  <c:v>-4.43898200957776E-4</c:v>
                </c:pt>
                <c:pt idx="6632" formatCode="General">
                  <c:v>-4.6361868783466401E-4</c:v>
                </c:pt>
                <c:pt idx="6633" formatCode="General">
                  <c:v>-4.5094626820357098E-4</c:v>
                </c:pt>
                <c:pt idx="6634" formatCode="General">
                  <c:v>-4.6146772596578902E-4</c:v>
                </c:pt>
                <c:pt idx="6635" formatCode="General">
                  <c:v>-4.2568371524881498E-4</c:v>
                </c:pt>
                <c:pt idx="6636" formatCode="General">
                  <c:v>-4.1816581811730602E-4</c:v>
                </c:pt>
                <c:pt idx="6637" formatCode="General">
                  <c:v>-4.5264519977083502E-4</c:v>
                </c:pt>
                <c:pt idx="6638" formatCode="General">
                  <c:v>-4.2239758730641197E-4</c:v>
                </c:pt>
                <c:pt idx="6639" formatCode="General">
                  <c:v>-4.26845098514642E-4</c:v>
                </c:pt>
                <c:pt idx="6640" formatCode="General">
                  <c:v>-4.66596859046919E-4</c:v>
                </c:pt>
                <c:pt idx="6641" formatCode="General">
                  <c:v>-4.1539351900118498E-4</c:v>
                </c:pt>
                <c:pt idx="6642" formatCode="General">
                  <c:v>-4.26001387813342E-4</c:v>
                </c:pt>
                <c:pt idx="6643" formatCode="General">
                  <c:v>-4.5564511445344902E-4</c:v>
                </c:pt>
                <c:pt idx="6644" formatCode="General">
                  <c:v>-4.1444138207324401E-4</c:v>
                </c:pt>
                <c:pt idx="6645" formatCode="General">
                  <c:v>-4.3600584172193499E-4</c:v>
                </c:pt>
                <c:pt idx="6646" formatCode="General">
                  <c:v>-4.1639914335098898E-4</c:v>
                </c:pt>
                <c:pt idx="6647" formatCode="General">
                  <c:v>-4.2789169237166902E-4</c:v>
                </c:pt>
                <c:pt idx="6648" formatCode="General">
                  <c:v>-4.43124509634238E-4</c:v>
                </c:pt>
                <c:pt idx="6649" formatCode="General">
                  <c:v>-4.17680974671406E-4</c:v>
                </c:pt>
                <c:pt idx="6650" formatCode="General">
                  <c:v>-4.56751492643067E-4</c:v>
                </c:pt>
                <c:pt idx="6651" formatCode="General">
                  <c:v>-4.4613048543282999E-4</c:v>
                </c:pt>
                <c:pt idx="6652" formatCode="General">
                  <c:v>-4.1968382529906201E-4</c:v>
                </c:pt>
                <c:pt idx="6653" formatCode="General">
                  <c:v>-4.3128267328905998E-4</c:v>
                </c:pt>
                <c:pt idx="6654" formatCode="General">
                  <c:v>-4.5475691907839402E-4</c:v>
                </c:pt>
                <c:pt idx="6655" formatCode="General">
                  <c:v>-4.6543132030662398E-4</c:v>
                </c:pt>
                <c:pt idx="6656" formatCode="General">
                  <c:v>-4.4076931030053801E-4</c:v>
                </c:pt>
                <c:pt idx="6657" formatCode="General">
                  <c:v>-4.2131409792614901E-4</c:v>
                </c:pt>
                <c:pt idx="6658" formatCode="General">
                  <c:v>-4.4390033509044801E-4</c:v>
                </c:pt>
                <c:pt idx="6659" formatCode="General">
                  <c:v>-4.2827508402372698E-4</c:v>
                </c:pt>
                <c:pt idx="6660" formatCode="General">
                  <c:v>-3.8784758705494798E-4</c:v>
                </c:pt>
                <c:pt idx="6661" formatCode="General">
                  <c:v>-3.8998403761760002E-4</c:v>
                </c:pt>
                <c:pt idx="6662" formatCode="General">
                  <c:v>-4.3777424209298302E-4</c:v>
                </c:pt>
                <c:pt idx="6663" formatCode="General">
                  <c:v>-4.1377870941804499E-4</c:v>
                </c:pt>
                <c:pt idx="6664" formatCode="General">
                  <c:v>-4.3660113203083202E-4</c:v>
                </c:pt>
                <c:pt idx="6665" formatCode="General">
                  <c:v>-4.3213173090918901E-4</c:v>
                </c:pt>
                <c:pt idx="6666" formatCode="General">
                  <c:v>-4.1978061913614201E-4</c:v>
                </c:pt>
                <c:pt idx="6667" formatCode="General">
                  <c:v>-4.6088592297728598E-4</c:v>
                </c:pt>
                <c:pt idx="6668" formatCode="General">
                  <c:v>-4.6596397070549299E-4</c:v>
                </c:pt>
                <c:pt idx="6669" formatCode="General">
                  <c:v>-4.1991113988163798E-4</c:v>
                </c:pt>
                <c:pt idx="6670" formatCode="General">
                  <c:v>-4.1230449855131297E-4</c:v>
                </c:pt>
                <c:pt idx="6671" formatCode="General">
                  <c:v>-4.43533870257741E-4</c:v>
                </c:pt>
                <c:pt idx="6672" formatCode="General">
                  <c:v>-4.1354130370065698E-4</c:v>
                </c:pt>
                <c:pt idx="6673" formatCode="General">
                  <c:v>-4.6066638865514202E-4</c:v>
                </c:pt>
                <c:pt idx="6674" formatCode="General">
                  <c:v>-4.1818893072822903E-4</c:v>
                </c:pt>
                <c:pt idx="6675" formatCode="General">
                  <c:v>-4.21792168304737E-4</c:v>
                </c:pt>
                <c:pt idx="6676" formatCode="General">
                  <c:v>-4.4459111300986599E-4</c:v>
                </c:pt>
                <c:pt idx="6677" formatCode="General">
                  <c:v>-3.8853016140816E-4</c:v>
                </c:pt>
                <c:pt idx="6678" formatCode="General">
                  <c:v>-4.1365409218669101E-4</c:v>
                </c:pt>
                <c:pt idx="6679" formatCode="General">
                  <c:v>-4.5343601267216203E-4</c:v>
                </c:pt>
                <c:pt idx="6680" formatCode="General">
                  <c:v>-4.4143775109947801E-4</c:v>
                </c:pt>
                <c:pt idx="6681" formatCode="General">
                  <c:v>-4.1411786421347003E-4</c:v>
                </c:pt>
                <c:pt idx="6682" formatCode="General">
                  <c:v>-3.9195542635046203E-4</c:v>
                </c:pt>
                <c:pt idx="6683" formatCode="General">
                  <c:v>-4.4249587876433501E-4</c:v>
                </c:pt>
                <c:pt idx="6684" formatCode="General">
                  <c:v>-4.4623991513571999E-4</c:v>
                </c:pt>
                <c:pt idx="6685" formatCode="General">
                  <c:v>-4.1866186954760799E-4</c:v>
                </c:pt>
                <c:pt idx="6686" formatCode="General">
                  <c:v>-4.0994776227118901E-4</c:v>
                </c:pt>
                <c:pt idx="6687" formatCode="General">
                  <c:v>-4.2298429526970598E-4</c:v>
                </c:pt>
                <c:pt idx="6688" formatCode="General">
                  <c:v>-4.05329245614466E-4</c:v>
                </c:pt>
                <c:pt idx="6689" formatCode="General">
                  <c:v>-4.4860808567265899E-4</c:v>
                </c:pt>
                <c:pt idx="6690" formatCode="General">
                  <c:v>-4.3565990426893802E-4</c:v>
                </c:pt>
                <c:pt idx="6691" formatCode="General">
                  <c:v>-4.1076410437040499E-4</c:v>
                </c:pt>
                <c:pt idx="6692" formatCode="General">
                  <c:v>-4.2396084884547999E-4</c:v>
                </c:pt>
                <c:pt idx="6693" formatCode="General">
                  <c:v>-4.0704560491248E-4</c:v>
                </c:pt>
                <c:pt idx="6694" formatCode="General">
                  <c:v>-4.2528351560688899E-4</c:v>
                </c:pt>
                <c:pt idx="6695" formatCode="General">
                  <c:v>-4.0310826254575202E-4</c:v>
                </c:pt>
                <c:pt idx="6696" formatCode="General">
                  <c:v>-3.9672806175126702E-4</c:v>
                </c:pt>
                <c:pt idx="6697" formatCode="General">
                  <c:v>-4.3350599929985602E-4</c:v>
                </c:pt>
                <c:pt idx="6698" formatCode="General">
                  <c:v>-4.2412400964880103E-4</c:v>
                </c:pt>
                <c:pt idx="6699" formatCode="General">
                  <c:v>-4.3876186872560498E-4</c:v>
                </c:pt>
                <c:pt idx="6700" formatCode="General">
                  <c:v>-4.3845706033403199E-4</c:v>
                </c:pt>
                <c:pt idx="6701" formatCode="General">
                  <c:v>-4.8613103326752502E-4</c:v>
                </c:pt>
                <c:pt idx="6702" formatCode="General">
                  <c:v>-4.15083999890885E-4</c:v>
                </c:pt>
                <c:pt idx="6703" formatCode="General">
                  <c:v>-4.5441351720707798E-4</c:v>
                </c:pt>
                <c:pt idx="6704" formatCode="General">
                  <c:v>-4.5428657956763703E-4</c:v>
                </c:pt>
                <c:pt idx="6705" formatCode="General">
                  <c:v>-4.4184573259617199E-4</c:v>
                </c:pt>
                <c:pt idx="6706" formatCode="General">
                  <c:v>-4.4118705868876701E-4</c:v>
                </c:pt>
                <c:pt idx="6707" formatCode="General">
                  <c:v>-4.5048409528337599E-4</c:v>
                </c:pt>
                <c:pt idx="6708" formatCode="General">
                  <c:v>-4.6677947960718498E-4</c:v>
                </c:pt>
                <c:pt idx="6709" formatCode="General">
                  <c:v>-4.29292464137121E-4</c:v>
                </c:pt>
                <c:pt idx="6710" formatCode="General">
                  <c:v>-4.3449372246042697E-4</c:v>
                </c:pt>
                <c:pt idx="6711" formatCode="General">
                  <c:v>-4.4581672072077497E-4</c:v>
                </c:pt>
                <c:pt idx="6712" formatCode="General">
                  <c:v>-4.0938845671820601E-4</c:v>
                </c:pt>
                <c:pt idx="6713" formatCode="General">
                  <c:v>-4.4015854546000801E-4</c:v>
                </c:pt>
                <c:pt idx="6714" formatCode="General">
                  <c:v>-4.5706613701982301E-4</c:v>
                </c:pt>
                <c:pt idx="6715" formatCode="General">
                  <c:v>-4.6806629706745999E-4</c:v>
                </c:pt>
                <c:pt idx="6716" formatCode="General">
                  <c:v>-4.2919979514227701E-4</c:v>
                </c:pt>
                <c:pt idx="6717" formatCode="General">
                  <c:v>-4.5192864971507101E-4</c:v>
                </c:pt>
                <c:pt idx="6718" formatCode="General">
                  <c:v>-4.0723268733146501E-4</c:v>
                </c:pt>
                <c:pt idx="6719" formatCode="General">
                  <c:v>-4.3824782008118802E-4</c:v>
                </c:pt>
                <c:pt idx="6720" formatCode="General">
                  <c:v>-4.2480744609029001E-4</c:v>
                </c:pt>
                <c:pt idx="6721" formatCode="General">
                  <c:v>-4.3466834104574501E-4</c:v>
                </c:pt>
                <c:pt idx="6722" formatCode="General">
                  <c:v>-4.3567911752228603E-4</c:v>
                </c:pt>
                <c:pt idx="6723" formatCode="General">
                  <c:v>-4.09024593946136E-4</c:v>
                </c:pt>
                <c:pt idx="6724" formatCode="General">
                  <c:v>-4.4969302836791498E-4</c:v>
                </c:pt>
                <c:pt idx="6725" formatCode="General">
                  <c:v>-4.1132670255663098E-4</c:v>
                </c:pt>
                <c:pt idx="6726" formatCode="General">
                  <c:v>-4.1841947376450197E-4</c:v>
                </c:pt>
                <c:pt idx="6727" formatCode="General">
                  <c:v>-4.6174383770490699E-4</c:v>
                </c:pt>
                <c:pt idx="6728" formatCode="General">
                  <c:v>-4.3099426718018702E-4</c:v>
                </c:pt>
                <c:pt idx="6729" formatCode="General">
                  <c:v>-4.1913974835353302E-4</c:v>
                </c:pt>
                <c:pt idx="6730" formatCode="General">
                  <c:v>-4.2840484622840101E-4</c:v>
                </c:pt>
                <c:pt idx="6731" formatCode="General">
                  <c:v>-4.2898847549946201E-4</c:v>
                </c:pt>
                <c:pt idx="6732" formatCode="General">
                  <c:v>-4.3102528757043402E-4</c:v>
                </c:pt>
                <c:pt idx="6733" formatCode="General">
                  <c:v>-4.70240003953139E-4</c:v>
                </c:pt>
                <c:pt idx="6734" formatCode="General">
                  <c:v>-4.0381346355062702E-4</c:v>
                </c:pt>
                <c:pt idx="6735" formatCode="General">
                  <c:v>-3.90626610482045E-4</c:v>
                </c:pt>
                <c:pt idx="6736" formatCode="General">
                  <c:v>-4.6019907994984601E-4</c:v>
                </c:pt>
                <c:pt idx="6737" formatCode="General">
                  <c:v>-4.3282919750088302E-4</c:v>
                </c:pt>
                <c:pt idx="6738" formatCode="General">
                  <c:v>-4.6879599152171601E-4</c:v>
                </c:pt>
                <c:pt idx="6739" formatCode="General">
                  <c:v>-4.2803467607323899E-4</c:v>
                </c:pt>
                <c:pt idx="6740" formatCode="General">
                  <c:v>-4.3329643909299401E-4</c:v>
                </c:pt>
                <c:pt idx="6741" formatCode="General">
                  <c:v>-4.1083063507171499E-4</c:v>
                </c:pt>
                <c:pt idx="6742" formatCode="General">
                  <c:v>-4.1891207502219198E-4</c:v>
                </c:pt>
                <c:pt idx="6743" formatCode="General">
                  <c:v>-4.1301062936323802E-4</c:v>
                </c:pt>
                <c:pt idx="6744" formatCode="General">
                  <c:v>-3.9343219957037301E-4</c:v>
                </c:pt>
                <c:pt idx="6745" formatCode="General">
                  <c:v>-4.3149150149287998E-4</c:v>
                </c:pt>
                <c:pt idx="6746" formatCode="General">
                  <c:v>-4.00465269762626E-4</c:v>
                </c:pt>
                <c:pt idx="6747" formatCode="General">
                  <c:v>-4.77276143197913E-4</c:v>
                </c:pt>
                <c:pt idx="6748" formatCode="General">
                  <c:v>-4.4595299593450598E-4</c:v>
                </c:pt>
                <c:pt idx="6749" formatCode="General">
                  <c:v>-4.2713021053384401E-4</c:v>
                </c:pt>
                <c:pt idx="6750" formatCode="General">
                  <c:v>-4.5178977806318801E-4</c:v>
                </c:pt>
                <c:pt idx="6751" formatCode="General">
                  <c:v>-4.4807594820925399E-4</c:v>
                </c:pt>
                <c:pt idx="6752" formatCode="General">
                  <c:v>-4.3721989459515103E-4</c:v>
                </c:pt>
                <c:pt idx="6753" formatCode="General">
                  <c:v>-4.5342961300269801E-4</c:v>
                </c:pt>
                <c:pt idx="6754" formatCode="General">
                  <c:v>-4.7778213631669301E-4</c:v>
                </c:pt>
                <c:pt idx="6755" formatCode="General">
                  <c:v>-4.3616438606291298E-4</c:v>
                </c:pt>
                <c:pt idx="6756" formatCode="General">
                  <c:v>-4.55897277737391E-4</c:v>
                </c:pt>
                <c:pt idx="6757" formatCode="General">
                  <c:v>-3.9466385583771701E-4</c:v>
                </c:pt>
                <c:pt idx="6758" formatCode="General">
                  <c:v>-4.4223632595985301E-4</c:v>
                </c:pt>
                <c:pt idx="6759" formatCode="General">
                  <c:v>-4.4478219660724699E-4</c:v>
                </c:pt>
                <c:pt idx="6760" formatCode="General">
                  <c:v>-4.5847426963681602E-4</c:v>
                </c:pt>
                <c:pt idx="6761" formatCode="General">
                  <c:v>-4.43163646638393E-4</c:v>
                </c:pt>
                <c:pt idx="6762" formatCode="General">
                  <c:v>-4.4640024286289701E-4</c:v>
                </c:pt>
                <c:pt idx="6763" formatCode="General">
                  <c:v>-3.9704958205876697E-4</c:v>
                </c:pt>
                <c:pt idx="6764" formatCode="General">
                  <c:v>-4.4308687552684902E-4</c:v>
                </c:pt>
                <c:pt idx="6765" formatCode="General">
                  <c:v>-4.6859023115805598E-4</c:v>
                </c:pt>
                <c:pt idx="6766" formatCode="General">
                  <c:v>-4.57451369398404E-4</c:v>
                </c:pt>
                <c:pt idx="6767" formatCode="General">
                  <c:v>-4.6294378533788397E-4</c:v>
                </c:pt>
                <c:pt idx="6768" formatCode="General">
                  <c:v>-4.2832692894863999E-4</c:v>
                </c:pt>
                <c:pt idx="6769" formatCode="General">
                  <c:v>-4.0686499605834502E-4</c:v>
                </c:pt>
                <c:pt idx="6770" formatCode="General">
                  <c:v>-4.0561175270319101E-4</c:v>
                </c:pt>
                <c:pt idx="6771" formatCode="General">
                  <c:v>-4.1413184245995101E-4</c:v>
                </c:pt>
                <c:pt idx="6772" formatCode="General">
                  <c:v>-4.1192476821048902E-4</c:v>
                </c:pt>
                <c:pt idx="6773" formatCode="General">
                  <c:v>-4.1631802690208402E-4</c:v>
                </c:pt>
                <c:pt idx="6774" formatCode="General">
                  <c:v>-4.0532398792434798E-4</c:v>
                </c:pt>
                <c:pt idx="6775" formatCode="General">
                  <c:v>-4.2504467629154899E-4</c:v>
                </c:pt>
                <c:pt idx="6776" formatCode="General">
                  <c:v>-4.2561985244241501E-4</c:v>
                </c:pt>
                <c:pt idx="6777" formatCode="General">
                  <c:v>-4.2816681927233103E-4</c:v>
                </c:pt>
                <c:pt idx="6778" formatCode="General">
                  <c:v>-4.9165988030964601E-4</c:v>
                </c:pt>
                <c:pt idx="6779" formatCode="General">
                  <c:v>-4.1581179636018502E-4</c:v>
                </c:pt>
                <c:pt idx="6780" formatCode="General">
                  <c:v>-4.6809905849270599E-4</c:v>
                </c:pt>
                <c:pt idx="6781" formatCode="General">
                  <c:v>-4.3001831075019402E-4</c:v>
                </c:pt>
                <c:pt idx="6782" formatCode="General">
                  <c:v>-4.6989049716536399E-4</c:v>
                </c:pt>
                <c:pt idx="6783" formatCode="General">
                  <c:v>-4.75284543432987E-4</c:v>
                </c:pt>
                <c:pt idx="6784" formatCode="General">
                  <c:v>-4.1090220414337E-4</c:v>
                </c:pt>
                <c:pt idx="6785" formatCode="General">
                  <c:v>-4.40105776532944E-4</c:v>
                </c:pt>
                <c:pt idx="6786" formatCode="General">
                  <c:v>-4.0235888682490497E-4</c:v>
                </c:pt>
                <c:pt idx="6787" formatCode="General">
                  <c:v>-4.4232310403979799E-4</c:v>
                </c:pt>
                <c:pt idx="6788" formatCode="General">
                  <c:v>-4.0686894118837502E-4</c:v>
                </c:pt>
                <c:pt idx="6789" formatCode="General">
                  <c:v>-4.1967889623831299E-4</c:v>
                </c:pt>
                <c:pt idx="6790" formatCode="General">
                  <c:v>-4.2954422534844701E-4</c:v>
                </c:pt>
                <c:pt idx="6791" formatCode="General">
                  <c:v>-4.6471015880880201E-4</c:v>
                </c:pt>
                <c:pt idx="6792" formatCode="General">
                  <c:v>-4.2215221683285697E-4</c:v>
                </c:pt>
                <c:pt idx="6793" formatCode="General">
                  <c:v>-4.5701855232644202E-4</c:v>
                </c:pt>
                <c:pt idx="6794" formatCode="General">
                  <c:v>-4.4799211375884802E-4</c:v>
                </c:pt>
                <c:pt idx="6795" formatCode="General">
                  <c:v>-4.3435515602266401E-4</c:v>
                </c:pt>
                <c:pt idx="6796" formatCode="General">
                  <c:v>-4.8558232461387498E-4</c:v>
                </c:pt>
                <c:pt idx="6797" formatCode="General">
                  <c:v>-4.1137205931603799E-4</c:v>
                </c:pt>
                <c:pt idx="6798" formatCode="General">
                  <c:v>-4.5012703772458098E-4</c:v>
                </c:pt>
                <c:pt idx="6799" formatCode="General">
                  <c:v>-4.2796976864992501E-4</c:v>
                </c:pt>
                <c:pt idx="6800" formatCode="General">
                  <c:v>-4.4600698674153802E-4</c:v>
                </c:pt>
                <c:pt idx="6801" formatCode="General">
                  <c:v>-4.5437836983095402E-4</c:v>
                </c:pt>
                <c:pt idx="6802" formatCode="General">
                  <c:v>-4.3409527647761902E-4</c:v>
                </c:pt>
                <c:pt idx="6803" formatCode="General">
                  <c:v>-4.2499766593899398E-4</c:v>
                </c:pt>
                <c:pt idx="6804" formatCode="General">
                  <c:v>-4.1395479069395298E-4</c:v>
                </c:pt>
                <c:pt idx="6805" formatCode="General">
                  <c:v>-3.8572377091697601E-4</c:v>
                </c:pt>
                <c:pt idx="6806" formatCode="General">
                  <c:v>-4.3050062402622398E-4</c:v>
                </c:pt>
                <c:pt idx="6807" formatCode="General">
                  <c:v>-4.2761181423154899E-4</c:v>
                </c:pt>
                <c:pt idx="6808" formatCode="General">
                  <c:v>-4.2076689890033897E-4</c:v>
                </c:pt>
                <c:pt idx="6809" formatCode="General">
                  <c:v>-4.3703219748782802E-4</c:v>
                </c:pt>
                <c:pt idx="6810" formatCode="General">
                  <c:v>-4.46964929586724E-4</c:v>
                </c:pt>
                <c:pt idx="6811" formatCode="General">
                  <c:v>-4.1984437070231498E-4</c:v>
                </c:pt>
                <c:pt idx="6812" formatCode="General">
                  <c:v>-4.3265179750458E-4</c:v>
                </c:pt>
                <c:pt idx="6813" formatCode="General">
                  <c:v>-4.5009508981112102E-4</c:v>
                </c:pt>
                <c:pt idx="6814" formatCode="General">
                  <c:v>-4.7471186676375002E-4</c:v>
                </c:pt>
                <c:pt idx="6815" formatCode="General">
                  <c:v>-4.0735078395565702E-4</c:v>
                </c:pt>
                <c:pt idx="6816" formatCode="General">
                  <c:v>-4.2471252665552398E-4</c:v>
                </c:pt>
                <c:pt idx="6817" formatCode="General">
                  <c:v>-4.2320163789460102E-4</c:v>
                </c:pt>
                <c:pt idx="6818" formatCode="General">
                  <c:v>-4.0677066283381402E-4</c:v>
                </c:pt>
                <c:pt idx="6819" formatCode="General">
                  <c:v>-4.3145291551299102E-4</c:v>
                </c:pt>
                <c:pt idx="6820" formatCode="General">
                  <c:v>-4.5577683456507001E-4</c:v>
                </c:pt>
                <c:pt idx="6821" formatCode="General">
                  <c:v>-5.1474098208804605E-4</c:v>
                </c:pt>
                <c:pt idx="6822" formatCode="General">
                  <c:v>-4.2387939813842397E-4</c:v>
                </c:pt>
                <c:pt idx="6823" formatCode="General">
                  <c:v>-4.92866548551671E-4</c:v>
                </c:pt>
                <c:pt idx="6824" formatCode="General">
                  <c:v>-4.3495711005456201E-4</c:v>
                </c:pt>
                <c:pt idx="6825" formatCode="General">
                  <c:v>-4.4007667694274201E-4</c:v>
                </c:pt>
                <c:pt idx="6826" formatCode="General">
                  <c:v>-4.4559805436367801E-4</c:v>
                </c:pt>
                <c:pt idx="6827" formatCode="General">
                  <c:v>-4.3811697967478601E-4</c:v>
                </c:pt>
                <c:pt idx="6828" formatCode="General">
                  <c:v>-4.4352457157229702E-4</c:v>
                </c:pt>
                <c:pt idx="6829" formatCode="General">
                  <c:v>-4.08231006906675E-4</c:v>
                </c:pt>
                <c:pt idx="6830" formatCode="General">
                  <c:v>-4.0613834467884401E-4</c:v>
                </c:pt>
                <c:pt idx="6831" formatCode="General">
                  <c:v>-4.3730676916859301E-4</c:v>
                </c:pt>
                <c:pt idx="6832" formatCode="General">
                  <c:v>-4.4783330288757501E-4</c:v>
                </c:pt>
                <c:pt idx="6833" formatCode="General">
                  <c:v>-4.45818297157106E-4</c:v>
                </c:pt>
                <c:pt idx="6834" formatCode="General">
                  <c:v>-4.0881836912953399E-4</c:v>
                </c:pt>
                <c:pt idx="6835" formatCode="General">
                  <c:v>-4.4177077255610201E-4</c:v>
                </c:pt>
                <c:pt idx="6836" formatCode="General">
                  <c:v>-4.2556226669210703E-4</c:v>
                </c:pt>
                <c:pt idx="6837" formatCode="General">
                  <c:v>-4.3201568841360201E-4</c:v>
                </c:pt>
                <c:pt idx="6838" formatCode="General">
                  <c:v>-3.9830270714459202E-4</c:v>
                </c:pt>
                <c:pt idx="6839" formatCode="General">
                  <c:v>-4.39550469546579E-4</c:v>
                </c:pt>
                <c:pt idx="6840" formatCode="General">
                  <c:v>-4.18198197525624E-4</c:v>
                </c:pt>
                <c:pt idx="6841" formatCode="General">
                  <c:v>-4.0898801802128899E-4</c:v>
                </c:pt>
                <c:pt idx="6842" formatCode="General">
                  <c:v>-4.1324398214406197E-4</c:v>
                </c:pt>
                <c:pt idx="6843" formatCode="General">
                  <c:v>-4.2772357602531298E-4</c:v>
                </c:pt>
                <c:pt idx="6844" formatCode="General">
                  <c:v>-4.7203622223502298E-4</c:v>
                </c:pt>
                <c:pt idx="6845" formatCode="General">
                  <c:v>-4.8933212804444797E-4</c:v>
                </c:pt>
                <c:pt idx="6846" formatCode="General">
                  <c:v>-4.2724184129035002E-4</c:v>
                </c:pt>
                <c:pt idx="6847" formatCode="General">
                  <c:v>-4.0447859870744099E-4</c:v>
                </c:pt>
                <c:pt idx="6848" formatCode="General">
                  <c:v>-4.0197615462461402E-4</c:v>
                </c:pt>
                <c:pt idx="6849" formatCode="General">
                  <c:v>-4.25389585163759E-4</c:v>
                </c:pt>
                <c:pt idx="6850" formatCode="General">
                  <c:v>-4.1773919690720802E-4</c:v>
                </c:pt>
                <c:pt idx="6851" formatCode="General">
                  <c:v>-4.3540241086959799E-4</c:v>
                </c:pt>
                <c:pt idx="6852" formatCode="General">
                  <c:v>-4.1260034554667997E-4</c:v>
                </c:pt>
                <c:pt idx="6853" formatCode="General">
                  <c:v>-4.4750139237230901E-4</c:v>
                </c:pt>
                <c:pt idx="6854" formatCode="General">
                  <c:v>-4.2061520670374402E-4</c:v>
                </c:pt>
                <c:pt idx="6855" formatCode="General">
                  <c:v>-4.0835003018661301E-4</c:v>
                </c:pt>
                <c:pt idx="6856" formatCode="General">
                  <c:v>-4.3116853604149402E-4</c:v>
                </c:pt>
                <c:pt idx="6857" formatCode="General">
                  <c:v>-4.3904142402541898E-4</c:v>
                </c:pt>
                <c:pt idx="6858" formatCode="General">
                  <c:v>-4.37709596554971E-4</c:v>
                </c:pt>
                <c:pt idx="6859" formatCode="General">
                  <c:v>-4.4717678206585899E-4</c:v>
                </c:pt>
                <c:pt idx="6860" formatCode="General">
                  <c:v>-4.3499806271288097E-4</c:v>
                </c:pt>
                <c:pt idx="6861" formatCode="General">
                  <c:v>-4.02803221786124E-4</c:v>
                </c:pt>
                <c:pt idx="6862" formatCode="General">
                  <c:v>-4.7530613551294201E-4</c:v>
                </c:pt>
                <c:pt idx="6863" formatCode="General">
                  <c:v>-4.7950797371459398E-4</c:v>
                </c:pt>
                <c:pt idx="6864" formatCode="General">
                  <c:v>-4.4900200007934798E-4</c:v>
                </c:pt>
                <c:pt idx="6865" formatCode="General">
                  <c:v>-4.4767744503885999E-4</c:v>
                </c:pt>
                <c:pt idx="6866" formatCode="General">
                  <c:v>-4.2867097830557303E-4</c:v>
                </c:pt>
                <c:pt idx="6867" formatCode="General">
                  <c:v>-4.5216134626445002E-4</c:v>
                </c:pt>
                <c:pt idx="6868" formatCode="General">
                  <c:v>-4.79151845872169E-4</c:v>
                </c:pt>
                <c:pt idx="6869" formatCode="General">
                  <c:v>-4.8635292468509001E-4</c:v>
                </c:pt>
                <c:pt idx="6870" formatCode="General">
                  <c:v>-4.3188475256691401E-4</c:v>
                </c:pt>
                <c:pt idx="6871" formatCode="General">
                  <c:v>-4.3591424448487199E-4</c:v>
                </c:pt>
                <c:pt idx="6872" formatCode="General">
                  <c:v>-4.4521660818811197E-4</c:v>
                </c:pt>
                <c:pt idx="6873" formatCode="General">
                  <c:v>-4.7514613587201201E-4</c:v>
                </c:pt>
                <c:pt idx="6874" formatCode="General">
                  <c:v>-4.3272268563535299E-4</c:v>
                </c:pt>
                <c:pt idx="6875" formatCode="General">
                  <c:v>-4.5201109160885699E-4</c:v>
                </c:pt>
                <c:pt idx="6876" formatCode="General">
                  <c:v>-4.44175646178689E-4</c:v>
                </c:pt>
                <c:pt idx="6877" formatCode="General">
                  <c:v>-4.4640326549175402E-4</c:v>
                </c:pt>
                <c:pt idx="6878" formatCode="General">
                  <c:v>-4.0519416725831998E-4</c:v>
                </c:pt>
                <c:pt idx="6879" formatCode="General">
                  <c:v>-4.4973261177063903E-4</c:v>
                </c:pt>
                <c:pt idx="6880" formatCode="General">
                  <c:v>-4.5394783311625302E-4</c:v>
                </c:pt>
                <c:pt idx="6881" formatCode="General">
                  <c:v>-4.2527441187539702E-4</c:v>
                </c:pt>
                <c:pt idx="6882" formatCode="General">
                  <c:v>-4.5570378113875899E-4</c:v>
                </c:pt>
                <c:pt idx="6883" formatCode="General">
                  <c:v>-4.3302892472538401E-4</c:v>
                </c:pt>
                <c:pt idx="6884" formatCode="General">
                  <c:v>-4.4171171637114699E-4</c:v>
                </c:pt>
                <c:pt idx="6885" formatCode="General">
                  <c:v>-4.2541425581195798E-4</c:v>
                </c:pt>
                <c:pt idx="6886" formatCode="General">
                  <c:v>-4.4251240947519599E-4</c:v>
                </c:pt>
                <c:pt idx="6887" formatCode="General">
                  <c:v>-4.4725482437764401E-4</c:v>
                </c:pt>
                <c:pt idx="6888" formatCode="General">
                  <c:v>-4.09659874177993E-4</c:v>
                </c:pt>
                <c:pt idx="6889" formatCode="General">
                  <c:v>-4.0481538207891798E-4</c:v>
                </c:pt>
                <c:pt idx="6890" formatCode="General">
                  <c:v>-4.4952517417626699E-4</c:v>
                </c:pt>
                <c:pt idx="6891" formatCode="General">
                  <c:v>-4.5247479830705302E-4</c:v>
                </c:pt>
                <c:pt idx="6892" formatCode="General">
                  <c:v>-4.4875192218632801E-4</c:v>
                </c:pt>
                <c:pt idx="6893" formatCode="General">
                  <c:v>-4.5423229911002499E-4</c:v>
                </c:pt>
                <c:pt idx="6894" formatCode="General">
                  <c:v>-4.2332891298393498E-4</c:v>
                </c:pt>
                <c:pt idx="6895" formatCode="General">
                  <c:v>-4.20874886264469E-4</c:v>
                </c:pt>
                <c:pt idx="6896" formatCode="General">
                  <c:v>-4.8852564402051602E-4</c:v>
                </c:pt>
                <c:pt idx="6897" formatCode="General">
                  <c:v>-4.4184732232039502E-4</c:v>
                </c:pt>
                <c:pt idx="6898" formatCode="General">
                  <c:v>-4.3652476587750701E-4</c:v>
                </c:pt>
                <c:pt idx="6899" formatCode="General">
                  <c:v>-4.54790106481934E-4</c:v>
                </c:pt>
                <c:pt idx="6900" formatCode="General">
                  <c:v>-4.1669743802193599E-4</c:v>
                </c:pt>
                <c:pt idx="6901" formatCode="General">
                  <c:v>-4.43387458639443E-4</c:v>
                </c:pt>
                <c:pt idx="6902" formatCode="General">
                  <c:v>-4.8916977221073504E-4</c:v>
                </c:pt>
                <c:pt idx="6903" formatCode="General">
                  <c:v>-4.8784874308991402E-4</c:v>
                </c:pt>
                <c:pt idx="6904" formatCode="General">
                  <c:v>-4.6369566665648303E-4</c:v>
                </c:pt>
                <c:pt idx="6905" formatCode="General">
                  <c:v>-4.3427941365555602E-4</c:v>
                </c:pt>
                <c:pt idx="6906" formatCode="General">
                  <c:v>-4.6295564011291501E-4</c:v>
                </c:pt>
                <c:pt idx="6907" formatCode="General">
                  <c:v>-4.4643600635723302E-4</c:v>
                </c:pt>
                <c:pt idx="6908" formatCode="General">
                  <c:v>-4.4687611646694998E-4</c:v>
                </c:pt>
                <c:pt idx="6909" formatCode="General">
                  <c:v>-4.1075577806722101E-4</c:v>
                </c:pt>
                <c:pt idx="6910" formatCode="General">
                  <c:v>-4.3127788280377099E-4</c:v>
                </c:pt>
                <c:pt idx="6911" formatCode="General">
                  <c:v>-4.49005969796486E-4</c:v>
                </c:pt>
                <c:pt idx="6912" formatCode="General">
                  <c:v>-4.0876871515397201E-4</c:v>
                </c:pt>
                <c:pt idx="6913" formatCode="General">
                  <c:v>-4.78206550792634E-4</c:v>
                </c:pt>
                <c:pt idx="6914" formatCode="General">
                  <c:v>-4.0599336933900898E-4</c:v>
                </c:pt>
                <c:pt idx="6915" formatCode="General">
                  <c:v>-4.17249440500098E-4</c:v>
                </c:pt>
                <c:pt idx="6916" formatCode="General">
                  <c:v>-4.6482043170076602E-4</c:v>
                </c:pt>
                <c:pt idx="6917" formatCode="General">
                  <c:v>-4.8529572773770501E-4</c:v>
                </c:pt>
                <c:pt idx="6918" formatCode="General">
                  <c:v>-4.4088833616181801E-4</c:v>
                </c:pt>
                <c:pt idx="6919" formatCode="General">
                  <c:v>-4.8300619128213202E-4</c:v>
                </c:pt>
                <c:pt idx="6920" formatCode="General">
                  <c:v>-4.7845080891744399E-4</c:v>
                </c:pt>
                <c:pt idx="6921" formatCode="General">
                  <c:v>-4.4523191568878199E-4</c:v>
                </c:pt>
                <c:pt idx="6922" formatCode="General">
                  <c:v>-4.2589715353269698E-4</c:v>
                </c:pt>
                <c:pt idx="6923" formatCode="General">
                  <c:v>-4.8936642474593295E-4</c:v>
                </c:pt>
                <c:pt idx="6924" formatCode="General">
                  <c:v>-4.36563982521949E-4</c:v>
                </c:pt>
                <c:pt idx="6925" formatCode="General">
                  <c:v>-4.5322861596609298E-4</c:v>
                </c:pt>
                <c:pt idx="6926" formatCode="General">
                  <c:v>-4.4986309679759999E-4</c:v>
                </c:pt>
                <c:pt idx="6927" formatCode="General">
                  <c:v>-4.2640327922630902E-4</c:v>
                </c:pt>
                <c:pt idx="6928" formatCode="General">
                  <c:v>-4.0951287925631002E-4</c:v>
                </c:pt>
                <c:pt idx="6929" formatCode="General">
                  <c:v>-4.3929924738850799E-4</c:v>
                </c:pt>
                <c:pt idx="6930" formatCode="General">
                  <c:v>-4.5994129406840299E-4</c:v>
                </c:pt>
                <c:pt idx="6931" formatCode="General">
                  <c:v>-4.5826924985199898E-4</c:v>
                </c:pt>
                <c:pt idx="6932" formatCode="General">
                  <c:v>-4.3464370752200601E-4</c:v>
                </c:pt>
                <c:pt idx="6933" formatCode="General">
                  <c:v>-4.4484890031063298E-4</c:v>
                </c:pt>
                <c:pt idx="6934" formatCode="General">
                  <c:v>-4.6866337522062098E-4</c:v>
                </c:pt>
                <c:pt idx="6935" formatCode="General">
                  <c:v>-4.18895839598169E-4</c:v>
                </c:pt>
                <c:pt idx="6936" formatCode="General">
                  <c:v>-4.7457034243069698E-4</c:v>
                </c:pt>
                <c:pt idx="6937" formatCode="General">
                  <c:v>-4.2694983645476502E-4</c:v>
                </c:pt>
                <c:pt idx="6938" formatCode="General">
                  <c:v>-4.20796663941921E-4</c:v>
                </c:pt>
                <c:pt idx="6939" formatCode="General">
                  <c:v>-4.3032972318524402E-4</c:v>
                </c:pt>
                <c:pt idx="6940" formatCode="General">
                  <c:v>-4.7940463078390298E-4</c:v>
                </c:pt>
                <c:pt idx="6941" formatCode="General">
                  <c:v>-4.3916868418174401E-4</c:v>
                </c:pt>
                <c:pt idx="6942" formatCode="General">
                  <c:v>-4.2451270234121702E-4</c:v>
                </c:pt>
                <c:pt idx="6943" formatCode="General">
                  <c:v>-4.5048758383486003E-4</c:v>
                </c:pt>
                <c:pt idx="6944" formatCode="General">
                  <c:v>-4.5101732401103101E-4</c:v>
                </c:pt>
                <c:pt idx="6945" formatCode="General">
                  <c:v>-4.0309796648137799E-4</c:v>
                </c:pt>
                <c:pt idx="6946" formatCode="General">
                  <c:v>-4.03090914631432E-4</c:v>
                </c:pt>
                <c:pt idx="6947" formatCode="General">
                  <c:v>-4.0247124010141401E-4</c:v>
                </c:pt>
                <c:pt idx="6948" formatCode="General">
                  <c:v>-4.25601411752887E-4</c:v>
                </c:pt>
                <c:pt idx="6949" formatCode="General">
                  <c:v>-4.3597008201662601E-4</c:v>
                </c:pt>
                <c:pt idx="6950" formatCode="General">
                  <c:v>-5.0037056882636002E-4</c:v>
                </c:pt>
                <c:pt idx="6951" formatCode="General">
                  <c:v>-3.96728804131954E-4</c:v>
                </c:pt>
                <c:pt idx="6952" formatCode="General">
                  <c:v>-4.5218684773192501E-4</c:v>
                </c:pt>
                <c:pt idx="6953" formatCode="General">
                  <c:v>-4.3355817090812003E-4</c:v>
                </c:pt>
                <c:pt idx="6954" formatCode="General">
                  <c:v>-4.6934031218977197E-4</c:v>
                </c:pt>
                <c:pt idx="6955" formatCode="General">
                  <c:v>-4.7484162081925298E-4</c:v>
                </c:pt>
                <c:pt idx="6956" formatCode="General">
                  <c:v>-4.5791918611152901E-4</c:v>
                </c:pt>
                <c:pt idx="6957" formatCode="General">
                  <c:v>-4.3260346087550198E-4</c:v>
                </c:pt>
                <c:pt idx="6958" formatCode="General">
                  <c:v>-4.5667029488462502E-4</c:v>
                </c:pt>
                <c:pt idx="6959" formatCode="General">
                  <c:v>-4.55126070959519E-4</c:v>
                </c:pt>
                <c:pt idx="6960" formatCode="General">
                  <c:v>-4.7452172106628198E-4</c:v>
                </c:pt>
                <c:pt idx="6961" formatCode="General">
                  <c:v>-4.31420052098321E-4</c:v>
                </c:pt>
                <c:pt idx="6962" formatCode="General">
                  <c:v>-4.3489347788413802E-4</c:v>
                </c:pt>
                <c:pt idx="6963" formatCode="General">
                  <c:v>-4.2181622320478998E-4</c:v>
                </c:pt>
                <c:pt idx="6964" formatCode="General">
                  <c:v>-4.4223369519817002E-4</c:v>
                </c:pt>
                <c:pt idx="6965" formatCode="General">
                  <c:v>-4.8969945695664604E-4</c:v>
                </c:pt>
                <c:pt idx="6966" formatCode="General">
                  <c:v>-4.46851807171491E-4</c:v>
                </c:pt>
                <c:pt idx="6967" formatCode="General">
                  <c:v>-4.1009342830933097E-4</c:v>
                </c:pt>
                <c:pt idx="6968" formatCode="General">
                  <c:v>-4.7748622142380198E-4</c:v>
                </c:pt>
                <c:pt idx="6969" formatCode="General">
                  <c:v>-4.35225932301353E-4</c:v>
                </c:pt>
                <c:pt idx="6970" formatCode="General">
                  <c:v>-4.4695488419314899E-4</c:v>
                </c:pt>
                <c:pt idx="6971" formatCode="General">
                  <c:v>-4.5638008928918303E-4</c:v>
                </c:pt>
                <c:pt idx="6972" formatCode="General">
                  <c:v>-4.4587843866963201E-4</c:v>
                </c:pt>
                <c:pt idx="6973" formatCode="General">
                  <c:v>-4.3365385573131398E-4</c:v>
                </c:pt>
                <c:pt idx="6974" formatCode="General">
                  <c:v>-4.5040072509163799E-4</c:v>
                </c:pt>
                <c:pt idx="6975" formatCode="General">
                  <c:v>-4.4872488981599802E-4</c:v>
                </c:pt>
                <c:pt idx="6976" formatCode="General">
                  <c:v>-4.8187974579832799E-4</c:v>
                </c:pt>
                <c:pt idx="6977" formatCode="General">
                  <c:v>-4.45840857543567E-4</c:v>
                </c:pt>
                <c:pt idx="6978" formatCode="General">
                  <c:v>-4.4546215971742498E-4</c:v>
                </c:pt>
                <c:pt idx="6979" formatCode="General">
                  <c:v>-4.2380680154943402E-4</c:v>
                </c:pt>
                <c:pt idx="6980" formatCode="General">
                  <c:v>-4.5989361845385601E-4</c:v>
                </c:pt>
                <c:pt idx="6981" formatCode="General">
                  <c:v>-5.0293099873034198E-4</c:v>
                </c:pt>
                <c:pt idx="6982" formatCode="General">
                  <c:v>-4.54059830979676E-4</c:v>
                </c:pt>
                <c:pt idx="6983" formatCode="General">
                  <c:v>-4.1494585972383699E-4</c:v>
                </c:pt>
                <c:pt idx="6984" formatCode="General">
                  <c:v>-4.4674587701685499E-4</c:v>
                </c:pt>
                <c:pt idx="6985" formatCode="General">
                  <c:v>-4.2355994791551198E-4</c:v>
                </c:pt>
                <c:pt idx="6986" formatCode="General">
                  <c:v>-4.1657337455886201E-4</c:v>
                </c:pt>
                <c:pt idx="6987" formatCode="General">
                  <c:v>-4.9670556434484902E-4</c:v>
                </c:pt>
                <c:pt idx="6988" formatCode="General">
                  <c:v>-4.3861036206798999E-4</c:v>
                </c:pt>
                <c:pt idx="6989" formatCode="General">
                  <c:v>-4.0750244887999298E-4</c:v>
                </c:pt>
                <c:pt idx="6990" formatCode="General">
                  <c:v>-4.4925812077060002E-4</c:v>
                </c:pt>
                <c:pt idx="6991" formatCode="General">
                  <c:v>-4.4137433898247801E-4</c:v>
                </c:pt>
                <c:pt idx="6992" formatCode="General">
                  <c:v>-4.8140202090039998E-4</c:v>
                </c:pt>
                <c:pt idx="6993" formatCode="General">
                  <c:v>-4.4817831094498702E-4</c:v>
                </c:pt>
                <c:pt idx="6994" formatCode="General">
                  <c:v>-4.9173869547052896E-4</c:v>
                </c:pt>
                <c:pt idx="6995" formatCode="General">
                  <c:v>-4.59049916385488E-4</c:v>
                </c:pt>
                <c:pt idx="6996" formatCode="General">
                  <c:v>-4.4899428373016201E-4</c:v>
                </c:pt>
                <c:pt idx="6997" formatCode="General">
                  <c:v>-4.7923796073874602E-4</c:v>
                </c:pt>
                <c:pt idx="6998" formatCode="General">
                  <c:v>-4.4634927204364799E-4</c:v>
                </c:pt>
                <c:pt idx="6999" formatCode="General">
                  <c:v>-4.2794592214040602E-4</c:v>
                </c:pt>
                <c:pt idx="7000" formatCode="General">
                  <c:v>-4.56769940576208E-4</c:v>
                </c:pt>
                <c:pt idx="7001" formatCode="General">
                  <c:v>-4.27110220780998E-4</c:v>
                </c:pt>
                <c:pt idx="7002" formatCode="General">
                  <c:v>-4.2985187988922602E-4</c:v>
                </c:pt>
                <c:pt idx="7003" formatCode="General">
                  <c:v>-4.2742873053447399E-4</c:v>
                </c:pt>
                <c:pt idx="7004" formatCode="General">
                  <c:v>-4.3254323504380199E-4</c:v>
                </c:pt>
                <c:pt idx="7005" formatCode="General">
                  <c:v>-4.2160764183890299E-4</c:v>
                </c:pt>
                <c:pt idx="7006" formatCode="General">
                  <c:v>-4.5028907478182102E-4</c:v>
                </c:pt>
                <c:pt idx="7007" formatCode="General">
                  <c:v>-4.6851193677012302E-4</c:v>
                </c:pt>
                <c:pt idx="7008" formatCode="General">
                  <c:v>-4.3631696566248402E-4</c:v>
                </c:pt>
                <c:pt idx="7009" formatCode="General">
                  <c:v>-4.2214585093964998E-4</c:v>
                </c:pt>
                <c:pt idx="7010" formatCode="General">
                  <c:v>-4.8839386639224099E-4</c:v>
                </c:pt>
                <c:pt idx="7011" formatCode="General">
                  <c:v>-4.83039876257195E-4</c:v>
                </c:pt>
                <c:pt idx="7012" formatCode="General">
                  <c:v>-4.7106534899162401E-4</c:v>
                </c:pt>
                <c:pt idx="7013" formatCode="General">
                  <c:v>-4.9187120893834401E-4</c:v>
                </c:pt>
                <c:pt idx="7014" formatCode="General">
                  <c:v>-4.5312827985983199E-4</c:v>
                </c:pt>
                <c:pt idx="7015" formatCode="General">
                  <c:v>-4.8195578336628899E-4</c:v>
                </c:pt>
                <c:pt idx="7016" formatCode="General">
                  <c:v>-4.2143873018656198E-4</c:v>
                </c:pt>
                <c:pt idx="7017" formatCode="General">
                  <c:v>-4.8280633178300402E-4</c:v>
                </c:pt>
                <c:pt idx="7018" formatCode="General">
                  <c:v>-4.7009431413309503E-4</c:v>
                </c:pt>
                <c:pt idx="7019" formatCode="General">
                  <c:v>-5.0440378580496597E-4</c:v>
                </c:pt>
                <c:pt idx="7020" formatCode="General">
                  <c:v>-4.4211353353055101E-4</c:v>
                </c:pt>
                <c:pt idx="7021" formatCode="General">
                  <c:v>-4.4626009420362198E-4</c:v>
                </c:pt>
                <c:pt idx="7022" formatCode="General">
                  <c:v>-4.41123245031359E-4</c:v>
                </c:pt>
                <c:pt idx="7023" formatCode="General">
                  <c:v>-4.42845289291259E-4</c:v>
                </c:pt>
                <c:pt idx="7024" formatCode="General">
                  <c:v>-4.2018238570019803E-4</c:v>
                </c:pt>
                <c:pt idx="7025" formatCode="General">
                  <c:v>-4.2500653245425301E-4</c:v>
                </c:pt>
                <c:pt idx="7026" formatCode="General">
                  <c:v>-4.2529441157984198E-4</c:v>
                </c:pt>
                <c:pt idx="7027" formatCode="General">
                  <c:v>-4.8989483967650904E-4</c:v>
                </c:pt>
                <c:pt idx="7028" formatCode="General">
                  <c:v>-4.1660420054262498E-4</c:v>
                </c:pt>
                <c:pt idx="7029" formatCode="General">
                  <c:v>-4.4750239767138802E-4</c:v>
                </c:pt>
                <c:pt idx="7030" formatCode="General">
                  <c:v>-4.44447571633369E-4</c:v>
                </c:pt>
                <c:pt idx="7031" formatCode="General">
                  <c:v>-4.2597301534908199E-4</c:v>
                </c:pt>
                <c:pt idx="7032" formatCode="General">
                  <c:v>-4.2975483723456701E-4</c:v>
                </c:pt>
                <c:pt idx="7033" formatCode="General">
                  <c:v>-4.5426841991411598E-4</c:v>
                </c:pt>
                <c:pt idx="7034" formatCode="General">
                  <c:v>-4.2363214351829503E-4</c:v>
                </c:pt>
                <c:pt idx="7035" formatCode="General">
                  <c:v>-4.2994982139102502E-4</c:v>
                </c:pt>
                <c:pt idx="7036" formatCode="General">
                  <c:v>-4.2021705229708601E-4</c:v>
                </c:pt>
                <c:pt idx="7037" formatCode="General">
                  <c:v>-4.49363055932135E-4</c:v>
                </c:pt>
                <c:pt idx="7038" formatCode="General">
                  <c:v>-4.1482543958402702E-4</c:v>
                </c:pt>
                <c:pt idx="7039" formatCode="General">
                  <c:v>-4.9384799347271203E-4</c:v>
                </c:pt>
                <c:pt idx="7040" formatCode="General">
                  <c:v>-4.4674136072653801E-4</c:v>
                </c:pt>
                <c:pt idx="7041" formatCode="General">
                  <c:v>-4.20105204872103E-4</c:v>
                </c:pt>
                <c:pt idx="7042" formatCode="General">
                  <c:v>-4.3229190237752103E-4</c:v>
                </c:pt>
                <c:pt idx="7043" formatCode="General">
                  <c:v>-4.6054456438153197E-4</c:v>
                </c:pt>
                <c:pt idx="7044" formatCode="General">
                  <c:v>-5.2534808753152004E-4</c:v>
                </c:pt>
                <c:pt idx="7045" formatCode="General">
                  <c:v>-4.6554209138592497E-4</c:v>
                </c:pt>
                <c:pt idx="7046" formatCode="General">
                  <c:v>-4.6751766133357799E-4</c:v>
                </c:pt>
                <c:pt idx="7047" formatCode="General">
                  <c:v>-4.3883750560142799E-4</c:v>
                </c:pt>
                <c:pt idx="7048" formatCode="General">
                  <c:v>-4.5282743666465999E-4</c:v>
                </c:pt>
                <c:pt idx="7049" formatCode="General">
                  <c:v>-4.34786344372633E-4</c:v>
                </c:pt>
                <c:pt idx="7050" formatCode="General">
                  <c:v>-4.2924470682290702E-4</c:v>
                </c:pt>
                <c:pt idx="7051" formatCode="General">
                  <c:v>-5.1568181122268097E-4</c:v>
                </c:pt>
                <c:pt idx="7052" formatCode="General">
                  <c:v>-4.9939611913396196E-4</c:v>
                </c:pt>
                <c:pt idx="7053" formatCode="General">
                  <c:v>-4.5829513901061297E-4</c:v>
                </c:pt>
                <c:pt idx="7054" formatCode="General">
                  <c:v>-4.4899027456872699E-4</c:v>
                </c:pt>
                <c:pt idx="7055" formatCode="General">
                  <c:v>-4.9237750433936498E-4</c:v>
                </c:pt>
                <c:pt idx="7056" formatCode="General">
                  <c:v>-4.2424103092342398E-4</c:v>
                </c:pt>
                <c:pt idx="7057" formatCode="General">
                  <c:v>-4.6746728753380102E-4</c:v>
                </c:pt>
                <c:pt idx="7058" formatCode="General">
                  <c:v>-4.4895910387647998E-4</c:v>
                </c:pt>
                <c:pt idx="7059" formatCode="General">
                  <c:v>-4.8778985613515699E-4</c:v>
                </c:pt>
                <c:pt idx="7060" formatCode="General">
                  <c:v>-4.50173392047343E-4</c:v>
                </c:pt>
                <c:pt idx="7061" formatCode="General">
                  <c:v>-4.9821619635682197E-4</c:v>
                </c:pt>
                <c:pt idx="7062" formatCode="General">
                  <c:v>-4.3909892856871E-4</c:v>
                </c:pt>
                <c:pt idx="7063" formatCode="General">
                  <c:v>-4.5515697748883599E-4</c:v>
                </c:pt>
                <c:pt idx="7064" formatCode="General">
                  <c:v>-4.75667106579486E-4</c:v>
                </c:pt>
                <c:pt idx="7065" formatCode="General">
                  <c:v>-4.60631156766457E-4</c:v>
                </c:pt>
                <c:pt idx="7066" formatCode="General">
                  <c:v>-4.4950019463692201E-4</c:v>
                </c:pt>
                <c:pt idx="7067" formatCode="General">
                  <c:v>-4.5519135034844402E-4</c:v>
                </c:pt>
                <c:pt idx="7068" formatCode="General">
                  <c:v>-4.5606122470964001E-4</c:v>
                </c:pt>
                <c:pt idx="7069" formatCode="General">
                  <c:v>-4.4050210221726499E-4</c:v>
                </c:pt>
                <c:pt idx="7070" formatCode="General">
                  <c:v>-4.0458909009386299E-4</c:v>
                </c:pt>
                <c:pt idx="7071" formatCode="General">
                  <c:v>-4.2836898702971999E-4</c:v>
                </c:pt>
                <c:pt idx="7072" formatCode="General">
                  <c:v>-4.5547905943497897E-4</c:v>
                </c:pt>
                <c:pt idx="7073" formatCode="General">
                  <c:v>-4.50363157237023E-4</c:v>
                </c:pt>
                <c:pt idx="7074" formatCode="General">
                  <c:v>-4.8568423835231402E-4</c:v>
                </c:pt>
                <c:pt idx="7075" formatCode="General">
                  <c:v>-4.3255474268380799E-4</c:v>
                </c:pt>
                <c:pt idx="7076" formatCode="General">
                  <c:v>-4.40937002690201E-4</c:v>
                </c:pt>
                <c:pt idx="7077" formatCode="General">
                  <c:v>-4.1631033195545399E-4</c:v>
                </c:pt>
                <c:pt idx="7078" formatCode="General">
                  <c:v>-4.60677259662963E-4</c:v>
                </c:pt>
                <c:pt idx="7079" formatCode="General">
                  <c:v>-4.54292191432031E-4</c:v>
                </c:pt>
                <c:pt idx="7080" formatCode="General">
                  <c:v>-4.61088738374798E-4</c:v>
                </c:pt>
                <c:pt idx="7081" formatCode="General">
                  <c:v>-4.38781193115545E-4</c:v>
                </c:pt>
                <c:pt idx="7082" formatCode="General">
                  <c:v>-4.4937843057721202E-4</c:v>
                </c:pt>
                <c:pt idx="7083" formatCode="General">
                  <c:v>-4.7232680039675199E-4</c:v>
                </c:pt>
                <c:pt idx="7084" formatCode="General">
                  <c:v>-4.4736438932758298E-4</c:v>
                </c:pt>
                <c:pt idx="7085" formatCode="General">
                  <c:v>-4.3091310960597501E-4</c:v>
                </c:pt>
                <c:pt idx="7086" formatCode="General">
                  <c:v>-5.0942494383887497E-4</c:v>
                </c:pt>
                <c:pt idx="7087" formatCode="General">
                  <c:v>-4.4803342484839E-4</c:v>
                </c:pt>
                <c:pt idx="7088" formatCode="General">
                  <c:v>-4.9138598150549103E-4</c:v>
                </c:pt>
                <c:pt idx="7089" formatCode="General">
                  <c:v>-4.7276259760681299E-4</c:v>
                </c:pt>
                <c:pt idx="7090" formatCode="General">
                  <c:v>-4.5771265974844602E-4</c:v>
                </c:pt>
                <c:pt idx="7091" formatCode="General">
                  <c:v>-4.3453114608422901E-4</c:v>
                </c:pt>
                <c:pt idx="7092" formatCode="General">
                  <c:v>-4.8366357764940997E-4</c:v>
                </c:pt>
                <c:pt idx="7093" formatCode="General">
                  <c:v>-4.7578298169967002E-4</c:v>
                </c:pt>
                <c:pt idx="7094" formatCode="General">
                  <c:v>-4.5000574912795201E-4</c:v>
                </c:pt>
                <c:pt idx="7095" formatCode="General">
                  <c:v>-4.7678327372092098E-4</c:v>
                </c:pt>
                <c:pt idx="7096" formatCode="General">
                  <c:v>-4.8151301914327099E-4</c:v>
                </c:pt>
                <c:pt idx="7097" formatCode="General">
                  <c:v>-4.5460301771452297E-4</c:v>
                </c:pt>
                <c:pt idx="7098" formatCode="General">
                  <c:v>-4.2489983987529497E-4</c:v>
                </c:pt>
                <c:pt idx="7099" formatCode="General">
                  <c:v>-4.4205189748058399E-4</c:v>
                </c:pt>
                <c:pt idx="7100" formatCode="General">
                  <c:v>-4.9262977558729801E-4</c:v>
                </c:pt>
                <c:pt idx="7101" formatCode="General">
                  <c:v>-4.9289389683550896E-4</c:v>
                </c:pt>
                <c:pt idx="7102" formatCode="General">
                  <c:v>-4.2931326803282203E-4</c:v>
                </c:pt>
                <c:pt idx="7103" formatCode="General">
                  <c:v>-4.7863694811296401E-4</c:v>
                </c:pt>
                <c:pt idx="7104" formatCode="General">
                  <c:v>-4.9236397666536295E-4</c:v>
                </c:pt>
                <c:pt idx="7105" formatCode="General">
                  <c:v>-4.5029399472951799E-4</c:v>
                </c:pt>
                <c:pt idx="7106" formatCode="General">
                  <c:v>-4.3084285991002E-4</c:v>
                </c:pt>
                <c:pt idx="7107" formatCode="General">
                  <c:v>-4.4504385024424101E-4</c:v>
                </c:pt>
                <c:pt idx="7108" formatCode="General">
                  <c:v>-4.0753163993555099E-4</c:v>
                </c:pt>
                <c:pt idx="7109" formatCode="General">
                  <c:v>-5.1502656835192501E-4</c:v>
                </c:pt>
                <c:pt idx="7110" formatCode="General">
                  <c:v>-4.8723606238883601E-4</c:v>
                </c:pt>
                <c:pt idx="7111" formatCode="General">
                  <c:v>-4.0500159691275002E-4</c:v>
                </c:pt>
                <c:pt idx="7112" formatCode="General">
                  <c:v>-4.2970923222942901E-4</c:v>
                </c:pt>
                <c:pt idx="7113" formatCode="General">
                  <c:v>-5.0390130057573201E-4</c:v>
                </c:pt>
                <c:pt idx="7114" formatCode="General">
                  <c:v>-4.8556759766353298E-4</c:v>
                </c:pt>
                <c:pt idx="7115" formatCode="General">
                  <c:v>-4.8865365780076701E-4</c:v>
                </c:pt>
                <c:pt idx="7116" formatCode="General">
                  <c:v>-4.6805161732299701E-4</c:v>
                </c:pt>
                <c:pt idx="7117" formatCode="General">
                  <c:v>-4.3298025103473902E-4</c:v>
                </c:pt>
                <c:pt idx="7118" formatCode="General">
                  <c:v>-4.5597449041640101E-4</c:v>
                </c:pt>
                <c:pt idx="7119" formatCode="General">
                  <c:v>-4.4789299436868302E-4</c:v>
                </c:pt>
                <c:pt idx="7120" formatCode="General">
                  <c:v>-4.8050011924216402E-4</c:v>
                </c:pt>
                <c:pt idx="7121" formatCode="General">
                  <c:v>-4.6532674459805803E-4</c:v>
                </c:pt>
                <c:pt idx="7122" formatCode="General">
                  <c:v>-4.3355009978684398E-4</c:v>
                </c:pt>
                <c:pt idx="7123" formatCode="General">
                  <c:v>-4.6176028853090199E-4</c:v>
                </c:pt>
                <c:pt idx="7124" formatCode="General">
                  <c:v>-4.3826463042247898E-4</c:v>
                </c:pt>
                <c:pt idx="7125" formatCode="General">
                  <c:v>-4.5085228588230699E-4</c:v>
                </c:pt>
                <c:pt idx="7126" formatCode="General">
                  <c:v>-4.9358662561734901E-4</c:v>
                </c:pt>
                <c:pt idx="7127" formatCode="General">
                  <c:v>-4.6475135916136E-4</c:v>
                </c:pt>
                <c:pt idx="7128" formatCode="General">
                  <c:v>-4.9851943590513502E-4</c:v>
                </c:pt>
                <c:pt idx="7129" formatCode="General">
                  <c:v>-4.4826355984190901E-4</c:v>
                </c:pt>
                <c:pt idx="7130" formatCode="General">
                  <c:v>-4.6157737300730101E-4</c:v>
                </c:pt>
                <c:pt idx="7131" formatCode="General">
                  <c:v>-4.6130916035932599E-4</c:v>
                </c:pt>
                <c:pt idx="7132" formatCode="General">
                  <c:v>-4.1696846118193301E-4</c:v>
                </c:pt>
                <c:pt idx="7133" formatCode="General">
                  <c:v>-4.9905282947751504E-4</c:v>
                </c:pt>
                <c:pt idx="7134" formatCode="General">
                  <c:v>-4.53399600013056E-4</c:v>
                </c:pt>
                <c:pt idx="7135" formatCode="General">
                  <c:v>-4.93291064242651E-4</c:v>
                </c:pt>
                <c:pt idx="7136" formatCode="General">
                  <c:v>-4.62696361232036E-4</c:v>
                </c:pt>
                <c:pt idx="7137" formatCode="General">
                  <c:v>-4.4174516812844699E-4</c:v>
                </c:pt>
                <c:pt idx="7138" formatCode="General">
                  <c:v>-4.5577538842253497E-4</c:v>
                </c:pt>
                <c:pt idx="7139" formatCode="General">
                  <c:v>-4.3268595702810101E-4</c:v>
                </c:pt>
                <c:pt idx="7140" formatCode="General">
                  <c:v>-4.3198217882593E-4</c:v>
                </c:pt>
                <c:pt idx="7141" formatCode="General">
                  <c:v>-4.8515470250272099E-4</c:v>
                </c:pt>
                <c:pt idx="7142" formatCode="General">
                  <c:v>-4.4355181819199097E-4</c:v>
                </c:pt>
                <c:pt idx="7143" formatCode="General">
                  <c:v>-4.5145182206920401E-4</c:v>
                </c:pt>
                <c:pt idx="7144" formatCode="General">
                  <c:v>-4.3742482176387001E-4</c:v>
                </c:pt>
                <c:pt idx="7145" formatCode="General">
                  <c:v>-4.5773221051548799E-4</c:v>
                </c:pt>
                <c:pt idx="7146" formatCode="General">
                  <c:v>-4.5475838002221897E-4</c:v>
                </c:pt>
                <c:pt idx="7147" formatCode="General">
                  <c:v>-4.4844748173030602E-4</c:v>
                </c:pt>
                <c:pt idx="7148" formatCode="General">
                  <c:v>-4.6207770893837499E-4</c:v>
                </c:pt>
                <c:pt idx="7149" formatCode="General">
                  <c:v>-4.2849939994421299E-4</c:v>
                </c:pt>
                <c:pt idx="7150" formatCode="General">
                  <c:v>-4.3038633502997598E-4</c:v>
                </c:pt>
                <c:pt idx="7151" formatCode="General">
                  <c:v>-4.3856199329647103E-4</c:v>
                </c:pt>
                <c:pt idx="7152" formatCode="General">
                  <c:v>-4.5136960939428403E-4</c:v>
                </c:pt>
                <c:pt idx="7153" formatCode="General">
                  <c:v>-4.0808543050314602E-4</c:v>
                </c:pt>
                <c:pt idx="7154" formatCode="General">
                  <c:v>-4.3467944688830202E-4</c:v>
                </c:pt>
                <c:pt idx="7155" formatCode="General">
                  <c:v>-4.553889244691E-4</c:v>
                </c:pt>
                <c:pt idx="7156" formatCode="General">
                  <c:v>-4.2718025507528998E-4</c:v>
                </c:pt>
                <c:pt idx="7157" formatCode="General">
                  <c:v>-4.2735956174507102E-4</c:v>
                </c:pt>
                <c:pt idx="7158" formatCode="General">
                  <c:v>-4.7258364232437598E-4</c:v>
                </c:pt>
                <c:pt idx="7159" formatCode="General">
                  <c:v>-4.2282009225616399E-4</c:v>
                </c:pt>
                <c:pt idx="7160" formatCode="General">
                  <c:v>-4.71884876243364E-4</c:v>
                </c:pt>
                <c:pt idx="7161" formatCode="General">
                  <c:v>-4.4573539392146403E-4</c:v>
                </c:pt>
                <c:pt idx="7162" formatCode="General">
                  <c:v>-4.3116103979856299E-4</c:v>
                </c:pt>
                <c:pt idx="7163" formatCode="General">
                  <c:v>-4.8273161404335601E-4</c:v>
                </c:pt>
                <c:pt idx="7164" formatCode="General">
                  <c:v>-4.7257433553630102E-4</c:v>
                </c:pt>
                <c:pt idx="7165" formatCode="General">
                  <c:v>-4.67136031716255E-4</c:v>
                </c:pt>
                <c:pt idx="7166" formatCode="General">
                  <c:v>-4.6750978815324402E-4</c:v>
                </c:pt>
                <c:pt idx="7167" formatCode="General">
                  <c:v>-4.7550759961991097E-4</c:v>
                </c:pt>
                <c:pt idx="7168" formatCode="General">
                  <c:v>-4.7513274517608302E-4</c:v>
                </c:pt>
                <c:pt idx="7169" formatCode="General">
                  <c:v>-4.2955798412659001E-4</c:v>
                </c:pt>
                <c:pt idx="7170" formatCode="General">
                  <c:v>-4.7933715031719801E-4</c:v>
                </c:pt>
                <c:pt idx="7171" formatCode="General">
                  <c:v>-4.5210182830947499E-4</c:v>
                </c:pt>
                <c:pt idx="7172" formatCode="General">
                  <c:v>-4.9864612473524497E-4</c:v>
                </c:pt>
                <c:pt idx="7173" formatCode="General">
                  <c:v>-5.0709402595050198E-4</c:v>
                </c:pt>
                <c:pt idx="7174" formatCode="General">
                  <c:v>-4.5837803048383302E-4</c:v>
                </c:pt>
                <c:pt idx="7175" formatCode="General">
                  <c:v>-4.3182809231693501E-4</c:v>
                </c:pt>
                <c:pt idx="7176" formatCode="General">
                  <c:v>-4.3962439416018898E-4</c:v>
                </c:pt>
                <c:pt idx="7177" formatCode="General">
                  <c:v>-4.7255840381162702E-4</c:v>
                </c:pt>
                <c:pt idx="7178" formatCode="General">
                  <c:v>-4.6361623168555602E-4</c:v>
                </c:pt>
                <c:pt idx="7179" formatCode="General">
                  <c:v>-4.3477805736307E-4</c:v>
                </c:pt>
                <c:pt idx="7180" formatCode="General">
                  <c:v>-5.03865580167653E-4</c:v>
                </c:pt>
                <c:pt idx="7181" formatCode="General">
                  <c:v>-4.3896190351472801E-4</c:v>
                </c:pt>
                <c:pt idx="7182" formatCode="General">
                  <c:v>-4.3704873147997701E-4</c:v>
                </c:pt>
                <c:pt idx="7183" formatCode="General">
                  <c:v>-4.5986204953090901E-4</c:v>
                </c:pt>
                <c:pt idx="7184" formatCode="General">
                  <c:v>-4.5764009322388899E-4</c:v>
                </c:pt>
                <c:pt idx="7185" formatCode="General">
                  <c:v>-4.7382446531815599E-4</c:v>
                </c:pt>
                <c:pt idx="7186" formatCode="General">
                  <c:v>-4.7993345125470303E-4</c:v>
                </c:pt>
                <c:pt idx="7187" formatCode="General">
                  <c:v>-5.1304390544752699E-4</c:v>
                </c:pt>
                <c:pt idx="7188" formatCode="General">
                  <c:v>-4.3464198751718802E-4</c:v>
                </c:pt>
                <c:pt idx="7189" formatCode="General">
                  <c:v>-4.3368248825035401E-4</c:v>
                </c:pt>
                <c:pt idx="7190" formatCode="General">
                  <c:v>-4.5211098401692798E-4</c:v>
                </c:pt>
                <c:pt idx="7191" formatCode="General">
                  <c:v>-4.2834806701567198E-4</c:v>
                </c:pt>
                <c:pt idx="7192" formatCode="General">
                  <c:v>-4.9496451083730103E-4</c:v>
                </c:pt>
                <c:pt idx="7193" formatCode="General">
                  <c:v>-4.25532348173467E-4</c:v>
                </c:pt>
                <c:pt idx="7194" formatCode="General">
                  <c:v>-4.43305975613211E-4</c:v>
                </c:pt>
                <c:pt idx="7195" formatCode="General">
                  <c:v>-4.6505246635023201E-4</c:v>
                </c:pt>
                <c:pt idx="7196" formatCode="General">
                  <c:v>-4.2095676311913402E-4</c:v>
                </c:pt>
                <c:pt idx="7197" formatCode="General">
                  <c:v>-4.67702432948121E-4</c:v>
                </c:pt>
                <c:pt idx="7198" formatCode="General">
                  <c:v>-4.9208967121738096E-4</c:v>
                </c:pt>
                <c:pt idx="7199" formatCode="General">
                  <c:v>-4.74934384653993E-4</c:v>
                </c:pt>
                <c:pt idx="7200" formatCode="General">
                  <c:v>-4.5127371445343801E-4</c:v>
                </c:pt>
                <c:pt idx="7201" formatCode="General">
                  <c:v>-4.6522580383793799E-4</c:v>
                </c:pt>
                <c:pt idx="7202" formatCode="General">
                  <c:v>-4.45510170687526E-4</c:v>
                </c:pt>
                <c:pt idx="7203" formatCode="General">
                  <c:v>-4.5447219449469502E-4</c:v>
                </c:pt>
                <c:pt idx="7204" formatCode="General">
                  <c:v>-4.3450969414126099E-4</c:v>
                </c:pt>
                <c:pt idx="7205" formatCode="General">
                  <c:v>-4.22896383158664E-4</c:v>
                </c:pt>
                <c:pt idx="7206" formatCode="General">
                  <c:v>-4.4563069905374298E-4</c:v>
                </c:pt>
                <c:pt idx="7207" formatCode="General">
                  <c:v>-4.5186612614924902E-4</c:v>
                </c:pt>
                <c:pt idx="7208" formatCode="General">
                  <c:v>-4.0265514008548003E-4</c:v>
                </c:pt>
                <c:pt idx="7209" formatCode="General">
                  <c:v>-4.4733411892408799E-4</c:v>
                </c:pt>
                <c:pt idx="7210" formatCode="General">
                  <c:v>-4.2231061094072597E-4</c:v>
                </c:pt>
                <c:pt idx="7211" formatCode="General">
                  <c:v>-5.0538592294744895E-4</c:v>
                </c:pt>
                <c:pt idx="7212" formatCode="General">
                  <c:v>-4.7840005350905399E-4</c:v>
                </c:pt>
                <c:pt idx="7213" formatCode="General">
                  <c:v>-4.6877682652777798E-4</c:v>
                </c:pt>
                <c:pt idx="7214" formatCode="General">
                  <c:v>-4.6338623698648901E-4</c:v>
                </c:pt>
                <c:pt idx="7215" formatCode="General">
                  <c:v>-4.1678779971507401E-4</c:v>
                </c:pt>
                <c:pt idx="7216" formatCode="General">
                  <c:v>-4.3224588575837202E-4</c:v>
                </c:pt>
                <c:pt idx="7217" formatCode="General">
                  <c:v>-4.4555262757737802E-4</c:v>
                </c:pt>
                <c:pt idx="7218" formatCode="General">
                  <c:v>-4.7418223189858098E-4</c:v>
                </c:pt>
                <c:pt idx="7219" formatCode="General">
                  <c:v>-4.3627563815822003E-4</c:v>
                </c:pt>
                <c:pt idx="7220" formatCode="General">
                  <c:v>-4.5545442697318402E-4</c:v>
                </c:pt>
                <c:pt idx="7221" formatCode="General">
                  <c:v>-4.8319684108522E-4</c:v>
                </c:pt>
                <c:pt idx="7222" formatCode="General">
                  <c:v>-4.67848306735231E-4</c:v>
                </c:pt>
                <c:pt idx="7223" formatCode="General">
                  <c:v>-4.8754909166990798E-4</c:v>
                </c:pt>
                <c:pt idx="7224" formatCode="General">
                  <c:v>-4.6050129912852402E-4</c:v>
                </c:pt>
                <c:pt idx="7225" formatCode="General">
                  <c:v>-4.74851705524586E-4</c:v>
                </c:pt>
                <c:pt idx="7226" formatCode="General">
                  <c:v>-4.8899902821763997E-4</c:v>
                </c:pt>
                <c:pt idx="7227" formatCode="General">
                  <c:v>-4.4636068181473101E-4</c:v>
                </c:pt>
                <c:pt idx="7228" formatCode="General">
                  <c:v>-4.4659020655795799E-4</c:v>
                </c:pt>
                <c:pt idx="7229" formatCode="General">
                  <c:v>-4.8937251977765697E-4</c:v>
                </c:pt>
                <c:pt idx="7230" formatCode="General">
                  <c:v>-4.5202460974828201E-4</c:v>
                </c:pt>
                <c:pt idx="7231" formatCode="General">
                  <c:v>-4.5363309904430298E-4</c:v>
                </c:pt>
                <c:pt idx="7232" formatCode="General">
                  <c:v>-4.70734183608195E-4</c:v>
                </c:pt>
                <c:pt idx="7233" formatCode="General">
                  <c:v>-4.6423973839907498E-4</c:v>
                </c:pt>
                <c:pt idx="7234" formatCode="General">
                  <c:v>-4.8025779784310299E-4</c:v>
                </c:pt>
                <c:pt idx="7235" formatCode="General">
                  <c:v>-4.77451437999878E-4</c:v>
                </c:pt>
                <c:pt idx="7236" formatCode="General">
                  <c:v>-4.0436589073100199E-4</c:v>
                </c:pt>
                <c:pt idx="7237" formatCode="General">
                  <c:v>-4.5854148551563001E-4</c:v>
                </c:pt>
                <c:pt idx="7238" formatCode="General">
                  <c:v>-4.3079341441460502E-4</c:v>
                </c:pt>
                <c:pt idx="7239" formatCode="General">
                  <c:v>-4.39253258706009E-4</c:v>
                </c:pt>
                <c:pt idx="7240" formatCode="General">
                  <c:v>-4.3729307698244099E-4</c:v>
                </c:pt>
                <c:pt idx="7241" formatCode="General">
                  <c:v>-4.3616373496034897E-4</c:v>
                </c:pt>
                <c:pt idx="7242" formatCode="General">
                  <c:v>-4.64432214930125E-4</c:v>
                </c:pt>
                <c:pt idx="7243" formatCode="General">
                  <c:v>-4.6268453411947298E-4</c:v>
                </c:pt>
                <c:pt idx="7244" formatCode="General">
                  <c:v>-4.8203313735488E-4</c:v>
                </c:pt>
                <c:pt idx="7245" formatCode="General">
                  <c:v>-4.1655210003648099E-4</c:v>
                </c:pt>
                <c:pt idx="7246" formatCode="General">
                  <c:v>-4.51124922727679E-4</c:v>
                </c:pt>
                <c:pt idx="7247" formatCode="General">
                  <c:v>-4.8210542929136898E-4</c:v>
                </c:pt>
                <c:pt idx="7248" formatCode="General">
                  <c:v>-4.4263614516306998E-4</c:v>
                </c:pt>
                <c:pt idx="7249" formatCode="General">
                  <c:v>-4.9277890426296803E-4</c:v>
                </c:pt>
                <c:pt idx="7250" formatCode="General">
                  <c:v>-5.0021817537777304E-4</c:v>
                </c:pt>
                <c:pt idx="7251" formatCode="General">
                  <c:v>-4.5968395465456299E-4</c:v>
                </c:pt>
                <c:pt idx="7252" formatCode="General">
                  <c:v>-4.34849470543404E-4</c:v>
                </c:pt>
                <c:pt idx="7253" formatCode="General">
                  <c:v>-4.6759478203214298E-4</c:v>
                </c:pt>
                <c:pt idx="7254" formatCode="General">
                  <c:v>-4.4616597155325998E-4</c:v>
                </c:pt>
                <c:pt idx="7255" formatCode="General">
                  <c:v>-4.8510720635494E-4</c:v>
                </c:pt>
                <c:pt idx="7256" formatCode="General">
                  <c:v>-4.7224301259746302E-4</c:v>
                </c:pt>
                <c:pt idx="7257" formatCode="General">
                  <c:v>-4.7927764198781801E-4</c:v>
                </c:pt>
                <c:pt idx="7258" formatCode="General">
                  <c:v>-4.7317212590005899E-4</c:v>
                </c:pt>
                <c:pt idx="7259" formatCode="General">
                  <c:v>-4.5461522545853998E-4</c:v>
                </c:pt>
                <c:pt idx="7260" formatCode="General">
                  <c:v>-4.84498887353503E-4</c:v>
                </c:pt>
                <c:pt idx="7261" formatCode="General">
                  <c:v>-4.40860401753334E-4</c:v>
                </c:pt>
                <c:pt idx="7262" formatCode="General">
                  <c:v>-4.4959803781505599E-4</c:v>
                </c:pt>
                <c:pt idx="7263" formatCode="General">
                  <c:v>-4.4511490461765399E-4</c:v>
                </c:pt>
                <c:pt idx="7264" formatCode="General">
                  <c:v>-4.34332910327147E-4</c:v>
                </c:pt>
                <c:pt idx="7265" formatCode="General">
                  <c:v>-4.3016630607474801E-4</c:v>
                </c:pt>
                <c:pt idx="7266" formatCode="General">
                  <c:v>-4.56538473537905E-4</c:v>
                </c:pt>
                <c:pt idx="7267" formatCode="General">
                  <c:v>-4.4140490060888597E-4</c:v>
                </c:pt>
                <c:pt idx="7268" formatCode="General">
                  <c:v>-4.6348082727508101E-4</c:v>
                </c:pt>
                <c:pt idx="7269" formatCode="General">
                  <c:v>-4.5018723053480197E-4</c:v>
                </c:pt>
                <c:pt idx="7270" formatCode="General">
                  <c:v>-4.4608159528646202E-4</c:v>
                </c:pt>
                <c:pt idx="7271" formatCode="General">
                  <c:v>-4.47428399304468E-4</c:v>
                </c:pt>
                <c:pt idx="7272" formatCode="General">
                  <c:v>-5.4919157471933699E-4</c:v>
                </c:pt>
                <c:pt idx="7273" formatCode="General">
                  <c:v>-4.4172725023406702E-4</c:v>
                </c:pt>
                <c:pt idx="7274" formatCode="General">
                  <c:v>-4.3080263064304602E-4</c:v>
                </c:pt>
                <c:pt idx="7275" formatCode="General">
                  <c:v>-4.75914891775016E-4</c:v>
                </c:pt>
                <c:pt idx="7276" formatCode="General">
                  <c:v>-4.9954354038298605E-4</c:v>
                </c:pt>
                <c:pt idx="7277" formatCode="General">
                  <c:v>-4.5092580955338898E-4</c:v>
                </c:pt>
                <c:pt idx="7278" formatCode="General">
                  <c:v>-4.4292392266744702E-4</c:v>
                </c:pt>
                <c:pt idx="7279" formatCode="General">
                  <c:v>-4.5946283273528399E-4</c:v>
                </c:pt>
                <c:pt idx="7280" formatCode="General">
                  <c:v>-4.8240430309645502E-4</c:v>
                </c:pt>
                <c:pt idx="7281" formatCode="General">
                  <c:v>-4.2065269181162999E-4</c:v>
                </c:pt>
                <c:pt idx="7282" formatCode="General">
                  <c:v>-4.60402874646432E-4</c:v>
                </c:pt>
                <c:pt idx="7283" formatCode="General">
                  <c:v>-4.5785438455366099E-4</c:v>
                </c:pt>
                <c:pt idx="7284" formatCode="General">
                  <c:v>-4.4782041146006099E-4</c:v>
                </c:pt>
                <c:pt idx="7285" formatCode="General">
                  <c:v>-4.7288381758388699E-4</c:v>
                </c:pt>
                <c:pt idx="7286" formatCode="General">
                  <c:v>-4.4439985284676603E-4</c:v>
                </c:pt>
                <c:pt idx="7287" formatCode="General">
                  <c:v>-4.3229240659701298E-4</c:v>
                </c:pt>
                <c:pt idx="7288" formatCode="General">
                  <c:v>-4.3079785898938799E-4</c:v>
                </c:pt>
                <c:pt idx="7289" formatCode="General">
                  <c:v>-4.6647107812002601E-4</c:v>
                </c:pt>
                <c:pt idx="7290" formatCode="General">
                  <c:v>-4.6732072729437302E-4</c:v>
                </c:pt>
                <c:pt idx="7291" formatCode="General">
                  <c:v>-4.8661424351043899E-4</c:v>
                </c:pt>
                <c:pt idx="7292" formatCode="General">
                  <c:v>-4.3421662691856E-4</c:v>
                </c:pt>
                <c:pt idx="7293" formatCode="General">
                  <c:v>-4.25844015725833E-4</c:v>
                </c:pt>
                <c:pt idx="7294" formatCode="General">
                  <c:v>-4.5965954529222501E-4</c:v>
                </c:pt>
                <c:pt idx="7295" formatCode="General">
                  <c:v>-4.4691495180494603E-4</c:v>
                </c:pt>
                <c:pt idx="7296" formatCode="General">
                  <c:v>-4.4206674128310003E-4</c:v>
                </c:pt>
                <c:pt idx="7297" formatCode="General">
                  <c:v>-4.65712304367342E-4</c:v>
                </c:pt>
                <c:pt idx="7298" formatCode="General">
                  <c:v>-4.7155638887791699E-4</c:v>
                </c:pt>
                <c:pt idx="7299" formatCode="General">
                  <c:v>-5.0740143268169504E-4</c:v>
                </c:pt>
                <c:pt idx="7300" formatCode="General">
                  <c:v>-4.7146374096046598E-4</c:v>
                </c:pt>
                <c:pt idx="7301" formatCode="General">
                  <c:v>-4.6860388163826901E-4</c:v>
                </c:pt>
                <c:pt idx="7302" formatCode="General">
                  <c:v>-4.6664163975966197E-4</c:v>
                </c:pt>
                <c:pt idx="7303" formatCode="General">
                  <c:v>-4.2078144722071002E-4</c:v>
                </c:pt>
                <c:pt idx="7304" formatCode="General">
                  <c:v>-4.5515835874330101E-4</c:v>
                </c:pt>
                <c:pt idx="7305" formatCode="General">
                  <c:v>-4.43260013680999E-4</c:v>
                </c:pt>
                <c:pt idx="7306" formatCode="General">
                  <c:v>-4.2406319307179799E-4</c:v>
                </c:pt>
                <c:pt idx="7307" formatCode="General">
                  <c:v>-4.4151528685465702E-4</c:v>
                </c:pt>
                <c:pt idx="7308" formatCode="General">
                  <c:v>-4.28040362545211E-4</c:v>
                </c:pt>
                <c:pt idx="7309" formatCode="General">
                  <c:v>-4.0147457068371499E-4</c:v>
                </c:pt>
                <c:pt idx="7310" formatCode="General">
                  <c:v>-4.71881672049945E-4</c:v>
                </c:pt>
                <c:pt idx="7311" formatCode="General">
                  <c:v>-4.9277614634025697E-4</c:v>
                </c:pt>
                <c:pt idx="7312" formatCode="General">
                  <c:v>-4.3771253682926701E-4</c:v>
                </c:pt>
                <c:pt idx="7313" formatCode="General">
                  <c:v>-4.5026676473730598E-4</c:v>
                </c:pt>
                <c:pt idx="7314" formatCode="General">
                  <c:v>-4.4982413033995599E-4</c:v>
                </c:pt>
                <c:pt idx="7315" formatCode="General">
                  <c:v>-4.50509968342109E-4</c:v>
                </c:pt>
                <c:pt idx="7316" formatCode="General">
                  <c:v>-4.4250110948331102E-4</c:v>
                </c:pt>
                <c:pt idx="7317" formatCode="General">
                  <c:v>-4.4171936092939399E-4</c:v>
                </c:pt>
                <c:pt idx="7318" formatCode="General">
                  <c:v>-4.28468596191304E-4</c:v>
                </c:pt>
                <c:pt idx="7319" formatCode="General">
                  <c:v>-4.9027849730958698E-4</c:v>
                </c:pt>
                <c:pt idx="7320" formatCode="General">
                  <c:v>-4.4509525771187301E-4</c:v>
                </c:pt>
                <c:pt idx="7321" formatCode="General">
                  <c:v>-4.0875610013900801E-4</c:v>
                </c:pt>
                <c:pt idx="7322" formatCode="General">
                  <c:v>-4.8820601190684902E-4</c:v>
                </c:pt>
                <c:pt idx="7323" formatCode="General">
                  <c:v>-4.8379167759593202E-4</c:v>
                </c:pt>
                <c:pt idx="7324" formatCode="General">
                  <c:v>-4.7189500115375299E-4</c:v>
                </c:pt>
                <c:pt idx="7325" formatCode="General">
                  <c:v>-4.3898805291194698E-4</c:v>
                </c:pt>
                <c:pt idx="7326" formatCode="General">
                  <c:v>-4.5837315236116002E-4</c:v>
                </c:pt>
                <c:pt idx="7327" formatCode="General">
                  <c:v>-4.3972884392773901E-4</c:v>
                </c:pt>
                <c:pt idx="7328" formatCode="General">
                  <c:v>-4.3505093620560401E-4</c:v>
                </c:pt>
                <c:pt idx="7329" formatCode="General">
                  <c:v>-4.4590637611464701E-4</c:v>
                </c:pt>
                <c:pt idx="7330" formatCode="General">
                  <c:v>-4.77856588473766E-4</c:v>
                </c:pt>
                <c:pt idx="7331" formatCode="General">
                  <c:v>-4.8295924302339501E-4</c:v>
                </c:pt>
                <c:pt idx="7332" formatCode="General">
                  <c:v>-4.1720967849854498E-4</c:v>
                </c:pt>
                <c:pt idx="7333" formatCode="General">
                  <c:v>-4.4952405326158799E-4</c:v>
                </c:pt>
                <c:pt idx="7334" formatCode="General">
                  <c:v>-4.3463281387950801E-4</c:v>
                </c:pt>
                <c:pt idx="7335" formatCode="General">
                  <c:v>-4.1581388713101601E-4</c:v>
                </c:pt>
                <c:pt idx="7336" formatCode="General">
                  <c:v>-4.6511022483337601E-4</c:v>
                </c:pt>
                <c:pt idx="7337" formatCode="General">
                  <c:v>-4.5626566300483102E-4</c:v>
                </c:pt>
                <c:pt idx="7338" formatCode="General">
                  <c:v>-4.53951162142633E-4</c:v>
                </c:pt>
                <c:pt idx="7339" formatCode="General">
                  <c:v>-4.43591261071551E-4</c:v>
                </c:pt>
                <c:pt idx="7340" formatCode="General">
                  <c:v>-4.1992479529543098E-4</c:v>
                </c:pt>
                <c:pt idx="7341" formatCode="General">
                  <c:v>-4.7589504380583201E-4</c:v>
                </c:pt>
                <c:pt idx="7342" formatCode="General">
                  <c:v>-4.7075305605288599E-4</c:v>
                </c:pt>
                <c:pt idx="7343" formatCode="General">
                  <c:v>-5.0296445753430098E-4</c:v>
                </c:pt>
                <c:pt idx="7344" formatCode="General">
                  <c:v>-4.5393016181433901E-4</c:v>
                </c:pt>
                <c:pt idx="7345" formatCode="General">
                  <c:v>-4.2905405065783503E-4</c:v>
                </c:pt>
                <c:pt idx="7346" formatCode="General">
                  <c:v>-4.9603592059200695E-4</c:v>
                </c:pt>
                <c:pt idx="7347" formatCode="General">
                  <c:v>-4.2415179465878398E-4</c:v>
                </c:pt>
                <c:pt idx="7348" formatCode="General">
                  <c:v>-4.3504569683444801E-4</c:v>
                </c:pt>
                <c:pt idx="7349" formatCode="General">
                  <c:v>-4.56448397453388E-4</c:v>
                </c:pt>
                <c:pt idx="7350" formatCode="General">
                  <c:v>-4.4982076020360701E-4</c:v>
                </c:pt>
                <c:pt idx="7351" formatCode="General">
                  <c:v>-4.2375204783106198E-4</c:v>
                </c:pt>
                <c:pt idx="7352" formatCode="General">
                  <c:v>-4.7248014416427601E-4</c:v>
                </c:pt>
                <c:pt idx="7353" formatCode="General">
                  <c:v>-4.4838473610443698E-4</c:v>
                </c:pt>
                <c:pt idx="7354" formatCode="General">
                  <c:v>-4.78189622694224E-4</c:v>
                </c:pt>
                <c:pt idx="7355" formatCode="General">
                  <c:v>-4.7075578676221397E-4</c:v>
                </c:pt>
                <c:pt idx="7356" formatCode="General">
                  <c:v>-4.38884518160058E-4</c:v>
                </c:pt>
                <c:pt idx="7357" formatCode="General">
                  <c:v>-4.5588014286750302E-4</c:v>
                </c:pt>
                <c:pt idx="7358" formatCode="General">
                  <c:v>-4.31494426541425E-4</c:v>
                </c:pt>
                <c:pt idx="7359" formatCode="General">
                  <c:v>-4.3612506956231E-4</c:v>
                </c:pt>
                <c:pt idx="7360" formatCode="General">
                  <c:v>-4.5099690653737702E-4</c:v>
                </c:pt>
                <c:pt idx="7361" formatCode="General">
                  <c:v>-4.9272408699841199E-4</c:v>
                </c:pt>
                <c:pt idx="7362" formatCode="General">
                  <c:v>-5.3544799117876101E-4</c:v>
                </c:pt>
                <c:pt idx="7363" formatCode="General">
                  <c:v>-4.5496267057778498E-4</c:v>
                </c:pt>
                <c:pt idx="7364" formatCode="General">
                  <c:v>-4.1904542594533602E-4</c:v>
                </c:pt>
                <c:pt idx="7365" formatCode="General">
                  <c:v>-4.6751173014981999E-4</c:v>
                </c:pt>
                <c:pt idx="7366" formatCode="General">
                  <c:v>-4.3909057346481199E-4</c:v>
                </c:pt>
                <c:pt idx="7367" formatCode="General">
                  <c:v>-4.4195043971912898E-4</c:v>
                </c:pt>
                <c:pt idx="7368" formatCode="General">
                  <c:v>-4.6582806014847702E-4</c:v>
                </c:pt>
                <c:pt idx="7369" formatCode="General">
                  <c:v>-5.0120963546546895E-4</c:v>
                </c:pt>
                <c:pt idx="7370" formatCode="General">
                  <c:v>-4.64283831601944E-4</c:v>
                </c:pt>
                <c:pt idx="7371" formatCode="General">
                  <c:v>-4.5263925197630198E-4</c:v>
                </c:pt>
                <c:pt idx="7372" formatCode="General">
                  <c:v>-4.1249541157879099E-4</c:v>
                </c:pt>
                <c:pt idx="7373" formatCode="General">
                  <c:v>-4.4332043100336102E-4</c:v>
                </c:pt>
                <c:pt idx="7374" formatCode="General">
                  <c:v>-4.3601862149350302E-4</c:v>
                </c:pt>
                <c:pt idx="7375" formatCode="General">
                  <c:v>-4.7030687065993101E-4</c:v>
                </c:pt>
                <c:pt idx="7376" formatCode="General">
                  <c:v>-4.3465386533984098E-4</c:v>
                </c:pt>
                <c:pt idx="7377" formatCode="General">
                  <c:v>-4.6517411439658699E-4</c:v>
                </c:pt>
                <c:pt idx="7378" formatCode="General">
                  <c:v>-4.1578781342428603E-4</c:v>
                </c:pt>
                <c:pt idx="7379" formatCode="General">
                  <c:v>-4.4718785528311997E-4</c:v>
                </c:pt>
                <c:pt idx="7380" formatCode="General">
                  <c:v>-4.8108634911795902E-4</c:v>
                </c:pt>
                <c:pt idx="7381" formatCode="General">
                  <c:v>-4.9408015612566604E-4</c:v>
                </c:pt>
                <c:pt idx="7382" formatCode="General">
                  <c:v>-4.76791042195329E-4</c:v>
                </c:pt>
                <c:pt idx="7383" formatCode="General">
                  <c:v>-4.4978045626427299E-4</c:v>
                </c:pt>
                <c:pt idx="7384" formatCode="General">
                  <c:v>-4.1733040233866498E-4</c:v>
                </c:pt>
                <c:pt idx="7385" formatCode="General">
                  <c:v>-4.5924480662814599E-4</c:v>
                </c:pt>
                <c:pt idx="7386" formatCode="General">
                  <c:v>-4.4726678809055401E-4</c:v>
                </c:pt>
                <c:pt idx="7387" formatCode="General">
                  <c:v>-4.4081564136131302E-4</c:v>
                </c:pt>
                <c:pt idx="7388" formatCode="General">
                  <c:v>-4.4859022090592502E-4</c:v>
                </c:pt>
                <c:pt idx="7389" formatCode="General">
                  <c:v>-4.2726130144008498E-4</c:v>
                </c:pt>
                <c:pt idx="7390" formatCode="General">
                  <c:v>-4.1209977003680198E-4</c:v>
                </c:pt>
                <c:pt idx="7391" formatCode="General">
                  <c:v>-4.18325043811222E-4</c:v>
                </c:pt>
                <c:pt idx="7392" formatCode="General">
                  <c:v>-4.5635083546218902E-4</c:v>
                </c:pt>
                <c:pt idx="7393" formatCode="General">
                  <c:v>-4.8006812445386898E-4</c:v>
                </c:pt>
                <c:pt idx="7394" formatCode="General">
                  <c:v>-4.5015610812233401E-4</c:v>
                </c:pt>
                <c:pt idx="7395" formatCode="General">
                  <c:v>-4.8856628942296103E-4</c:v>
                </c:pt>
                <c:pt idx="7396" formatCode="General">
                  <c:v>-4.5340928206233101E-4</c:v>
                </c:pt>
                <c:pt idx="7397" formatCode="General">
                  <c:v>-4.64876975895653E-4</c:v>
                </c:pt>
                <c:pt idx="7398" formatCode="General">
                  <c:v>-4.3818348969971999E-4</c:v>
                </c:pt>
                <c:pt idx="7399" formatCode="General">
                  <c:v>-4.27424225189679E-4</c:v>
                </c:pt>
                <c:pt idx="7400" formatCode="General">
                  <c:v>-4.3576948773576998E-4</c:v>
                </c:pt>
                <c:pt idx="7401" formatCode="General">
                  <c:v>-4.5875609625593502E-4</c:v>
                </c:pt>
                <c:pt idx="7402" formatCode="General">
                  <c:v>-5.0428023658029601E-4</c:v>
                </c:pt>
                <c:pt idx="7403" formatCode="General">
                  <c:v>-4.5821768620502701E-4</c:v>
                </c:pt>
                <c:pt idx="7404" formatCode="General">
                  <c:v>-4.3737874214150899E-4</c:v>
                </c:pt>
                <c:pt idx="7405" formatCode="General">
                  <c:v>-4.62913145531129E-4</c:v>
                </c:pt>
                <c:pt idx="7406" formatCode="General">
                  <c:v>-4.3379540926228601E-4</c:v>
                </c:pt>
                <c:pt idx="7407" formatCode="General">
                  <c:v>-4.6025316874968403E-4</c:v>
                </c:pt>
                <c:pt idx="7408" formatCode="General">
                  <c:v>-4.3071083631051102E-4</c:v>
                </c:pt>
                <c:pt idx="7409" formatCode="General">
                  <c:v>-4.5664123666395198E-4</c:v>
                </c:pt>
                <c:pt idx="7410" formatCode="General">
                  <c:v>-4.4495207921325101E-4</c:v>
                </c:pt>
                <c:pt idx="7411" formatCode="General">
                  <c:v>-4.4386038853831802E-4</c:v>
                </c:pt>
                <c:pt idx="7412" formatCode="General">
                  <c:v>-4.3063951562331799E-4</c:v>
                </c:pt>
                <c:pt idx="7413" formatCode="General">
                  <c:v>-4.5336530034220999E-4</c:v>
                </c:pt>
                <c:pt idx="7414" formatCode="General">
                  <c:v>-4.5943013092141502E-4</c:v>
                </c:pt>
                <c:pt idx="7415" formatCode="General">
                  <c:v>-4.3720893060693702E-4</c:v>
                </c:pt>
                <c:pt idx="7416" formatCode="General">
                  <c:v>-4.2406004272246801E-4</c:v>
                </c:pt>
                <c:pt idx="7417" formatCode="General">
                  <c:v>-4.13648883655904E-4</c:v>
                </c:pt>
                <c:pt idx="7418" formatCode="General">
                  <c:v>-4.5368881727573699E-4</c:v>
                </c:pt>
                <c:pt idx="7419" formatCode="General">
                  <c:v>-4.44174369527305E-4</c:v>
                </c:pt>
                <c:pt idx="7420" formatCode="General">
                  <c:v>-4.9646707216446603E-4</c:v>
                </c:pt>
                <c:pt idx="7421" formatCode="General">
                  <c:v>-4.8446068176464298E-4</c:v>
                </c:pt>
                <c:pt idx="7422" formatCode="General">
                  <c:v>-4.6116773042149202E-4</c:v>
                </c:pt>
                <c:pt idx="7423" formatCode="General">
                  <c:v>-5.2553302055917796E-4</c:v>
                </c:pt>
                <c:pt idx="7424" formatCode="General">
                  <c:v>-4.8480341720810098E-4</c:v>
                </c:pt>
                <c:pt idx="7425" formatCode="General">
                  <c:v>-4.0524680165263398E-4</c:v>
                </c:pt>
                <c:pt idx="7426" formatCode="General">
                  <c:v>-4.5386064809105299E-4</c:v>
                </c:pt>
                <c:pt idx="7427" formatCode="General">
                  <c:v>-4.5374973213454497E-4</c:v>
                </c:pt>
                <c:pt idx="7428" formatCode="General">
                  <c:v>-4.6820932437221E-4</c:v>
                </c:pt>
                <c:pt idx="7429" formatCode="General">
                  <c:v>-4.5430762592531298E-4</c:v>
                </c:pt>
                <c:pt idx="7430" formatCode="General">
                  <c:v>-4.6118343121970902E-4</c:v>
                </c:pt>
                <c:pt idx="7431" formatCode="General">
                  <c:v>-4.5017230939116198E-4</c:v>
                </c:pt>
                <c:pt idx="7432" formatCode="General">
                  <c:v>-4.3732481380257698E-4</c:v>
                </c:pt>
                <c:pt idx="7433" formatCode="General">
                  <c:v>-4.8568100231987499E-4</c:v>
                </c:pt>
                <c:pt idx="7434" formatCode="General">
                  <c:v>-4.4067045954298401E-4</c:v>
                </c:pt>
                <c:pt idx="7435" formatCode="General">
                  <c:v>-4.21964460556822E-4</c:v>
                </c:pt>
                <c:pt idx="7436" formatCode="General">
                  <c:v>-4.5135903413584403E-4</c:v>
                </c:pt>
                <c:pt idx="7437" formatCode="General">
                  <c:v>-4.7461145518441002E-4</c:v>
                </c:pt>
                <c:pt idx="7438" formatCode="General">
                  <c:v>-4.7776059100549301E-4</c:v>
                </c:pt>
                <c:pt idx="7439" formatCode="General">
                  <c:v>-4.56625010381747E-4</c:v>
                </c:pt>
                <c:pt idx="7440" formatCode="General">
                  <c:v>-4.7619308959522498E-4</c:v>
                </c:pt>
                <c:pt idx="7441" formatCode="General">
                  <c:v>-4.9455593025285699E-4</c:v>
                </c:pt>
                <c:pt idx="7442" formatCode="General">
                  <c:v>-4.7042084841291001E-4</c:v>
                </c:pt>
                <c:pt idx="7443" formatCode="General">
                  <c:v>-4.5905259439813E-4</c:v>
                </c:pt>
                <c:pt idx="7444" formatCode="General">
                  <c:v>-4.3795177581179101E-4</c:v>
                </c:pt>
                <c:pt idx="7445" formatCode="General">
                  <c:v>-4.2847179527558902E-4</c:v>
                </c:pt>
                <c:pt idx="7446" formatCode="General">
                  <c:v>-4.4441691539088402E-4</c:v>
                </c:pt>
                <c:pt idx="7447" formatCode="General">
                  <c:v>-4.7899965687986102E-4</c:v>
                </c:pt>
                <c:pt idx="7448" formatCode="General">
                  <c:v>-5.0960567679948505E-4</c:v>
                </c:pt>
                <c:pt idx="7449" formatCode="General">
                  <c:v>-4.5057867301834698E-4</c:v>
                </c:pt>
                <c:pt idx="7450" formatCode="General">
                  <c:v>-4.5118794185134499E-4</c:v>
                </c:pt>
                <c:pt idx="7451" formatCode="General">
                  <c:v>-4.4539485940720599E-4</c:v>
                </c:pt>
                <c:pt idx="7452" formatCode="General">
                  <c:v>-4.4034982346189501E-4</c:v>
                </c:pt>
                <c:pt idx="7453" formatCode="General">
                  <c:v>-4.1663180319148998E-4</c:v>
                </c:pt>
                <c:pt idx="7454" formatCode="General">
                  <c:v>-4.6471007247864701E-4</c:v>
                </c:pt>
                <c:pt idx="7455" formatCode="General">
                  <c:v>-4.6187720452141702E-4</c:v>
                </c:pt>
                <c:pt idx="7456" formatCode="General">
                  <c:v>-4.8142496921381201E-4</c:v>
                </c:pt>
                <c:pt idx="7457" formatCode="General">
                  <c:v>-4.5775318423715698E-4</c:v>
                </c:pt>
                <c:pt idx="7458" formatCode="General">
                  <c:v>-5.0145026432663097E-4</c:v>
                </c:pt>
                <c:pt idx="7459" formatCode="General">
                  <c:v>-5.1851943514489695E-4</c:v>
                </c:pt>
                <c:pt idx="7460" formatCode="General">
                  <c:v>-4.7155635194980901E-4</c:v>
                </c:pt>
                <c:pt idx="7461" formatCode="General">
                  <c:v>-4.4992659157546002E-4</c:v>
                </c:pt>
                <c:pt idx="7462" formatCode="General">
                  <c:v>-4.5414384580708198E-4</c:v>
                </c:pt>
                <c:pt idx="7463" formatCode="General">
                  <c:v>-4.5880707898448799E-4</c:v>
                </c:pt>
                <c:pt idx="7464" formatCode="General">
                  <c:v>-4.3751650808980497E-4</c:v>
                </c:pt>
                <c:pt idx="7465" formatCode="General">
                  <c:v>-4.4103428247054297E-4</c:v>
                </c:pt>
                <c:pt idx="7466" formatCode="General">
                  <c:v>-4.6746956654506399E-4</c:v>
                </c:pt>
                <c:pt idx="7467" formatCode="General">
                  <c:v>-4.6181533092286699E-4</c:v>
                </c:pt>
                <c:pt idx="7468" formatCode="General">
                  <c:v>-4.6990762763144702E-4</c:v>
                </c:pt>
                <c:pt idx="7469" formatCode="General">
                  <c:v>-4.5336816948760402E-4</c:v>
                </c:pt>
                <c:pt idx="7470" formatCode="General">
                  <c:v>-4.6173204252099998E-4</c:v>
                </c:pt>
                <c:pt idx="7471" formatCode="General">
                  <c:v>-4.2708045291497802E-4</c:v>
                </c:pt>
                <c:pt idx="7472" formatCode="General">
                  <c:v>-5.1220075277155904E-4</c:v>
                </c:pt>
                <c:pt idx="7473" formatCode="General">
                  <c:v>-4.1513511129131299E-4</c:v>
                </c:pt>
                <c:pt idx="7474" formatCode="General">
                  <c:v>-4.42948523175512E-4</c:v>
                </c:pt>
                <c:pt idx="7475" formatCode="General">
                  <c:v>-4.5540886489167198E-4</c:v>
                </c:pt>
                <c:pt idx="7476" formatCode="General">
                  <c:v>-4.9394137275137297E-4</c:v>
                </c:pt>
                <c:pt idx="7477" formatCode="General">
                  <c:v>-4.5473804460321597E-4</c:v>
                </c:pt>
                <c:pt idx="7478" formatCode="General">
                  <c:v>-4.50557198883206E-4</c:v>
                </c:pt>
                <c:pt idx="7479" formatCode="General">
                  <c:v>-4.3170447398431001E-4</c:v>
                </c:pt>
                <c:pt idx="7480" formatCode="General">
                  <c:v>-4.2264668982102099E-4</c:v>
                </c:pt>
                <c:pt idx="7481" formatCode="General">
                  <c:v>-4.3434729763922199E-4</c:v>
                </c:pt>
                <c:pt idx="7482" formatCode="General">
                  <c:v>-4.1890417104722998E-4</c:v>
                </c:pt>
                <c:pt idx="7483" formatCode="General">
                  <c:v>-4.5956137705059001E-4</c:v>
                </c:pt>
                <c:pt idx="7484" formatCode="General">
                  <c:v>-4.8018704753568901E-4</c:v>
                </c:pt>
                <c:pt idx="7485" formatCode="General">
                  <c:v>-4.2274107488760498E-4</c:v>
                </c:pt>
                <c:pt idx="7486" formatCode="General">
                  <c:v>-4.3387495203542901E-4</c:v>
                </c:pt>
                <c:pt idx="7487" formatCode="General">
                  <c:v>-4.8656294389539902E-4</c:v>
                </c:pt>
                <c:pt idx="7488" formatCode="General">
                  <c:v>-4.4652582992181798E-4</c:v>
                </c:pt>
                <c:pt idx="7489" formatCode="General">
                  <c:v>-4.55597164075601E-4</c:v>
                </c:pt>
                <c:pt idx="7490" formatCode="General">
                  <c:v>-4.5638180341971298E-4</c:v>
                </c:pt>
                <c:pt idx="7491" formatCode="General">
                  <c:v>-4.6086905480685299E-4</c:v>
                </c:pt>
                <c:pt idx="7492" formatCode="General">
                  <c:v>-4.6578575022297502E-4</c:v>
                </c:pt>
                <c:pt idx="7493" formatCode="General">
                  <c:v>-4.2176547868731803E-4</c:v>
                </c:pt>
                <c:pt idx="7494" formatCode="General">
                  <c:v>-4.7918326476914698E-4</c:v>
                </c:pt>
                <c:pt idx="7495" formatCode="General">
                  <c:v>-4.4822893835921201E-4</c:v>
                </c:pt>
                <c:pt idx="7496" formatCode="General">
                  <c:v>-4.4097980137856603E-4</c:v>
                </c:pt>
                <c:pt idx="7497" formatCode="General">
                  <c:v>-4.0756361682834703E-4</c:v>
                </c:pt>
                <c:pt idx="7498" formatCode="General">
                  <c:v>-4.7083256629799002E-4</c:v>
                </c:pt>
                <c:pt idx="7499" formatCode="General">
                  <c:v>-4.37718361190395E-4</c:v>
                </c:pt>
                <c:pt idx="7500" formatCode="General">
                  <c:v>-4.5097385188853901E-4</c:v>
                </c:pt>
                <c:pt idx="7501" formatCode="General">
                  <c:v>-4.6669241906329898E-4</c:v>
                </c:pt>
                <c:pt idx="7502" formatCode="General">
                  <c:v>-4.2113585504171099E-4</c:v>
                </c:pt>
                <c:pt idx="7503" formatCode="General">
                  <c:v>-4.1239633952105102E-4</c:v>
                </c:pt>
                <c:pt idx="7504" formatCode="General">
                  <c:v>-4.5970897879662001E-4</c:v>
                </c:pt>
                <c:pt idx="7505" formatCode="General">
                  <c:v>-4.42326019323428E-4</c:v>
                </c:pt>
                <c:pt idx="7506" formatCode="General">
                  <c:v>-4.6971051887913099E-4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85C-45A5-AB0E-2AFC830AC175}"/>
            </c:ext>
          </c:extLst>
        </c:ser>
        <c:ser>
          <c:idx val="4"/>
          <c:order val="4"/>
          <c:tx>
            <c:v>down PARALLEL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FF"/>
              </a:solidFill>
              <a:ln w="9525">
                <a:solidFill>
                  <a:srgbClr val="FF00FF"/>
                </a:solidFill>
              </a:ln>
              <a:effectLst/>
            </c:spPr>
          </c:marker>
          <c:xVal>
            <c:numRef>
              <c:f>'[manParal_Aries_Nb3Sn_Nb_Cu(SUBU2)DL_11_02_19.xlsx]data_Loop'!$Z$13:$Z$1948</c:f>
              <c:numCache>
                <c:formatCode>General</c:formatCode>
                <c:ptCount val="1936"/>
                <c:pt idx="0">
                  <c:v>15000.0498046875</c:v>
                </c:pt>
                <c:pt idx="1">
                  <c:v>14999.909667968701</c:v>
                </c:pt>
                <c:pt idx="2">
                  <c:v>14995.28125</c:v>
                </c:pt>
                <c:pt idx="3">
                  <c:v>14983.568359375</c:v>
                </c:pt>
                <c:pt idx="4">
                  <c:v>14969.4560546875</c:v>
                </c:pt>
                <c:pt idx="5">
                  <c:v>14955.555175781299</c:v>
                </c:pt>
                <c:pt idx="6">
                  <c:v>14940.637207031299</c:v>
                </c:pt>
                <c:pt idx="7">
                  <c:v>14925.4521484375</c:v>
                </c:pt>
                <c:pt idx="8">
                  <c:v>14910.916503906201</c:v>
                </c:pt>
                <c:pt idx="9">
                  <c:v>14895.538574218701</c:v>
                </c:pt>
                <c:pt idx="10">
                  <c:v>14880.4619140625</c:v>
                </c:pt>
                <c:pt idx="11">
                  <c:v>14865.9130859375</c:v>
                </c:pt>
                <c:pt idx="12">
                  <c:v>14850.396484375</c:v>
                </c:pt>
                <c:pt idx="13">
                  <c:v>14835.269042968701</c:v>
                </c:pt>
                <c:pt idx="14">
                  <c:v>14820.80859375</c:v>
                </c:pt>
                <c:pt idx="15">
                  <c:v>14805.606933593799</c:v>
                </c:pt>
                <c:pt idx="16">
                  <c:v>14790.441894531299</c:v>
                </c:pt>
                <c:pt idx="17">
                  <c:v>14775.453125</c:v>
                </c:pt>
                <c:pt idx="18">
                  <c:v>14759.7861328125</c:v>
                </c:pt>
                <c:pt idx="19">
                  <c:v>14744.15625</c:v>
                </c:pt>
                <c:pt idx="20">
                  <c:v>14730.09765625</c:v>
                </c:pt>
                <c:pt idx="21">
                  <c:v>14715.737792968701</c:v>
                </c:pt>
                <c:pt idx="22">
                  <c:v>14700.4599609375</c:v>
                </c:pt>
                <c:pt idx="23">
                  <c:v>14685.961425781299</c:v>
                </c:pt>
                <c:pt idx="24">
                  <c:v>14671.174316406201</c:v>
                </c:pt>
                <c:pt idx="25">
                  <c:v>14656.3623046875</c:v>
                </c:pt>
                <c:pt idx="26">
                  <c:v>14641.1591796875</c:v>
                </c:pt>
                <c:pt idx="27">
                  <c:v>14626.0068359375</c:v>
                </c:pt>
                <c:pt idx="28">
                  <c:v>14611.056640625</c:v>
                </c:pt>
                <c:pt idx="29">
                  <c:v>14595.8291015625</c:v>
                </c:pt>
                <c:pt idx="30">
                  <c:v>14581.40625</c:v>
                </c:pt>
                <c:pt idx="31">
                  <c:v>14566.6943359375</c:v>
                </c:pt>
                <c:pt idx="32">
                  <c:v>14551.504394531299</c:v>
                </c:pt>
                <c:pt idx="33">
                  <c:v>14536.552734375</c:v>
                </c:pt>
                <c:pt idx="34">
                  <c:v>14521.8408203125</c:v>
                </c:pt>
                <c:pt idx="35">
                  <c:v>14507.028808593799</c:v>
                </c:pt>
                <c:pt idx="36">
                  <c:v>14491.649902343799</c:v>
                </c:pt>
                <c:pt idx="37">
                  <c:v>14476.598144531299</c:v>
                </c:pt>
                <c:pt idx="38">
                  <c:v>14461.320800781299</c:v>
                </c:pt>
                <c:pt idx="39">
                  <c:v>14446.559082031299</c:v>
                </c:pt>
                <c:pt idx="40">
                  <c:v>14432.0478515625</c:v>
                </c:pt>
                <c:pt idx="41">
                  <c:v>14417.109375</c:v>
                </c:pt>
                <c:pt idx="42">
                  <c:v>14401.970214843799</c:v>
                </c:pt>
                <c:pt idx="43">
                  <c:v>14386.440917968799</c:v>
                </c:pt>
                <c:pt idx="44">
                  <c:v>14371.955078125</c:v>
                </c:pt>
                <c:pt idx="45">
                  <c:v>14357.317871093799</c:v>
                </c:pt>
                <c:pt idx="46">
                  <c:v>14341.9267578125</c:v>
                </c:pt>
                <c:pt idx="47">
                  <c:v>14326.774902343701</c:v>
                </c:pt>
                <c:pt idx="48">
                  <c:v>14311.7109375</c:v>
                </c:pt>
                <c:pt idx="49">
                  <c:v>14296.72265625</c:v>
                </c:pt>
                <c:pt idx="50">
                  <c:v>14282.2119140625</c:v>
                </c:pt>
                <c:pt idx="51">
                  <c:v>14267.474121093799</c:v>
                </c:pt>
                <c:pt idx="52">
                  <c:v>14252.3466796875</c:v>
                </c:pt>
                <c:pt idx="53">
                  <c:v>14237.2958984375</c:v>
                </c:pt>
                <c:pt idx="54">
                  <c:v>14221.98046875</c:v>
                </c:pt>
                <c:pt idx="55">
                  <c:v>14207.1669921875</c:v>
                </c:pt>
                <c:pt idx="56">
                  <c:v>14192.8203125</c:v>
                </c:pt>
                <c:pt idx="57">
                  <c:v>14177.70703125</c:v>
                </c:pt>
                <c:pt idx="58">
                  <c:v>14161.372558593799</c:v>
                </c:pt>
                <c:pt idx="59">
                  <c:v>14146.006347656299</c:v>
                </c:pt>
                <c:pt idx="60">
                  <c:v>14132.174316406201</c:v>
                </c:pt>
                <c:pt idx="61">
                  <c:v>14117.2607421875</c:v>
                </c:pt>
                <c:pt idx="62">
                  <c:v>14102.2724609375</c:v>
                </c:pt>
                <c:pt idx="63">
                  <c:v>14087.636230468701</c:v>
                </c:pt>
                <c:pt idx="64">
                  <c:v>14072.031738281201</c:v>
                </c:pt>
                <c:pt idx="65">
                  <c:v>14057.181640625</c:v>
                </c:pt>
                <c:pt idx="66">
                  <c:v>14042.821777343701</c:v>
                </c:pt>
                <c:pt idx="67">
                  <c:v>14027.857421875</c:v>
                </c:pt>
                <c:pt idx="68">
                  <c:v>14013.057128906201</c:v>
                </c:pt>
                <c:pt idx="69">
                  <c:v>13998.08203125</c:v>
                </c:pt>
                <c:pt idx="70">
                  <c:v>13982.9296875</c:v>
                </c:pt>
                <c:pt idx="71">
                  <c:v>13967.211425781299</c:v>
                </c:pt>
                <c:pt idx="72">
                  <c:v>13952.5751953125</c:v>
                </c:pt>
                <c:pt idx="73">
                  <c:v>13938.4033203125</c:v>
                </c:pt>
                <c:pt idx="74">
                  <c:v>13923.46484375</c:v>
                </c:pt>
                <c:pt idx="75">
                  <c:v>13908.9169921875</c:v>
                </c:pt>
                <c:pt idx="76">
                  <c:v>13893.77734375</c:v>
                </c:pt>
                <c:pt idx="77">
                  <c:v>13878.411621093799</c:v>
                </c:pt>
                <c:pt idx="78">
                  <c:v>13863.800292968799</c:v>
                </c:pt>
                <c:pt idx="79">
                  <c:v>13849.0625</c:v>
                </c:pt>
                <c:pt idx="80">
                  <c:v>13833.9482421875</c:v>
                </c:pt>
                <c:pt idx="81">
                  <c:v>13818.935058593799</c:v>
                </c:pt>
                <c:pt idx="82">
                  <c:v>13803.6572265625</c:v>
                </c:pt>
                <c:pt idx="83">
                  <c:v>13788.54296875</c:v>
                </c:pt>
                <c:pt idx="84">
                  <c:v>13773.830566406201</c:v>
                </c:pt>
                <c:pt idx="85">
                  <c:v>13758.740722656299</c:v>
                </c:pt>
                <c:pt idx="86">
                  <c:v>13743.765136718799</c:v>
                </c:pt>
                <c:pt idx="87">
                  <c:v>13729.091308593799</c:v>
                </c:pt>
                <c:pt idx="88">
                  <c:v>13713.649902343701</c:v>
                </c:pt>
                <c:pt idx="89">
                  <c:v>13698.673339843799</c:v>
                </c:pt>
                <c:pt idx="90">
                  <c:v>13684.351074218701</c:v>
                </c:pt>
                <c:pt idx="91">
                  <c:v>13669.3876953125</c:v>
                </c:pt>
                <c:pt idx="92">
                  <c:v>13654.474121093799</c:v>
                </c:pt>
                <c:pt idx="93">
                  <c:v>13639.6240234375</c:v>
                </c:pt>
                <c:pt idx="94">
                  <c:v>13624.484863281201</c:v>
                </c:pt>
                <c:pt idx="95">
                  <c:v>13609.433105468701</c:v>
                </c:pt>
                <c:pt idx="96">
                  <c:v>13594.520019531299</c:v>
                </c:pt>
                <c:pt idx="97">
                  <c:v>13579.93359375</c:v>
                </c:pt>
                <c:pt idx="98">
                  <c:v>13564.781738281201</c:v>
                </c:pt>
                <c:pt idx="99">
                  <c:v>13549.44140625</c:v>
                </c:pt>
                <c:pt idx="100">
                  <c:v>13534.6787109375</c:v>
                </c:pt>
                <c:pt idx="101">
                  <c:v>13519.865722656299</c:v>
                </c:pt>
                <c:pt idx="102">
                  <c:v>13505.0537109375</c:v>
                </c:pt>
                <c:pt idx="103">
                  <c:v>13489.6884765625</c:v>
                </c:pt>
                <c:pt idx="104">
                  <c:v>13474.661621093799</c:v>
                </c:pt>
                <c:pt idx="105">
                  <c:v>13460.112792968799</c:v>
                </c:pt>
                <c:pt idx="106">
                  <c:v>13444.910644531299</c:v>
                </c:pt>
                <c:pt idx="107">
                  <c:v>13429.7080078125</c:v>
                </c:pt>
                <c:pt idx="108">
                  <c:v>13415.234863281201</c:v>
                </c:pt>
                <c:pt idx="109">
                  <c:v>13399.529785156201</c:v>
                </c:pt>
                <c:pt idx="110">
                  <c:v>13384.050292968799</c:v>
                </c:pt>
                <c:pt idx="111">
                  <c:v>13370.269042968799</c:v>
                </c:pt>
                <c:pt idx="112">
                  <c:v>13355.29296875</c:v>
                </c:pt>
                <c:pt idx="113">
                  <c:v>13340.278808593799</c:v>
                </c:pt>
                <c:pt idx="114">
                  <c:v>13325.21484375</c:v>
                </c:pt>
                <c:pt idx="115">
                  <c:v>13310.2138671875</c:v>
                </c:pt>
                <c:pt idx="116">
                  <c:v>13295.464355468701</c:v>
                </c:pt>
                <c:pt idx="117">
                  <c:v>13280.538574218701</c:v>
                </c:pt>
                <c:pt idx="118">
                  <c:v>13265.764160156201</c:v>
                </c:pt>
                <c:pt idx="119">
                  <c:v>13250.34765625</c:v>
                </c:pt>
                <c:pt idx="120">
                  <c:v>13234.9306640625</c:v>
                </c:pt>
                <c:pt idx="121">
                  <c:v>13219.678222656299</c:v>
                </c:pt>
                <c:pt idx="122">
                  <c:v>13204.841308593799</c:v>
                </c:pt>
                <c:pt idx="123">
                  <c:v>13190.519042968799</c:v>
                </c:pt>
                <c:pt idx="124">
                  <c:v>13176.233886718799</c:v>
                </c:pt>
                <c:pt idx="125">
                  <c:v>13160.8935546875</c:v>
                </c:pt>
                <c:pt idx="126">
                  <c:v>13145.540527343701</c:v>
                </c:pt>
                <c:pt idx="127">
                  <c:v>13130.791015625</c:v>
                </c:pt>
                <c:pt idx="128">
                  <c:v>13115.776855468701</c:v>
                </c:pt>
                <c:pt idx="129">
                  <c:v>13100.725097656299</c:v>
                </c:pt>
                <c:pt idx="130">
                  <c:v>13086.1640625</c:v>
                </c:pt>
                <c:pt idx="131">
                  <c:v>13070.923828125</c:v>
                </c:pt>
                <c:pt idx="132">
                  <c:v>13055.118652343701</c:v>
                </c:pt>
                <c:pt idx="133">
                  <c:v>13040.1923828125</c:v>
                </c:pt>
                <c:pt idx="134">
                  <c:v>13025.4169921875</c:v>
                </c:pt>
                <c:pt idx="135">
                  <c:v>13011.057128906201</c:v>
                </c:pt>
                <c:pt idx="136">
                  <c:v>12996.26953125</c:v>
                </c:pt>
                <c:pt idx="137">
                  <c:v>12981.029785156201</c:v>
                </c:pt>
                <c:pt idx="138">
                  <c:v>12965.538574218701</c:v>
                </c:pt>
                <c:pt idx="139">
                  <c:v>12950.159667968799</c:v>
                </c:pt>
                <c:pt idx="140">
                  <c:v>12934.869140625</c:v>
                </c:pt>
                <c:pt idx="141">
                  <c:v>12920.6103515625</c:v>
                </c:pt>
                <c:pt idx="142">
                  <c:v>12906.703125</c:v>
                </c:pt>
                <c:pt idx="143">
                  <c:v>12891.638671875</c:v>
                </c:pt>
                <c:pt idx="144">
                  <c:v>12876.7001953125</c:v>
                </c:pt>
                <c:pt idx="145">
                  <c:v>12861.950683593799</c:v>
                </c:pt>
                <c:pt idx="146">
                  <c:v>12846.1572265625</c:v>
                </c:pt>
                <c:pt idx="147">
                  <c:v>12831.093261718799</c:v>
                </c:pt>
                <c:pt idx="148">
                  <c:v>12817.224121093799</c:v>
                </c:pt>
                <c:pt idx="149">
                  <c:v>12801.883300781299</c:v>
                </c:pt>
                <c:pt idx="150">
                  <c:v>12786.265625</c:v>
                </c:pt>
                <c:pt idx="151">
                  <c:v>12771.754394531299</c:v>
                </c:pt>
                <c:pt idx="152">
                  <c:v>12756.3759765625</c:v>
                </c:pt>
                <c:pt idx="153">
                  <c:v>12740.583496093799</c:v>
                </c:pt>
                <c:pt idx="154">
                  <c:v>12726.550292968799</c:v>
                </c:pt>
                <c:pt idx="155">
                  <c:v>12712.4287109375</c:v>
                </c:pt>
                <c:pt idx="156">
                  <c:v>12697.3017578125</c:v>
                </c:pt>
                <c:pt idx="157">
                  <c:v>12682.1875</c:v>
                </c:pt>
                <c:pt idx="158">
                  <c:v>12667.3623046875</c:v>
                </c:pt>
                <c:pt idx="159">
                  <c:v>12652.474609375</c:v>
                </c:pt>
                <c:pt idx="160">
                  <c:v>12637.586425781299</c:v>
                </c:pt>
                <c:pt idx="161">
                  <c:v>12622.421386718799</c:v>
                </c:pt>
                <c:pt idx="162">
                  <c:v>12607.5087890625</c:v>
                </c:pt>
                <c:pt idx="163">
                  <c:v>12592.495605468701</c:v>
                </c:pt>
                <c:pt idx="164">
                  <c:v>12577.217285156201</c:v>
                </c:pt>
                <c:pt idx="165">
                  <c:v>12562.278808593799</c:v>
                </c:pt>
                <c:pt idx="166">
                  <c:v>12547.843261718799</c:v>
                </c:pt>
                <c:pt idx="167">
                  <c:v>12533.018066406201</c:v>
                </c:pt>
                <c:pt idx="168">
                  <c:v>12517.6650390625</c:v>
                </c:pt>
                <c:pt idx="169">
                  <c:v>12502.7763671875</c:v>
                </c:pt>
                <c:pt idx="170">
                  <c:v>12487.423339843799</c:v>
                </c:pt>
                <c:pt idx="171">
                  <c:v>12472.447753906201</c:v>
                </c:pt>
                <c:pt idx="172">
                  <c:v>12457.9365234375</c:v>
                </c:pt>
                <c:pt idx="173">
                  <c:v>12443.060546875</c:v>
                </c:pt>
                <c:pt idx="174">
                  <c:v>12427.896484375</c:v>
                </c:pt>
                <c:pt idx="175">
                  <c:v>12413.247558593799</c:v>
                </c:pt>
                <c:pt idx="176">
                  <c:v>12398.535644531299</c:v>
                </c:pt>
                <c:pt idx="177">
                  <c:v>12383.270019531299</c:v>
                </c:pt>
                <c:pt idx="178">
                  <c:v>12368.055175781299</c:v>
                </c:pt>
                <c:pt idx="179">
                  <c:v>12352.7021484375</c:v>
                </c:pt>
                <c:pt idx="180">
                  <c:v>12336.8955078125</c:v>
                </c:pt>
                <c:pt idx="181">
                  <c:v>12321.78125</c:v>
                </c:pt>
                <c:pt idx="182">
                  <c:v>12308.125488281201</c:v>
                </c:pt>
                <c:pt idx="183">
                  <c:v>12293.689941406201</c:v>
                </c:pt>
                <c:pt idx="184">
                  <c:v>12278.575683593799</c:v>
                </c:pt>
                <c:pt idx="185">
                  <c:v>12263.6376953125</c:v>
                </c:pt>
                <c:pt idx="186">
                  <c:v>12248.4482421875</c:v>
                </c:pt>
                <c:pt idx="187">
                  <c:v>12233.509765625</c:v>
                </c:pt>
                <c:pt idx="188">
                  <c:v>12219.036621093799</c:v>
                </c:pt>
                <c:pt idx="189">
                  <c:v>12204.399902343701</c:v>
                </c:pt>
                <c:pt idx="190">
                  <c:v>12189.3232421875</c:v>
                </c:pt>
                <c:pt idx="191">
                  <c:v>12174.0205078125</c:v>
                </c:pt>
                <c:pt idx="192">
                  <c:v>12158.880859375</c:v>
                </c:pt>
                <c:pt idx="193">
                  <c:v>12144.005371093799</c:v>
                </c:pt>
                <c:pt idx="194">
                  <c:v>12129.029296875</c:v>
                </c:pt>
                <c:pt idx="195">
                  <c:v>12113.9521484375</c:v>
                </c:pt>
                <c:pt idx="196">
                  <c:v>12099.189941406201</c:v>
                </c:pt>
                <c:pt idx="197">
                  <c:v>12083.925292968799</c:v>
                </c:pt>
                <c:pt idx="198">
                  <c:v>12068.999511718799</c:v>
                </c:pt>
                <c:pt idx="199">
                  <c:v>12054.563964843799</c:v>
                </c:pt>
                <c:pt idx="200">
                  <c:v>12038.921386718799</c:v>
                </c:pt>
                <c:pt idx="201">
                  <c:v>12023.907714843799</c:v>
                </c:pt>
                <c:pt idx="202">
                  <c:v>12009.560058593799</c:v>
                </c:pt>
                <c:pt idx="203">
                  <c:v>11994.470703125</c:v>
                </c:pt>
                <c:pt idx="204">
                  <c:v>11979.419921875</c:v>
                </c:pt>
                <c:pt idx="205">
                  <c:v>11964.645019531299</c:v>
                </c:pt>
                <c:pt idx="206">
                  <c:v>11949.2939453125</c:v>
                </c:pt>
                <c:pt idx="207">
                  <c:v>11934.220214843799</c:v>
                </c:pt>
                <c:pt idx="208">
                  <c:v>11919.709472656299</c:v>
                </c:pt>
                <c:pt idx="209">
                  <c:v>11904.142089843799</c:v>
                </c:pt>
                <c:pt idx="210">
                  <c:v>11888.901855468701</c:v>
                </c:pt>
                <c:pt idx="211">
                  <c:v>11874.6298828125</c:v>
                </c:pt>
                <c:pt idx="212">
                  <c:v>11859.478027343701</c:v>
                </c:pt>
                <c:pt idx="213">
                  <c:v>11843.559082031201</c:v>
                </c:pt>
                <c:pt idx="214">
                  <c:v>11829.0986328125</c:v>
                </c:pt>
                <c:pt idx="215">
                  <c:v>11814.323730468701</c:v>
                </c:pt>
                <c:pt idx="216">
                  <c:v>11799.045410156201</c:v>
                </c:pt>
                <c:pt idx="217">
                  <c:v>11784.6728515625</c:v>
                </c:pt>
                <c:pt idx="218">
                  <c:v>11769.9609375</c:v>
                </c:pt>
                <c:pt idx="219">
                  <c:v>11754.595214843799</c:v>
                </c:pt>
                <c:pt idx="220">
                  <c:v>11739.732421875</c:v>
                </c:pt>
                <c:pt idx="221">
                  <c:v>11725.322265625</c:v>
                </c:pt>
                <c:pt idx="222">
                  <c:v>11710.031738281201</c:v>
                </c:pt>
                <c:pt idx="223">
                  <c:v>11695.0810546875</c:v>
                </c:pt>
                <c:pt idx="224">
                  <c:v>11680.432128906201</c:v>
                </c:pt>
                <c:pt idx="225">
                  <c:v>11665.2294921875</c:v>
                </c:pt>
                <c:pt idx="226">
                  <c:v>11650.052246093799</c:v>
                </c:pt>
                <c:pt idx="227">
                  <c:v>11635.251953125</c:v>
                </c:pt>
                <c:pt idx="228">
                  <c:v>11620.326171875</c:v>
                </c:pt>
                <c:pt idx="229">
                  <c:v>11605.174316406201</c:v>
                </c:pt>
                <c:pt idx="230">
                  <c:v>11590.2109375</c:v>
                </c:pt>
                <c:pt idx="231">
                  <c:v>11575.322753906201</c:v>
                </c:pt>
                <c:pt idx="232">
                  <c:v>11560.3720703125</c:v>
                </c:pt>
                <c:pt idx="233">
                  <c:v>11545.3583984375</c:v>
                </c:pt>
                <c:pt idx="234">
                  <c:v>11530.1806640625</c:v>
                </c:pt>
                <c:pt idx="235">
                  <c:v>11515.229980468799</c:v>
                </c:pt>
                <c:pt idx="236">
                  <c:v>11500.329589843799</c:v>
                </c:pt>
                <c:pt idx="237">
                  <c:v>11485.076660156201</c:v>
                </c:pt>
                <c:pt idx="238">
                  <c:v>11470.1630859375</c:v>
                </c:pt>
                <c:pt idx="239">
                  <c:v>11455.011230468799</c:v>
                </c:pt>
                <c:pt idx="240">
                  <c:v>11439.645996093799</c:v>
                </c:pt>
                <c:pt idx="241">
                  <c:v>11424.267578125</c:v>
                </c:pt>
                <c:pt idx="242">
                  <c:v>11408.7001953125</c:v>
                </c:pt>
                <c:pt idx="243">
                  <c:v>11394.013183593799</c:v>
                </c:pt>
                <c:pt idx="244">
                  <c:v>11378.798339843799</c:v>
                </c:pt>
                <c:pt idx="245">
                  <c:v>11363.395019531201</c:v>
                </c:pt>
                <c:pt idx="246">
                  <c:v>11349.349121093799</c:v>
                </c:pt>
                <c:pt idx="247">
                  <c:v>11335.215332031201</c:v>
                </c:pt>
                <c:pt idx="248">
                  <c:v>11320.353027343799</c:v>
                </c:pt>
                <c:pt idx="249">
                  <c:v>11305.3388671875</c:v>
                </c:pt>
                <c:pt idx="250">
                  <c:v>11290.2490234375</c:v>
                </c:pt>
                <c:pt idx="251">
                  <c:v>11274.833496093799</c:v>
                </c:pt>
                <c:pt idx="252">
                  <c:v>11259.6689453125</c:v>
                </c:pt>
                <c:pt idx="253">
                  <c:v>11244.931640625</c:v>
                </c:pt>
                <c:pt idx="254">
                  <c:v>11229.540527343799</c:v>
                </c:pt>
                <c:pt idx="255">
                  <c:v>11214.5263671875</c:v>
                </c:pt>
                <c:pt idx="256">
                  <c:v>11200.191894531201</c:v>
                </c:pt>
                <c:pt idx="257">
                  <c:v>11185.492675781299</c:v>
                </c:pt>
                <c:pt idx="258">
                  <c:v>11170.126953125</c:v>
                </c:pt>
                <c:pt idx="259">
                  <c:v>11154.346191406201</c:v>
                </c:pt>
                <c:pt idx="260">
                  <c:v>11138.3515625</c:v>
                </c:pt>
                <c:pt idx="261">
                  <c:v>11124.0166015625</c:v>
                </c:pt>
                <c:pt idx="262">
                  <c:v>11109.2919921875</c:v>
                </c:pt>
                <c:pt idx="263">
                  <c:v>11093.310058593799</c:v>
                </c:pt>
                <c:pt idx="264">
                  <c:v>11079.075683593799</c:v>
                </c:pt>
                <c:pt idx="265">
                  <c:v>11064.6904296875</c:v>
                </c:pt>
                <c:pt idx="266">
                  <c:v>11050.142089843799</c:v>
                </c:pt>
                <c:pt idx="267">
                  <c:v>11035.254394531201</c:v>
                </c:pt>
                <c:pt idx="268">
                  <c:v>11020.114746093799</c:v>
                </c:pt>
                <c:pt idx="269">
                  <c:v>11005.201660156201</c:v>
                </c:pt>
                <c:pt idx="270">
                  <c:v>10990.3388671875</c:v>
                </c:pt>
                <c:pt idx="271">
                  <c:v>10975.525878906201</c:v>
                </c:pt>
                <c:pt idx="272">
                  <c:v>10959.64453125</c:v>
                </c:pt>
                <c:pt idx="273">
                  <c:v>10944.7568359375</c:v>
                </c:pt>
                <c:pt idx="274">
                  <c:v>10929.906738281299</c:v>
                </c:pt>
                <c:pt idx="275">
                  <c:v>10913.735839843799</c:v>
                </c:pt>
                <c:pt idx="276">
                  <c:v>10899.463378906201</c:v>
                </c:pt>
                <c:pt idx="277">
                  <c:v>10885.015625</c:v>
                </c:pt>
                <c:pt idx="278">
                  <c:v>10869.260253906201</c:v>
                </c:pt>
                <c:pt idx="279">
                  <c:v>10854.460449218701</c:v>
                </c:pt>
                <c:pt idx="280">
                  <c:v>10840.263671875</c:v>
                </c:pt>
                <c:pt idx="281">
                  <c:v>10825.626953125</c:v>
                </c:pt>
                <c:pt idx="282">
                  <c:v>10809.959472656201</c:v>
                </c:pt>
                <c:pt idx="283">
                  <c:v>10795.222167968799</c:v>
                </c:pt>
                <c:pt idx="284">
                  <c:v>10780.8876953125</c:v>
                </c:pt>
                <c:pt idx="285">
                  <c:v>10765.434082031201</c:v>
                </c:pt>
                <c:pt idx="286">
                  <c:v>10750.4072265625</c:v>
                </c:pt>
                <c:pt idx="287">
                  <c:v>10735.720214843799</c:v>
                </c:pt>
                <c:pt idx="288">
                  <c:v>10720.5810546875</c:v>
                </c:pt>
                <c:pt idx="289">
                  <c:v>10705.1396484375</c:v>
                </c:pt>
                <c:pt idx="290">
                  <c:v>10690.364746093799</c:v>
                </c:pt>
                <c:pt idx="291">
                  <c:v>10675.8037109375</c:v>
                </c:pt>
                <c:pt idx="292">
                  <c:v>10660.123535156201</c:v>
                </c:pt>
                <c:pt idx="293">
                  <c:v>10645.248046875</c:v>
                </c:pt>
                <c:pt idx="294">
                  <c:v>10630.837890625</c:v>
                </c:pt>
                <c:pt idx="295">
                  <c:v>10615.773925781299</c:v>
                </c:pt>
                <c:pt idx="296">
                  <c:v>10600.936035156201</c:v>
                </c:pt>
                <c:pt idx="297">
                  <c:v>10585.4443359375</c:v>
                </c:pt>
                <c:pt idx="298">
                  <c:v>10570.367675781299</c:v>
                </c:pt>
                <c:pt idx="299">
                  <c:v>10555.9072265625</c:v>
                </c:pt>
                <c:pt idx="300">
                  <c:v>10540.817871093799</c:v>
                </c:pt>
                <c:pt idx="301">
                  <c:v>10525.46484375</c:v>
                </c:pt>
                <c:pt idx="302">
                  <c:v>10510.225097656201</c:v>
                </c:pt>
                <c:pt idx="303">
                  <c:v>10495.186035156201</c:v>
                </c:pt>
                <c:pt idx="304">
                  <c:v>10479.706542968799</c:v>
                </c:pt>
                <c:pt idx="305">
                  <c:v>10465.044921875</c:v>
                </c:pt>
                <c:pt idx="306">
                  <c:v>10450.723144531201</c:v>
                </c:pt>
                <c:pt idx="307">
                  <c:v>10435.470214843799</c:v>
                </c:pt>
                <c:pt idx="308">
                  <c:v>10420.6826171875</c:v>
                </c:pt>
                <c:pt idx="309">
                  <c:v>10405.530761718701</c:v>
                </c:pt>
                <c:pt idx="310">
                  <c:v>10390.416503906201</c:v>
                </c:pt>
                <c:pt idx="311">
                  <c:v>10375.515625</c:v>
                </c:pt>
                <c:pt idx="312">
                  <c:v>10360.388671875</c:v>
                </c:pt>
                <c:pt idx="313">
                  <c:v>10345.0859375</c:v>
                </c:pt>
                <c:pt idx="314">
                  <c:v>10330.537597656201</c:v>
                </c:pt>
                <c:pt idx="315">
                  <c:v>10316.2275390625</c:v>
                </c:pt>
                <c:pt idx="316">
                  <c:v>10300.9619140625</c:v>
                </c:pt>
                <c:pt idx="317">
                  <c:v>10285.382324218701</c:v>
                </c:pt>
                <c:pt idx="318">
                  <c:v>10269.3623046875</c:v>
                </c:pt>
                <c:pt idx="319">
                  <c:v>10254.763671875</c:v>
                </c:pt>
                <c:pt idx="320">
                  <c:v>10240.982421875</c:v>
                </c:pt>
                <c:pt idx="321">
                  <c:v>10226.106933593799</c:v>
                </c:pt>
                <c:pt idx="322">
                  <c:v>10210.816894531201</c:v>
                </c:pt>
                <c:pt idx="323">
                  <c:v>10196.017089843799</c:v>
                </c:pt>
                <c:pt idx="324">
                  <c:v>10180.550292968799</c:v>
                </c:pt>
                <c:pt idx="325">
                  <c:v>10164.630859375</c:v>
                </c:pt>
                <c:pt idx="326">
                  <c:v>10150.509765625</c:v>
                </c:pt>
                <c:pt idx="327">
                  <c:v>10136.023925781299</c:v>
                </c:pt>
                <c:pt idx="328">
                  <c:v>10120.45703125</c:v>
                </c:pt>
                <c:pt idx="329">
                  <c:v>10105.3935546875</c:v>
                </c:pt>
                <c:pt idx="330">
                  <c:v>10091.046386718701</c:v>
                </c:pt>
                <c:pt idx="331">
                  <c:v>10076.296386718701</c:v>
                </c:pt>
                <c:pt idx="332">
                  <c:v>10061.005859375</c:v>
                </c:pt>
                <c:pt idx="333">
                  <c:v>10046.230957031201</c:v>
                </c:pt>
                <c:pt idx="334">
                  <c:v>10031.292480468799</c:v>
                </c:pt>
                <c:pt idx="335">
                  <c:v>10015.562011718701</c:v>
                </c:pt>
                <c:pt idx="336">
                  <c:v>9999.9951171875</c:v>
                </c:pt>
                <c:pt idx="337">
                  <c:v>9984.91845703125</c:v>
                </c:pt>
                <c:pt idx="338">
                  <c:v>9970.57080078125</c:v>
                </c:pt>
                <c:pt idx="339">
                  <c:v>9956.51220703125</c:v>
                </c:pt>
                <c:pt idx="340">
                  <c:v>9941.3349609375</c:v>
                </c:pt>
                <c:pt idx="341">
                  <c:v>9925.71826171875</c:v>
                </c:pt>
                <c:pt idx="342">
                  <c:v>9910.365234375</c:v>
                </c:pt>
                <c:pt idx="343">
                  <c:v>9895.1123046875</c:v>
                </c:pt>
                <c:pt idx="344">
                  <c:v>9880.5888671875</c:v>
                </c:pt>
                <c:pt idx="345">
                  <c:v>9866.12841796875</c:v>
                </c:pt>
                <c:pt idx="346">
                  <c:v>9850.88818359375</c:v>
                </c:pt>
                <c:pt idx="347">
                  <c:v>9835.4091796875</c:v>
                </c:pt>
                <c:pt idx="348">
                  <c:v>9820.408203125</c:v>
                </c:pt>
                <c:pt idx="349">
                  <c:v>9806.0986328125</c:v>
                </c:pt>
                <c:pt idx="350">
                  <c:v>9791.361328125</c:v>
                </c:pt>
                <c:pt idx="351">
                  <c:v>9776.18408203125</c:v>
                </c:pt>
                <c:pt idx="352">
                  <c:v>9761.17041015625</c:v>
                </c:pt>
                <c:pt idx="353">
                  <c:v>9746.5966796875</c:v>
                </c:pt>
                <c:pt idx="354">
                  <c:v>9731.90966796875</c:v>
                </c:pt>
                <c:pt idx="355">
                  <c:v>9716.65673828125</c:v>
                </c:pt>
                <c:pt idx="356">
                  <c:v>9701.65576171875</c:v>
                </c:pt>
                <c:pt idx="357">
                  <c:v>9686.42822265625</c:v>
                </c:pt>
                <c:pt idx="358">
                  <c:v>9671.3388671875</c:v>
                </c:pt>
                <c:pt idx="359">
                  <c:v>9656.89111328125</c:v>
                </c:pt>
                <c:pt idx="360">
                  <c:v>9641.7138671875</c:v>
                </c:pt>
                <c:pt idx="361">
                  <c:v>9626.23486328125</c:v>
                </c:pt>
                <c:pt idx="362">
                  <c:v>9611.3720703125</c:v>
                </c:pt>
                <c:pt idx="363">
                  <c:v>9596.78564453125</c:v>
                </c:pt>
                <c:pt idx="364">
                  <c:v>9581.595703125</c:v>
                </c:pt>
                <c:pt idx="365">
                  <c:v>9566.65771484375</c:v>
                </c:pt>
                <c:pt idx="366">
                  <c:v>9551.8076171875</c:v>
                </c:pt>
                <c:pt idx="367">
                  <c:v>9536.5927734375</c:v>
                </c:pt>
                <c:pt idx="368">
                  <c:v>9521.08837890625</c:v>
                </c:pt>
                <c:pt idx="369">
                  <c:v>9505.54638671875</c:v>
                </c:pt>
                <c:pt idx="370">
                  <c:v>9490.92236328125</c:v>
                </c:pt>
                <c:pt idx="371">
                  <c:v>9476.46142578125</c:v>
                </c:pt>
                <c:pt idx="372">
                  <c:v>9461.44775390625</c:v>
                </c:pt>
                <c:pt idx="373">
                  <c:v>9446.59765625</c:v>
                </c:pt>
                <c:pt idx="374">
                  <c:v>9431.03076171875</c:v>
                </c:pt>
                <c:pt idx="375">
                  <c:v>9415.4130859375</c:v>
                </c:pt>
                <c:pt idx="376">
                  <c:v>9400.61279296875</c:v>
                </c:pt>
                <c:pt idx="377">
                  <c:v>9386.265625</c:v>
                </c:pt>
                <c:pt idx="378">
                  <c:v>9372.04443359375</c:v>
                </c:pt>
                <c:pt idx="379">
                  <c:v>9356.72900390625</c:v>
                </c:pt>
                <c:pt idx="380">
                  <c:v>9341.63916015625</c:v>
                </c:pt>
                <c:pt idx="381">
                  <c:v>9325.49365234375</c:v>
                </c:pt>
                <c:pt idx="382">
                  <c:v>9310.31640625</c:v>
                </c:pt>
                <c:pt idx="383">
                  <c:v>9296.1953125</c:v>
                </c:pt>
                <c:pt idx="384">
                  <c:v>9281.1064453125</c:v>
                </c:pt>
                <c:pt idx="385">
                  <c:v>9266.595703125</c:v>
                </c:pt>
                <c:pt idx="386">
                  <c:v>9251.84619140625</c:v>
                </c:pt>
                <c:pt idx="387">
                  <c:v>9236.49267578125</c:v>
                </c:pt>
                <c:pt idx="388">
                  <c:v>9221.50390625</c:v>
                </c:pt>
                <c:pt idx="389">
                  <c:v>9206.2890625</c:v>
                </c:pt>
                <c:pt idx="390">
                  <c:v>9190.57080078125</c:v>
                </c:pt>
                <c:pt idx="391">
                  <c:v>9175.74560546875</c:v>
                </c:pt>
                <c:pt idx="392">
                  <c:v>9161.33544921875</c:v>
                </c:pt>
                <c:pt idx="393">
                  <c:v>9146.0703125</c:v>
                </c:pt>
                <c:pt idx="394">
                  <c:v>9131.0439453125</c:v>
                </c:pt>
                <c:pt idx="395">
                  <c:v>9116.9482421875</c:v>
                </c:pt>
                <c:pt idx="396">
                  <c:v>9102.2236328125</c:v>
                </c:pt>
                <c:pt idx="397">
                  <c:v>9086.1787109375</c:v>
                </c:pt>
                <c:pt idx="398">
                  <c:v>9070.9638671875</c:v>
                </c:pt>
                <c:pt idx="399">
                  <c:v>9056.77978515625</c:v>
                </c:pt>
                <c:pt idx="400">
                  <c:v>9041.4140625</c:v>
                </c:pt>
                <c:pt idx="401">
                  <c:v>9026.65185546875</c:v>
                </c:pt>
                <c:pt idx="402">
                  <c:v>9012.20361328125</c:v>
                </c:pt>
                <c:pt idx="403">
                  <c:v>8996.7998046875</c:v>
                </c:pt>
                <c:pt idx="404">
                  <c:v>8981.92431640625</c:v>
                </c:pt>
                <c:pt idx="405">
                  <c:v>8966.8857421875</c:v>
                </c:pt>
                <c:pt idx="406">
                  <c:v>8951.4697265625</c:v>
                </c:pt>
                <c:pt idx="407">
                  <c:v>8936.7578125</c:v>
                </c:pt>
                <c:pt idx="408">
                  <c:v>8921.99560546875</c:v>
                </c:pt>
                <c:pt idx="409">
                  <c:v>8906.591796875</c:v>
                </c:pt>
                <c:pt idx="410">
                  <c:v>8891.578125</c:v>
                </c:pt>
                <c:pt idx="411">
                  <c:v>8876.52685546875</c:v>
                </c:pt>
                <c:pt idx="412">
                  <c:v>8861.19873046875</c:v>
                </c:pt>
                <c:pt idx="413">
                  <c:v>8846.80078125</c:v>
                </c:pt>
                <c:pt idx="414">
                  <c:v>8832.32763671875</c:v>
                </c:pt>
                <c:pt idx="415">
                  <c:v>8817.12548828125</c:v>
                </c:pt>
                <c:pt idx="416">
                  <c:v>8801.79736328125</c:v>
                </c:pt>
                <c:pt idx="417">
                  <c:v>8786.380859375</c:v>
                </c:pt>
                <c:pt idx="418">
                  <c:v>8771.3544921875</c:v>
                </c:pt>
                <c:pt idx="419">
                  <c:v>8757.158203125</c:v>
                </c:pt>
                <c:pt idx="420">
                  <c:v>8742.14453125</c:v>
                </c:pt>
                <c:pt idx="421">
                  <c:v>8726.77880859375</c:v>
                </c:pt>
                <c:pt idx="422">
                  <c:v>8711.94091796875</c:v>
                </c:pt>
                <c:pt idx="423">
                  <c:v>8697.3544921875</c:v>
                </c:pt>
                <c:pt idx="424">
                  <c:v>8682.7177734375</c:v>
                </c:pt>
                <c:pt idx="425">
                  <c:v>8667.54052734375</c:v>
                </c:pt>
                <c:pt idx="426">
                  <c:v>8652.564453125</c:v>
                </c:pt>
                <c:pt idx="427">
                  <c:v>8637.5126953125</c:v>
                </c:pt>
                <c:pt idx="428">
                  <c:v>8622.34814453125</c:v>
                </c:pt>
                <c:pt idx="429">
                  <c:v>8607.234375</c:v>
                </c:pt>
                <c:pt idx="430">
                  <c:v>8592.04443359375</c:v>
                </c:pt>
                <c:pt idx="431">
                  <c:v>8577.06787109375</c:v>
                </c:pt>
                <c:pt idx="432">
                  <c:v>8561.9912109375</c:v>
                </c:pt>
                <c:pt idx="433">
                  <c:v>8547.06591796875</c:v>
                </c:pt>
                <c:pt idx="434">
                  <c:v>8532.12744140625</c:v>
                </c:pt>
                <c:pt idx="435">
                  <c:v>8517.33935546875</c:v>
                </c:pt>
                <c:pt idx="436">
                  <c:v>8502.36376953125</c:v>
                </c:pt>
                <c:pt idx="437">
                  <c:v>8487.48876953125</c:v>
                </c:pt>
                <c:pt idx="438">
                  <c:v>8472.76416015625</c:v>
                </c:pt>
                <c:pt idx="439">
                  <c:v>8457.51123046875</c:v>
                </c:pt>
                <c:pt idx="440">
                  <c:v>8442.57275390625</c:v>
                </c:pt>
                <c:pt idx="441">
                  <c:v>8427.697265625</c:v>
                </c:pt>
                <c:pt idx="442">
                  <c:v>8411.275390625</c:v>
                </c:pt>
                <c:pt idx="443">
                  <c:v>8396.2490234375</c:v>
                </c:pt>
                <c:pt idx="444">
                  <c:v>8382.79443359375</c:v>
                </c:pt>
                <c:pt idx="445">
                  <c:v>8366.95068359375</c:v>
                </c:pt>
                <c:pt idx="446">
                  <c:v>8351.5341796875</c:v>
                </c:pt>
                <c:pt idx="447">
                  <c:v>8337.40087890625</c:v>
                </c:pt>
                <c:pt idx="448">
                  <c:v>8322.48779296875</c:v>
                </c:pt>
                <c:pt idx="449">
                  <c:v>8307.26025390625</c:v>
                </c:pt>
                <c:pt idx="450">
                  <c:v>8292.5986328125</c:v>
                </c:pt>
                <c:pt idx="451">
                  <c:v>8277.7734375</c:v>
                </c:pt>
                <c:pt idx="452">
                  <c:v>8261.85400390625</c:v>
                </c:pt>
                <c:pt idx="453">
                  <c:v>8247.22998046875</c:v>
                </c:pt>
                <c:pt idx="454">
                  <c:v>8232.505859375</c:v>
                </c:pt>
                <c:pt idx="455">
                  <c:v>8216.10888671875</c:v>
                </c:pt>
                <c:pt idx="456">
                  <c:v>8201.7109375</c:v>
                </c:pt>
                <c:pt idx="457">
                  <c:v>8187.6403808593795</c:v>
                </c:pt>
                <c:pt idx="458">
                  <c:v>8171.884765625</c:v>
                </c:pt>
                <c:pt idx="459">
                  <c:v>8157.2102050781205</c:v>
                </c:pt>
                <c:pt idx="460">
                  <c:v>8142.37255859375</c:v>
                </c:pt>
                <c:pt idx="461">
                  <c:v>8126.1520996093705</c:v>
                </c:pt>
                <c:pt idx="462">
                  <c:v>8111.8173828125</c:v>
                </c:pt>
                <c:pt idx="463">
                  <c:v>8097.8342285156205</c:v>
                </c:pt>
                <c:pt idx="464">
                  <c:v>8082.6315917968795</c:v>
                </c:pt>
                <c:pt idx="465">
                  <c:v>8067.6306152343705</c:v>
                </c:pt>
                <c:pt idx="466">
                  <c:v>8052.65478515625</c:v>
                </c:pt>
                <c:pt idx="467">
                  <c:v>8037.72900390625</c:v>
                </c:pt>
                <c:pt idx="468">
                  <c:v>8022.8408203125</c:v>
                </c:pt>
                <c:pt idx="469">
                  <c:v>8007.76416015625</c:v>
                </c:pt>
                <c:pt idx="470">
                  <c:v>7992.7629394531295</c:v>
                </c:pt>
                <c:pt idx="471">
                  <c:v>7977.9755859375</c:v>
                </c:pt>
                <c:pt idx="472">
                  <c:v>7962.4968261718705</c:v>
                </c:pt>
                <c:pt idx="473">
                  <c:v>7945.810546875</c:v>
                </c:pt>
                <c:pt idx="474">
                  <c:v>7929.61474609375</c:v>
                </c:pt>
                <c:pt idx="475">
                  <c:v>7915.8459472656295</c:v>
                </c:pt>
                <c:pt idx="476">
                  <c:v>7902.265625</c:v>
                </c:pt>
                <c:pt idx="477">
                  <c:v>7887.39013671875</c:v>
                </c:pt>
                <c:pt idx="478">
                  <c:v>7872.47705078125</c:v>
                </c:pt>
                <c:pt idx="479">
                  <c:v>7857.9035644531295</c:v>
                </c:pt>
                <c:pt idx="480">
                  <c:v>7842.7890625</c:v>
                </c:pt>
                <c:pt idx="481">
                  <c:v>7827.6491699218795</c:v>
                </c:pt>
                <c:pt idx="482">
                  <c:v>7813.1257324218795</c:v>
                </c:pt>
                <c:pt idx="483">
                  <c:v>7797.9611816406205</c:v>
                </c:pt>
                <c:pt idx="484">
                  <c:v>7782.6203613281295</c:v>
                </c:pt>
                <c:pt idx="485">
                  <c:v>7767.98388671875</c:v>
                </c:pt>
                <c:pt idx="486">
                  <c:v>7753.322265625</c:v>
                </c:pt>
                <c:pt idx="487">
                  <c:v>7738.10693359375</c:v>
                </c:pt>
                <c:pt idx="488">
                  <c:v>7723.0051269531295</c:v>
                </c:pt>
                <c:pt idx="489">
                  <c:v>7708.3564453125</c:v>
                </c:pt>
                <c:pt idx="490">
                  <c:v>7693.17919921875</c:v>
                </c:pt>
                <c:pt idx="491">
                  <c:v>7678.0393066406205</c:v>
                </c:pt>
                <c:pt idx="492">
                  <c:v>7662.8747558593795</c:v>
                </c:pt>
                <c:pt idx="493">
                  <c:v>7648.0119628906295</c:v>
                </c:pt>
                <c:pt idx="494">
                  <c:v>7633.1364746093705</c:v>
                </c:pt>
                <c:pt idx="495">
                  <c:v>7618.2109375</c:v>
                </c:pt>
                <c:pt idx="496">
                  <c:v>7603.3103027343705</c:v>
                </c:pt>
                <c:pt idx="497">
                  <c:v>7587.5798339843795</c:v>
                </c:pt>
                <c:pt idx="498">
                  <c:v>7572.1257324218795</c:v>
                </c:pt>
                <c:pt idx="499">
                  <c:v>7557.4890136718705</c:v>
                </c:pt>
                <c:pt idx="500">
                  <c:v>7542.42529296875</c:v>
                </c:pt>
                <c:pt idx="501">
                  <c:v>7526.66943359375</c:v>
                </c:pt>
                <c:pt idx="502">
                  <c:v>7512.2717285156205</c:v>
                </c:pt>
                <c:pt idx="503">
                  <c:v>7497.9118652343705</c:v>
                </c:pt>
                <c:pt idx="504">
                  <c:v>7482.28173828125</c:v>
                </c:pt>
                <c:pt idx="505">
                  <c:v>7467.8591308593795</c:v>
                </c:pt>
                <c:pt idx="506">
                  <c:v>7453.3359375</c:v>
                </c:pt>
                <c:pt idx="507">
                  <c:v>7437.9953613281295</c:v>
                </c:pt>
                <c:pt idx="508">
                  <c:v>7423.4216308593795</c:v>
                </c:pt>
                <c:pt idx="509">
                  <c:v>7408.4577636718705</c:v>
                </c:pt>
                <c:pt idx="510">
                  <c:v>7393.22998046875</c:v>
                </c:pt>
                <c:pt idx="511">
                  <c:v>7378.11572265625</c:v>
                </c:pt>
                <c:pt idx="512">
                  <c:v>7363.2404785156205</c:v>
                </c:pt>
                <c:pt idx="513">
                  <c:v>7348.3146972656295</c:v>
                </c:pt>
                <c:pt idx="514">
                  <c:v>7332.96142578125</c:v>
                </c:pt>
                <c:pt idx="515">
                  <c:v>7317.85986328125</c:v>
                </c:pt>
                <c:pt idx="516">
                  <c:v>7302.61962890625</c:v>
                </c:pt>
                <c:pt idx="517">
                  <c:v>7287.31640625</c:v>
                </c:pt>
                <c:pt idx="518">
                  <c:v>7272.8811035156205</c:v>
                </c:pt>
                <c:pt idx="519">
                  <c:v>7258.45849609375</c:v>
                </c:pt>
                <c:pt idx="520">
                  <c:v>7243.0422363281295</c:v>
                </c:pt>
                <c:pt idx="521">
                  <c:v>7228.09130859375</c:v>
                </c:pt>
                <c:pt idx="522">
                  <c:v>7213.7060546875</c:v>
                </c:pt>
                <c:pt idx="523">
                  <c:v>7198.05078125</c:v>
                </c:pt>
                <c:pt idx="524">
                  <c:v>7183.0749511718705</c:v>
                </c:pt>
                <c:pt idx="525">
                  <c:v>7168.07373046875</c:v>
                </c:pt>
                <c:pt idx="526">
                  <c:v>7152.3811035156205</c:v>
                </c:pt>
                <c:pt idx="527">
                  <c:v>7138.03369140625</c:v>
                </c:pt>
                <c:pt idx="528">
                  <c:v>7123.6608886718705</c:v>
                </c:pt>
                <c:pt idx="529">
                  <c:v>7108.521484375</c:v>
                </c:pt>
                <c:pt idx="530">
                  <c:v>7092.64013671875</c:v>
                </c:pt>
                <c:pt idx="531">
                  <c:v>7077.12353515625</c:v>
                </c:pt>
                <c:pt idx="532">
                  <c:v>7062.8645019531295</c:v>
                </c:pt>
                <c:pt idx="533">
                  <c:v>7048.5046386718705</c:v>
                </c:pt>
                <c:pt idx="534">
                  <c:v>7033.47802734375</c:v>
                </c:pt>
                <c:pt idx="535">
                  <c:v>7017.6467285156205</c:v>
                </c:pt>
                <c:pt idx="536">
                  <c:v>7002.19287109375</c:v>
                </c:pt>
                <c:pt idx="537">
                  <c:v>6988.1726074218795</c:v>
                </c:pt>
                <c:pt idx="538">
                  <c:v>6974.0263671875</c:v>
                </c:pt>
                <c:pt idx="539">
                  <c:v>6958.84912109375</c:v>
                </c:pt>
                <c:pt idx="540">
                  <c:v>6943.7849121093705</c:v>
                </c:pt>
                <c:pt idx="541">
                  <c:v>6928.6828613281295</c:v>
                </c:pt>
                <c:pt idx="542">
                  <c:v>6913.505859375</c:v>
                </c:pt>
                <c:pt idx="543">
                  <c:v>6898.806640625</c:v>
                </c:pt>
                <c:pt idx="544">
                  <c:v>6883.95654296875</c:v>
                </c:pt>
                <c:pt idx="545">
                  <c:v>6868.7668457031205</c:v>
                </c:pt>
                <c:pt idx="546">
                  <c:v>6853.60205078125</c:v>
                </c:pt>
                <c:pt idx="547">
                  <c:v>6838.8146972656295</c:v>
                </c:pt>
                <c:pt idx="548">
                  <c:v>6823.9140625</c:v>
                </c:pt>
                <c:pt idx="549">
                  <c:v>6808.8747558593795</c:v>
                </c:pt>
                <c:pt idx="550">
                  <c:v>6793.6599121093705</c:v>
                </c:pt>
                <c:pt idx="551">
                  <c:v>6778.6462402343705</c:v>
                </c:pt>
                <c:pt idx="552">
                  <c:v>6763.783203125</c:v>
                </c:pt>
                <c:pt idx="553">
                  <c:v>6748.5305175781205</c:v>
                </c:pt>
                <c:pt idx="554">
                  <c:v>6733.25244140625</c:v>
                </c:pt>
                <c:pt idx="555">
                  <c:v>6717.82373046875</c:v>
                </c:pt>
                <c:pt idx="556">
                  <c:v>6702.5964355468705</c:v>
                </c:pt>
                <c:pt idx="557">
                  <c:v>6688.2236328125</c:v>
                </c:pt>
                <c:pt idx="558">
                  <c:v>6673.6623535156205</c:v>
                </c:pt>
                <c:pt idx="559">
                  <c:v>6658.4226074218795</c:v>
                </c:pt>
                <c:pt idx="560">
                  <c:v>6643.4216308593795</c:v>
                </c:pt>
                <c:pt idx="561">
                  <c:v>6627.6657714843795</c:v>
                </c:pt>
                <c:pt idx="562">
                  <c:v>6612.4631347656295</c:v>
                </c:pt>
                <c:pt idx="563">
                  <c:v>6598.54345703125</c:v>
                </c:pt>
                <c:pt idx="564">
                  <c:v>6584.1335449218795</c:v>
                </c:pt>
                <c:pt idx="565">
                  <c:v>6569.2958984375</c:v>
                </c:pt>
                <c:pt idx="566">
                  <c:v>6553.9924316406205</c:v>
                </c:pt>
                <c:pt idx="567">
                  <c:v>6537.90966796875</c:v>
                </c:pt>
                <c:pt idx="568">
                  <c:v>6521.7517089843795</c:v>
                </c:pt>
                <c:pt idx="569">
                  <c:v>6507.8193359375</c:v>
                </c:pt>
                <c:pt idx="570">
                  <c:v>6493.9875488281295</c:v>
                </c:pt>
                <c:pt idx="571">
                  <c:v>6479.0241699218795</c:v>
                </c:pt>
                <c:pt idx="572">
                  <c:v>6464.23681640625</c:v>
                </c:pt>
                <c:pt idx="573">
                  <c:v>6448.7702636718705</c:v>
                </c:pt>
                <c:pt idx="574">
                  <c:v>6433.27880859375</c:v>
                </c:pt>
                <c:pt idx="575">
                  <c:v>6418.4033203125</c:v>
                </c:pt>
                <c:pt idx="576">
                  <c:v>6403.7919921875</c:v>
                </c:pt>
                <c:pt idx="577">
                  <c:v>6388.9167480468705</c:v>
                </c:pt>
                <c:pt idx="578">
                  <c:v>6373.6765136718705</c:v>
                </c:pt>
                <c:pt idx="579">
                  <c:v>6358.7380371093705</c:v>
                </c:pt>
                <c:pt idx="580">
                  <c:v>6343.4729003906295</c:v>
                </c:pt>
                <c:pt idx="581">
                  <c:v>6327.0634765625</c:v>
                </c:pt>
                <c:pt idx="582">
                  <c:v>6312.3513183593795</c:v>
                </c:pt>
                <c:pt idx="583">
                  <c:v>6298.58251953125</c:v>
                </c:pt>
                <c:pt idx="584">
                  <c:v>6284.1345214843795</c:v>
                </c:pt>
                <c:pt idx="585">
                  <c:v>6269.5478515625</c:v>
                </c:pt>
                <c:pt idx="586">
                  <c:v>6254.4333496093705</c:v>
                </c:pt>
                <c:pt idx="587">
                  <c:v>6239.45751953125</c:v>
                </c:pt>
                <c:pt idx="588">
                  <c:v>6224.1169433593795</c:v>
                </c:pt>
                <c:pt idx="589">
                  <c:v>6208.9772949218795</c:v>
                </c:pt>
                <c:pt idx="590">
                  <c:v>6194.416015625</c:v>
                </c:pt>
                <c:pt idx="591">
                  <c:v>6179.1384277343705</c:v>
                </c:pt>
                <c:pt idx="592">
                  <c:v>6164.27587890625</c:v>
                </c:pt>
                <c:pt idx="593">
                  <c:v>6149.22412109375</c:v>
                </c:pt>
                <c:pt idx="594">
                  <c:v>6133.36767578125</c:v>
                </c:pt>
                <c:pt idx="595">
                  <c:v>6118.404296875</c:v>
                </c:pt>
                <c:pt idx="596">
                  <c:v>6103.8435058593795</c:v>
                </c:pt>
                <c:pt idx="597">
                  <c:v>6088.9929199218795</c:v>
                </c:pt>
                <c:pt idx="598">
                  <c:v>6074.2180175781205</c:v>
                </c:pt>
                <c:pt idx="599">
                  <c:v>6059.64453125</c:v>
                </c:pt>
                <c:pt idx="600">
                  <c:v>6044.4921875</c:v>
                </c:pt>
                <c:pt idx="601">
                  <c:v>6029.3776855468705</c:v>
                </c:pt>
                <c:pt idx="602">
                  <c:v>6014.6027832031205</c:v>
                </c:pt>
                <c:pt idx="603">
                  <c:v>5999.4130859375</c:v>
                </c:pt>
                <c:pt idx="604">
                  <c:v>5984.12255859375</c:v>
                </c:pt>
                <c:pt idx="605">
                  <c:v>5969.3098144531295</c:v>
                </c:pt>
                <c:pt idx="606">
                  <c:v>5954.421875</c:v>
                </c:pt>
                <c:pt idx="607">
                  <c:v>5939.408203125</c:v>
                </c:pt>
                <c:pt idx="608">
                  <c:v>5924.080078125</c:v>
                </c:pt>
                <c:pt idx="609">
                  <c:v>5908.99072265625</c:v>
                </c:pt>
                <c:pt idx="610">
                  <c:v>5894.5173339843795</c:v>
                </c:pt>
                <c:pt idx="611">
                  <c:v>5879.6042480468705</c:v>
                </c:pt>
                <c:pt idx="612">
                  <c:v>5864.4775390625</c:v>
                </c:pt>
                <c:pt idx="613">
                  <c:v>5849.3630371093705</c:v>
                </c:pt>
                <c:pt idx="614">
                  <c:v>5834.06005859375</c:v>
                </c:pt>
                <c:pt idx="615">
                  <c:v>5819.28515625</c:v>
                </c:pt>
                <c:pt idx="616">
                  <c:v>5804.7490234375</c:v>
                </c:pt>
                <c:pt idx="617">
                  <c:v>5789.8359375</c:v>
                </c:pt>
                <c:pt idx="618">
                  <c:v>5774.5959472656295</c:v>
                </c:pt>
                <c:pt idx="619">
                  <c:v>5759.2805175781205</c:v>
                </c:pt>
                <c:pt idx="620">
                  <c:v>5744.7067871093705</c:v>
                </c:pt>
                <c:pt idx="621">
                  <c:v>5729.39111328125</c:v>
                </c:pt>
                <c:pt idx="622">
                  <c:v>5713.6982421875</c:v>
                </c:pt>
                <c:pt idx="623">
                  <c:v>5698.20654296875</c:v>
                </c:pt>
                <c:pt idx="624">
                  <c:v>5683.5700683593705</c:v>
                </c:pt>
                <c:pt idx="625">
                  <c:v>5669.5119628906295</c:v>
                </c:pt>
                <c:pt idx="626">
                  <c:v>5653.0144042968705</c:v>
                </c:pt>
                <c:pt idx="627">
                  <c:v>5636.9694824218795</c:v>
                </c:pt>
                <c:pt idx="628">
                  <c:v>5623.7287597656205</c:v>
                </c:pt>
                <c:pt idx="629">
                  <c:v>5609.3059082031295</c:v>
                </c:pt>
                <c:pt idx="630">
                  <c:v>5594.04052734375</c:v>
                </c:pt>
                <c:pt idx="631">
                  <c:v>5579.52978515625</c:v>
                </c:pt>
                <c:pt idx="632">
                  <c:v>5564.8054199218795</c:v>
                </c:pt>
                <c:pt idx="633">
                  <c:v>5549.4645996093705</c:v>
                </c:pt>
                <c:pt idx="634">
                  <c:v>5534.4885253906295</c:v>
                </c:pt>
                <c:pt idx="635">
                  <c:v>5520.17919921875</c:v>
                </c:pt>
                <c:pt idx="636">
                  <c:v>5505.32861328125</c:v>
                </c:pt>
                <c:pt idx="637">
                  <c:v>5489.8117675781205</c:v>
                </c:pt>
                <c:pt idx="638">
                  <c:v>5474.3454589843795</c:v>
                </c:pt>
                <c:pt idx="639">
                  <c:v>5459.193359375</c:v>
                </c:pt>
                <c:pt idx="640">
                  <c:v>5444.380859375</c:v>
                </c:pt>
                <c:pt idx="641">
                  <c:v>5429.9831542968705</c:v>
                </c:pt>
                <c:pt idx="642">
                  <c:v>5414.96923828125</c:v>
                </c:pt>
                <c:pt idx="643">
                  <c:v>5399.5029296875</c:v>
                </c:pt>
                <c:pt idx="644">
                  <c:v>5384.4641113281205</c:v>
                </c:pt>
                <c:pt idx="645">
                  <c:v>5369.2238769531295</c:v>
                </c:pt>
                <c:pt idx="646">
                  <c:v>5354.2099609375</c:v>
                </c:pt>
                <c:pt idx="647">
                  <c:v>5339.9128417968705</c:v>
                </c:pt>
                <c:pt idx="648">
                  <c:v>5325.22607421875</c:v>
                </c:pt>
                <c:pt idx="649">
                  <c:v>5309.89794921875</c:v>
                </c:pt>
                <c:pt idx="650">
                  <c:v>5294.4313964843795</c:v>
                </c:pt>
                <c:pt idx="651">
                  <c:v>5279.6062011718795</c:v>
                </c:pt>
                <c:pt idx="652">
                  <c:v>5264.81884765625</c:v>
                </c:pt>
                <c:pt idx="653">
                  <c:v>5249.6164550781205</c:v>
                </c:pt>
                <c:pt idx="654">
                  <c:v>5234.8918457031295</c:v>
                </c:pt>
                <c:pt idx="655">
                  <c:v>5219.85302734375</c:v>
                </c:pt>
                <c:pt idx="656">
                  <c:v>5204.4494628906295</c:v>
                </c:pt>
                <c:pt idx="657">
                  <c:v>5189.86328125</c:v>
                </c:pt>
                <c:pt idx="658">
                  <c:v>5174.3464355468705</c:v>
                </c:pt>
                <c:pt idx="659">
                  <c:v>5159.1940917968705</c:v>
                </c:pt>
                <c:pt idx="660">
                  <c:v>5144.8342285156205</c:v>
                </c:pt>
                <c:pt idx="661">
                  <c:v>5130.1599121093705</c:v>
                </c:pt>
                <c:pt idx="662">
                  <c:v>5115.5107421875</c:v>
                </c:pt>
                <c:pt idx="663">
                  <c:v>5100.15771484375</c:v>
                </c:pt>
                <c:pt idx="664">
                  <c:v>5085.1943359375</c:v>
                </c:pt>
                <c:pt idx="665">
                  <c:v>5070.11767578125</c:v>
                </c:pt>
                <c:pt idx="666">
                  <c:v>5055.1794433593705</c:v>
                </c:pt>
                <c:pt idx="667">
                  <c:v>5039.9895019531295</c:v>
                </c:pt>
                <c:pt idx="668">
                  <c:v>5024.6989746093705</c:v>
                </c:pt>
                <c:pt idx="669">
                  <c:v>5009.3835449218795</c:v>
                </c:pt>
                <c:pt idx="670">
                  <c:v>4994.533203125</c:v>
                </c:pt>
                <c:pt idx="671">
                  <c:v>4979.783203125</c:v>
                </c:pt>
                <c:pt idx="672">
                  <c:v>4964.7946777343795</c:v>
                </c:pt>
                <c:pt idx="673">
                  <c:v>4950.3469238281205</c:v>
                </c:pt>
                <c:pt idx="674">
                  <c:v>4934.9306640625</c:v>
                </c:pt>
                <c:pt idx="675">
                  <c:v>4920.05517578125</c:v>
                </c:pt>
                <c:pt idx="676">
                  <c:v>4905.607421875</c:v>
                </c:pt>
                <c:pt idx="677">
                  <c:v>4890.4931640625</c:v>
                </c:pt>
                <c:pt idx="678">
                  <c:v>4875.4665527343795</c:v>
                </c:pt>
                <c:pt idx="679">
                  <c:v>4860.0754394531295</c:v>
                </c:pt>
                <c:pt idx="680">
                  <c:v>4844.7976074218795</c:v>
                </c:pt>
                <c:pt idx="681">
                  <c:v>4830.4626464843795</c:v>
                </c:pt>
                <c:pt idx="682">
                  <c:v>4815.2980957031295</c:v>
                </c:pt>
                <c:pt idx="683">
                  <c:v>4799.6809082031295</c:v>
                </c:pt>
                <c:pt idx="684">
                  <c:v>4784.72998046875</c:v>
                </c:pt>
                <c:pt idx="685">
                  <c:v>4770.1689453125</c:v>
                </c:pt>
                <c:pt idx="686">
                  <c:v>4755.431640625</c:v>
                </c:pt>
                <c:pt idx="687">
                  <c:v>4740.0280761718795</c:v>
                </c:pt>
                <c:pt idx="688">
                  <c:v>4725.0270996093705</c:v>
                </c:pt>
                <c:pt idx="689">
                  <c:v>4710.6418457031295</c:v>
                </c:pt>
                <c:pt idx="690">
                  <c:v>4695.7409667968705</c:v>
                </c:pt>
                <c:pt idx="691">
                  <c:v>4680.0859375</c:v>
                </c:pt>
                <c:pt idx="692">
                  <c:v>4664.82080078125</c:v>
                </c:pt>
                <c:pt idx="693">
                  <c:v>4649.4172363281205</c:v>
                </c:pt>
                <c:pt idx="694">
                  <c:v>4633.97607421875</c:v>
                </c:pt>
                <c:pt idx="695">
                  <c:v>4619.9558105468705</c:v>
                </c:pt>
                <c:pt idx="696">
                  <c:v>4605.75927734375</c:v>
                </c:pt>
                <c:pt idx="697">
                  <c:v>4590.6826171875</c:v>
                </c:pt>
                <c:pt idx="698">
                  <c:v>4575.41748046875</c:v>
                </c:pt>
                <c:pt idx="699">
                  <c:v>4560.1018066406295</c:v>
                </c:pt>
                <c:pt idx="700">
                  <c:v>4544.458984375</c:v>
                </c:pt>
                <c:pt idx="701">
                  <c:v>4529.4577636718795</c:v>
                </c:pt>
                <c:pt idx="702">
                  <c:v>4515.1735839843795</c:v>
                </c:pt>
                <c:pt idx="703">
                  <c:v>4500.18505859375</c:v>
                </c:pt>
                <c:pt idx="704">
                  <c:v>4485.35986328125</c:v>
                </c:pt>
                <c:pt idx="705">
                  <c:v>4470.3962402343795</c:v>
                </c:pt>
                <c:pt idx="706">
                  <c:v>4454.3386230468705</c:v>
                </c:pt>
                <c:pt idx="707">
                  <c:v>4439.7272949218795</c:v>
                </c:pt>
                <c:pt idx="708">
                  <c:v>4425.8076171875</c:v>
                </c:pt>
                <c:pt idx="709">
                  <c:v>4410.9951171875</c:v>
                </c:pt>
                <c:pt idx="710">
                  <c:v>4396.11962890625</c:v>
                </c:pt>
                <c:pt idx="711">
                  <c:v>4380.8039550781205</c:v>
                </c:pt>
                <c:pt idx="712">
                  <c:v>4365.45068359375</c:v>
                </c:pt>
                <c:pt idx="713">
                  <c:v>4350.1979980468705</c:v>
                </c:pt>
                <c:pt idx="714">
                  <c:v>4335.3854980468705</c:v>
                </c:pt>
                <c:pt idx="715">
                  <c:v>4320.7868652343795</c:v>
                </c:pt>
                <c:pt idx="716">
                  <c:v>4305.9616699218795</c:v>
                </c:pt>
                <c:pt idx="717">
                  <c:v>4290.771484375</c:v>
                </c:pt>
                <c:pt idx="718">
                  <c:v>4275.8957519531295</c:v>
                </c:pt>
                <c:pt idx="719">
                  <c:v>4260.66845703125</c:v>
                </c:pt>
                <c:pt idx="720">
                  <c:v>4245.6044921875</c:v>
                </c:pt>
                <c:pt idx="721">
                  <c:v>4231.1940917968705</c:v>
                </c:pt>
                <c:pt idx="722">
                  <c:v>4215.853515625</c:v>
                </c:pt>
                <c:pt idx="723">
                  <c:v>4200.6511230468705</c:v>
                </c:pt>
                <c:pt idx="724">
                  <c:v>4185.7756347656205</c:v>
                </c:pt>
                <c:pt idx="725">
                  <c:v>4170.9755859375</c:v>
                </c:pt>
                <c:pt idx="726">
                  <c:v>4156.3137207031295</c:v>
                </c:pt>
                <c:pt idx="727">
                  <c:v>4140.87255859375</c:v>
                </c:pt>
                <c:pt idx="728">
                  <c:v>4125.85888671875</c:v>
                </c:pt>
                <c:pt idx="729">
                  <c:v>4111.1091308593705</c:v>
                </c:pt>
                <c:pt idx="730">
                  <c:v>4095.61743164063</c:v>
                </c:pt>
                <c:pt idx="731">
                  <c:v>4080.5283203125</c:v>
                </c:pt>
                <c:pt idx="732">
                  <c:v>4065.89184570313</c:v>
                </c:pt>
                <c:pt idx="733">
                  <c:v>4051.0289306640602</c:v>
                </c:pt>
                <c:pt idx="734">
                  <c:v>4036.0906982421898</c:v>
                </c:pt>
                <c:pt idx="735">
                  <c:v>4021.4163818359398</c:v>
                </c:pt>
                <c:pt idx="736">
                  <c:v>4006.5784912109398</c:v>
                </c:pt>
                <c:pt idx="737">
                  <c:v>3991.2252197265602</c:v>
                </c:pt>
                <c:pt idx="738">
                  <c:v>3975.80908203125</c:v>
                </c:pt>
                <c:pt idx="739">
                  <c:v>3960.48095703125</c:v>
                </c:pt>
                <c:pt idx="740">
                  <c:v>3944.888671875</c:v>
                </c:pt>
                <c:pt idx="741">
                  <c:v>3928.78076171875</c:v>
                </c:pt>
                <c:pt idx="742">
                  <c:v>3913.6287841796898</c:v>
                </c:pt>
                <c:pt idx="743">
                  <c:v>3899.48266601562</c:v>
                </c:pt>
                <c:pt idx="744">
                  <c:v>3884.80834960937</c:v>
                </c:pt>
                <c:pt idx="745">
                  <c:v>3870.2220458984398</c:v>
                </c:pt>
                <c:pt idx="746">
                  <c:v>3855.2711181640602</c:v>
                </c:pt>
                <c:pt idx="747">
                  <c:v>3840.29516601562</c:v>
                </c:pt>
                <c:pt idx="748">
                  <c:v>3825.97314453125</c:v>
                </c:pt>
                <c:pt idx="749">
                  <c:v>3811.13549804687</c:v>
                </c:pt>
                <c:pt idx="750">
                  <c:v>3796.14672851562</c:v>
                </c:pt>
                <c:pt idx="751">
                  <c:v>3781.1329345703102</c:v>
                </c:pt>
                <c:pt idx="752">
                  <c:v>3765.25146484375</c:v>
                </c:pt>
                <c:pt idx="753">
                  <c:v>3749.4957275390602</c:v>
                </c:pt>
                <c:pt idx="754">
                  <c:v>3735.3623046875</c:v>
                </c:pt>
                <c:pt idx="755">
                  <c:v>3721.40478515625</c:v>
                </c:pt>
                <c:pt idx="756">
                  <c:v>3706.416015625</c:v>
                </c:pt>
                <c:pt idx="757">
                  <c:v>3691.1507568359398</c:v>
                </c:pt>
                <c:pt idx="758">
                  <c:v>3676.12451171875</c:v>
                </c:pt>
                <c:pt idx="759">
                  <c:v>3661.3118896484398</c:v>
                </c:pt>
                <c:pt idx="760">
                  <c:v>3646.17236328125</c:v>
                </c:pt>
                <c:pt idx="761">
                  <c:v>3630.54248046875</c:v>
                </c:pt>
                <c:pt idx="762">
                  <c:v>3615.40283203125</c:v>
                </c:pt>
                <c:pt idx="763">
                  <c:v>3601.00512695313</c:v>
                </c:pt>
                <c:pt idx="764">
                  <c:v>3585.2747802734398</c:v>
                </c:pt>
                <c:pt idx="765">
                  <c:v>3570.41186523438</c:v>
                </c:pt>
                <c:pt idx="766">
                  <c:v>3556.4039306640602</c:v>
                </c:pt>
                <c:pt idx="767">
                  <c:v>3541.4154052734398</c:v>
                </c:pt>
                <c:pt idx="768">
                  <c:v>3526.4393310546898</c:v>
                </c:pt>
                <c:pt idx="769">
                  <c:v>3511.16137695313</c:v>
                </c:pt>
                <c:pt idx="770">
                  <c:v>3496.3487548828102</c:v>
                </c:pt>
                <c:pt idx="771">
                  <c:v>3481.18408203125</c:v>
                </c:pt>
                <c:pt idx="772">
                  <c:v>3466.03198242188</c:v>
                </c:pt>
                <c:pt idx="773">
                  <c:v>3451.3074951171898</c:v>
                </c:pt>
                <c:pt idx="774">
                  <c:v>3436.45727539063</c:v>
                </c:pt>
                <c:pt idx="775">
                  <c:v>3421.1417236328102</c:v>
                </c:pt>
                <c:pt idx="776">
                  <c:v>3405.8638916015602</c:v>
                </c:pt>
                <c:pt idx="777">
                  <c:v>3390.4351806640602</c:v>
                </c:pt>
                <c:pt idx="778">
                  <c:v>3375.84887695313</c:v>
                </c:pt>
                <c:pt idx="779">
                  <c:v>3361.62719726562</c:v>
                </c:pt>
                <c:pt idx="780">
                  <c:v>3346.0601806640602</c:v>
                </c:pt>
                <c:pt idx="781">
                  <c:v>3331.36083984375</c:v>
                </c:pt>
                <c:pt idx="782">
                  <c:v>3316.98828125</c:v>
                </c:pt>
                <c:pt idx="783">
                  <c:v>3301.7857666015602</c:v>
                </c:pt>
                <c:pt idx="784">
                  <c:v>3286.75952148438</c:v>
                </c:pt>
                <c:pt idx="785">
                  <c:v>3271.4566650390602</c:v>
                </c:pt>
                <c:pt idx="786">
                  <c:v>3255.4368896484398</c:v>
                </c:pt>
                <c:pt idx="787">
                  <c:v>3240.52368164063</c:v>
                </c:pt>
                <c:pt idx="788">
                  <c:v>3226.50317382812</c:v>
                </c:pt>
                <c:pt idx="789">
                  <c:v>3212.04272460937</c:v>
                </c:pt>
                <c:pt idx="790">
                  <c:v>3196.75244140625</c:v>
                </c:pt>
                <c:pt idx="791">
                  <c:v>3181.5372314453102</c:v>
                </c:pt>
                <c:pt idx="792">
                  <c:v>3166.68676757812</c:v>
                </c:pt>
                <c:pt idx="793">
                  <c:v>3151.93725585937</c:v>
                </c:pt>
                <c:pt idx="794">
                  <c:v>3136.7474365234398</c:v>
                </c:pt>
                <c:pt idx="795">
                  <c:v>3121.6204833984398</c:v>
                </c:pt>
                <c:pt idx="796">
                  <c:v>3106.5313720703102</c:v>
                </c:pt>
                <c:pt idx="797">
                  <c:v>3091.517578125</c:v>
                </c:pt>
                <c:pt idx="798">
                  <c:v>3076.9564208984398</c:v>
                </c:pt>
                <c:pt idx="799">
                  <c:v>3062.0556640625</c:v>
                </c:pt>
                <c:pt idx="800">
                  <c:v>3047.0418701171898</c:v>
                </c:pt>
                <c:pt idx="801">
                  <c:v>3031.2108154296898</c:v>
                </c:pt>
                <c:pt idx="802">
                  <c:v>3016.2222900390602</c:v>
                </c:pt>
                <c:pt idx="803">
                  <c:v>3001.8121337890602</c:v>
                </c:pt>
                <c:pt idx="804">
                  <c:v>2986.8359375</c:v>
                </c:pt>
                <c:pt idx="805">
                  <c:v>2972.0107421875</c:v>
                </c:pt>
                <c:pt idx="806">
                  <c:v>2956.58203125</c:v>
                </c:pt>
                <c:pt idx="807">
                  <c:v>2940.4742431640602</c:v>
                </c:pt>
                <c:pt idx="808">
                  <c:v>2925.87548828125</c:v>
                </c:pt>
                <c:pt idx="809">
                  <c:v>2911.7796630859398</c:v>
                </c:pt>
                <c:pt idx="810">
                  <c:v>2896.65258789063</c:v>
                </c:pt>
                <c:pt idx="811">
                  <c:v>2881.80224609375</c:v>
                </c:pt>
                <c:pt idx="812">
                  <c:v>2866.78857421875</c:v>
                </c:pt>
                <c:pt idx="813">
                  <c:v>2851.0706787109398</c:v>
                </c:pt>
                <c:pt idx="814">
                  <c:v>2836.283203125</c:v>
                </c:pt>
                <c:pt idx="815">
                  <c:v>2822.32568359375</c:v>
                </c:pt>
                <c:pt idx="816">
                  <c:v>2807.1861572265602</c:v>
                </c:pt>
                <c:pt idx="817">
                  <c:v>2792.2603759765602</c:v>
                </c:pt>
                <c:pt idx="818">
                  <c:v>2777.34716796875</c:v>
                </c:pt>
                <c:pt idx="819">
                  <c:v>2761.72973632813</c:v>
                </c:pt>
                <c:pt idx="820">
                  <c:v>2746.2381591796898</c:v>
                </c:pt>
                <c:pt idx="821">
                  <c:v>2731.76513671875</c:v>
                </c:pt>
                <c:pt idx="822">
                  <c:v>2717.06567382813</c:v>
                </c:pt>
                <c:pt idx="823">
                  <c:v>2701.73754882813</c:v>
                </c:pt>
                <c:pt idx="824">
                  <c:v>2687.22680664062</c:v>
                </c:pt>
                <c:pt idx="825">
                  <c:v>2672.09985351562</c:v>
                </c:pt>
                <c:pt idx="826">
                  <c:v>2656.080078125</c:v>
                </c:pt>
                <c:pt idx="827">
                  <c:v>2641.5692138671898</c:v>
                </c:pt>
                <c:pt idx="828">
                  <c:v>2627.4356689453102</c:v>
                </c:pt>
                <c:pt idx="829">
                  <c:v>2611.9818115234398</c:v>
                </c:pt>
                <c:pt idx="830">
                  <c:v>2597.1314697265602</c:v>
                </c:pt>
                <c:pt idx="831">
                  <c:v>2582.4195556640602</c:v>
                </c:pt>
                <c:pt idx="832">
                  <c:v>2567.17944335938</c:v>
                </c:pt>
                <c:pt idx="833">
                  <c:v>2551.8763427734398</c:v>
                </c:pt>
                <c:pt idx="834">
                  <c:v>2536.9757080078102</c:v>
                </c:pt>
                <c:pt idx="835">
                  <c:v>2522.1380615234398</c:v>
                </c:pt>
                <c:pt idx="836">
                  <c:v>2506.8602294921898</c:v>
                </c:pt>
                <c:pt idx="837">
                  <c:v>2492.0224609375</c:v>
                </c:pt>
                <c:pt idx="838">
                  <c:v>2477.34814453125</c:v>
                </c:pt>
                <c:pt idx="839">
                  <c:v>2461.84399414062</c:v>
                </c:pt>
                <c:pt idx="840">
                  <c:v>2446.4781494140602</c:v>
                </c:pt>
                <c:pt idx="841">
                  <c:v>2432.0552978515602</c:v>
                </c:pt>
                <c:pt idx="842">
                  <c:v>2417.3433837890602</c:v>
                </c:pt>
                <c:pt idx="843">
                  <c:v>2402.2667236328102</c:v>
                </c:pt>
                <c:pt idx="844">
                  <c:v>2387.4918212890602</c:v>
                </c:pt>
                <c:pt idx="845">
                  <c:v>2372.5787353515602</c:v>
                </c:pt>
                <c:pt idx="846">
                  <c:v>2357.38891601562</c:v>
                </c:pt>
                <c:pt idx="847">
                  <c:v>2342.14868164062</c:v>
                </c:pt>
                <c:pt idx="848">
                  <c:v>2327.32348632813</c:v>
                </c:pt>
                <c:pt idx="849">
                  <c:v>2312.44799804687</c:v>
                </c:pt>
                <c:pt idx="850">
                  <c:v>2297.42163085938</c:v>
                </c:pt>
                <c:pt idx="851">
                  <c:v>2282.5714111328102</c:v>
                </c:pt>
                <c:pt idx="852">
                  <c:v>2267.4444580078102</c:v>
                </c:pt>
                <c:pt idx="853">
                  <c:v>2252.16650390625</c:v>
                </c:pt>
                <c:pt idx="854">
                  <c:v>2237.4671630859398</c:v>
                </c:pt>
                <c:pt idx="855">
                  <c:v>2222.9061279296898</c:v>
                </c:pt>
                <c:pt idx="856">
                  <c:v>2207.47729492187</c:v>
                </c:pt>
                <c:pt idx="857">
                  <c:v>2192.4635009765602</c:v>
                </c:pt>
                <c:pt idx="858">
                  <c:v>2177.88989257813</c:v>
                </c:pt>
                <c:pt idx="859">
                  <c:v>2162.3983154296898</c:v>
                </c:pt>
                <c:pt idx="860">
                  <c:v>2147.2462158203102</c:v>
                </c:pt>
                <c:pt idx="861">
                  <c:v>2132.6473388671898</c:v>
                </c:pt>
                <c:pt idx="862">
                  <c:v>2117.38208007813</c:v>
                </c:pt>
                <c:pt idx="863">
                  <c:v>2102.35571289062</c:v>
                </c:pt>
                <c:pt idx="864">
                  <c:v>2041.1437377929699</c:v>
                </c:pt>
                <c:pt idx="865">
                  <c:v>1986.31958007813</c:v>
                </c:pt>
                <c:pt idx="866">
                  <c:v>1977.9450073242199</c:v>
                </c:pt>
                <c:pt idx="867">
                  <c:v>1962.50366210938</c:v>
                </c:pt>
                <c:pt idx="868">
                  <c:v>1948.98620605469</c:v>
                </c:pt>
                <c:pt idx="869">
                  <c:v>1936.8268432617199</c:v>
                </c:pt>
                <c:pt idx="870">
                  <c:v>1921.9765625</c:v>
                </c:pt>
                <c:pt idx="871">
                  <c:v>1907.2897338867199</c:v>
                </c:pt>
                <c:pt idx="872">
                  <c:v>1892.31372070313</c:v>
                </c:pt>
                <c:pt idx="873">
                  <c:v>1876.5831909179699</c:v>
                </c:pt>
                <c:pt idx="874">
                  <c:v>1862.32385253906</c:v>
                </c:pt>
                <c:pt idx="875">
                  <c:v>1848.0896606445301</c:v>
                </c:pt>
                <c:pt idx="876">
                  <c:v>1832.9375610351599</c:v>
                </c:pt>
                <c:pt idx="877">
                  <c:v>1817.1441040039099</c:v>
                </c:pt>
                <c:pt idx="878">
                  <c:v>1801.84106445313</c:v>
                </c:pt>
                <c:pt idx="879">
                  <c:v>1786.3998413085901</c:v>
                </c:pt>
                <c:pt idx="880">
                  <c:v>1771.7507934570301</c:v>
                </c:pt>
                <c:pt idx="881">
                  <c:v>1757.80578613281</c:v>
                </c:pt>
                <c:pt idx="882">
                  <c:v>1742.91772460938</c:v>
                </c:pt>
                <c:pt idx="883">
                  <c:v>1727.9417114257801</c:v>
                </c:pt>
                <c:pt idx="884">
                  <c:v>1713.1039428710901</c:v>
                </c:pt>
                <c:pt idx="885">
                  <c:v>1698.0775756835901</c:v>
                </c:pt>
                <c:pt idx="886">
                  <c:v>1682.4853515625</c:v>
                </c:pt>
                <c:pt idx="887">
                  <c:v>1667.62243652344</c:v>
                </c:pt>
                <c:pt idx="888">
                  <c:v>1653.1996459960901</c:v>
                </c:pt>
                <c:pt idx="889">
                  <c:v>1638.0852661132801</c:v>
                </c:pt>
                <c:pt idx="890">
                  <c:v>1622.80749511719</c:v>
                </c:pt>
                <c:pt idx="891">
                  <c:v>1607.84399414062</c:v>
                </c:pt>
                <c:pt idx="892">
                  <c:v>1592.36486816406</c:v>
                </c:pt>
                <c:pt idx="893">
                  <c:v>1577.50207519531</c:v>
                </c:pt>
                <c:pt idx="894">
                  <c:v>1562.8278198242199</c:v>
                </c:pt>
                <c:pt idx="895">
                  <c:v>1547.1978149414099</c:v>
                </c:pt>
                <c:pt idx="896">
                  <c:v>1532.64929199219</c:v>
                </c:pt>
                <c:pt idx="897">
                  <c:v>1517.03198242187</c:v>
                </c:pt>
                <c:pt idx="898">
                  <c:v>1500.09436035156</c:v>
                </c:pt>
                <c:pt idx="899">
                  <c:v>1484.69079589844</c:v>
                </c:pt>
                <c:pt idx="900">
                  <c:v>1470.85900878906</c:v>
                </c:pt>
                <c:pt idx="901">
                  <c:v>1456.4362182617199</c:v>
                </c:pt>
                <c:pt idx="902">
                  <c:v>1441.4349975585901</c:v>
                </c:pt>
                <c:pt idx="903">
                  <c:v>1427.18823242188</c:v>
                </c:pt>
                <c:pt idx="904">
                  <c:v>1412.8534545898401</c:v>
                </c:pt>
                <c:pt idx="905">
                  <c:v>1397.58813476562</c:v>
                </c:pt>
                <c:pt idx="906">
                  <c:v>1382.19714355469</c:v>
                </c:pt>
                <c:pt idx="907">
                  <c:v>1367.78698730469</c:v>
                </c:pt>
                <c:pt idx="908">
                  <c:v>1353.4019165039099</c:v>
                </c:pt>
                <c:pt idx="909">
                  <c:v>1338.06115722656</c:v>
                </c:pt>
                <c:pt idx="910">
                  <c:v>1322.93420410156</c:v>
                </c:pt>
                <c:pt idx="911">
                  <c:v>1308.54919433594</c:v>
                </c:pt>
                <c:pt idx="912">
                  <c:v>1293.27136230469</c:v>
                </c:pt>
                <c:pt idx="913">
                  <c:v>1277.8048706054699</c:v>
                </c:pt>
                <c:pt idx="914">
                  <c:v>1262.4515991210901</c:v>
                </c:pt>
                <c:pt idx="915">
                  <c:v>1246.8971557617199</c:v>
                </c:pt>
                <c:pt idx="916">
                  <c:v>1232.71325683594</c:v>
                </c:pt>
                <c:pt idx="917">
                  <c:v>1218.3156127929699</c:v>
                </c:pt>
                <c:pt idx="918">
                  <c:v>1202.64794921875</c:v>
                </c:pt>
                <c:pt idx="919">
                  <c:v>1187.92333984375</c:v>
                </c:pt>
                <c:pt idx="920">
                  <c:v>1173.4125366210901</c:v>
                </c:pt>
                <c:pt idx="921">
                  <c:v>1157.6820678710901</c:v>
                </c:pt>
                <c:pt idx="922">
                  <c:v>1142.3539428710901</c:v>
                </c:pt>
                <c:pt idx="923">
                  <c:v>1127.5036010742199</c:v>
                </c:pt>
                <c:pt idx="924">
                  <c:v>1112.2509155273401</c:v>
                </c:pt>
                <c:pt idx="925">
                  <c:v>1097.5514526367199</c:v>
                </c:pt>
                <c:pt idx="926">
                  <c:v>1083.11608886719</c:v>
                </c:pt>
                <c:pt idx="927">
                  <c:v>1068.3538208007801</c:v>
                </c:pt>
                <c:pt idx="928">
                  <c:v>1053.03820800781</c:v>
                </c:pt>
                <c:pt idx="929">
                  <c:v>1038.2507934570301</c:v>
                </c:pt>
                <c:pt idx="930">
                  <c:v>1023.5891418457001</c:v>
                </c:pt>
                <c:pt idx="931">
                  <c:v>1008.12268066406</c:v>
                </c:pt>
                <c:pt idx="932">
                  <c:v>993.27236938476597</c:v>
                </c:pt>
                <c:pt idx="933">
                  <c:v>978.73641967773403</c:v>
                </c:pt>
                <c:pt idx="934">
                  <c:v>963.42083740234398</c:v>
                </c:pt>
                <c:pt idx="935">
                  <c:v>948.13037109375</c:v>
                </c:pt>
                <c:pt idx="936">
                  <c:v>933.41836547851597</c:v>
                </c:pt>
                <c:pt idx="937">
                  <c:v>917.93936157226597</c:v>
                </c:pt>
                <c:pt idx="938">
                  <c:v>902.95071411132801</c:v>
                </c:pt>
                <c:pt idx="939">
                  <c:v>888.71652221679699</c:v>
                </c:pt>
                <c:pt idx="940">
                  <c:v>873.740478515625</c:v>
                </c:pt>
                <c:pt idx="941">
                  <c:v>858.45007324218795</c:v>
                </c:pt>
                <c:pt idx="942">
                  <c:v>843.29797363281295</c:v>
                </c:pt>
                <c:pt idx="943">
                  <c:v>828.007568359375</c:v>
                </c:pt>
                <c:pt idx="944">
                  <c:v>813.14468383789097</c:v>
                </c:pt>
                <c:pt idx="945">
                  <c:v>798.55844116210903</c:v>
                </c:pt>
                <c:pt idx="946">
                  <c:v>783.41891479492199</c:v>
                </c:pt>
                <c:pt idx="947">
                  <c:v>767.53750610351597</c:v>
                </c:pt>
                <c:pt idx="948">
                  <c:v>752.66204833984398</c:v>
                </c:pt>
                <c:pt idx="949">
                  <c:v>738.86795043945301</c:v>
                </c:pt>
                <c:pt idx="950">
                  <c:v>723.71585083007801</c:v>
                </c:pt>
                <c:pt idx="951">
                  <c:v>708.211669921875</c:v>
                </c:pt>
                <c:pt idx="952">
                  <c:v>693.21047973632801</c:v>
                </c:pt>
                <c:pt idx="953">
                  <c:v>678.08352661132801</c:v>
                </c:pt>
                <c:pt idx="954">
                  <c:v>663.27090454101597</c:v>
                </c:pt>
                <c:pt idx="955">
                  <c:v>648.43316650390602</c:v>
                </c:pt>
                <c:pt idx="956">
                  <c:v>633.55770874023403</c:v>
                </c:pt>
                <c:pt idx="957">
                  <c:v>618.83312988281295</c:v>
                </c:pt>
                <c:pt idx="958">
                  <c:v>603.83193969726597</c:v>
                </c:pt>
                <c:pt idx="959">
                  <c:v>588.27746582031205</c:v>
                </c:pt>
                <c:pt idx="960">
                  <c:v>573.15048217773403</c:v>
                </c:pt>
                <c:pt idx="961">
                  <c:v>558.74029541015602</c:v>
                </c:pt>
                <c:pt idx="962">
                  <c:v>543.852294921875</c:v>
                </c:pt>
                <c:pt idx="963">
                  <c:v>528.80078125</c:v>
                </c:pt>
                <c:pt idx="964">
                  <c:v>513.67379760742199</c:v>
                </c:pt>
                <c:pt idx="965">
                  <c:v>498.52168273925798</c:v>
                </c:pt>
                <c:pt idx="966">
                  <c:v>483.65881347656199</c:v>
                </c:pt>
                <c:pt idx="967">
                  <c:v>468.54443359375</c:v>
                </c:pt>
                <c:pt idx="968">
                  <c:v>453.51806640625</c:v>
                </c:pt>
                <c:pt idx="969">
                  <c:v>438.51686096191401</c:v>
                </c:pt>
                <c:pt idx="970">
                  <c:v>423.88032531738298</c:v>
                </c:pt>
                <c:pt idx="971">
                  <c:v>409.2060546875</c:v>
                </c:pt>
                <c:pt idx="972">
                  <c:v>394.01622009277298</c:v>
                </c:pt>
                <c:pt idx="973">
                  <c:v>379.00244140625</c:v>
                </c:pt>
                <c:pt idx="974">
                  <c:v>363.41024780273398</c:v>
                </c:pt>
                <c:pt idx="975">
                  <c:v>348.42161560058599</c:v>
                </c:pt>
                <c:pt idx="976">
                  <c:v>333.88565063476602</c:v>
                </c:pt>
                <c:pt idx="977">
                  <c:v>318.65809631347702</c:v>
                </c:pt>
                <c:pt idx="978">
                  <c:v>303.50601196289102</c:v>
                </c:pt>
                <c:pt idx="979">
                  <c:v>288.86947631835898</c:v>
                </c:pt>
                <c:pt idx="980">
                  <c:v>273.55390930175798</c:v>
                </c:pt>
                <c:pt idx="981">
                  <c:v>258.55270385742199</c:v>
                </c:pt>
                <c:pt idx="982">
                  <c:v>243.84069824218699</c:v>
                </c:pt>
                <c:pt idx="983">
                  <c:v>228.349082946777</c:v>
                </c:pt>
                <c:pt idx="984">
                  <c:v>213.18440246582</c:v>
                </c:pt>
                <c:pt idx="985">
                  <c:v>198.67359924316401</c:v>
                </c:pt>
                <c:pt idx="986">
                  <c:v>184.137886047363</c:v>
                </c:pt>
                <c:pt idx="987">
                  <c:v>168.52077484130899</c:v>
                </c:pt>
                <c:pt idx="988">
                  <c:v>153.54472351074199</c:v>
                </c:pt>
                <c:pt idx="989">
                  <c:v>138.87044525146499</c:v>
                </c:pt>
                <c:pt idx="990">
                  <c:v>123.567447662354</c:v>
                </c:pt>
                <c:pt idx="991">
                  <c:v>108.83029937744099</c:v>
                </c:pt>
                <c:pt idx="992">
                  <c:v>94.307037353515597</c:v>
                </c:pt>
                <c:pt idx="993">
                  <c:v>79.167629241943402</c:v>
                </c:pt>
                <c:pt idx="994">
                  <c:v>64.141391754150405</c:v>
                </c:pt>
                <c:pt idx="995">
                  <c:v>49.341434478759801</c:v>
                </c:pt>
                <c:pt idx="996">
                  <c:v>34.352740287780797</c:v>
                </c:pt>
                <c:pt idx="997">
                  <c:v>19.150387763977001</c:v>
                </c:pt>
                <c:pt idx="998">
                  <c:v>3.2187080383300799</c:v>
                </c:pt>
                <c:pt idx="999">
                  <c:v>-12.046545982360801</c:v>
                </c:pt>
                <c:pt idx="1000">
                  <c:v>-26.419005393981902</c:v>
                </c:pt>
                <c:pt idx="1001">
                  <c:v>-40.967535018920898</c:v>
                </c:pt>
                <c:pt idx="1002">
                  <c:v>-57.050136566162102</c:v>
                </c:pt>
                <c:pt idx="1003">
                  <c:v>-72.340553283691406</c:v>
                </c:pt>
                <c:pt idx="1004">
                  <c:v>-85.958580017089801</c:v>
                </c:pt>
                <c:pt idx="1005">
                  <c:v>-100.84661865234401</c:v>
                </c:pt>
                <c:pt idx="1006">
                  <c:v>-115.998722076416</c:v>
                </c:pt>
                <c:pt idx="1007">
                  <c:v>-130.96220397949199</c:v>
                </c:pt>
                <c:pt idx="1008">
                  <c:v>-146.39093780517601</c:v>
                </c:pt>
                <c:pt idx="1009">
                  <c:v>-161.40472412109401</c:v>
                </c:pt>
                <c:pt idx="1010">
                  <c:v>-175.802360534668</c:v>
                </c:pt>
                <c:pt idx="1011">
                  <c:v>-190.32574462890599</c:v>
                </c:pt>
                <c:pt idx="1012">
                  <c:v>-205.465278625488</c:v>
                </c:pt>
                <c:pt idx="1013">
                  <c:v>-221.23352050781301</c:v>
                </c:pt>
                <c:pt idx="1014">
                  <c:v>-236.73770141601599</c:v>
                </c:pt>
                <c:pt idx="1015">
                  <c:v>-252.02812194824199</c:v>
                </c:pt>
                <c:pt idx="1016">
                  <c:v>-266.28744506835898</c:v>
                </c:pt>
                <c:pt idx="1017">
                  <c:v>-280.43359375</c:v>
                </c:pt>
                <c:pt idx="1018">
                  <c:v>-295.98806762695301</c:v>
                </c:pt>
                <c:pt idx="1019">
                  <c:v>-310.92640686035202</c:v>
                </c:pt>
                <c:pt idx="1020">
                  <c:v>-325.78929138183599</c:v>
                </c:pt>
                <c:pt idx="1021">
                  <c:v>-341.05455017089798</c:v>
                </c:pt>
                <c:pt idx="1022">
                  <c:v>-401.28477478027298</c:v>
                </c:pt>
                <c:pt idx="1023">
                  <c:v>-455.88265991210898</c:v>
                </c:pt>
                <c:pt idx="1024">
                  <c:v>-462.34587097167997</c:v>
                </c:pt>
                <c:pt idx="1025">
                  <c:v>-475.17170715332003</c:v>
                </c:pt>
                <c:pt idx="1026">
                  <c:v>-489.97172546386702</c:v>
                </c:pt>
                <c:pt idx="1027">
                  <c:v>-505.31243896484398</c:v>
                </c:pt>
                <c:pt idx="1028">
                  <c:v>-520.77890014648403</c:v>
                </c:pt>
                <c:pt idx="1029">
                  <c:v>-535.65438842773403</c:v>
                </c:pt>
                <c:pt idx="1030">
                  <c:v>-550.06457519531295</c:v>
                </c:pt>
                <c:pt idx="1031">
                  <c:v>-564.88970947265602</c:v>
                </c:pt>
                <c:pt idx="1032">
                  <c:v>-579.89093017578102</c:v>
                </c:pt>
                <c:pt idx="1033">
                  <c:v>-595.06817626953102</c:v>
                </c:pt>
                <c:pt idx="1034">
                  <c:v>-610.63525390625</c:v>
                </c:pt>
                <c:pt idx="1035">
                  <c:v>-625.62390136718705</c:v>
                </c:pt>
                <c:pt idx="1036">
                  <c:v>-640.62509155273403</c:v>
                </c:pt>
                <c:pt idx="1037">
                  <c:v>-655.91549682617199</c:v>
                </c:pt>
                <c:pt idx="1038">
                  <c:v>-670.52688598632801</c:v>
                </c:pt>
                <c:pt idx="1039">
                  <c:v>-685.075439453125</c:v>
                </c:pt>
                <c:pt idx="1040">
                  <c:v>-700.45388793945301</c:v>
                </c:pt>
                <c:pt idx="1041">
                  <c:v>-715.74429321289097</c:v>
                </c:pt>
                <c:pt idx="1042">
                  <c:v>-730.657470703125</c:v>
                </c:pt>
                <c:pt idx="1043">
                  <c:v>-746.22357177734398</c:v>
                </c:pt>
                <c:pt idx="1044">
                  <c:v>-760.97238159179699</c:v>
                </c:pt>
                <c:pt idx="1045">
                  <c:v>-775.78500366210903</c:v>
                </c:pt>
                <c:pt idx="1046">
                  <c:v>-790.86163330078102</c:v>
                </c:pt>
                <c:pt idx="1047">
                  <c:v>-805.19638061523403</c:v>
                </c:pt>
                <c:pt idx="1048">
                  <c:v>-819.94610595703102</c:v>
                </c:pt>
                <c:pt idx="1049">
                  <c:v>-835.38742065429699</c:v>
                </c:pt>
                <c:pt idx="1050">
                  <c:v>-850.30062866210903</c:v>
                </c:pt>
                <c:pt idx="1051">
                  <c:v>-864.88687133789097</c:v>
                </c:pt>
                <c:pt idx="1052">
                  <c:v>-879.91317749023403</c:v>
                </c:pt>
                <c:pt idx="1053">
                  <c:v>-895.01498413085903</c:v>
                </c:pt>
                <c:pt idx="1054">
                  <c:v>-910.31799316406205</c:v>
                </c:pt>
                <c:pt idx="1055">
                  <c:v>-925.65872192382801</c:v>
                </c:pt>
                <c:pt idx="1056">
                  <c:v>-940.42102050781205</c:v>
                </c:pt>
                <c:pt idx="1057">
                  <c:v>-955.27136230468705</c:v>
                </c:pt>
                <c:pt idx="1058">
                  <c:v>-971.03961181640602</c:v>
                </c:pt>
                <c:pt idx="1059">
                  <c:v>-985.85214233398403</c:v>
                </c:pt>
                <c:pt idx="1060">
                  <c:v>-1000.0234680175799</c:v>
                </c:pt>
                <c:pt idx="1061">
                  <c:v>-1015.69116210938</c:v>
                </c:pt>
                <c:pt idx="1062">
                  <c:v>-1030.8935546875</c:v>
                </c:pt>
                <c:pt idx="1063">
                  <c:v>-1045.2660522460901</c:v>
                </c:pt>
                <c:pt idx="1064">
                  <c:v>-1060.3930053710901</c:v>
                </c:pt>
                <c:pt idx="1065">
                  <c:v>-1075.3942260742199</c:v>
                </c:pt>
                <c:pt idx="1066">
                  <c:v>-1090.24450683594</c:v>
                </c:pt>
                <c:pt idx="1067">
                  <c:v>-1104.9690551757801</c:v>
                </c:pt>
                <c:pt idx="1068">
                  <c:v>-1119.9577026367199</c:v>
                </c:pt>
                <c:pt idx="1069">
                  <c:v>-1135.7133178710901</c:v>
                </c:pt>
                <c:pt idx="1070">
                  <c:v>-1150.4253540039099</c:v>
                </c:pt>
                <c:pt idx="1071">
                  <c:v>-1165.2505493164099</c:v>
                </c:pt>
                <c:pt idx="1072">
                  <c:v>-1180.55346679688</c:v>
                </c:pt>
                <c:pt idx="1073">
                  <c:v>-1195.0894165039099</c:v>
                </c:pt>
                <c:pt idx="1074">
                  <c:v>-1210.1283569335901</c:v>
                </c:pt>
                <c:pt idx="1075">
                  <c:v>-1225.45654296875</c:v>
                </c:pt>
                <c:pt idx="1076">
                  <c:v>-1240.11828613281</c:v>
                </c:pt>
                <c:pt idx="1077">
                  <c:v>-1254.8176879882801</c:v>
                </c:pt>
                <c:pt idx="1078">
                  <c:v>-1270.59851074219</c:v>
                </c:pt>
                <c:pt idx="1079">
                  <c:v>-1285.6373901367199</c:v>
                </c:pt>
                <c:pt idx="1080">
                  <c:v>-1299.8338012695301</c:v>
                </c:pt>
                <c:pt idx="1081">
                  <c:v>-1314.9482421875</c:v>
                </c:pt>
                <c:pt idx="1082">
                  <c:v>-1329.96203613281</c:v>
                </c:pt>
                <c:pt idx="1083">
                  <c:v>-1344.5105590820301</c:v>
                </c:pt>
                <c:pt idx="1084">
                  <c:v>-1359.5243530273401</c:v>
                </c:pt>
                <c:pt idx="1085">
                  <c:v>-1374.9279174804699</c:v>
                </c:pt>
                <c:pt idx="1086">
                  <c:v>-1390.2560424804699</c:v>
                </c:pt>
                <c:pt idx="1087">
                  <c:v>-1405.0183715820301</c:v>
                </c:pt>
                <c:pt idx="1088">
                  <c:v>-1419.7177734375</c:v>
                </c:pt>
                <c:pt idx="1089">
                  <c:v>-1435.03332519531</c:v>
                </c:pt>
                <c:pt idx="1090">
                  <c:v>-1450.04711914062</c:v>
                </c:pt>
                <c:pt idx="1091">
                  <c:v>-1465.35009765625</c:v>
                </c:pt>
                <c:pt idx="1092">
                  <c:v>-1480.65307617187</c:v>
                </c:pt>
                <c:pt idx="1093">
                  <c:v>-1495.2374877929699</c:v>
                </c:pt>
                <c:pt idx="1094">
                  <c:v>-1510.09851074219</c:v>
                </c:pt>
                <c:pt idx="1095">
                  <c:v>-1524.88586425781</c:v>
                </c:pt>
                <c:pt idx="1096">
                  <c:v>-1540.20141601562</c:v>
                </c:pt>
                <c:pt idx="1097">
                  <c:v>-1555.39135742187</c:v>
                </c:pt>
                <c:pt idx="1098">
                  <c:v>-1570.25427246094</c:v>
                </c:pt>
                <c:pt idx="1099">
                  <c:v>-1585.0668334960901</c:v>
                </c:pt>
                <c:pt idx="1100">
                  <c:v>-1599.61535644531</c:v>
                </c:pt>
                <c:pt idx="1101">
                  <c:v>-1614.654296875</c:v>
                </c:pt>
                <c:pt idx="1102">
                  <c:v>-1630.1082153320301</c:v>
                </c:pt>
                <c:pt idx="1103">
                  <c:v>-1645.27282714844</c:v>
                </c:pt>
                <c:pt idx="1104">
                  <c:v>-1661.0159301757801</c:v>
                </c:pt>
                <c:pt idx="1105">
                  <c:v>-1676.4572143554699</c:v>
                </c:pt>
                <c:pt idx="1106">
                  <c:v>-1690.54052734375</c:v>
                </c:pt>
                <c:pt idx="1107">
                  <c:v>-1705.0890502929699</c:v>
                </c:pt>
                <c:pt idx="1108">
                  <c:v>-1720.24108886719</c:v>
                </c:pt>
                <c:pt idx="1109">
                  <c:v>-1735.2549438476599</c:v>
                </c:pt>
                <c:pt idx="1110">
                  <c:v>-1749.86633300781</c:v>
                </c:pt>
                <c:pt idx="1111">
                  <c:v>-1765.0686645507801</c:v>
                </c:pt>
                <c:pt idx="1112">
                  <c:v>-1780.0698852539099</c:v>
                </c:pt>
                <c:pt idx="1113">
                  <c:v>-1794.7316284179699</c:v>
                </c:pt>
                <c:pt idx="1114">
                  <c:v>-1810.04724121094</c:v>
                </c:pt>
                <c:pt idx="1115">
                  <c:v>-1824.9478149414099</c:v>
                </c:pt>
                <c:pt idx="1116">
                  <c:v>-1839.8233032226599</c:v>
                </c:pt>
                <c:pt idx="1117">
                  <c:v>-1855.11376953125</c:v>
                </c:pt>
                <c:pt idx="1118">
                  <c:v>-1870.3915405273401</c:v>
                </c:pt>
                <c:pt idx="1119">
                  <c:v>-1884.95263671875</c:v>
                </c:pt>
                <c:pt idx="1120">
                  <c:v>-1899.37536621094</c:v>
                </c:pt>
                <c:pt idx="1121">
                  <c:v>-1914.82922363281</c:v>
                </c:pt>
                <c:pt idx="1122">
                  <c:v>-1929.9813842773401</c:v>
                </c:pt>
                <c:pt idx="1123">
                  <c:v>-1944.9951782226599</c:v>
                </c:pt>
                <c:pt idx="1124">
                  <c:v>-1960.1220703125</c:v>
                </c:pt>
                <c:pt idx="1125">
                  <c:v>-1974.8340454101599</c:v>
                </c:pt>
                <c:pt idx="1126">
                  <c:v>-1989.54614257813</c:v>
                </c:pt>
                <c:pt idx="1127">
                  <c:v>-2004.35876464844</c:v>
                </c:pt>
                <c:pt idx="1128">
                  <c:v>-2019.74975585938</c:v>
                </c:pt>
                <c:pt idx="1129">
                  <c:v>-2034.90185546875</c:v>
                </c:pt>
                <c:pt idx="1130">
                  <c:v>-2049.8150024414099</c:v>
                </c:pt>
                <c:pt idx="1131">
                  <c:v>-2064.82885742187</c:v>
                </c:pt>
                <c:pt idx="1132">
                  <c:v>-2079.4151611328102</c:v>
                </c:pt>
                <c:pt idx="1133">
                  <c:v>-2094.7808837890602</c:v>
                </c:pt>
                <c:pt idx="1134">
                  <c:v>-2110.6622314453102</c:v>
                </c:pt>
                <c:pt idx="1135">
                  <c:v>-2125.24853515625</c:v>
                </c:pt>
                <c:pt idx="1136">
                  <c:v>-2139.99829101562</c:v>
                </c:pt>
                <c:pt idx="1137">
                  <c:v>-2155.10009765625</c:v>
                </c:pt>
                <c:pt idx="1138">
                  <c:v>-2169.79956054687</c:v>
                </c:pt>
                <c:pt idx="1139">
                  <c:v>-2185.0648193359398</c:v>
                </c:pt>
                <c:pt idx="1140">
                  <c:v>-2200.19165039062</c:v>
                </c:pt>
                <c:pt idx="1141">
                  <c:v>-2214.6646728515602</c:v>
                </c:pt>
                <c:pt idx="1142">
                  <c:v>-2229.5654296875</c:v>
                </c:pt>
                <c:pt idx="1143">
                  <c:v>-2244.6925048828102</c:v>
                </c:pt>
                <c:pt idx="1144">
                  <c:v>-2259.99536132813</c:v>
                </c:pt>
                <c:pt idx="1145">
                  <c:v>-2275.00903320313</c:v>
                </c:pt>
                <c:pt idx="1146">
                  <c:v>-2289.50732421875</c:v>
                </c:pt>
                <c:pt idx="1147">
                  <c:v>-2305.099609375</c:v>
                </c:pt>
                <c:pt idx="1148">
                  <c:v>-2320.2642822265602</c:v>
                </c:pt>
                <c:pt idx="1149">
                  <c:v>-2334.67456054687</c:v>
                </c:pt>
                <c:pt idx="1150">
                  <c:v>-2349.5877685546898</c:v>
                </c:pt>
                <c:pt idx="1151">
                  <c:v>-2364.73974609375</c:v>
                </c:pt>
                <c:pt idx="1152">
                  <c:v>-2379.89184570313</c:v>
                </c:pt>
                <c:pt idx="1153">
                  <c:v>-2394.7296142578102</c:v>
                </c:pt>
                <c:pt idx="1154">
                  <c:v>-2409.7308349609398</c:v>
                </c:pt>
                <c:pt idx="1155">
                  <c:v>-2425.4991455078102</c:v>
                </c:pt>
                <c:pt idx="1156">
                  <c:v>-2440.5255126953102</c:v>
                </c:pt>
                <c:pt idx="1157">
                  <c:v>-2454.79736328125</c:v>
                </c:pt>
                <c:pt idx="1158">
                  <c:v>-2469.63500976562</c:v>
                </c:pt>
                <c:pt idx="1159">
                  <c:v>-2484.63623046875</c:v>
                </c:pt>
                <c:pt idx="1160">
                  <c:v>-2498.95849609375</c:v>
                </c:pt>
                <c:pt idx="1161">
                  <c:v>-2559.54174804687</c:v>
                </c:pt>
                <c:pt idx="1162">
                  <c:v>-2615.0953369140602</c:v>
                </c:pt>
                <c:pt idx="1163">
                  <c:v>-2621.5584716796898</c:v>
                </c:pt>
                <c:pt idx="1164">
                  <c:v>-2635.2393798828102</c:v>
                </c:pt>
                <c:pt idx="1165">
                  <c:v>-2651.4100341796898</c:v>
                </c:pt>
                <c:pt idx="1166">
                  <c:v>-2665.6190185546898</c:v>
                </c:pt>
                <c:pt idx="1167">
                  <c:v>-2679.3250732421898</c:v>
                </c:pt>
                <c:pt idx="1168">
                  <c:v>-2694.66577148438</c:v>
                </c:pt>
                <c:pt idx="1169">
                  <c:v>-2709.8052978515602</c:v>
                </c:pt>
                <c:pt idx="1170">
                  <c:v>-2724.61791992187</c:v>
                </c:pt>
                <c:pt idx="1171">
                  <c:v>-2740.0340576171898</c:v>
                </c:pt>
                <c:pt idx="1172">
                  <c:v>-2755.82739257813</c:v>
                </c:pt>
                <c:pt idx="1173">
                  <c:v>-2770.2752685546898</c:v>
                </c:pt>
                <c:pt idx="1174">
                  <c:v>-2785.1507568359398</c:v>
                </c:pt>
                <c:pt idx="1175">
                  <c:v>-2800.2777099609398</c:v>
                </c:pt>
                <c:pt idx="1176">
                  <c:v>-2814.6502685546898</c:v>
                </c:pt>
                <c:pt idx="1177">
                  <c:v>-2829.68920898438</c:v>
                </c:pt>
                <c:pt idx="1178">
                  <c:v>-2845.01733398438</c:v>
                </c:pt>
                <c:pt idx="1179">
                  <c:v>-2860.2198486328102</c:v>
                </c:pt>
                <c:pt idx="1180">
                  <c:v>-2875.08276367187</c:v>
                </c:pt>
                <c:pt idx="1181">
                  <c:v>-2889.7569580078102</c:v>
                </c:pt>
                <c:pt idx="1182">
                  <c:v>-2904.7330322265602</c:v>
                </c:pt>
                <c:pt idx="1183">
                  <c:v>-2919.5833740234398</c:v>
                </c:pt>
                <c:pt idx="1184">
                  <c:v>-2934.4461669921898</c:v>
                </c:pt>
                <c:pt idx="1185">
                  <c:v>-2949.6988525390602</c:v>
                </c:pt>
                <c:pt idx="1186">
                  <c:v>-2964.5743408203102</c:v>
                </c:pt>
                <c:pt idx="1187">
                  <c:v>-2980.20922851562</c:v>
                </c:pt>
                <c:pt idx="1188">
                  <c:v>-2995.5211181640602</c:v>
                </c:pt>
                <c:pt idx="1189">
                  <c:v>-3009.4573974609398</c:v>
                </c:pt>
                <c:pt idx="1190">
                  <c:v>-3024.5968017578102</c:v>
                </c:pt>
                <c:pt idx="1191">
                  <c:v>-3039.7864990234398</c:v>
                </c:pt>
                <c:pt idx="1192">
                  <c:v>-3054.39794921875</c:v>
                </c:pt>
                <c:pt idx="1193">
                  <c:v>-3070.7823486328102</c:v>
                </c:pt>
                <c:pt idx="1194">
                  <c:v>-3087.556640625</c:v>
                </c:pt>
                <c:pt idx="1195">
                  <c:v>-3101.5645751953102</c:v>
                </c:pt>
                <c:pt idx="1196">
                  <c:v>-3114.80517578125</c:v>
                </c:pt>
                <c:pt idx="1197">
                  <c:v>-3129.5045166015602</c:v>
                </c:pt>
                <c:pt idx="1198">
                  <c:v>-3144.55615234375</c:v>
                </c:pt>
                <c:pt idx="1199">
                  <c:v>-3159.55737304687</c:v>
                </c:pt>
                <c:pt idx="1200">
                  <c:v>-3174.8980712890602</c:v>
                </c:pt>
                <c:pt idx="1201">
                  <c:v>-3189.91186523438</c:v>
                </c:pt>
                <c:pt idx="1202">
                  <c:v>-3203.6807861328102</c:v>
                </c:pt>
                <c:pt idx="1203">
                  <c:v>-3265.7728271484398</c:v>
                </c:pt>
                <c:pt idx="1204">
                  <c:v>-3319.17626953125</c:v>
                </c:pt>
                <c:pt idx="1205">
                  <c:v>-3327.4879150390602</c:v>
                </c:pt>
                <c:pt idx="1206">
                  <c:v>-3341.50830078125</c:v>
                </c:pt>
                <c:pt idx="1207">
                  <c:v>-3355.56640625</c:v>
                </c:pt>
                <c:pt idx="1208">
                  <c:v>-3369.7755126953102</c:v>
                </c:pt>
                <c:pt idx="1209">
                  <c:v>-3384.6007080078102</c:v>
                </c:pt>
                <c:pt idx="1210">
                  <c:v>-3399.6898193359398</c:v>
                </c:pt>
                <c:pt idx="1211">
                  <c:v>-3414.50244140625</c:v>
                </c:pt>
                <c:pt idx="1212">
                  <c:v>-3429.83056640625</c:v>
                </c:pt>
                <c:pt idx="1213">
                  <c:v>-3445.3724365234398</c:v>
                </c:pt>
                <c:pt idx="1214">
                  <c:v>-3460.2730712890602</c:v>
                </c:pt>
                <c:pt idx="1215">
                  <c:v>-3475.2490234375</c:v>
                </c:pt>
                <c:pt idx="1216">
                  <c:v>-3490.82861328125</c:v>
                </c:pt>
                <c:pt idx="1217">
                  <c:v>-3505.35205078125</c:v>
                </c:pt>
                <c:pt idx="1218">
                  <c:v>-3519.9132080078102</c:v>
                </c:pt>
                <c:pt idx="1219">
                  <c:v>-3535.3167724609398</c:v>
                </c:pt>
                <c:pt idx="1220">
                  <c:v>-3550.15454101562</c:v>
                </c:pt>
                <c:pt idx="1221">
                  <c:v>-3564.9044189453102</c:v>
                </c:pt>
                <c:pt idx="1222">
                  <c:v>-3579.79248046875</c:v>
                </c:pt>
                <c:pt idx="1223">
                  <c:v>-3594.73071289063</c:v>
                </c:pt>
                <c:pt idx="1224">
                  <c:v>-3609.6439208984398</c:v>
                </c:pt>
                <c:pt idx="1225">
                  <c:v>-3624.93432617188</c:v>
                </c:pt>
                <c:pt idx="1226">
                  <c:v>-3640.06127929687</c:v>
                </c:pt>
                <c:pt idx="1227">
                  <c:v>-3654.63500976562</c:v>
                </c:pt>
                <c:pt idx="1228">
                  <c:v>-3669.9505615234398</c:v>
                </c:pt>
                <c:pt idx="1229">
                  <c:v>-3685.1278076171898</c:v>
                </c:pt>
                <c:pt idx="1230">
                  <c:v>-3699.95288085937</c:v>
                </c:pt>
                <c:pt idx="1231">
                  <c:v>-3716.1864013671898</c:v>
                </c:pt>
                <c:pt idx="1232">
                  <c:v>-3732.1055908203102</c:v>
                </c:pt>
                <c:pt idx="1233">
                  <c:v>-3745.8870849609398</c:v>
                </c:pt>
                <c:pt idx="1234">
                  <c:v>-3760.72485351562</c:v>
                </c:pt>
                <c:pt idx="1235">
                  <c:v>-3775.82666015625</c:v>
                </c:pt>
                <c:pt idx="1236">
                  <c:v>-3790.32495117188</c:v>
                </c:pt>
                <c:pt idx="1237">
                  <c:v>-3805.728515625</c:v>
                </c:pt>
                <c:pt idx="1238">
                  <c:v>-3820.6165771484398</c:v>
                </c:pt>
                <c:pt idx="1239">
                  <c:v>-3835.1021728515602</c:v>
                </c:pt>
                <c:pt idx="1240">
                  <c:v>-3849.9146728515602</c:v>
                </c:pt>
                <c:pt idx="1241">
                  <c:v>-3864.8907470703102</c:v>
                </c:pt>
                <c:pt idx="1242">
                  <c:v>-3879.76611328125</c:v>
                </c:pt>
                <c:pt idx="1243">
                  <c:v>-3894.89306640625</c:v>
                </c:pt>
                <c:pt idx="1244">
                  <c:v>-3910.3470458984398</c:v>
                </c:pt>
                <c:pt idx="1245">
                  <c:v>-3925.2225341796898</c:v>
                </c:pt>
                <c:pt idx="1246">
                  <c:v>-3940.8021240234398</c:v>
                </c:pt>
                <c:pt idx="1247">
                  <c:v>-3956.5704345703102</c:v>
                </c:pt>
                <c:pt idx="1248">
                  <c:v>-3970.6033935546898</c:v>
                </c:pt>
                <c:pt idx="1249">
                  <c:v>-3984.87524414063</c:v>
                </c:pt>
                <c:pt idx="1250">
                  <c:v>-4000.3416748046898</c:v>
                </c:pt>
                <c:pt idx="1251">
                  <c:v>-4015.21704101562</c:v>
                </c:pt>
                <c:pt idx="1252">
                  <c:v>-4029.6273193359398</c:v>
                </c:pt>
                <c:pt idx="1253">
                  <c:v>-4044.64111328125</c:v>
                </c:pt>
                <c:pt idx="1254">
                  <c:v>-4060.04467773438</c:v>
                </c:pt>
                <c:pt idx="1255">
                  <c:v>-4075.02075195313</c:v>
                </c:pt>
                <c:pt idx="1256">
                  <c:v>-4089.92138671875</c:v>
                </c:pt>
                <c:pt idx="1257">
                  <c:v>-4104.9855957031295</c:v>
                </c:pt>
                <c:pt idx="1258">
                  <c:v>-4120.125</c:v>
                </c:pt>
                <c:pt idx="1259">
                  <c:v>-4135.1262207031295</c:v>
                </c:pt>
                <c:pt idx="1260">
                  <c:v>-4149.9138183593705</c:v>
                </c:pt>
                <c:pt idx="1261">
                  <c:v>-4165.46826171875</c:v>
                </c:pt>
                <c:pt idx="1262">
                  <c:v>-4180.4567871093705</c:v>
                </c:pt>
                <c:pt idx="1263">
                  <c:v>-4195.0808105468705</c:v>
                </c:pt>
                <c:pt idx="1264">
                  <c:v>-4210.3586425781205</c:v>
                </c:pt>
                <c:pt idx="1265">
                  <c:v>-4225.1081542968705</c:v>
                </c:pt>
                <c:pt idx="1266">
                  <c:v>-4286.3205566406295</c:v>
                </c:pt>
                <c:pt idx="1267">
                  <c:v>-4338.8937988281205</c:v>
                </c:pt>
                <c:pt idx="1268">
                  <c:v>-4347.3435058593705</c:v>
                </c:pt>
                <c:pt idx="1269">
                  <c:v>-4361.7536621093705</c:v>
                </c:pt>
                <c:pt idx="1270">
                  <c:v>-4375.6735839843795</c:v>
                </c:pt>
                <c:pt idx="1271">
                  <c:v>-4390.9765625</c:v>
                </c:pt>
                <c:pt idx="1272">
                  <c:v>-4406.1162109375</c:v>
                </c:pt>
                <c:pt idx="1273">
                  <c:v>-4420.37548828125</c:v>
                </c:pt>
                <c:pt idx="1274">
                  <c:v>-4435.4016113281205</c:v>
                </c:pt>
                <c:pt idx="1275">
                  <c:v>-4450.8933105468705</c:v>
                </c:pt>
                <c:pt idx="1276">
                  <c:v>-4465.9072265625</c:v>
                </c:pt>
                <c:pt idx="1277">
                  <c:v>-4480.8581542968705</c:v>
                </c:pt>
                <c:pt idx="1278">
                  <c:v>-4495.74609375</c:v>
                </c:pt>
                <c:pt idx="1279">
                  <c:v>-4510.3195800781205</c:v>
                </c:pt>
                <c:pt idx="1280">
                  <c:v>-4525.3586425781205</c:v>
                </c:pt>
                <c:pt idx="1281">
                  <c:v>-4540.5234375</c:v>
                </c:pt>
                <c:pt idx="1282">
                  <c:v>-4555.5119628906295</c:v>
                </c:pt>
                <c:pt idx="1283">
                  <c:v>-4570.6640625</c:v>
                </c:pt>
                <c:pt idx="1284">
                  <c:v>-4585.84130859375</c:v>
                </c:pt>
                <c:pt idx="1285">
                  <c:v>-4600.7294921875</c:v>
                </c:pt>
                <c:pt idx="1286">
                  <c:v>-4615.40380859375</c:v>
                </c:pt>
                <c:pt idx="1287">
                  <c:v>-4631.4987792968705</c:v>
                </c:pt>
                <c:pt idx="1288">
                  <c:v>-4646.5</c:v>
                </c:pt>
                <c:pt idx="1289">
                  <c:v>-4660.0803222656205</c:v>
                </c:pt>
                <c:pt idx="1290">
                  <c:v>-4675.1318359375</c:v>
                </c:pt>
                <c:pt idx="1291">
                  <c:v>-4690.5104980468705</c:v>
                </c:pt>
                <c:pt idx="1292">
                  <c:v>-4705.3483886718795</c:v>
                </c:pt>
                <c:pt idx="1293">
                  <c:v>-4720.37451171875</c:v>
                </c:pt>
                <c:pt idx="1294">
                  <c:v>-4736.0673828125</c:v>
                </c:pt>
                <c:pt idx="1295">
                  <c:v>-4750.9052734375</c:v>
                </c:pt>
                <c:pt idx="1296">
                  <c:v>-4765.302734375</c:v>
                </c:pt>
                <c:pt idx="1297">
                  <c:v>-4780.3291015625</c:v>
                </c:pt>
                <c:pt idx="1298">
                  <c:v>-4795.3303222656205</c:v>
                </c:pt>
                <c:pt idx="1299">
                  <c:v>-4810.00439453125</c:v>
                </c:pt>
                <c:pt idx="1300">
                  <c:v>-4825.44580078125</c:v>
                </c:pt>
                <c:pt idx="1301">
                  <c:v>-4840.8369140625</c:v>
                </c:pt>
                <c:pt idx="1302">
                  <c:v>-4855.39794921875</c:v>
                </c:pt>
                <c:pt idx="1303">
                  <c:v>-4870.21044921875</c:v>
                </c:pt>
                <c:pt idx="1304">
                  <c:v>-4885.33740234375</c:v>
                </c:pt>
                <c:pt idx="1305">
                  <c:v>-4900.2883300781205</c:v>
                </c:pt>
                <c:pt idx="1306">
                  <c:v>-4915.3273925781205</c:v>
                </c:pt>
                <c:pt idx="1307">
                  <c:v>-4930.6682128906295</c:v>
                </c:pt>
                <c:pt idx="1308">
                  <c:v>-4945.6943359375</c:v>
                </c:pt>
                <c:pt idx="1309">
                  <c:v>-4958.998046875</c:v>
                </c:pt>
                <c:pt idx="1310">
                  <c:v>-5020.0087890625</c:v>
                </c:pt>
                <c:pt idx="1311">
                  <c:v>-5072.4814453125</c:v>
                </c:pt>
                <c:pt idx="1312">
                  <c:v>-5081.1325683593705</c:v>
                </c:pt>
                <c:pt idx="1313">
                  <c:v>-5096.80029296875</c:v>
                </c:pt>
                <c:pt idx="1314">
                  <c:v>-5111.56298828125</c:v>
                </c:pt>
                <c:pt idx="1315">
                  <c:v>-5126.16162109375</c:v>
                </c:pt>
                <c:pt idx="1316">
                  <c:v>-5141.1374511718795</c:v>
                </c:pt>
                <c:pt idx="1317">
                  <c:v>-5155.9375</c:v>
                </c:pt>
                <c:pt idx="1318">
                  <c:v>-5170.86328125</c:v>
                </c:pt>
                <c:pt idx="1319">
                  <c:v>-5185.95263671875</c:v>
                </c:pt>
                <c:pt idx="1320">
                  <c:v>-5201.1171875</c:v>
                </c:pt>
                <c:pt idx="1321">
                  <c:v>-5216.39501953125</c:v>
                </c:pt>
                <c:pt idx="1322">
                  <c:v>-5231.37109375</c:v>
                </c:pt>
                <c:pt idx="1323">
                  <c:v>-5246.13330078125</c:v>
                </c:pt>
                <c:pt idx="1324">
                  <c:v>-5260.74462890625</c:v>
                </c:pt>
                <c:pt idx="1325">
                  <c:v>-5275.4189453125</c:v>
                </c:pt>
                <c:pt idx="1326">
                  <c:v>-5290.6970214843795</c:v>
                </c:pt>
                <c:pt idx="1327">
                  <c:v>-5306.0754394531295</c:v>
                </c:pt>
                <c:pt idx="1328">
                  <c:v>-5321.36572265625</c:v>
                </c:pt>
                <c:pt idx="1329">
                  <c:v>-5336.7189941406295</c:v>
                </c:pt>
                <c:pt idx="1330">
                  <c:v>-5351.4436035156205</c:v>
                </c:pt>
                <c:pt idx="1331">
                  <c:v>-5365.9040527343795</c:v>
                </c:pt>
                <c:pt idx="1332">
                  <c:v>-5381.35791015625</c:v>
                </c:pt>
                <c:pt idx="1333">
                  <c:v>-5396.0700683593705</c:v>
                </c:pt>
                <c:pt idx="1334">
                  <c:v>-5410.8576660156205</c:v>
                </c:pt>
                <c:pt idx="1335">
                  <c:v>-5426.34912109375</c:v>
                </c:pt>
                <c:pt idx="1336">
                  <c:v>-5441.0485839843795</c:v>
                </c:pt>
                <c:pt idx="1337">
                  <c:v>-5456.0876464843795</c:v>
                </c:pt>
                <c:pt idx="1338">
                  <c:v>-5471.02587890625</c:v>
                </c:pt>
                <c:pt idx="1339">
                  <c:v>-5486.1779785156205</c:v>
                </c:pt>
                <c:pt idx="1340">
                  <c:v>-5501.2294921875</c:v>
                </c:pt>
                <c:pt idx="1341">
                  <c:v>-5515.9162597656205</c:v>
                </c:pt>
                <c:pt idx="1342">
                  <c:v>-5531.0305175781205</c:v>
                </c:pt>
                <c:pt idx="1343">
                  <c:v>-5545.591796875</c:v>
                </c:pt>
                <c:pt idx="1344">
                  <c:v>-5560.56787109375</c:v>
                </c:pt>
                <c:pt idx="1345">
                  <c:v>-5575.78271484375</c:v>
                </c:pt>
                <c:pt idx="1346">
                  <c:v>-5591.173828125</c:v>
                </c:pt>
                <c:pt idx="1347">
                  <c:v>-5606.5900878906295</c:v>
                </c:pt>
                <c:pt idx="1348">
                  <c:v>-5621.8176269531295</c:v>
                </c:pt>
                <c:pt idx="1349">
                  <c:v>-5636.4541015625</c:v>
                </c:pt>
                <c:pt idx="1350">
                  <c:v>-5650.5751953125</c:v>
                </c:pt>
                <c:pt idx="1351">
                  <c:v>-5665.5764160156205</c:v>
                </c:pt>
                <c:pt idx="1352">
                  <c:v>-5680.56494140625</c:v>
                </c:pt>
                <c:pt idx="1353">
                  <c:v>-5695.57861328125</c:v>
                </c:pt>
                <c:pt idx="1354">
                  <c:v>-5711.3845214843795</c:v>
                </c:pt>
                <c:pt idx="1355">
                  <c:v>-5726.3859863281205</c:v>
                </c:pt>
                <c:pt idx="1356">
                  <c:v>-5740.6328125</c:v>
                </c:pt>
                <c:pt idx="1357">
                  <c:v>-5755.6716308593705</c:v>
                </c:pt>
                <c:pt idx="1358">
                  <c:v>-5770.6853027343705</c:v>
                </c:pt>
                <c:pt idx="1359">
                  <c:v>-5785.42236328125</c:v>
                </c:pt>
                <c:pt idx="1360">
                  <c:v>-5801.06494140625</c:v>
                </c:pt>
                <c:pt idx="1361">
                  <c:v>-5817.0847167968795</c:v>
                </c:pt>
                <c:pt idx="1362">
                  <c:v>-5831.4572753906295</c:v>
                </c:pt>
                <c:pt idx="1363">
                  <c:v>-5845.4777832031205</c:v>
                </c:pt>
                <c:pt idx="1364">
                  <c:v>-5860.5920410156205</c:v>
                </c:pt>
                <c:pt idx="1365">
                  <c:v>-5875.8068847656295</c:v>
                </c:pt>
                <c:pt idx="1366">
                  <c:v>-5890.9716796875</c:v>
                </c:pt>
                <c:pt idx="1367">
                  <c:v>-5905.73388671875</c:v>
                </c:pt>
                <c:pt idx="1368">
                  <c:v>-5920.7351074218795</c:v>
                </c:pt>
                <c:pt idx="1369">
                  <c:v>-5936.251953125</c:v>
                </c:pt>
                <c:pt idx="1370">
                  <c:v>-5951.10205078125</c:v>
                </c:pt>
                <c:pt idx="1371">
                  <c:v>-5965.5798339843795</c:v>
                </c:pt>
                <c:pt idx="1372">
                  <c:v>-5981.1267089843795</c:v>
                </c:pt>
                <c:pt idx="1373">
                  <c:v>-5996.29150390625</c:v>
                </c:pt>
                <c:pt idx="1374">
                  <c:v>-6056.1076660156205</c:v>
                </c:pt>
                <c:pt idx="1375">
                  <c:v>-6112.2395019531295</c:v>
                </c:pt>
                <c:pt idx="1376">
                  <c:v>-6120.2873535156205</c:v>
                </c:pt>
                <c:pt idx="1377">
                  <c:v>-6132.9499511718705</c:v>
                </c:pt>
                <c:pt idx="1378">
                  <c:v>-6146.001953125</c:v>
                </c:pt>
                <c:pt idx="1379">
                  <c:v>-6161.5310058593795</c:v>
                </c:pt>
                <c:pt idx="1380">
                  <c:v>-6176.39404296875</c:v>
                </c:pt>
                <c:pt idx="1381">
                  <c:v>-6190.9931640625</c:v>
                </c:pt>
                <c:pt idx="1382">
                  <c:v>-6206.4719238281295</c:v>
                </c:pt>
                <c:pt idx="1383">
                  <c:v>-6221.787109375</c:v>
                </c:pt>
                <c:pt idx="1384">
                  <c:v>-6236.47412109375</c:v>
                </c:pt>
                <c:pt idx="1385">
                  <c:v>-6251.32470703125</c:v>
                </c:pt>
                <c:pt idx="1386">
                  <c:v>-6266.4267578125</c:v>
                </c:pt>
                <c:pt idx="1387">
                  <c:v>-6281.4404296875</c:v>
                </c:pt>
                <c:pt idx="1388">
                  <c:v>-6296.9445800781205</c:v>
                </c:pt>
                <c:pt idx="1389">
                  <c:v>-6312.34814453125</c:v>
                </c:pt>
                <c:pt idx="1390">
                  <c:v>-6326.73291015625</c:v>
                </c:pt>
                <c:pt idx="1391">
                  <c:v>-6340.9924316406205</c:v>
                </c:pt>
                <c:pt idx="1392">
                  <c:v>-6356.169921875</c:v>
                </c:pt>
                <c:pt idx="1393">
                  <c:v>-6371.9758300781205</c:v>
                </c:pt>
                <c:pt idx="1394">
                  <c:v>-6387.16552734375</c:v>
                </c:pt>
                <c:pt idx="1395">
                  <c:v>-6401.7517089843795</c:v>
                </c:pt>
                <c:pt idx="1396">
                  <c:v>-6416.42626953125</c:v>
                </c:pt>
                <c:pt idx="1397">
                  <c:v>-6431.2766113281295</c:v>
                </c:pt>
                <c:pt idx="1398">
                  <c:v>-6447.01953125</c:v>
                </c:pt>
                <c:pt idx="1399">
                  <c:v>-6461.9577636718705</c:v>
                </c:pt>
                <c:pt idx="1400">
                  <c:v>-6476.79541015625</c:v>
                </c:pt>
                <c:pt idx="1401">
                  <c:v>-6492.802734375</c:v>
                </c:pt>
                <c:pt idx="1402">
                  <c:v>-6507.52734375</c:v>
                </c:pt>
                <c:pt idx="1403">
                  <c:v>-6521.69873046875</c:v>
                </c:pt>
                <c:pt idx="1404">
                  <c:v>-6537.4670410156205</c:v>
                </c:pt>
                <c:pt idx="1405">
                  <c:v>-6552.7067871093705</c:v>
                </c:pt>
                <c:pt idx="1406">
                  <c:v>-6565.60791015625</c:v>
                </c:pt>
                <c:pt idx="1407">
                  <c:v>-6627.9265136718705</c:v>
                </c:pt>
                <c:pt idx="1408">
                  <c:v>-6680.67626953125</c:v>
                </c:pt>
                <c:pt idx="1409">
                  <c:v>-6689.60400390625</c:v>
                </c:pt>
                <c:pt idx="1410">
                  <c:v>-6705.3342285156205</c:v>
                </c:pt>
                <c:pt idx="1411">
                  <c:v>-6719.63134765625</c:v>
                </c:pt>
                <c:pt idx="1412">
                  <c:v>-6733.6394042968795</c:v>
                </c:pt>
                <c:pt idx="1413">
                  <c:v>-6747.4963378906295</c:v>
                </c:pt>
                <c:pt idx="1414">
                  <c:v>-6762.1076660156205</c:v>
                </c:pt>
                <c:pt idx="1415">
                  <c:v>-6777.31005859375</c:v>
                </c:pt>
                <c:pt idx="1416">
                  <c:v>-6792.1228027343705</c:v>
                </c:pt>
                <c:pt idx="1417">
                  <c:v>-6807.3251953125</c:v>
                </c:pt>
                <c:pt idx="1418">
                  <c:v>-6822.125</c:v>
                </c:pt>
                <c:pt idx="1419">
                  <c:v>-6836.91259765625</c:v>
                </c:pt>
                <c:pt idx="1420">
                  <c:v>-6852.35400390625</c:v>
                </c:pt>
                <c:pt idx="1421">
                  <c:v>-6867.12890625</c:v>
                </c:pt>
                <c:pt idx="1422">
                  <c:v>-6881.8408203125</c:v>
                </c:pt>
                <c:pt idx="1423">
                  <c:v>-6897.42041015625</c:v>
                </c:pt>
                <c:pt idx="1424">
                  <c:v>-6912.9372558593795</c:v>
                </c:pt>
                <c:pt idx="1425">
                  <c:v>-6927.68701171875</c:v>
                </c:pt>
                <c:pt idx="1426">
                  <c:v>-6942.1477050781205</c:v>
                </c:pt>
                <c:pt idx="1427">
                  <c:v>-6957.4758300781205</c:v>
                </c:pt>
                <c:pt idx="1428">
                  <c:v>-6972.4267578125</c:v>
                </c:pt>
                <c:pt idx="1429">
                  <c:v>-6987.00048828125</c:v>
                </c:pt>
                <c:pt idx="1430">
                  <c:v>-7002.6806640625</c:v>
                </c:pt>
                <c:pt idx="1431">
                  <c:v>-7017.7067871093705</c:v>
                </c:pt>
                <c:pt idx="1432">
                  <c:v>-7032.02880859375</c:v>
                </c:pt>
                <c:pt idx="1433">
                  <c:v>-7047.306640625</c:v>
                </c:pt>
                <c:pt idx="1434">
                  <c:v>-7063.3388671875</c:v>
                </c:pt>
                <c:pt idx="1435">
                  <c:v>-7078.5539550781205</c:v>
                </c:pt>
                <c:pt idx="1436">
                  <c:v>-7093.203125</c:v>
                </c:pt>
                <c:pt idx="1437">
                  <c:v>-7107.8522949218795</c:v>
                </c:pt>
                <c:pt idx="1438">
                  <c:v>-7122.5769042968795</c:v>
                </c:pt>
                <c:pt idx="1439">
                  <c:v>-7137.666015625</c:v>
                </c:pt>
                <c:pt idx="1440">
                  <c:v>-7153.23291015625</c:v>
                </c:pt>
                <c:pt idx="1441">
                  <c:v>-7168.58642578125</c:v>
                </c:pt>
                <c:pt idx="1442">
                  <c:v>-7183.9650878906295</c:v>
                </c:pt>
                <c:pt idx="1443">
                  <c:v>-7199.2302246093705</c:v>
                </c:pt>
                <c:pt idx="1444">
                  <c:v>-7213.14990234375</c:v>
                </c:pt>
                <c:pt idx="1445">
                  <c:v>-7228.1259765625</c:v>
                </c:pt>
                <c:pt idx="1446">
                  <c:v>-7244.34716796875</c:v>
                </c:pt>
                <c:pt idx="1447">
                  <c:v>-7258.8955078125</c:v>
                </c:pt>
                <c:pt idx="1448">
                  <c:v>-7273.091796875</c:v>
                </c:pt>
                <c:pt idx="1449">
                  <c:v>-7288.0427246093705</c:v>
                </c:pt>
                <c:pt idx="1450">
                  <c:v>-7302.6789550781205</c:v>
                </c:pt>
                <c:pt idx="1451">
                  <c:v>-7317.4665527343705</c:v>
                </c:pt>
                <c:pt idx="1452">
                  <c:v>-7332.9206542968795</c:v>
                </c:pt>
                <c:pt idx="1453">
                  <c:v>-7348.37451171875</c:v>
                </c:pt>
                <c:pt idx="1454">
                  <c:v>-7363.6022949218795</c:v>
                </c:pt>
                <c:pt idx="1455">
                  <c:v>-7378.43994140625</c:v>
                </c:pt>
                <c:pt idx="1456">
                  <c:v>-7393.7175292968795</c:v>
                </c:pt>
                <c:pt idx="1457">
                  <c:v>-7408.6306152343705</c:v>
                </c:pt>
                <c:pt idx="1458">
                  <c:v>-7422.8020019531295</c:v>
                </c:pt>
                <c:pt idx="1459">
                  <c:v>-7438.0676269531295</c:v>
                </c:pt>
                <c:pt idx="1460">
                  <c:v>-7453.43359375</c:v>
                </c:pt>
                <c:pt idx="1461">
                  <c:v>-7468.37158203125</c:v>
                </c:pt>
                <c:pt idx="1462">
                  <c:v>-7483.47314453125</c:v>
                </c:pt>
                <c:pt idx="1463">
                  <c:v>-7498.9775390625</c:v>
                </c:pt>
                <c:pt idx="1464">
                  <c:v>-7514.2177734375</c:v>
                </c:pt>
                <c:pt idx="1465">
                  <c:v>-7529.26904296875</c:v>
                </c:pt>
                <c:pt idx="1466">
                  <c:v>-7543.7421875</c:v>
                </c:pt>
                <c:pt idx="1467">
                  <c:v>-7558.1525878906295</c:v>
                </c:pt>
                <c:pt idx="1468">
                  <c:v>-7573.3044433593795</c:v>
                </c:pt>
                <c:pt idx="1469">
                  <c:v>-7588.3056640625</c:v>
                </c:pt>
                <c:pt idx="1470">
                  <c:v>-7603.4201660156205</c:v>
                </c:pt>
                <c:pt idx="1471">
                  <c:v>-7618.7985839843795</c:v>
                </c:pt>
                <c:pt idx="1472">
                  <c:v>-7633.8249511718705</c:v>
                </c:pt>
                <c:pt idx="1473">
                  <c:v>-7648.5244140625</c:v>
                </c:pt>
                <c:pt idx="1474">
                  <c:v>-7663.3620605468705</c:v>
                </c:pt>
                <c:pt idx="1475">
                  <c:v>-7678.42626953125</c:v>
                </c:pt>
                <c:pt idx="1476">
                  <c:v>-7693.4404296875</c:v>
                </c:pt>
                <c:pt idx="1477">
                  <c:v>-7708.3408203125</c:v>
                </c:pt>
                <c:pt idx="1478">
                  <c:v>-7723.5681152343705</c:v>
                </c:pt>
                <c:pt idx="1479">
                  <c:v>-7739.3112792968795</c:v>
                </c:pt>
                <c:pt idx="1480">
                  <c:v>-7754.1240234375</c:v>
                </c:pt>
                <c:pt idx="1481">
                  <c:v>-7768.5595703125</c:v>
                </c:pt>
                <c:pt idx="1482">
                  <c:v>-7783.63623046875</c:v>
                </c:pt>
                <c:pt idx="1483">
                  <c:v>-7798.9013671875</c:v>
                </c:pt>
                <c:pt idx="1484">
                  <c:v>-7814.4055175781205</c:v>
                </c:pt>
                <c:pt idx="1485">
                  <c:v>-7830.1232910156205</c:v>
                </c:pt>
                <c:pt idx="1486">
                  <c:v>-7844.9230957031205</c:v>
                </c:pt>
                <c:pt idx="1487">
                  <c:v>-7859.0817871093705</c:v>
                </c:pt>
                <c:pt idx="1488">
                  <c:v>-7873.8693847656295</c:v>
                </c:pt>
                <c:pt idx="1489">
                  <c:v>-7889.60009765625</c:v>
                </c:pt>
                <c:pt idx="1490">
                  <c:v>-7904.4001464843795</c:v>
                </c:pt>
                <c:pt idx="1491">
                  <c:v>-7918.84814453125</c:v>
                </c:pt>
                <c:pt idx="1492">
                  <c:v>-7933.9375</c:v>
                </c:pt>
                <c:pt idx="1493">
                  <c:v>-7949.17724609375</c:v>
                </c:pt>
                <c:pt idx="1494">
                  <c:v>-7964.5302734375</c:v>
                </c:pt>
                <c:pt idx="1495">
                  <c:v>-7979.44384765625</c:v>
                </c:pt>
                <c:pt idx="1496">
                  <c:v>-7995.28759765625</c:v>
                </c:pt>
                <c:pt idx="1497">
                  <c:v>-8010.11279296875</c:v>
                </c:pt>
                <c:pt idx="1498">
                  <c:v>-8024.0703125</c:v>
                </c:pt>
                <c:pt idx="1499">
                  <c:v>-8038.9833984375</c:v>
                </c:pt>
                <c:pt idx="1500">
                  <c:v>-8054.34912109375</c:v>
                </c:pt>
                <c:pt idx="1501">
                  <c:v>-8070.4191894531295</c:v>
                </c:pt>
                <c:pt idx="1502">
                  <c:v>-8085.810546875</c:v>
                </c:pt>
                <c:pt idx="1503">
                  <c:v>-8100.0822753906295</c:v>
                </c:pt>
                <c:pt idx="1504">
                  <c:v>-8114.64306640625</c:v>
                </c:pt>
                <c:pt idx="1505">
                  <c:v>-8129.845703125</c:v>
                </c:pt>
                <c:pt idx="1506">
                  <c:v>-8145.24951171875</c:v>
                </c:pt>
                <c:pt idx="1507">
                  <c:v>-8160.37646484375</c:v>
                </c:pt>
                <c:pt idx="1508">
                  <c:v>-8174.8117675781205</c:v>
                </c:pt>
                <c:pt idx="1509">
                  <c:v>-8189.5866699218795</c:v>
                </c:pt>
                <c:pt idx="1510">
                  <c:v>-8204.587890625</c:v>
                </c:pt>
                <c:pt idx="1511">
                  <c:v>-8219.626953125</c:v>
                </c:pt>
                <c:pt idx="1512">
                  <c:v>-8235.4326171875</c:v>
                </c:pt>
                <c:pt idx="1513">
                  <c:v>-8250.609375</c:v>
                </c:pt>
                <c:pt idx="1514">
                  <c:v>-8265.01953125</c:v>
                </c:pt>
                <c:pt idx="1515">
                  <c:v>-8279.41748046875</c:v>
                </c:pt>
                <c:pt idx="1516">
                  <c:v>-8294.48193359375</c:v>
                </c:pt>
                <c:pt idx="1517">
                  <c:v>-8310.61474609375</c:v>
                </c:pt>
                <c:pt idx="1518">
                  <c:v>-8326.13134765625</c:v>
                </c:pt>
                <c:pt idx="1519">
                  <c:v>-8340.25244140625</c:v>
                </c:pt>
                <c:pt idx="1520">
                  <c:v>-8355.228515625</c:v>
                </c:pt>
                <c:pt idx="1521">
                  <c:v>-8370.15380859375</c:v>
                </c:pt>
                <c:pt idx="1522">
                  <c:v>-8384.30029296875</c:v>
                </c:pt>
                <c:pt idx="1523">
                  <c:v>-8399.62841796875</c:v>
                </c:pt>
                <c:pt idx="1524">
                  <c:v>-8415.283203125</c:v>
                </c:pt>
                <c:pt idx="1525">
                  <c:v>-8430.08349609375</c:v>
                </c:pt>
                <c:pt idx="1526">
                  <c:v>-8444.59423828125</c:v>
                </c:pt>
                <c:pt idx="1527">
                  <c:v>-8459.5576171875</c:v>
                </c:pt>
                <c:pt idx="1528">
                  <c:v>-8474.84814453125</c:v>
                </c:pt>
                <c:pt idx="1529">
                  <c:v>-8490.33984375</c:v>
                </c:pt>
                <c:pt idx="1530">
                  <c:v>-8505.81884765625</c:v>
                </c:pt>
                <c:pt idx="1531">
                  <c:v>-8520.70703125</c:v>
                </c:pt>
                <c:pt idx="1532">
                  <c:v>-8535.09228515625</c:v>
                </c:pt>
                <c:pt idx="1533">
                  <c:v>-8549.640625</c:v>
                </c:pt>
                <c:pt idx="1534">
                  <c:v>-8564.7294921875</c:v>
                </c:pt>
                <c:pt idx="1535">
                  <c:v>-8579.693359375</c:v>
                </c:pt>
                <c:pt idx="1536">
                  <c:v>-8594.8330078125</c:v>
                </c:pt>
                <c:pt idx="1537">
                  <c:v>-8610.38720703125</c:v>
                </c:pt>
                <c:pt idx="1538">
                  <c:v>-8625.9921875</c:v>
                </c:pt>
                <c:pt idx="1539">
                  <c:v>-8640.86767578125</c:v>
                </c:pt>
                <c:pt idx="1540">
                  <c:v>-8655.0263671875</c:v>
                </c:pt>
                <c:pt idx="1541">
                  <c:v>-8670.07763671875</c:v>
                </c:pt>
                <c:pt idx="1542">
                  <c:v>-8684.927734375</c:v>
                </c:pt>
                <c:pt idx="1543">
                  <c:v>-8699.94189453125</c:v>
                </c:pt>
                <c:pt idx="1544">
                  <c:v>-8716.20068359375</c:v>
                </c:pt>
                <c:pt idx="1545">
                  <c:v>-8730.9755859375</c:v>
                </c:pt>
                <c:pt idx="1546">
                  <c:v>-8744.9833984375</c:v>
                </c:pt>
                <c:pt idx="1547">
                  <c:v>-8760.6005859375</c:v>
                </c:pt>
                <c:pt idx="1548">
                  <c:v>-8775.6015625</c:v>
                </c:pt>
                <c:pt idx="1549">
                  <c:v>-8790.1123046875</c:v>
                </c:pt>
                <c:pt idx="1550">
                  <c:v>-8806.6474609375</c:v>
                </c:pt>
                <c:pt idx="1551">
                  <c:v>-8821.73681640625</c:v>
                </c:pt>
                <c:pt idx="1552">
                  <c:v>-8835.89599609375</c:v>
                </c:pt>
                <c:pt idx="1553">
                  <c:v>-8850.859375</c:v>
                </c:pt>
                <c:pt idx="1554">
                  <c:v>-8865.759765625</c:v>
                </c:pt>
                <c:pt idx="1555">
                  <c:v>-8881.1884765625</c:v>
                </c:pt>
                <c:pt idx="1556">
                  <c:v>-8896.21484375</c:v>
                </c:pt>
                <c:pt idx="1557">
                  <c:v>-8910.82666015625</c:v>
                </c:pt>
                <c:pt idx="1558">
                  <c:v>-8925.35009765625</c:v>
                </c:pt>
                <c:pt idx="1559">
                  <c:v>-8940.4765625</c:v>
                </c:pt>
                <c:pt idx="1560">
                  <c:v>-8956.119140625</c:v>
                </c:pt>
                <c:pt idx="1561">
                  <c:v>-8971.42236328125</c:v>
                </c:pt>
                <c:pt idx="1562">
                  <c:v>-8986.7255859375</c:v>
                </c:pt>
                <c:pt idx="1563">
                  <c:v>-9001.68896484375</c:v>
                </c:pt>
                <c:pt idx="1564">
                  <c:v>-9015.87255859375</c:v>
                </c:pt>
                <c:pt idx="1565">
                  <c:v>-9030.99951171875</c:v>
                </c:pt>
                <c:pt idx="1566">
                  <c:v>-9046.28955078125</c:v>
                </c:pt>
                <c:pt idx="1567">
                  <c:v>-9061.4794921875</c:v>
                </c:pt>
                <c:pt idx="1568">
                  <c:v>-9077.51220703125</c:v>
                </c:pt>
                <c:pt idx="1569">
                  <c:v>-9092.22412109375</c:v>
                </c:pt>
                <c:pt idx="1570">
                  <c:v>-9105.892578125</c:v>
                </c:pt>
                <c:pt idx="1571">
                  <c:v>-9120.96923828125</c:v>
                </c:pt>
                <c:pt idx="1572">
                  <c:v>-9136.234375</c:v>
                </c:pt>
                <c:pt idx="1573">
                  <c:v>-9150.8203125</c:v>
                </c:pt>
                <c:pt idx="1574">
                  <c:v>-9165.921875</c:v>
                </c:pt>
                <c:pt idx="1575">
                  <c:v>-9181.5771484375</c:v>
                </c:pt>
                <c:pt idx="1576">
                  <c:v>-9196.28955078125</c:v>
                </c:pt>
                <c:pt idx="1577">
                  <c:v>-9210.8505859375</c:v>
                </c:pt>
                <c:pt idx="1578">
                  <c:v>-9225.7255859375</c:v>
                </c:pt>
                <c:pt idx="1579">
                  <c:v>-9240.5380859375</c:v>
                </c:pt>
                <c:pt idx="1580">
                  <c:v>-9255.84130859375</c:v>
                </c:pt>
                <c:pt idx="1581">
                  <c:v>-9271.458984375</c:v>
                </c:pt>
                <c:pt idx="1582">
                  <c:v>-9286.56103515625</c:v>
                </c:pt>
                <c:pt idx="1583">
                  <c:v>-9301.3984375</c:v>
                </c:pt>
                <c:pt idx="1584">
                  <c:v>-9316.298828125</c:v>
                </c:pt>
                <c:pt idx="1585">
                  <c:v>-9331.65234375</c:v>
                </c:pt>
                <c:pt idx="1586">
                  <c:v>-9346.43994140625</c:v>
                </c:pt>
                <c:pt idx="1587">
                  <c:v>-9360.92578125</c:v>
                </c:pt>
                <c:pt idx="1588">
                  <c:v>-9376.97021484375</c:v>
                </c:pt>
                <c:pt idx="1589">
                  <c:v>-9392.27294921875</c:v>
                </c:pt>
                <c:pt idx="1590">
                  <c:v>-9407.43798828125</c:v>
                </c:pt>
                <c:pt idx="1591">
                  <c:v>-9422.7412109375</c:v>
                </c:pt>
                <c:pt idx="1592">
                  <c:v>-9436.67333984375</c:v>
                </c:pt>
                <c:pt idx="1593">
                  <c:v>-9451.04541015625</c:v>
                </c:pt>
                <c:pt idx="1594">
                  <c:v>-9466.22314453125</c:v>
                </c:pt>
                <c:pt idx="1595">
                  <c:v>-9481.6015625</c:v>
                </c:pt>
                <c:pt idx="1596">
                  <c:v>-9496.58984375</c:v>
                </c:pt>
                <c:pt idx="1597">
                  <c:v>-9511.4658203125</c:v>
                </c:pt>
                <c:pt idx="1598">
                  <c:v>-9526.54248046875</c:v>
                </c:pt>
                <c:pt idx="1599">
                  <c:v>-9541.7822265625</c:v>
                </c:pt>
                <c:pt idx="1600">
                  <c:v>-9556.53173828125</c:v>
                </c:pt>
                <c:pt idx="1601">
                  <c:v>-9571.244140625</c:v>
                </c:pt>
                <c:pt idx="1602">
                  <c:v>-9586.63525390625</c:v>
                </c:pt>
                <c:pt idx="1603">
                  <c:v>-9601.61083984375</c:v>
                </c:pt>
                <c:pt idx="1604">
                  <c:v>-9616.599609375</c:v>
                </c:pt>
                <c:pt idx="1605">
                  <c:v>-9631.38720703125</c:v>
                </c:pt>
                <c:pt idx="1606">
                  <c:v>-9646.18701171875</c:v>
                </c:pt>
                <c:pt idx="1607">
                  <c:v>-9661.50244140625</c:v>
                </c:pt>
                <c:pt idx="1608">
                  <c:v>-9677.4345703125</c:v>
                </c:pt>
                <c:pt idx="1609">
                  <c:v>-9692.85107421875</c:v>
                </c:pt>
                <c:pt idx="1610">
                  <c:v>-9707.2109375</c:v>
                </c:pt>
                <c:pt idx="1611">
                  <c:v>-9721.5205078125</c:v>
                </c:pt>
                <c:pt idx="1612">
                  <c:v>-9736.55908203125</c:v>
                </c:pt>
                <c:pt idx="1613">
                  <c:v>-9751.76171875</c:v>
                </c:pt>
                <c:pt idx="1614">
                  <c:v>-9767.02685546875</c:v>
                </c:pt>
                <c:pt idx="1615">
                  <c:v>-9782.99560546875</c:v>
                </c:pt>
                <c:pt idx="1616">
                  <c:v>-9798.26123046875</c:v>
                </c:pt>
                <c:pt idx="1617">
                  <c:v>-9812.1435546875</c:v>
                </c:pt>
                <c:pt idx="1618">
                  <c:v>-9826.89306640625</c:v>
                </c:pt>
                <c:pt idx="1619">
                  <c:v>-9842.208984375</c:v>
                </c:pt>
                <c:pt idx="1620">
                  <c:v>-9857.763671875</c:v>
                </c:pt>
                <c:pt idx="1621">
                  <c:v>-9873.12890625</c:v>
                </c:pt>
                <c:pt idx="1622">
                  <c:v>-9887.36279296875</c:v>
                </c:pt>
                <c:pt idx="1623">
                  <c:v>-9902.263671875</c:v>
                </c:pt>
                <c:pt idx="1624">
                  <c:v>-9917.3154296875</c:v>
                </c:pt>
                <c:pt idx="1625">
                  <c:v>-9932.25390625</c:v>
                </c:pt>
                <c:pt idx="1626">
                  <c:v>-9946.978515625</c:v>
                </c:pt>
                <c:pt idx="1627">
                  <c:v>-9962.85986328125</c:v>
                </c:pt>
                <c:pt idx="1628">
                  <c:v>-9978.263671875</c:v>
                </c:pt>
                <c:pt idx="1629">
                  <c:v>-9992.54833984375</c:v>
                </c:pt>
                <c:pt idx="1630">
                  <c:v>-10008.266113281299</c:v>
                </c:pt>
                <c:pt idx="1631">
                  <c:v>-10023.254394531201</c:v>
                </c:pt>
                <c:pt idx="1632">
                  <c:v>-10037.337402343799</c:v>
                </c:pt>
                <c:pt idx="1633">
                  <c:v>-10051.986816406201</c:v>
                </c:pt>
                <c:pt idx="1634">
                  <c:v>-10067.353027343799</c:v>
                </c:pt>
                <c:pt idx="1635">
                  <c:v>-10082.9453125</c:v>
                </c:pt>
                <c:pt idx="1636">
                  <c:v>-10097.8330078125</c:v>
                </c:pt>
                <c:pt idx="1637">
                  <c:v>-10112.6328125</c:v>
                </c:pt>
                <c:pt idx="1638">
                  <c:v>-10127.5087890625</c:v>
                </c:pt>
                <c:pt idx="1639">
                  <c:v>-10142.8994140625</c:v>
                </c:pt>
                <c:pt idx="1640">
                  <c:v>-10158.8056640625</c:v>
                </c:pt>
                <c:pt idx="1641">
                  <c:v>-10173.9833984375</c:v>
                </c:pt>
                <c:pt idx="1642">
                  <c:v>-10188.343261718701</c:v>
                </c:pt>
                <c:pt idx="1643">
                  <c:v>-10203.419921875</c:v>
                </c:pt>
                <c:pt idx="1644">
                  <c:v>-10218.9619140625</c:v>
                </c:pt>
                <c:pt idx="1645">
                  <c:v>-10233.309082031201</c:v>
                </c:pt>
                <c:pt idx="1646">
                  <c:v>-10247.807128906201</c:v>
                </c:pt>
                <c:pt idx="1647">
                  <c:v>-10262.783203125</c:v>
                </c:pt>
                <c:pt idx="1648">
                  <c:v>-10277.570800781299</c:v>
                </c:pt>
                <c:pt idx="1649">
                  <c:v>-10293.4521484375</c:v>
                </c:pt>
                <c:pt idx="1650">
                  <c:v>-10308.717285156201</c:v>
                </c:pt>
                <c:pt idx="1651">
                  <c:v>-10323.4169921875</c:v>
                </c:pt>
                <c:pt idx="1652">
                  <c:v>-10338.267089843799</c:v>
                </c:pt>
                <c:pt idx="1653">
                  <c:v>-10352.765136718701</c:v>
                </c:pt>
                <c:pt idx="1654">
                  <c:v>-10367.930175781299</c:v>
                </c:pt>
                <c:pt idx="1655">
                  <c:v>-10382.780761718701</c:v>
                </c:pt>
                <c:pt idx="1656">
                  <c:v>-10397.605957031201</c:v>
                </c:pt>
                <c:pt idx="1657">
                  <c:v>-10412.971191406201</c:v>
                </c:pt>
                <c:pt idx="1658">
                  <c:v>-10428.4248046875</c:v>
                </c:pt>
                <c:pt idx="1659">
                  <c:v>-10443.275390625</c:v>
                </c:pt>
                <c:pt idx="1660">
                  <c:v>-10457.887207031201</c:v>
                </c:pt>
                <c:pt idx="1661">
                  <c:v>-10473.15234375</c:v>
                </c:pt>
                <c:pt idx="1662">
                  <c:v>-10488.1533203125</c:v>
                </c:pt>
                <c:pt idx="1663">
                  <c:v>-10503.51953125</c:v>
                </c:pt>
                <c:pt idx="1664">
                  <c:v>-10518.9736328125</c:v>
                </c:pt>
                <c:pt idx="1665">
                  <c:v>-10533.534667968799</c:v>
                </c:pt>
                <c:pt idx="1666">
                  <c:v>-10548.045410156201</c:v>
                </c:pt>
                <c:pt idx="1667">
                  <c:v>-10562.996582031201</c:v>
                </c:pt>
                <c:pt idx="1668">
                  <c:v>-10577.984863281299</c:v>
                </c:pt>
                <c:pt idx="1669">
                  <c:v>-10593.3251953125</c:v>
                </c:pt>
                <c:pt idx="1670">
                  <c:v>-10609.49609375</c:v>
                </c:pt>
                <c:pt idx="1671">
                  <c:v>-10624.673339843799</c:v>
                </c:pt>
                <c:pt idx="1672">
                  <c:v>-10638.7568359375</c:v>
                </c:pt>
                <c:pt idx="1673">
                  <c:v>-10653.657714843799</c:v>
                </c:pt>
                <c:pt idx="1674">
                  <c:v>-10668.558105468799</c:v>
                </c:pt>
                <c:pt idx="1675">
                  <c:v>-10683.4208984375</c:v>
                </c:pt>
                <c:pt idx="1676">
                  <c:v>-10698.8623046875</c:v>
                </c:pt>
                <c:pt idx="1677">
                  <c:v>-10713.9013671875</c:v>
                </c:pt>
                <c:pt idx="1678">
                  <c:v>-10729.12890625</c:v>
                </c:pt>
                <c:pt idx="1679">
                  <c:v>-10744.180175781299</c:v>
                </c:pt>
                <c:pt idx="1680">
                  <c:v>-10758.8291015625</c:v>
                </c:pt>
                <c:pt idx="1681">
                  <c:v>-10774.169921875</c:v>
                </c:pt>
                <c:pt idx="1682">
                  <c:v>-10790.164550781299</c:v>
                </c:pt>
                <c:pt idx="1683">
                  <c:v>-10804.826171875</c:v>
                </c:pt>
                <c:pt idx="1684">
                  <c:v>-10818.6328125</c:v>
                </c:pt>
                <c:pt idx="1685">
                  <c:v>-10834.1748046875</c:v>
                </c:pt>
                <c:pt idx="1686">
                  <c:v>-10849.314453125</c:v>
                </c:pt>
                <c:pt idx="1687">
                  <c:v>-10863.5234375</c:v>
                </c:pt>
                <c:pt idx="1688">
                  <c:v>-10878.7509765625</c:v>
                </c:pt>
                <c:pt idx="1689">
                  <c:v>-10894.934082031201</c:v>
                </c:pt>
                <c:pt idx="1690">
                  <c:v>-10909.847167968799</c:v>
                </c:pt>
                <c:pt idx="1691">
                  <c:v>-10923.993652343799</c:v>
                </c:pt>
                <c:pt idx="1692">
                  <c:v>-10938.894042968799</c:v>
                </c:pt>
                <c:pt idx="1693">
                  <c:v>-10954.0458984375</c:v>
                </c:pt>
                <c:pt idx="1694">
                  <c:v>-10969.185546875</c:v>
                </c:pt>
                <c:pt idx="1695">
                  <c:v>-10984.224121093799</c:v>
                </c:pt>
                <c:pt idx="1696">
                  <c:v>-10999.30078125</c:v>
                </c:pt>
                <c:pt idx="1697">
                  <c:v>-11013.698730468799</c:v>
                </c:pt>
                <c:pt idx="1698">
                  <c:v>-11028.7626953125</c:v>
                </c:pt>
                <c:pt idx="1699">
                  <c:v>-11044.027832031201</c:v>
                </c:pt>
                <c:pt idx="1700">
                  <c:v>-11059.167480468799</c:v>
                </c:pt>
                <c:pt idx="1701">
                  <c:v>-11074.2314453125</c:v>
                </c:pt>
                <c:pt idx="1702">
                  <c:v>-11089.521972656201</c:v>
                </c:pt>
                <c:pt idx="1703">
                  <c:v>-11104.6240234375</c:v>
                </c:pt>
                <c:pt idx="1704">
                  <c:v>-11119.373535156201</c:v>
                </c:pt>
                <c:pt idx="1705">
                  <c:v>-11134.864746093799</c:v>
                </c:pt>
                <c:pt idx="1706">
                  <c:v>-11149.8916015625</c:v>
                </c:pt>
                <c:pt idx="1707">
                  <c:v>-11165.08203125</c:v>
                </c:pt>
                <c:pt idx="1708">
                  <c:v>-11179.831542968799</c:v>
                </c:pt>
                <c:pt idx="1709">
                  <c:v>-11194.8447265625</c:v>
                </c:pt>
                <c:pt idx="1710">
                  <c:v>-11209.983886718701</c:v>
                </c:pt>
                <c:pt idx="1711">
                  <c:v>-11466.4765625</c:v>
                </c:pt>
                <c:pt idx="1712">
                  <c:v>-11661.7431640625</c:v>
                </c:pt>
                <c:pt idx="1713">
                  <c:v>-11669.073730468701</c:v>
                </c:pt>
                <c:pt idx="1714">
                  <c:v>-11682.4404296875</c:v>
                </c:pt>
                <c:pt idx="1715">
                  <c:v>-11694.801269531299</c:v>
                </c:pt>
                <c:pt idx="1716">
                  <c:v>-11707.853515625</c:v>
                </c:pt>
                <c:pt idx="1717">
                  <c:v>-11722.5654296875</c:v>
                </c:pt>
                <c:pt idx="1718">
                  <c:v>-11736.548339843799</c:v>
                </c:pt>
                <c:pt idx="1719">
                  <c:v>-11751.197753906201</c:v>
                </c:pt>
                <c:pt idx="1720">
                  <c:v>-11766.48828125</c:v>
                </c:pt>
                <c:pt idx="1721">
                  <c:v>-11780.508300781299</c:v>
                </c:pt>
                <c:pt idx="1722">
                  <c:v>-11795.5849609375</c:v>
                </c:pt>
                <c:pt idx="1723">
                  <c:v>-11811.1396484375</c:v>
                </c:pt>
                <c:pt idx="1724">
                  <c:v>-11825.4111328125</c:v>
                </c:pt>
                <c:pt idx="1725">
                  <c:v>-11840.123046875</c:v>
                </c:pt>
                <c:pt idx="1726">
                  <c:v>-11855.426269531299</c:v>
                </c:pt>
                <c:pt idx="1727">
                  <c:v>-11870.8046875</c:v>
                </c:pt>
                <c:pt idx="1728">
                  <c:v>-11885.73046875</c:v>
                </c:pt>
                <c:pt idx="1729">
                  <c:v>-11900.404785156201</c:v>
                </c:pt>
                <c:pt idx="1730">
                  <c:v>-11915.8583984375</c:v>
                </c:pt>
                <c:pt idx="1731">
                  <c:v>-11931.400390625</c:v>
                </c:pt>
                <c:pt idx="1732">
                  <c:v>-11946.175292968799</c:v>
                </c:pt>
                <c:pt idx="1733">
                  <c:v>-11960.69921875</c:v>
                </c:pt>
                <c:pt idx="1734">
                  <c:v>-11975.135253906201</c:v>
                </c:pt>
                <c:pt idx="1735">
                  <c:v>-11990.677246093799</c:v>
                </c:pt>
                <c:pt idx="1736">
                  <c:v>-12006.608886718799</c:v>
                </c:pt>
                <c:pt idx="1737">
                  <c:v>-12021.1572265625</c:v>
                </c:pt>
                <c:pt idx="1738">
                  <c:v>-12035.517089843799</c:v>
                </c:pt>
                <c:pt idx="1739">
                  <c:v>-12050.744140625</c:v>
                </c:pt>
                <c:pt idx="1740">
                  <c:v>-12065.707519531299</c:v>
                </c:pt>
                <c:pt idx="1741">
                  <c:v>-12080.746582031201</c:v>
                </c:pt>
                <c:pt idx="1742">
                  <c:v>-12096.099609375</c:v>
                </c:pt>
                <c:pt idx="1743">
                  <c:v>-12111.0380859375</c:v>
                </c:pt>
                <c:pt idx="1744">
                  <c:v>-12125.461425781299</c:v>
                </c:pt>
                <c:pt idx="1745">
                  <c:v>-12141.0791015625</c:v>
                </c:pt>
                <c:pt idx="1746">
                  <c:v>-12156.369628906201</c:v>
                </c:pt>
                <c:pt idx="1747">
                  <c:v>-12170.779296875</c:v>
                </c:pt>
                <c:pt idx="1748">
                  <c:v>-12185.8681640625</c:v>
                </c:pt>
                <c:pt idx="1749">
                  <c:v>-12200.743652343701</c:v>
                </c:pt>
                <c:pt idx="1750">
                  <c:v>-12215.619140625</c:v>
                </c:pt>
                <c:pt idx="1751">
                  <c:v>-12230.507324218701</c:v>
                </c:pt>
                <c:pt idx="1752">
                  <c:v>-12245.9990234375</c:v>
                </c:pt>
                <c:pt idx="1753">
                  <c:v>-12261.27734375</c:v>
                </c:pt>
                <c:pt idx="1754">
                  <c:v>-12275.699707031201</c:v>
                </c:pt>
                <c:pt idx="1755">
                  <c:v>-12290.637207031201</c:v>
                </c:pt>
                <c:pt idx="1756">
                  <c:v>-12306.443847656299</c:v>
                </c:pt>
                <c:pt idx="1757">
                  <c:v>-12321.621582031201</c:v>
                </c:pt>
                <c:pt idx="1758">
                  <c:v>-12336.2451171875</c:v>
                </c:pt>
                <c:pt idx="1759">
                  <c:v>-12351.0703125</c:v>
                </c:pt>
                <c:pt idx="1760">
                  <c:v>-12366.0966796875</c:v>
                </c:pt>
                <c:pt idx="1761">
                  <c:v>-12381.261230468701</c:v>
                </c:pt>
                <c:pt idx="1762">
                  <c:v>-12396.350097656299</c:v>
                </c:pt>
                <c:pt idx="1763">
                  <c:v>-12411.7666015625</c:v>
                </c:pt>
                <c:pt idx="1764">
                  <c:v>-12426.4287109375</c:v>
                </c:pt>
                <c:pt idx="1765">
                  <c:v>-12441.291015625</c:v>
                </c:pt>
                <c:pt idx="1766">
                  <c:v>-12456.480957031201</c:v>
                </c:pt>
                <c:pt idx="1767">
                  <c:v>-12471.369628906201</c:v>
                </c:pt>
                <c:pt idx="1768">
                  <c:v>-12487.389160156201</c:v>
                </c:pt>
                <c:pt idx="1769">
                  <c:v>-12503.924316406201</c:v>
                </c:pt>
                <c:pt idx="1770">
                  <c:v>-12518.5107421875</c:v>
                </c:pt>
                <c:pt idx="1771">
                  <c:v>-12532.203613281201</c:v>
                </c:pt>
                <c:pt idx="1772">
                  <c:v>-12546.639160156201</c:v>
                </c:pt>
                <c:pt idx="1773">
                  <c:v>-12561.074707031201</c:v>
                </c:pt>
                <c:pt idx="1774">
                  <c:v>-12575.9501953125</c:v>
                </c:pt>
                <c:pt idx="1775">
                  <c:v>-12591.366699218701</c:v>
                </c:pt>
                <c:pt idx="1776">
                  <c:v>-12606.908203125</c:v>
                </c:pt>
                <c:pt idx="1777">
                  <c:v>-12621.645019531299</c:v>
                </c:pt>
                <c:pt idx="1778">
                  <c:v>-12637.4384765625</c:v>
                </c:pt>
                <c:pt idx="1779">
                  <c:v>-12653.621582031201</c:v>
                </c:pt>
                <c:pt idx="1780">
                  <c:v>-12667.855957031201</c:v>
                </c:pt>
                <c:pt idx="1781">
                  <c:v>-12681.914550781299</c:v>
                </c:pt>
                <c:pt idx="1782">
                  <c:v>-12696.4501953125</c:v>
                </c:pt>
                <c:pt idx="1783">
                  <c:v>-12711.362792968799</c:v>
                </c:pt>
                <c:pt idx="1784">
                  <c:v>-12727.4833984375</c:v>
                </c:pt>
                <c:pt idx="1785">
                  <c:v>-12742.925292968799</c:v>
                </c:pt>
                <c:pt idx="1786">
                  <c:v>-12756.920410156201</c:v>
                </c:pt>
                <c:pt idx="1787">
                  <c:v>-12771.3681640625</c:v>
                </c:pt>
                <c:pt idx="1788">
                  <c:v>-12786.432128906201</c:v>
                </c:pt>
                <c:pt idx="1789">
                  <c:v>-12801.685058593799</c:v>
                </c:pt>
                <c:pt idx="1790">
                  <c:v>-12816.8125</c:v>
                </c:pt>
                <c:pt idx="1791">
                  <c:v>-12831.889160156201</c:v>
                </c:pt>
                <c:pt idx="1792">
                  <c:v>-12846.764160156201</c:v>
                </c:pt>
                <c:pt idx="1793">
                  <c:v>-12861.639160156201</c:v>
                </c:pt>
                <c:pt idx="1794">
                  <c:v>-12876.552734375</c:v>
                </c:pt>
                <c:pt idx="1795">
                  <c:v>-12892.107421875</c:v>
                </c:pt>
                <c:pt idx="1796">
                  <c:v>-12907.611328125</c:v>
                </c:pt>
                <c:pt idx="1797">
                  <c:v>-12923.605957031201</c:v>
                </c:pt>
                <c:pt idx="1798">
                  <c:v>-12939.625488281201</c:v>
                </c:pt>
                <c:pt idx="1799">
                  <c:v>-12953.4443359375</c:v>
                </c:pt>
                <c:pt idx="1800">
                  <c:v>-12968.018066406201</c:v>
                </c:pt>
                <c:pt idx="1801">
                  <c:v>-12983.01953125</c:v>
                </c:pt>
                <c:pt idx="1802">
                  <c:v>-12997.015136718799</c:v>
                </c:pt>
                <c:pt idx="1803">
                  <c:v>-13012.1923828125</c:v>
                </c:pt>
                <c:pt idx="1804">
                  <c:v>-13027.4951171875</c:v>
                </c:pt>
                <c:pt idx="1805">
                  <c:v>-13042.3955078125</c:v>
                </c:pt>
                <c:pt idx="1806">
                  <c:v>-13057.1328125</c:v>
                </c:pt>
                <c:pt idx="1807">
                  <c:v>-13071.857421875</c:v>
                </c:pt>
                <c:pt idx="1808">
                  <c:v>-13087.1103515625</c:v>
                </c:pt>
                <c:pt idx="1809">
                  <c:v>-13102.325683593799</c:v>
                </c:pt>
                <c:pt idx="1810">
                  <c:v>-13117.313964843799</c:v>
                </c:pt>
                <c:pt idx="1811">
                  <c:v>-13132.6171875</c:v>
                </c:pt>
                <c:pt idx="1812">
                  <c:v>-13147.530761718799</c:v>
                </c:pt>
                <c:pt idx="1813">
                  <c:v>-13161.890625</c:v>
                </c:pt>
                <c:pt idx="1814">
                  <c:v>-13176.803222656299</c:v>
                </c:pt>
                <c:pt idx="1815">
                  <c:v>-13192.080566406201</c:v>
                </c:pt>
                <c:pt idx="1816">
                  <c:v>-13207.1572265625</c:v>
                </c:pt>
                <c:pt idx="1817">
                  <c:v>-13222.171386718799</c:v>
                </c:pt>
                <c:pt idx="1818">
                  <c:v>-13237.7890625</c:v>
                </c:pt>
                <c:pt idx="1819">
                  <c:v>-13252.814941406201</c:v>
                </c:pt>
                <c:pt idx="1820">
                  <c:v>-13267.225097656299</c:v>
                </c:pt>
                <c:pt idx="1821">
                  <c:v>-13282.3525390625</c:v>
                </c:pt>
                <c:pt idx="1822">
                  <c:v>-13298.0576171875</c:v>
                </c:pt>
                <c:pt idx="1823">
                  <c:v>-13313.75</c:v>
                </c:pt>
                <c:pt idx="1824">
                  <c:v>-13328.852050781299</c:v>
                </c:pt>
                <c:pt idx="1825">
                  <c:v>-13342.973144531299</c:v>
                </c:pt>
                <c:pt idx="1826">
                  <c:v>-13357.2451171875</c:v>
                </c:pt>
                <c:pt idx="1827">
                  <c:v>-13372.234375</c:v>
                </c:pt>
                <c:pt idx="1828">
                  <c:v>-13387.462402343701</c:v>
                </c:pt>
                <c:pt idx="1829">
                  <c:v>-13402.42578125</c:v>
                </c:pt>
                <c:pt idx="1830">
                  <c:v>-13417.438964843799</c:v>
                </c:pt>
                <c:pt idx="1831">
                  <c:v>-13432.980957031201</c:v>
                </c:pt>
                <c:pt idx="1832">
                  <c:v>-13448.032714843799</c:v>
                </c:pt>
                <c:pt idx="1833">
                  <c:v>-13462.907714843799</c:v>
                </c:pt>
                <c:pt idx="1834">
                  <c:v>-13477.694824218701</c:v>
                </c:pt>
                <c:pt idx="1835">
                  <c:v>-13492.9853515625</c:v>
                </c:pt>
                <c:pt idx="1836">
                  <c:v>-13508.4521484375</c:v>
                </c:pt>
                <c:pt idx="1837">
                  <c:v>-13523.138671875</c:v>
                </c:pt>
                <c:pt idx="1838">
                  <c:v>-13538.4541015625</c:v>
                </c:pt>
                <c:pt idx="1839">
                  <c:v>-13553.644042968799</c:v>
                </c:pt>
                <c:pt idx="1840">
                  <c:v>-13568.34375</c:v>
                </c:pt>
                <c:pt idx="1841">
                  <c:v>-13583.734863281201</c:v>
                </c:pt>
                <c:pt idx="1842">
                  <c:v>-13598.6474609375</c:v>
                </c:pt>
                <c:pt idx="1843">
                  <c:v>-13613.548339843799</c:v>
                </c:pt>
                <c:pt idx="1844">
                  <c:v>-13629.3291015625</c:v>
                </c:pt>
                <c:pt idx="1845">
                  <c:v>-13643.738769531299</c:v>
                </c:pt>
                <c:pt idx="1846">
                  <c:v>-13658.4384765625</c:v>
                </c:pt>
                <c:pt idx="1847">
                  <c:v>-13673.716796875</c:v>
                </c:pt>
                <c:pt idx="1848">
                  <c:v>-13688.3154296875</c:v>
                </c:pt>
                <c:pt idx="1849">
                  <c:v>-13703.567871093799</c:v>
                </c:pt>
                <c:pt idx="1850">
                  <c:v>-13718.443359375</c:v>
                </c:pt>
                <c:pt idx="1851">
                  <c:v>-13733.3564453125</c:v>
                </c:pt>
                <c:pt idx="1852">
                  <c:v>-13748.370605468701</c:v>
                </c:pt>
                <c:pt idx="1853">
                  <c:v>-13763.1328125</c:v>
                </c:pt>
                <c:pt idx="1854">
                  <c:v>-13778.573730468701</c:v>
                </c:pt>
                <c:pt idx="1855">
                  <c:v>-13793.524902343701</c:v>
                </c:pt>
                <c:pt idx="1856">
                  <c:v>-13809.733886718799</c:v>
                </c:pt>
                <c:pt idx="1857">
                  <c:v>-13826.193847656299</c:v>
                </c:pt>
                <c:pt idx="1858">
                  <c:v>-13840.1259765625</c:v>
                </c:pt>
                <c:pt idx="1859">
                  <c:v>-13854.837890625</c:v>
                </c:pt>
                <c:pt idx="1860">
                  <c:v>-13869.298339843799</c:v>
                </c:pt>
                <c:pt idx="1861">
                  <c:v>-13883.595703125</c:v>
                </c:pt>
                <c:pt idx="1862">
                  <c:v>-13899.766113281201</c:v>
                </c:pt>
                <c:pt idx="1863">
                  <c:v>-13914.816894531299</c:v>
                </c:pt>
                <c:pt idx="1864">
                  <c:v>-13928.673828125</c:v>
                </c:pt>
                <c:pt idx="1865">
                  <c:v>-13943.424316406201</c:v>
                </c:pt>
                <c:pt idx="1866">
                  <c:v>-13958.3876953125</c:v>
                </c:pt>
                <c:pt idx="1867">
                  <c:v>-13973.803222656299</c:v>
                </c:pt>
                <c:pt idx="1868">
                  <c:v>-13989.2197265625</c:v>
                </c:pt>
                <c:pt idx="1869">
                  <c:v>-14003.5419921875</c:v>
                </c:pt>
                <c:pt idx="1870">
                  <c:v>-14018.128417968799</c:v>
                </c:pt>
                <c:pt idx="1871">
                  <c:v>-14033.58203125</c:v>
                </c:pt>
                <c:pt idx="1872">
                  <c:v>-14049.1611328125</c:v>
                </c:pt>
                <c:pt idx="1873">
                  <c:v>-14064.250488281201</c:v>
                </c:pt>
                <c:pt idx="1874">
                  <c:v>-14078.861816406201</c:v>
                </c:pt>
                <c:pt idx="1875">
                  <c:v>-14093.6494140625</c:v>
                </c:pt>
                <c:pt idx="1876">
                  <c:v>-14109.216796875</c:v>
                </c:pt>
                <c:pt idx="1877">
                  <c:v>-14124.180175781299</c:v>
                </c:pt>
                <c:pt idx="1878">
                  <c:v>-14138.6533203125</c:v>
                </c:pt>
                <c:pt idx="1879">
                  <c:v>-14154.1953125</c:v>
                </c:pt>
                <c:pt idx="1880">
                  <c:v>-14169.473144531299</c:v>
                </c:pt>
                <c:pt idx="1881">
                  <c:v>-14183.983886718799</c:v>
                </c:pt>
                <c:pt idx="1882">
                  <c:v>-14198.758300781299</c:v>
                </c:pt>
                <c:pt idx="1883">
                  <c:v>-14213.948730468701</c:v>
                </c:pt>
                <c:pt idx="1884">
                  <c:v>-14229.189453125</c:v>
                </c:pt>
                <c:pt idx="1885">
                  <c:v>-14244.014160156201</c:v>
                </c:pt>
                <c:pt idx="1886">
                  <c:v>-14258.989746093799</c:v>
                </c:pt>
                <c:pt idx="1887">
                  <c:v>-14274.003417968799</c:v>
                </c:pt>
                <c:pt idx="1888">
                  <c:v>-14289.5078125</c:v>
                </c:pt>
                <c:pt idx="1889">
                  <c:v>-14304.937011718799</c:v>
                </c:pt>
                <c:pt idx="1890">
                  <c:v>-14319.69921875</c:v>
                </c:pt>
                <c:pt idx="1891">
                  <c:v>-14334.775390625</c:v>
                </c:pt>
                <c:pt idx="1892">
                  <c:v>-14349.7265625</c:v>
                </c:pt>
                <c:pt idx="1893">
                  <c:v>-14364.149902343701</c:v>
                </c:pt>
                <c:pt idx="1894">
                  <c:v>-14379.0498046875</c:v>
                </c:pt>
                <c:pt idx="1895">
                  <c:v>-14394.251464843799</c:v>
                </c:pt>
                <c:pt idx="1896">
                  <c:v>-14409.2783203125</c:v>
                </c:pt>
                <c:pt idx="1897">
                  <c:v>-14424.3173828125</c:v>
                </c:pt>
                <c:pt idx="1898">
                  <c:v>-14439.167480468701</c:v>
                </c:pt>
                <c:pt idx="1899">
                  <c:v>-14454.219238281201</c:v>
                </c:pt>
                <c:pt idx="1900">
                  <c:v>-14469.0576171875</c:v>
                </c:pt>
                <c:pt idx="1901">
                  <c:v>-14485.064941406201</c:v>
                </c:pt>
                <c:pt idx="1902">
                  <c:v>-14500.506347656201</c:v>
                </c:pt>
                <c:pt idx="1903">
                  <c:v>-14514.4130859375</c:v>
                </c:pt>
                <c:pt idx="1904">
                  <c:v>-14529.162597656201</c:v>
                </c:pt>
                <c:pt idx="1905">
                  <c:v>-14544.440917968701</c:v>
                </c:pt>
                <c:pt idx="1906">
                  <c:v>-14559.253417968701</c:v>
                </c:pt>
                <c:pt idx="1907">
                  <c:v>-14574.669433593799</c:v>
                </c:pt>
                <c:pt idx="1908">
                  <c:v>-14590.3115234375</c:v>
                </c:pt>
                <c:pt idx="1909">
                  <c:v>-14604.746582031299</c:v>
                </c:pt>
                <c:pt idx="1910">
                  <c:v>-14619.4716796875</c:v>
                </c:pt>
                <c:pt idx="1911">
                  <c:v>-14634.485839843799</c:v>
                </c:pt>
                <c:pt idx="1912">
                  <c:v>-14649.96484375</c:v>
                </c:pt>
                <c:pt idx="1913">
                  <c:v>-14665.104003906201</c:v>
                </c:pt>
                <c:pt idx="1914">
                  <c:v>-14679.6650390625</c:v>
                </c:pt>
                <c:pt idx="1915">
                  <c:v>-14695.03125</c:v>
                </c:pt>
                <c:pt idx="1916">
                  <c:v>-14710.158203125</c:v>
                </c:pt>
                <c:pt idx="1917">
                  <c:v>-14725.297363281201</c:v>
                </c:pt>
                <c:pt idx="1918">
                  <c:v>-14740.248046875</c:v>
                </c:pt>
                <c:pt idx="1919">
                  <c:v>-14755.324707031299</c:v>
                </c:pt>
                <c:pt idx="1920">
                  <c:v>-14770.5146484375</c:v>
                </c:pt>
                <c:pt idx="1921">
                  <c:v>-14785.201660156201</c:v>
                </c:pt>
                <c:pt idx="1922">
                  <c:v>-14800.240722656201</c:v>
                </c:pt>
                <c:pt idx="1923">
                  <c:v>-14815.217285156201</c:v>
                </c:pt>
                <c:pt idx="1924">
                  <c:v>-14829.904296875</c:v>
                </c:pt>
                <c:pt idx="1925">
                  <c:v>-14845.093261718799</c:v>
                </c:pt>
                <c:pt idx="1926">
                  <c:v>-14860.144042968701</c:v>
                </c:pt>
                <c:pt idx="1927">
                  <c:v>-14875.032714843799</c:v>
                </c:pt>
                <c:pt idx="1928">
                  <c:v>-14889.958984375</c:v>
                </c:pt>
                <c:pt idx="1929">
                  <c:v>-14904.809082031299</c:v>
                </c:pt>
                <c:pt idx="1930">
                  <c:v>-14920.124511718799</c:v>
                </c:pt>
                <c:pt idx="1931">
                  <c:v>-14935.339355468701</c:v>
                </c:pt>
                <c:pt idx="1932">
                  <c:v>-14950.353515625</c:v>
                </c:pt>
                <c:pt idx="1933">
                  <c:v>-14965.053222656201</c:v>
                </c:pt>
                <c:pt idx="1934">
                  <c:v>-14980.2607421875</c:v>
                </c:pt>
                <c:pt idx="1935">
                  <c:v>-15000.1015625</c:v>
                </c:pt>
              </c:numCache>
            </c:numRef>
          </c:xVal>
          <c:yVal>
            <c:numRef>
              <c:f>'[manParal_Aries_Nb3Sn_Nb_Cu(SUBU2)DL_11_02_19.xlsx]data_Loop'!$AA$13:$AA$1948</c:f>
              <c:numCache>
                <c:formatCode>General</c:formatCode>
                <c:ptCount val="1936"/>
                <c:pt idx="0">
                  <c:v>-3.9901199528443099E-4</c:v>
                </c:pt>
                <c:pt idx="1">
                  <c:v>-4.0778596738632998E-4</c:v>
                </c:pt>
                <c:pt idx="2">
                  <c:v>-4.0046463549239699E-4</c:v>
                </c:pt>
                <c:pt idx="3">
                  <c:v>-3.9134976379454702E-4</c:v>
                </c:pt>
                <c:pt idx="4">
                  <c:v>-3.9121449619800198E-4</c:v>
                </c:pt>
                <c:pt idx="5">
                  <c:v>-3.85431048286659E-4</c:v>
                </c:pt>
                <c:pt idx="6">
                  <c:v>-3.6899744578769401E-4</c:v>
                </c:pt>
                <c:pt idx="7">
                  <c:v>-4.2251077865869299E-4</c:v>
                </c:pt>
                <c:pt idx="8">
                  <c:v>-4.1744768325107702E-4</c:v>
                </c:pt>
                <c:pt idx="9">
                  <c:v>-4.2691250776428499E-4</c:v>
                </c:pt>
                <c:pt idx="10">
                  <c:v>-3.6939044655792197E-4</c:v>
                </c:pt>
                <c:pt idx="11">
                  <c:v>-3.7870624729360099E-4</c:v>
                </c:pt>
                <c:pt idx="12">
                  <c:v>-3.6061462267186599E-4</c:v>
                </c:pt>
                <c:pt idx="13">
                  <c:v>-3.91951237474433E-4</c:v>
                </c:pt>
                <c:pt idx="14">
                  <c:v>-3.72337994157863E-4</c:v>
                </c:pt>
                <c:pt idx="15">
                  <c:v>-3.3270807305545998E-4</c:v>
                </c:pt>
                <c:pt idx="16">
                  <c:v>-3.6386859708516201E-4</c:v>
                </c:pt>
                <c:pt idx="17">
                  <c:v>-3.6068636383239502E-4</c:v>
                </c:pt>
                <c:pt idx="18">
                  <c:v>-3.7351292267384298E-4</c:v>
                </c:pt>
                <c:pt idx="19">
                  <c:v>-3.41470443733276E-4</c:v>
                </c:pt>
                <c:pt idx="20">
                  <c:v>-3.7580160014720102E-4</c:v>
                </c:pt>
                <c:pt idx="21">
                  <c:v>-3.5550638094173801E-4</c:v>
                </c:pt>
                <c:pt idx="22">
                  <c:v>-3.51782928438054E-4</c:v>
                </c:pt>
                <c:pt idx="23">
                  <c:v>-3.66866521159875E-4</c:v>
                </c:pt>
                <c:pt idx="24">
                  <c:v>-3.3589885481221201E-4</c:v>
                </c:pt>
                <c:pt idx="25">
                  <c:v>-3.3763485786761501E-4</c:v>
                </c:pt>
                <c:pt idx="26">
                  <c:v>-3.2642630462690697E-4</c:v>
                </c:pt>
                <c:pt idx="27">
                  <c:v>-3.7523353778465198E-4</c:v>
                </c:pt>
                <c:pt idx="28">
                  <c:v>-3.3189181913217101E-4</c:v>
                </c:pt>
                <c:pt idx="29">
                  <c:v>-3.4577397666405297E-4</c:v>
                </c:pt>
                <c:pt idx="30">
                  <c:v>-3.4911121752610698E-4</c:v>
                </c:pt>
                <c:pt idx="31">
                  <c:v>-3.4835087916291498E-4</c:v>
                </c:pt>
                <c:pt idx="32">
                  <c:v>-3.7119398465900399E-4</c:v>
                </c:pt>
                <c:pt idx="33">
                  <c:v>-3.6066541820577999E-4</c:v>
                </c:pt>
                <c:pt idx="34">
                  <c:v>-3.3700755581256601E-4</c:v>
                </c:pt>
                <c:pt idx="35">
                  <c:v>-3.1274926490391502E-4</c:v>
                </c:pt>
                <c:pt idx="36">
                  <c:v>-3.5599445064176299E-4</c:v>
                </c:pt>
                <c:pt idx="37">
                  <c:v>-3.21872266186992E-4</c:v>
                </c:pt>
                <c:pt idx="38">
                  <c:v>-3.2927247549457099E-4</c:v>
                </c:pt>
                <c:pt idx="39">
                  <c:v>-3.3295077545413498E-4</c:v>
                </c:pt>
                <c:pt idx="40">
                  <c:v>-3.4413588006431301E-4</c:v>
                </c:pt>
                <c:pt idx="41">
                  <c:v>-3.0104677123303199E-4</c:v>
                </c:pt>
                <c:pt idx="42">
                  <c:v>-3.5362610409071901E-4</c:v>
                </c:pt>
                <c:pt idx="43">
                  <c:v>-3.6128106100075498E-4</c:v>
                </c:pt>
                <c:pt idx="44">
                  <c:v>-3.2990257954130701E-4</c:v>
                </c:pt>
                <c:pt idx="45">
                  <c:v>-3.46451389923709E-4</c:v>
                </c:pt>
                <c:pt idx="46">
                  <c:v>-3.6015607181342E-4</c:v>
                </c:pt>
                <c:pt idx="47">
                  <c:v>-2.9474718558206999E-4</c:v>
                </c:pt>
                <c:pt idx="48">
                  <c:v>-3.1554252390932601E-4</c:v>
                </c:pt>
                <c:pt idx="49">
                  <c:v>-3.1186109895847301E-4</c:v>
                </c:pt>
                <c:pt idx="50">
                  <c:v>-3.6557582816659101E-4</c:v>
                </c:pt>
                <c:pt idx="51">
                  <c:v>-3.16843970372952E-4</c:v>
                </c:pt>
                <c:pt idx="52">
                  <c:v>-3.1492953380346202E-4</c:v>
                </c:pt>
                <c:pt idx="53">
                  <c:v>-3.2972182391861898E-4</c:v>
                </c:pt>
                <c:pt idx="54">
                  <c:v>-3.2861941915431401E-4</c:v>
                </c:pt>
                <c:pt idx="55">
                  <c:v>-3.2424392670071502E-4</c:v>
                </c:pt>
                <c:pt idx="56">
                  <c:v>-3.2072135838616899E-4</c:v>
                </c:pt>
                <c:pt idx="57">
                  <c:v>-2.89334556582178E-4</c:v>
                </c:pt>
                <c:pt idx="58">
                  <c:v>-2.9315761240750697E-4</c:v>
                </c:pt>
                <c:pt idx="59">
                  <c:v>-3.2541819491429099E-4</c:v>
                </c:pt>
                <c:pt idx="60">
                  <c:v>-3.4174020318931801E-4</c:v>
                </c:pt>
                <c:pt idx="61">
                  <c:v>-2.8928221515915902E-4</c:v>
                </c:pt>
                <c:pt idx="62">
                  <c:v>-3.1457687692424498E-4</c:v>
                </c:pt>
                <c:pt idx="63">
                  <c:v>-3.3061631340164599E-4</c:v>
                </c:pt>
                <c:pt idx="64">
                  <c:v>-3.0069246715725198E-4</c:v>
                </c:pt>
                <c:pt idx="65">
                  <c:v>-3.3031347662814097E-4</c:v>
                </c:pt>
                <c:pt idx="66">
                  <c:v>-3.32055457608201E-4</c:v>
                </c:pt>
                <c:pt idx="67">
                  <c:v>-3.0357090686510398E-4</c:v>
                </c:pt>
                <c:pt idx="68">
                  <c:v>-2.9537620534789101E-4</c:v>
                </c:pt>
                <c:pt idx="69">
                  <c:v>-2.9065827664562498E-4</c:v>
                </c:pt>
                <c:pt idx="70">
                  <c:v>-2.93706627598522E-4</c:v>
                </c:pt>
                <c:pt idx="71">
                  <c:v>-3.2199515514805803E-4</c:v>
                </c:pt>
                <c:pt idx="72">
                  <c:v>-3.0922077236656401E-4</c:v>
                </c:pt>
                <c:pt idx="73">
                  <c:v>-3.3807548217780503E-4</c:v>
                </c:pt>
                <c:pt idx="74">
                  <c:v>-2.9313088786378402E-4</c:v>
                </c:pt>
                <c:pt idx="75">
                  <c:v>-2.9941980206312098E-4</c:v>
                </c:pt>
                <c:pt idx="76">
                  <c:v>-2.79603106696664E-4</c:v>
                </c:pt>
                <c:pt idx="77">
                  <c:v>-3.1995955182019498E-4</c:v>
                </c:pt>
                <c:pt idx="78">
                  <c:v>-2.9065311073845702E-4</c:v>
                </c:pt>
                <c:pt idx="79">
                  <c:v>-3.0915894921114699E-4</c:v>
                </c:pt>
                <c:pt idx="80">
                  <c:v>-2.9410590705250501E-4</c:v>
                </c:pt>
                <c:pt idx="81">
                  <c:v>-2.7259027059580002E-4</c:v>
                </c:pt>
                <c:pt idx="82">
                  <c:v>-3.0755329421381701E-4</c:v>
                </c:pt>
                <c:pt idx="83">
                  <c:v>-3.0725668375857298E-4</c:v>
                </c:pt>
                <c:pt idx="84">
                  <c:v>-2.7592202292975603E-4</c:v>
                </c:pt>
                <c:pt idx="85">
                  <c:v>-3.6346632026242498E-4</c:v>
                </c:pt>
                <c:pt idx="86">
                  <c:v>-3.0902728274919599E-4</c:v>
                </c:pt>
                <c:pt idx="87">
                  <c:v>-2.80357990912664E-4</c:v>
                </c:pt>
                <c:pt idx="88">
                  <c:v>-2.9860135405885402E-4</c:v>
                </c:pt>
                <c:pt idx="89">
                  <c:v>-3.0504832175092298E-4</c:v>
                </c:pt>
                <c:pt idx="90">
                  <c:v>-3.1769287766525098E-4</c:v>
                </c:pt>
                <c:pt idx="91">
                  <c:v>-2.9672112157668601E-4</c:v>
                </c:pt>
                <c:pt idx="92">
                  <c:v>-2.6769044461942001E-4</c:v>
                </c:pt>
                <c:pt idx="93">
                  <c:v>-2.9285558880099398E-4</c:v>
                </c:pt>
                <c:pt idx="94">
                  <c:v>-3.05618169273984E-4</c:v>
                </c:pt>
                <c:pt idx="95">
                  <c:v>-3.0704835370873898E-4</c:v>
                </c:pt>
                <c:pt idx="96">
                  <c:v>-2.9400956223918899E-4</c:v>
                </c:pt>
                <c:pt idx="97">
                  <c:v>-2.7901877054921701E-4</c:v>
                </c:pt>
                <c:pt idx="98">
                  <c:v>-2.7007990041523098E-4</c:v>
                </c:pt>
                <c:pt idx="99">
                  <c:v>-2.87263717430034E-4</c:v>
                </c:pt>
                <c:pt idx="100">
                  <c:v>-2.8324429556240402E-4</c:v>
                </c:pt>
                <c:pt idx="101">
                  <c:v>-3.1660058081722E-4</c:v>
                </c:pt>
                <c:pt idx="102">
                  <c:v>-3.3821196994408701E-4</c:v>
                </c:pt>
                <c:pt idx="103">
                  <c:v>-2.6497436873612802E-4</c:v>
                </c:pt>
                <c:pt idx="104">
                  <c:v>-2.9025229429367798E-4</c:v>
                </c:pt>
                <c:pt idx="105">
                  <c:v>-2.7561316039824099E-4</c:v>
                </c:pt>
                <c:pt idx="106">
                  <c:v>-3.03897587260485E-4</c:v>
                </c:pt>
                <c:pt idx="107">
                  <c:v>-2.86916667605002E-4</c:v>
                </c:pt>
                <c:pt idx="108">
                  <c:v>-2.7341484998215799E-4</c:v>
                </c:pt>
                <c:pt idx="109">
                  <c:v>-2.70661573862827E-4</c:v>
                </c:pt>
                <c:pt idx="110">
                  <c:v>-2.74896621020162E-4</c:v>
                </c:pt>
                <c:pt idx="111">
                  <c:v>-3.2547502931076501E-4</c:v>
                </c:pt>
                <c:pt idx="112">
                  <c:v>-3.1809743441017698E-4</c:v>
                </c:pt>
                <c:pt idx="113">
                  <c:v>-2.6785954697416698E-4</c:v>
                </c:pt>
                <c:pt idx="114">
                  <c:v>-2.6427278870645103E-4</c:v>
                </c:pt>
                <c:pt idx="115">
                  <c:v>-3.0941495790112001E-4</c:v>
                </c:pt>
                <c:pt idx="116">
                  <c:v>-2.5037716399605603E-4</c:v>
                </c:pt>
                <c:pt idx="117">
                  <c:v>-2.9230136580872301E-4</c:v>
                </c:pt>
                <c:pt idx="118">
                  <c:v>-2.6170025758735099E-4</c:v>
                </c:pt>
                <c:pt idx="119">
                  <c:v>-3.0019073238391001E-4</c:v>
                </c:pt>
                <c:pt idx="120">
                  <c:v>-2.8083706312268398E-4</c:v>
                </c:pt>
                <c:pt idx="121">
                  <c:v>-3.1243888295815901E-4</c:v>
                </c:pt>
                <c:pt idx="122">
                  <c:v>-2.9374654079814E-4</c:v>
                </c:pt>
                <c:pt idx="123">
                  <c:v>-2.7317746261437301E-4</c:v>
                </c:pt>
                <c:pt idx="124">
                  <c:v>-3.05245102631011E-4</c:v>
                </c:pt>
                <c:pt idx="125">
                  <c:v>-2.6033627997838001E-4</c:v>
                </c:pt>
                <c:pt idx="126">
                  <c:v>-2.5372108286296399E-4</c:v>
                </c:pt>
                <c:pt idx="127">
                  <c:v>-2.6191189616277998E-4</c:v>
                </c:pt>
                <c:pt idx="128">
                  <c:v>-2.5622637723792798E-4</c:v>
                </c:pt>
                <c:pt idx="129">
                  <c:v>-2.71410602299606E-4</c:v>
                </c:pt>
                <c:pt idx="130">
                  <c:v>-2.8018716692615301E-4</c:v>
                </c:pt>
                <c:pt idx="131">
                  <c:v>-2.88994050379636E-4</c:v>
                </c:pt>
                <c:pt idx="132">
                  <c:v>-2.7947794102706398E-4</c:v>
                </c:pt>
                <c:pt idx="133">
                  <c:v>-2.5756688387514401E-4</c:v>
                </c:pt>
                <c:pt idx="134">
                  <c:v>-2.81779602108328E-4</c:v>
                </c:pt>
                <c:pt idx="135">
                  <c:v>-2.7818554512089202E-4</c:v>
                </c:pt>
                <c:pt idx="136">
                  <c:v>-2.46170273083568E-4</c:v>
                </c:pt>
                <c:pt idx="137">
                  <c:v>-2.82947523093738E-4</c:v>
                </c:pt>
                <c:pt idx="138">
                  <c:v>-2.7834997488152203E-4</c:v>
                </c:pt>
                <c:pt idx="139">
                  <c:v>-2.7600872271660602E-4</c:v>
                </c:pt>
                <c:pt idx="140">
                  <c:v>-2.8464199787509899E-4</c:v>
                </c:pt>
                <c:pt idx="141">
                  <c:v>-3.2698040814534298E-4</c:v>
                </c:pt>
                <c:pt idx="142">
                  <c:v>-3.0411947303828101E-4</c:v>
                </c:pt>
                <c:pt idx="143">
                  <c:v>-2.5967485795852198E-4</c:v>
                </c:pt>
                <c:pt idx="144">
                  <c:v>-2.5606416284852098E-4</c:v>
                </c:pt>
                <c:pt idx="145">
                  <c:v>-2.7080610819322902E-4</c:v>
                </c:pt>
                <c:pt idx="146">
                  <c:v>-2.45204445554365E-4</c:v>
                </c:pt>
                <c:pt idx="147">
                  <c:v>-2.6592806074440697E-4</c:v>
                </c:pt>
                <c:pt idx="148">
                  <c:v>-2.58954358824858E-4</c:v>
                </c:pt>
                <c:pt idx="149">
                  <c:v>-2.71662068971153E-4</c:v>
                </c:pt>
                <c:pt idx="150">
                  <c:v>-2.4119079293237101E-4</c:v>
                </c:pt>
                <c:pt idx="151">
                  <c:v>-2.3590292906899301E-4</c:v>
                </c:pt>
                <c:pt idx="152">
                  <c:v>-2.6188980043901001E-4</c:v>
                </c:pt>
                <c:pt idx="153">
                  <c:v>-2.4646547657783603E-4</c:v>
                </c:pt>
                <c:pt idx="154">
                  <c:v>-2.6281067146943202E-4</c:v>
                </c:pt>
                <c:pt idx="155">
                  <c:v>-2.56490355253832E-4</c:v>
                </c:pt>
                <c:pt idx="156">
                  <c:v>-2.5368721541746999E-4</c:v>
                </c:pt>
                <c:pt idx="157">
                  <c:v>-2.5612047774834E-4</c:v>
                </c:pt>
                <c:pt idx="158">
                  <c:v>-2.7944287412253398E-4</c:v>
                </c:pt>
                <c:pt idx="159">
                  <c:v>-2.5600128369800699E-4</c:v>
                </c:pt>
                <c:pt idx="160">
                  <c:v>-2.6706579690365697E-4</c:v>
                </c:pt>
                <c:pt idx="161">
                  <c:v>-2.4930704136261298E-4</c:v>
                </c:pt>
                <c:pt idx="162">
                  <c:v>-2.36375031088977E-4</c:v>
                </c:pt>
                <c:pt idx="163">
                  <c:v>-2.5079905194779698E-4</c:v>
                </c:pt>
                <c:pt idx="164">
                  <c:v>-2.24338472728927E-4</c:v>
                </c:pt>
                <c:pt idx="165">
                  <c:v>-2.45686256857816E-4</c:v>
                </c:pt>
                <c:pt idx="166">
                  <c:v>-2.6541429601783899E-4</c:v>
                </c:pt>
                <c:pt idx="167">
                  <c:v>-2.5116817408400201E-4</c:v>
                </c:pt>
                <c:pt idx="168">
                  <c:v>-2.6756452854011399E-4</c:v>
                </c:pt>
                <c:pt idx="169">
                  <c:v>-2.6258914121858601E-4</c:v>
                </c:pt>
                <c:pt idx="170">
                  <c:v>-2.5097288959857403E-4</c:v>
                </c:pt>
                <c:pt idx="171">
                  <c:v>-2.8186370324270401E-4</c:v>
                </c:pt>
                <c:pt idx="172">
                  <c:v>-2.4607805778577101E-4</c:v>
                </c:pt>
                <c:pt idx="173">
                  <c:v>-2.4170698446938099E-4</c:v>
                </c:pt>
                <c:pt idx="174">
                  <c:v>-2.4551683980877698E-4</c:v>
                </c:pt>
                <c:pt idx="175">
                  <c:v>-2.3275128372894299E-4</c:v>
                </c:pt>
                <c:pt idx="176">
                  <c:v>-2.4710455837231301E-4</c:v>
                </c:pt>
                <c:pt idx="177">
                  <c:v>-2.4908527818429799E-4</c:v>
                </c:pt>
                <c:pt idx="178">
                  <c:v>-2.14154236564111E-4</c:v>
                </c:pt>
                <c:pt idx="179">
                  <c:v>-2.4769511142028102E-4</c:v>
                </c:pt>
                <c:pt idx="180">
                  <c:v>-2.87949937221078E-4</c:v>
                </c:pt>
                <c:pt idx="181">
                  <c:v>-2.4745503651794101E-4</c:v>
                </c:pt>
                <c:pt idx="182">
                  <c:v>-2.5626314757461503E-4</c:v>
                </c:pt>
                <c:pt idx="183">
                  <c:v>-2.4134299608792199E-4</c:v>
                </c:pt>
                <c:pt idx="184">
                  <c:v>-2.31695449824699E-4</c:v>
                </c:pt>
                <c:pt idx="185">
                  <c:v>-2.33341632883425E-4</c:v>
                </c:pt>
                <c:pt idx="186">
                  <c:v>-2.29666500677132E-4</c:v>
                </c:pt>
                <c:pt idx="187">
                  <c:v>-2.28995945255831E-4</c:v>
                </c:pt>
                <c:pt idx="188">
                  <c:v>-2.5382768156754598E-4</c:v>
                </c:pt>
                <c:pt idx="189">
                  <c:v>-2.5490356710687601E-4</c:v>
                </c:pt>
                <c:pt idx="190">
                  <c:v>-2.3117830742282601E-4</c:v>
                </c:pt>
                <c:pt idx="191">
                  <c:v>-2.5542481465669001E-4</c:v>
                </c:pt>
                <c:pt idx="192">
                  <c:v>-2.4204485059092901E-4</c:v>
                </c:pt>
                <c:pt idx="193">
                  <c:v>-2.40733798265938E-4</c:v>
                </c:pt>
                <c:pt idx="194">
                  <c:v>-2.3732632499252101E-4</c:v>
                </c:pt>
                <c:pt idx="195">
                  <c:v>-2.5006272305904602E-4</c:v>
                </c:pt>
                <c:pt idx="196">
                  <c:v>-2.1703911144386399E-4</c:v>
                </c:pt>
                <c:pt idx="197">
                  <c:v>-2.40673328673231E-4</c:v>
                </c:pt>
                <c:pt idx="198">
                  <c:v>-2.3521079683376899E-4</c:v>
                </c:pt>
                <c:pt idx="199">
                  <c:v>-2.0538412591619999E-4</c:v>
                </c:pt>
                <c:pt idx="200">
                  <c:v>-2.2930782165295601E-4</c:v>
                </c:pt>
                <c:pt idx="201">
                  <c:v>-2.4687549503002801E-4</c:v>
                </c:pt>
                <c:pt idx="202">
                  <c:v>-2.16071941523912E-4</c:v>
                </c:pt>
                <c:pt idx="203">
                  <c:v>-2.4325790023080701E-4</c:v>
                </c:pt>
                <c:pt idx="204">
                  <c:v>-2.5116951200364801E-4</c:v>
                </c:pt>
                <c:pt idx="205">
                  <c:v>-2.49928886256726E-4</c:v>
                </c:pt>
                <c:pt idx="206">
                  <c:v>-2.5663983186850601E-4</c:v>
                </c:pt>
                <c:pt idx="207">
                  <c:v>-2.4526202063343203E-4</c:v>
                </c:pt>
                <c:pt idx="208">
                  <c:v>-2.6456566912216E-4</c:v>
                </c:pt>
                <c:pt idx="209">
                  <c:v>-2.0702854602517199E-4</c:v>
                </c:pt>
                <c:pt idx="210">
                  <c:v>-2.4539144393337701E-4</c:v>
                </c:pt>
                <c:pt idx="211">
                  <c:v>-2.30410998326272E-4</c:v>
                </c:pt>
                <c:pt idx="212">
                  <c:v>-2.16980002021249E-4</c:v>
                </c:pt>
                <c:pt idx="213">
                  <c:v>-2.05852208677848E-4</c:v>
                </c:pt>
                <c:pt idx="214">
                  <c:v>-2.5481288053962899E-4</c:v>
                </c:pt>
                <c:pt idx="215">
                  <c:v>-2.2206466778648299E-4</c:v>
                </c:pt>
                <c:pt idx="216">
                  <c:v>-2.3514398399131E-4</c:v>
                </c:pt>
                <c:pt idx="217">
                  <c:v>-2.7915745935424598E-4</c:v>
                </c:pt>
                <c:pt idx="218">
                  <c:v>-2.4747272175361601E-4</c:v>
                </c:pt>
                <c:pt idx="219">
                  <c:v>-2.59254738692346E-4</c:v>
                </c:pt>
                <c:pt idx="220">
                  <c:v>-2.3224971127546601E-4</c:v>
                </c:pt>
                <c:pt idx="221">
                  <c:v>-2.6855750105463203E-4</c:v>
                </c:pt>
                <c:pt idx="222">
                  <c:v>-2.67083324343382E-4</c:v>
                </c:pt>
                <c:pt idx="223">
                  <c:v>-2.6008417094783699E-4</c:v>
                </c:pt>
                <c:pt idx="224">
                  <c:v>-2.26838958598261E-4</c:v>
                </c:pt>
                <c:pt idx="225">
                  <c:v>-2.1023260835447999E-4</c:v>
                </c:pt>
                <c:pt idx="226">
                  <c:v>-2.3831413531113699E-4</c:v>
                </c:pt>
                <c:pt idx="227">
                  <c:v>-2.3220988963355499E-4</c:v>
                </c:pt>
                <c:pt idx="228">
                  <c:v>-2.5620932233034002E-4</c:v>
                </c:pt>
                <c:pt idx="229">
                  <c:v>-1.9493236500658099E-4</c:v>
                </c:pt>
                <c:pt idx="230">
                  <c:v>-2.1825418208426599E-4</c:v>
                </c:pt>
                <c:pt idx="231">
                  <c:v>-2.5795946216128303E-4</c:v>
                </c:pt>
                <c:pt idx="232">
                  <c:v>-2.1661975471478799E-4</c:v>
                </c:pt>
                <c:pt idx="233">
                  <c:v>-2.1425750449510599E-4</c:v>
                </c:pt>
                <c:pt idx="234">
                  <c:v>-2.2072687158301301E-4</c:v>
                </c:pt>
                <c:pt idx="235">
                  <c:v>-2.4612710269841402E-4</c:v>
                </c:pt>
                <c:pt idx="236">
                  <c:v>-2.4578399378247299E-4</c:v>
                </c:pt>
                <c:pt idx="237">
                  <c:v>-2.40358774607238E-4</c:v>
                </c:pt>
                <c:pt idx="238">
                  <c:v>-2.0242489981163499E-4</c:v>
                </c:pt>
                <c:pt idx="239">
                  <c:v>-2.1746272876827199E-4</c:v>
                </c:pt>
                <c:pt idx="240">
                  <c:v>-2.2046628091072399E-4</c:v>
                </c:pt>
                <c:pt idx="241">
                  <c:v>-2.7041006641653E-4</c:v>
                </c:pt>
                <c:pt idx="242">
                  <c:v>-2.1775840819484199E-4</c:v>
                </c:pt>
                <c:pt idx="243">
                  <c:v>-2.0503706659348201E-4</c:v>
                </c:pt>
                <c:pt idx="244">
                  <c:v>-1.82643255032887E-4</c:v>
                </c:pt>
                <c:pt idx="245">
                  <c:v>-2.2210021870346599E-4</c:v>
                </c:pt>
                <c:pt idx="246">
                  <c:v>-2.45211950188457E-4</c:v>
                </c:pt>
                <c:pt idx="247">
                  <c:v>-2.3453923604618799E-4</c:v>
                </c:pt>
                <c:pt idx="248">
                  <c:v>-1.9731783083349499E-4</c:v>
                </c:pt>
                <c:pt idx="249">
                  <c:v>-1.9276181026220901E-4</c:v>
                </c:pt>
                <c:pt idx="250">
                  <c:v>-1.8249653804704901E-4</c:v>
                </c:pt>
                <c:pt idx="251">
                  <c:v>-2.08689058262287E-4</c:v>
                </c:pt>
                <c:pt idx="252">
                  <c:v>-2.0810205532762201E-4</c:v>
                </c:pt>
                <c:pt idx="253">
                  <c:v>-2.35041722820557E-4</c:v>
                </c:pt>
                <c:pt idx="254">
                  <c:v>-2.4923742210648E-4</c:v>
                </c:pt>
                <c:pt idx="255">
                  <c:v>-2.0974186264352199E-4</c:v>
                </c:pt>
                <c:pt idx="256">
                  <c:v>-1.9728071818846501E-4</c:v>
                </c:pt>
                <c:pt idx="257">
                  <c:v>-2.0422122331143801E-4</c:v>
                </c:pt>
                <c:pt idx="258">
                  <c:v>-1.84318418702927E-4</c:v>
                </c:pt>
                <c:pt idx="259">
                  <c:v>-1.9727271871182599E-4</c:v>
                </c:pt>
                <c:pt idx="260">
                  <c:v>-2.0969925372458999E-4</c:v>
                </c:pt>
                <c:pt idx="261">
                  <c:v>-1.7434965798111699E-4</c:v>
                </c:pt>
                <c:pt idx="262">
                  <c:v>-2.3428681861099301E-4</c:v>
                </c:pt>
                <c:pt idx="263">
                  <c:v>-2.2921097373639301E-4</c:v>
                </c:pt>
                <c:pt idx="264">
                  <c:v>-1.89952800192679E-4</c:v>
                </c:pt>
                <c:pt idx="265">
                  <c:v>-2.3380865717921701E-4</c:v>
                </c:pt>
                <c:pt idx="266">
                  <c:v>-2.07363012443316E-4</c:v>
                </c:pt>
                <c:pt idx="267">
                  <c:v>-1.9841083338412001E-4</c:v>
                </c:pt>
                <c:pt idx="268">
                  <c:v>-1.9330338690379999E-4</c:v>
                </c:pt>
                <c:pt idx="269">
                  <c:v>-2.1931621501253401E-4</c:v>
                </c:pt>
                <c:pt idx="270">
                  <c:v>-2.2054642915387101E-4</c:v>
                </c:pt>
                <c:pt idx="271">
                  <c:v>-1.9792184518418701E-4</c:v>
                </c:pt>
                <c:pt idx="272">
                  <c:v>-1.9496895936920301E-4</c:v>
                </c:pt>
                <c:pt idx="273">
                  <c:v>-1.9865284119046701E-4</c:v>
                </c:pt>
                <c:pt idx="274">
                  <c:v>-1.75218318713248E-4</c:v>
                </c:pt>
                <c:pt idx="275">
                  <c:v>-1.9205747909415501E-4</c:v>
                </c:pt>
                <c:pt idx="276">
                  <c:v>-1.8788648564461701E-4</c:v>
                </c:pt>
                <c:pt idx="277">
                  <c:v>-1.8764174987908301E-4</c:v>
                </c:pt>
                <c:pt idx="278">
                  <c:v>-2.0858901548270501E-4</c:v>
                </c:pt>
                <c:pt idx="279">
                  <c:v>-2.0873141546575599E-4</c:v>
                </c:pt>
                <c:pt idx="280">
                  <c:v>-2.0205267514147499E-4</c:v>
                </c:pt>
                <c:pt idx="281">
                  <c:v>-2.43189414135368E-4</c:v>
                </c:pt>
                <c:pt idx="282">
                  <c:v>-1.9488425779113101E-4</c:v>
                </c:pt>
                <c:pt idx="283">
                  <c:v>-1.81336814080447E-4</c:v>
                </c:pt>
                <c:pt idx="284">
                  <c:v>-1.9567162924944901E-4</c:v>
                </c:pt>
                <c:pt idx="285">
                  <c:v>-1.89603715918722E-4</c:v>
                </c:pt>
                <c:pt idx="286">
                  <c:v>-1.7710455557017101E-4</c:v>
                </c:pt>
                <c:pt idx="287">
                  <c:v>-1.60419233101654E-4</c:v>
                </c:pt>
                <c:pt idx="288">
                  <c:v>-1.6383423775941E-4</c:v>
                </c:pt>
                <c:pt idx="289">
                  <c:v>-1.91113680778406E-4</c:v>
                </c:pt>
                <c:pt idx="290">
                  <c:v>-1.9075865509040699E-4</c:v>
                </c:pt>
                <c:pt idx="291">
                  <c:v>-1.7423778968985701E-4</c:v>
                </c:pt>
                <c:pt idx="292">
                  <c:v>-1.54608282757626E-4</c:v>
                </c:pt>
                <c:pt idx="293">
                  <c:v>-1.5974120248076501E-4</c:v>
                </c:pt>
                <c:pt idx="294">
                  <c:v>-1.5485673415077501E-4</c:v>
                </c:pt>
                <c:pt idx="295">
                  <c:v>-1.6188206290107399E-4</c:v>
                </c:pt>
                <c:pt idx="296">
                  <c:v>-1.5988484419054001E-4</c:v>
                </c:pt>
                <c:pt idx="297">
                  <c:v>-1.77428348120211E-4</c:v>
                </c:pt>
                <c:pt idx="298">
                  <c:v>-1.7079732397484899E-4</c:v>
                </c:pt>
                <c:pt idx="299">
                  <c:v>-1.8127117229304099E-4</c:v>
                </c:pt>
                <c:pt idx="300">
                  <c:v>-1.8449001950845601E-4</c:v>
                </c:pt>
                <c:pt idx="301">
                  <c:v>-1.9137955419673601E-4</c:v>
                </c:pt>
                <c:pt idx="302">
                  <c:v>-2.0923662034398499E-4</c:v>
                </c:pt>
                <c:pt idx="303">
                  <c:v>-1.9968751497998001E-4</c:v>
                </c:pt>
                <c:pt idx="304">
                  <c:v>-1.8835243817630801E-4</c:v>
                </c:pt>
                <c:pt idx="305">
                  <c:v>-1.8835645695177E-4</c:v>
                </c:pt>
                <c:pt idx="306">
                  <c:v>-1.86178395754855E-4</c:v>
                </c:pt>
                <c:pt idx="307">
                  <c:v>-1.5943187687387399E-4</c:v>
                </c:pt>
                <c:pt idx="308">
                  <c:v>-1.9880420786728999E-4</c:v>
                </c:pt>
                <c:pt idx="309">
                  <c:v>-1.78800708136791E-4</c:v>
                </c:pt>
                <c:pt idx="310">
                  <c:v>-1.5567282032393E-4</c:v>
                </c:pt>
                <c:pt idx="311">
                  <c:v>-1.40989748936E-4</c:v>
                </c:pt>
                <c:pt idx="312">
                  <c:v>-1.6865997800586001E-4</c:v>
                </c:pt>
                <c:pt idx="313">
                  <c:v>-1.7570197535504901E-4</c:v>
                </c:pt>
                <c:pt idx="314">
                  <c:v>-1.75550341153354E-4</c:v>
                </c:pt>
                <c:pt idx="315">
                  <c:v>-1.57512262402277E-4</c:v>
                </c:pt>
                <c:pt idx="316">
                  <c:v>-1.50890820957504E-4</c:v>
                </c:pt>
                <c:pt idx="317">
                  <c:v>-1.6973984305047399E-4</c:v>
                </c:pt>
                <c:pt idx="318">
                  <c:v>-1.70490715295114E-4</c:v>
                </c:pt>
                <c:pt idx="319">
                  <c:v>-1.61757816616516E-4</c:v>
                </c:pt>
                <c:pt idx="320">
                  <c:v>-1.8310603717999199E-4</c:v>
                </c:pt>
                <c:pt idx="321">
                  <c:v>-2.4175606291192801E-4</c:v>
                </c:pt>
                <c:pt idx="322">
                  <c:v>-1.8480377783099001E-4</c:v>
                </c:pt>
                <c:pt idx="323">
                  <c:v>-1.66396487568781E-4</c:v>
                </c:pt>
                <c:pt idx="324">
                  <c:v>-1.4388121372527001E-4</c:v>
                </c:pt>
                <c:pt idx="325">
                  <c:v>-2.22986262309513E-4</c:v>
                </c:pt>
                <c:pt idx="326">
                  <c:v>-2.0231699657673199E-4</c:v>
                </c:pt>
                <c:pt idx="327">
                  <c:v>-1.6625120629789E-4</c:v>
                </c:pt>
                <c:pt idx="328">
                  <c:v>-1.4588046639643401E-4</c:v>
                </c:pt>
                <c:pt idx="329">
                  <c:v>-1.5189910826289601E-4</c:v>
                </c:pt>
                <c:pt idx="330">
                  <c:v>-1.77177047733612E-4</c:v>
                </c:pt>
                <c:pt idx="331">
                  <c:v>-1.76387685327893E-4</c:v>
                </c:pt>
                <c:pt idx="332">
                  <c:v>-1.6387471240632501E-4</c:v>
                </c:pt>
                <c:pt idx="333">
                  <c:v>-1.3779506086544801E-4</c:v>
                </c:pt>
                <c:pt idx="334">
                  <c:v>-1.6354310528987701E-4</c:v>
                </c:pt>
                <c:pt idx="335">
                  <c:v>-1.5075221809869799E-4</c:v>
                </c:pt>
                <c:pt idx="336">
                  <c:v>-1.77123863833542E-4</c:v>
                </c:pt>
                <c:pt idx="337">
                  <c:v>-1.4845296342676901E-4</c:v>
                </c:pt>
                <c:pt idx="338">
                  <c:v>-1.6550395920762699E-4</c:v>
                </c:pt>
                <c:pt idx="339">
                  <c:v>-1.37441013297307E-4</c:v>
                </c:pt>
                <c:pt idx="340">
                  <c:v>-1.70146161799098E-4</c:v>
                </c:pt>
                <c:pt idx="341">
                  <c:v>-1.5416515389820399E-4</c:v>
                </c:pt>
                <c:pt idx="342">
                  <c:v>-1.8879609881610501E-4</c:v>
                </c:pt>
                <c:pt idx="343">
                  <c:v>-1.6839397759970599E-4</c:v>
                </c:pt>
                <c:pt idx="344">
                  <c:v>-1.59596854166415E-4</c:v>
                </c:pt>
                <c:pt idx="345">
                  <c:v>-1.71780789920497E-4</c:v>
                </c:pt>
                <c:pt idx="346">
                  <c:v>-1.3306634741342801E-4</c:v>
                </c:pt>
                <c:pt idx="347">
                  <c:v>-1.6574977971982701E-4</c:v>
                </c:pt>
                <c:pt idx="348">
                  <c:v>-1.64840549017659E-4</c:v>
                </c:pt>
                <c:pt idx="349">
                  <c:v>-1.4040500645963401E-4</c:v>
                </c:pt>
                <c:pt idx="350">
                  <c:v>-1.67090197519332E-4</c:v>
                </c:pt>
                <c:pt idx="351">
                  <c:v>-1.4468100930920799E-4</c:v>
                </c:pt>
                <c:pt idx="352">
                  <c:v>-1.36774306298178E-4</c:v>
                </c:pt>
                <c:pt idx="353">
                  <c:v>-1.3693898594939E-4</c:v>
                </c:pt>
                <c:pt idx="354">
                  <c:v>-1.69811787928406E-4</c:v>
                </c:pt>
                <c:pt idx="355">
                  <c:v>-1.5228890670816099E-4</c:v>
                </c:pt>
                <c:pt idx="356">
                  <c:v>-1.4132311435399299E-4</c:v>
                </c:pt>
                <c:pt idx="357">
                  <c:v>-1.4769696940533601E-4</c:v>
                </c:pt>
                <c:pt idx="358">
                  <c:v>-1.53537410775109E-4</c:v>
                </c:pt>
                <c:pt idx="359">
                  <c:v>-1.85254518446597E-4</c:v>
                </c:pt>
                <c:pt idx="360">
                  <c:v>-1.24545487919269E-4</c:v>
                </c:pt>
                <c:pt idx="361">
                  <c:v>-1.48975657380603E-4</c:v>
                </c:pt>
                <c:pt idx="362">
                  <c:v>-1.4068888458794099E-4</c:v>
                </c:pt>
                <c:pt idx="363">
                  <c:v>-1.3709494616666499E-4</c:v>
                </c:pt>
                <c:pt idx="364">
                  <c:v>-1.4623574459105801E-4</c:v>
                </c:pt>
                <c:pt idx="365">
                  <c:v>-1.3279956852213699E-4</c:v>
                </c:pt>
                <c:pt idx="366">
                  <c:v>-1.5578290267088501E-4</c:v>
                </c:pt>
                <c:pt idx="367">
                  <c:v>-1.6145525192585799E-4</c:v>
                </c:pt>
                <c:pt idx="368">
                  <c:v>-1.44471213537628E-4</c:v>
                </c:pt>
                <c:pt idx="369">
                  <c:v>-1.37080788921849E-4</c:v>
                </c:pt>
                <c:pt idx="370">
                  <c:v>-1.5709133420267301E-4</c:v>
                </c:pt>
                <c:pt idx="371">
                  <c:v>-1.4795054822978201E-4</c:v>
                </c:pt>
                <c:pt idx="372">
                  <c:v>-1.72198789248592E-4</c:v>
                </c:pt>
                <c:pt idx="373">
                  <c:v>-1.4210544049712099E-4</c:v>
                </c:pt>
                <c:pt idx="374">
                  <c:v>-1.24210554357588E-4</c:v>
                </c:pt>
                <c:pt idx="375">
                  <c:v>-1.3337623847996699E-4</c:v>
                </c:pt>
                <c:pt idx="376">
                  <c:v>-1.1628867934751501E-4</c:v>
                </c:pt>
                <c:pt idx="377">
                  <c:v>-1.37344517265534E-4</c:v>
                </c:pt>
                <c:pt idx="378">
                  <c:v>-1.2186805661975099E-4</c:v>
                </c:pt>
                <c:pt idx="379">
                  <c:v>-1.2585857725417899E-4</c:v>
                </c:pt>
                <c:pt idx="380">
                  <c:v>-1.3172560061112501E-4</c:v>
                </c:pt>
                <c:pt idx="381">
                  <c:v>-1.3466065878454299E-4</c:v>
                </c:pt>
                <c:pt idx="382">
                  <c:v>-1.4957806930681101E-4</c:v>
                </c:pt>
                <c:pt idx="383">
                  <c:v>-1.19892631703205E-4</c:v>
                </c:pt>
                <c:pt idx="384">
                  <c:v>-1.3788292454817801E-4</c:v>
                </c:pt>
                <c:pt idx="385">
                  <c:v>-1.6694413461110301E-4</c:v>
                </c:pt>
                <c:pt idx="386">
                  <c:v>-1.3509647898123201E-4</c:v>
                </c:pt>
                <c:pt idx="387">
                  <c:v>-1.49568062152787E-4</c:v>
                </c:pt>
                <c:pt idx="388">
                  <c:v>-1.21461277429878E-4</c:v>
                </c:pt>
                <c:pt idx="389">
                  <c:v>-1.52215734640341E-4</c:v>
                </c:pt>
                <c:pt idx="390">
                  <c:v>-1.3665075195916799E-4</c:v>
                </c:pt>
                <c:pt idx="391">
                  <c:v>-1.12855955999227E-4</c:v>
                </c:pt>
                <c:pt idx="392">
                  <c:v>-1.7773569303827799E-4</c:v>
                </c:pt>
                <c:pt idx="393">
                  <c:v>-1.3579390274277099E-4</c:v>
                </c:pt>
                <c:pt idx="394">
                  <c:v>-1.38091903349309E-4</c:v>
                </c:pt>
                <c:pt idx="395">
                  <c:v>-1.16286027825225E-4</c:v>
                </c:pt>
                <c:pt idx="396">
                  <c:v>-1.23800051188358E-4</c:v>
                </c:pt>
                <c:pt idx="397">
                  <c:v>-1.16906085285413E-4</c:v>
                </c:pt>
                <c:pt idx="398">
                  <c:v>-1.1197547241162901E-4</c:v>
                </c:pt>
                <c:pt idx="399">
                  <c:v>-1.03131913058811E-4</c:v>
                </c:pt>
                <c:pt idx="400">
                  <c:v>-1.4754321300995999E-4</c:v>
                </c:pt>
                <c:pt idx="401">
                  <c:v>-1.49260166611911E-4</c:v>
                </c:pt>
                <c:pt idx="402">
                  <c:v>-1.2599343329136901E-4</c:v>
                </c:pt>
                <c:pt idx="403">
                  <c:v>-1.4372145174112601E-4</c:v>
                </c:pt>
                <c:pt idx="404">
                  <c:v>-1.1183804497424299E-4</c:v>
                </c:pt>
                <c:pt idx="405">
                  <c:v>-1.4271283244837401E-4</c:v>
                </c:pt>
                <c:pt idx="406">
                  <c:v>-1.45169389497543E-4</c:v>
                </c:pt>
                <c:pt idx="407">
                  <c:v>-1.2730197209250799E-4</c:v>
                </c:pt>
                <c:pt idx="408">
                  <c:v>-1.19594247659477E-4</c:v>
                </c:pt>
                <c:pt idx="409">
                  <c:v>-1.23356491237534E-4</c:v>
                </c:pt>
                <c:pt idx="410">
                  <c:v>-1.14373321207633E-4</c:v>
                </c:pt>
                <c:pt idx="411">
                  <c:v>-1.3034173328236001E-4</c:v>
                </c:pt>
                <c:pt idx="412">
                  <c:v>-1.65352597027956E-4</c:v>
                </c:pt>
                <c:pt idx="413">
                  <c:v>-1.4706993046391501E-4</c:v>
                </c:pt>
                <c:pt idx="414">
                  <c:v>-1.30789074358281E-4</c:v>
                </c:pt>
                <c:pt idx="415">
                  <c:v>-1.1990224739032E-4</c:v>
                </c:pt>
                <c:pt idx="416">
                  <c:v>-1.2498600580337899E-4</c:v>
                </c:pt>
                <c:pt idx="417">
                  <c:v>-1.01515585357219E-4</c:v>
                </c:pt>
                <c:pt idx="418">
                  <c:v>-1.37907716537769E-4</c:v>
                </c:pt>
                <c:pt idx="419">
                  <c:v>-1.10708139250555E-4</c:v>
                </c:pt>
                <c:pt idx="420">
                  <c:v>-1.4339115122228999E-4</c:v>
                </c:pt>
                <c:pt idx="421">
                  <c:v>-1.35128114112385E-4</c:v>
                </c:pt>
                <c:pt idx="422">
                  <c:v>-1.12318070343992E-4</c:v>
                </c:pt>
                <c:pt idx="423">
                  <c:v>-1.2930807859553201E-4</c:v>
                </c:pt>
                <c:pt idx="424">
                  <c:v>-1.22852511622242E-4</c:v>
                </c:pt>
                <c:pt idx="425">
                  <c:v>-1.12102631218706E-4</c:v>
                </c:pt>
                <c:pt idx="426">
                  <c:v>-1.29032455294546E-4</c:v>
                </c:pt>
                <c:pt idx="427">
                  <c:v>-1.4460054614994999E-4</c:v>
                </c:pt>
                <c:pt idx="428">
                  <c:v>-1.65253365522615E-4</c:v>
                </c:pt>
                <c:pt idx="429">
                  <c:v>-1.09226990665831E-4</c:v>
                </c:pt>
                <c:pt idx="430">
                  <c:v>-1.49587009008091E-4</c:v>
                </c:pt>
                <c:pt idx="431">
                  <c:v>-1.1076652815758301E-4</c:v>
                </c:pt>
                <c:pt idx="432">
                  <c:v>-1.5426164663089501E-4</c:v>
                </c:pt>
                <c:pt idx="433">
                  <c:v>-1.08237892507405E-4</c:v>
                </c:pt>
                <c:pt idx="434">
                  <c:v>-1.52692295166999E-4</c:v>
                </c:pt>
                <c:pt idx="435">
                  <c:v>-1.1504768204507801E-4</c:v>
                </c:pt>
                <c:pt idx="436" formatCode="0.00E+00">
                  <c:v>-9.4460671139629806E-5</c:v>
                </c:pt>
                <c:pt idx="437">
                  <c:v>-1.1027479332287E-4</c:v>
                </c:pt>
                <c:pt idx="438">
                  <c:v>-1.16104252764378E-4</c:v>
                </c:pt>
                <c:pt idx="439">
                  <c:v>-1.3901696822372E-4</c:v>
                </c:pt>
                <c:pt idx="440">
                  <c:v>-1.11922988595281E-4</c:v>
                </c:pt>
                <c:pt idx="441">
                  <c:v>-1.4895114273892E-4</c:v>
                </c:pt>
                <c:pt idx="442">
                  <c:v>-1.10353924931139E-4</c:v>
                </c:pt>
                <c:pt idx="443">
                  <c:v>-1.0705060814248E-4</c:v>
                </c:pt>
                <c:pt idx="444">
                  <c:v>-1.07789749353183E-4</c:v>
                </c:pt>
                <c:pt idx="445">
                  <c:v>-1.2501739282250101E-4</c:v>
                </c:pt>
                <c:pt idx="446">
                  <c:v>-1.3748924093625901E-4</c:v>
                </c:pt>
                <c:pt idx="447">
                  <c:v>-1.18855590629293E-4</c:v>
                </c:pt>
                <c:pt idx="448">
                  <c:v>-1.12076829831832E-4</c:v>
                </c:pt>
                <c:pt idx="449">
                  <c:v>-1.19907270113467E-4</c:v>
                </c:pt>
                <c:pt idx="450">
                  <c:v>-1.1149119487169299E-4</c:v>
                </c:pt>
                <c:pt idx="451">
                  <c:v>-1.21769097993167E-4</c:v>
                </c:pt>
                <c:pt idx="452" formatCode="0.00E+00">
                  <c:v>-8.4598809511052096E-5</c:v>
                </c:pt>
                <c:pt idx="453">
                  <c:v>-1.2330091733150699E-4</c:v>
                </c:pt>
                <c:pt idx="454">
                  <c:v>-1.2308550927907699E-4</c:v>
                </c:pt>
                <c:pt idx="455">
                  <c:v>-1.2707203198507699E-4</c:v>
                </c:pt>
                <c:pt idx="456" formatCode="0.00E+00">
                  <c:v>-9.7864674844445296E-5</c:v>
                </c:pt>
                <c:pt idx="457" formatCode="0.00E+00">
                  <c:v>-9.8947818655436098E-5</c:v>
                </c:pt>
                <c:pt idx="458">
                  <c:v>-1.36506572511628E-4</c:v>
                </c:pt>
                <c:pt idx="459">
                  <c:v>-1.08332997430505E-4</c:v>
                </c:pt>
                <c:pt idx="460">
                  <c:v>-1.0101661748298201E-4</c:v>
                </c:pt>
                <c:pt idx="461">
                  <c:v>-1.0952295133403799E-4</c:v>
                </c:pt>
                <c:pt idx="462">
                  <c:v>-1.12101015457246E-4</c:v>
                </c:pt>
                <c:pt idx="463">
                  <c:v>-1.23694386816119E-4</c:v>
                </c:pt>
                <c:pt idx="464" formatCode="0.00E+00">
                  <c:v>-8.7337580826707905E-5</c:v>
                </c:pt>
                <c:pt idx="465">
                  <c:v>-1.0234622355471401E-4</c:v>
                </c:pt>
                <c:pt idx="466" formatCode="0.00E+00">
                  <c:v>-9.7327780153765603E-5</c:v>
                </c:pt>
                <c:pt idx="467" formatCode="0.00E+00">
                  <c:v>-9.5395008670993398E-5</c:v>
                </c:pt>
                <c:pt idx="468">
                  <c:v>-1.03849281771428E-4</c:v>
                </c:pt>
                <c:pt idx="469">
                  <c:v>-1.20312501199786E-4</c:v>
                </c:pt>
                <c:pt idx="470" formatCode="0.00E+00">
                  <c:v>-8.9918217745394796E-5</c:v>
                </c:pt>
                <c:pt idx="471" formatCode="0.00E+00">
                  <c:v>-8.1813261921837E-5</c:v>
                </c:pt>
                <c:pt idx="472">
                  <c:v>-1.3509124275477201E-4</c:v>
                </c:pt>
                <c:pt idx="473" formatCode="0.00E+00">
                  <c:v>-8.3809334531950396E-5</c:v>
                </c:pt>
                <c:pt idx="474">
                  <c:v>-1.1139526467874299E-4</c:v>
                </c:pt>
                <c:pt idx="475">
                  <c:v>-1.0729232009340101E-4</c:v>
                </c:pt>
                <c:pt idx="476">
                  <c:v>-1.1410046058642099E-4</c:v>
                </c:pt>
                <c:pt idx="477" formatCode="0.00E+00">
                  <c:v>-9.6785238960520197E-5</c:v>
                </c:pt>
                <c:pt idx="478">
                  <c:v>-1.05194768848144E-4</c:v>
                </c:pt>
                <c:pt idx="479" formatCode="0.00E+00">
                  <c:v>-8.2427717297697193E-5</c:v>
                </c:pt>
                <c:pt idx="480">
                  <c:v>-1.08534577535637E-4</c:v>
                </c:pt>
                <c:pt idx="481" formatCode="0.00E+00">
                  <c:v>-7.8743634140207699E-5</c:v>
                </c:pt>
                <c:pt idx="482">
                  <c:v>-1.02986269146166E-4</c:v>
                </c:pt>
                <c:pt idx="483">
                  <c:v>-1.07052647956235E-4</c:v>
                </c:pt>
                <c:pt idx="484" formatCode="0.00E+00">
                  <c:v>-9.8468265581170194E-5</c:v>
                </c:pt>
                <c:pt idx="485" formatCode="0.00E+00">
                  <c:v>-8.9139160751885397E-5</c:v>
                </c:pt>
                <c:pt idx="486">
                  <c:v>-1.01601660225839E-4</c:v>
                </c:pt>
                <c:pt idx="487">
                  <c:v>-1.2246922773501099E-4</c:v>
                </c:pt>
                <c:pt idx="488" formatCode="0.00E+00">
                  <c:v>-9.2094209379523596E-5</c:v>
                </c:pt>
                <c:pt idx="489" formatCode="0.00E+00">
                  <c:v>-9.1199720832828505E-5</c:v>
                </c:pt>
                <c:pt idx="490" formatCode="0.00E+00">
                  <c:v>-7.0555143568356996E-5</c:v>
                </c:pt>
                <c:pt idx="491">
                  <c:v>-1.01017887454742E-4</c:v>
                </c:pt>
                <c:pt idx="492" formatCode="0.00E+00">
                  <c:v>-7.6035514907155203E-5</c:v>
                </c:pt>
                <c:pt idx="493" formatCode="0.00E+00">
                  <c:v>-7.2008449311058498E-5</c:v>
                </c:pt>
                <c:pt idx="494" formatCode="0.00E+00">
                  <c:v>-7.7193528609123099E-5</c:v>
                </c:pt>
                <c:pt idx="495">
                  <c:v>-1.07801452467127E-4</c:v>
                </c:pt>
                <c:pt idx="496">
                  <c:v>-1.1670390605333101E-4</c:v>
                </c:pt>
                <c:pt idx="497" formatCode="0.00E+00">
                  <c:v>-9.9836587473725493E-5</c:v>
                </c:pt>
                <c:pt idx="498">
                  <c:v>-1.2400212748951299E-4</c:v>
                </c:pt>
                <c:pt idx="499" formatCode="0.00E+00">
                  <c:v>-7.9920123802400102E-5</c:v>
                </c:pt>
                <c:pt idx="500" formatCode="0.00E+00">
                  <c:v>-9.1814397682118802E-5</c:v>
                </c:pt>
                <c:pt idx="501" formatCode="0.00E+00">
                  <c:v>-8.4495411003247207E-5</c:v>
                </c:pt>
                <c:pt idx="502">
                  <c:v>-1.04725642129505E-4</c:v>
                </c:pt>
                <c:pt idx="503" formatCode="0.00E+00">
                  <c:v>-7.1204841443374997E-5</c:v>
                </c:pt>
                <c:pt idx="504" formatCode="0.00E+00">
                  <c:v>-7.2787168044682898E-5</c:v>
                </c:pt>
                <c:pt idx="505" formatCode="0.00E+00">
                  <c:v>-8.4122431461597602E-5</c:v>
                </c:pt>
                <c:pt idx="506" formatCode="0.00E+00">
                  <c:v>-9.6242401905213894E-5</c:v>
                </c:pt>
                <c:pt idx="507" formatCode="0.00E+00">
                  <c:v>-7.6702148259928896E-5</c:v>
                </c:pt>
                <c:pt idx="508" formatCode="0.00E+00">
                  <c:v>-8.1627714490215103E-5</c:v>
                </c:pt>
                <c:pt idx="509" formatCode="0.00E+00">
                  <c:v>-5.8109625358231699E-5</c:v>
                </c:pt>
                <c:pt idx="510">
                  <c:v>-1.06598475843508E-4</c:v>
                </c:pt>
                <c:pt idx="511" formatCode="0.00E+00">
                  <c:v>-8.9156224156590206E-5</c:v>
                </c:pt>
                <c:pt idx="512" formatCode="0.00E+00">
                  <c:v>-8.4343718295091703E-5</c:v>
                </c:pt>
                <c:pt idx="513" formatCode="0.00E+00">
                  <c:v>-7.9493184978046802E-5</c:v>
                </c:pt>
                <c:pt idx="514" formatCode="0.00E+00">
                  <c:v>-6.5811268838834302E-5</c:v>
                </c:pt>
                <c:pt idx="515" formatCode="0.00E+00">
                  <c:v>-8.8589281165020995E-5</c:v>
                </c:pt>
                <c:pt idx="516" formatCode="0.00E+00">
                  <c:v>-8.7858232424715296E-5</c:v>
                </c:pt>
                <c:pt idx="517" formatCode="0.00E+00">
                  <c:v>-9.0458681114555294E-5</c:v>
                </c:pt>
                <c:pt idx="518" formatCode="0.00E+00">
                  <c:v>-8.2913580521075394E-5</c:v>
                </c:pt>
                <c:pt idx="519" formatCode="0.00E+00">
                  <c:v>-8.2332418849113796E-5</c:v>
                </c:pt>
                <c:pt idx="520" formatCode="0.00E+00">
                  <c:v>-8.0490585463223403E-5</c:v>
                </c:pt>
                <c:pt idx="521" formatCode="0.00E+00">
                  <c:v>-7.5553375025703403E-5</c:v>
                </c:pt>
                <c:pt idx="522" formatCode="0.00E+00">
                  <c:v>-6.7055895314024105E-5</c:v>
                </c:pt>
                <c:pt idx="523" formatCode="0.00E+00">
                  <c:v>-8.66101482839604E-5</c:v>
                </c:pt>
                <c:pt idx="524" formatCode="0.00E+00">
                  <c:v>-6.1900297321197095E-5</c:v>
                </c:pt>
                <c:pt idx="525">
                  <c:v>-1.0742616987603101E-4</c:v>
                </c:pt>
                <c:pt idx="526" formatCode="0.00E+00">
                  <c:v>-5.9479175007907997E-5</c:v>
                </c:pt>
                <c:pt idx="527" formatCode="0.00E+00">
                  <c:v>-6.2866244350832703E-5</c:v>
                </c:pt>
                <c:pt idx="528" formatCode="0.00E+00">
                  <c:v>-7.9872564383071904E-5</c:v>
                </c:pt>
                <c:pt idx="529" formatCode="0.00E+00">
                  <c:v>-9.8226486992588594E-5</c:v>
                </c:pt>
                <c:pt idx="530" formatCode="0.00E+00">
                  <c:v>-8.5368396171996196E-5</c:v>
                </c:pt>
                <c:pt idx="531" formatCode="0.00E+00">
                  <c:v>-8.2048933738255401E-5</c:v>
                </c:pt>
                <c:pt idx="532" formatCode="0.00E+00">
                  <c:v>-6.6414112811073395E-5</c:v>
                </c:pt>
                <c:pt idx="533" formatCode="0.00E+00">
                  <c:v>-5.7058409119622899E-5</c:v>
                </c:pt>
                <c:pt idx="534" formatCode="0.00E+00">
                  <c:v>-6.8523420172008902E-5</c:v>
                </c:pt>
                <c:pt idx="535" formatCode="0.00E+00">
                  <c:v>-7.1916855507483601E-5</c:v>
                </c:pt>
                <c:pt idx="536" formatCode="0.00E+00">
                  <c:v>-7.0482369560306599E-5</c:v>
                </c:pt>
                <c:pt idx="537" formatCode="0.00E+00">
                  <c:v>-6.3932269979058502E-5</c:v>
                </c:pt>
                <c:pt idx="538" formatCode="0.00E+00">
                  <c:v>-7.5961137301007803E-5</c:v>
                </c:pt>
                <c:pt idx="539" formatCode="0.00E+00">
                  <c:v>-5.6738892910621999E-5</c:v>
                </c:pt>
                <c:pt idx="540" formatCode="0.00E+00">
                  <c:v>-8.7496286519684704E-5</c:v>
                </c:pt>
                <c:pt idx="541" formatCode="0.00E+00">
                  <c:v>-7.3220234446967896E-5</c:v>
                </c:pt>
                <c:pt idx="542" formatCode="0.00E+00">
                  <c:v>-6.2143839056232796E-5</c:v>
                </c:pt>
                <c:pt idx="543" formatCode="0.00E+00">
                  <c:v>-5.5180560522648299E-5</c:v>
                </c:pt>
                <c:pt idx="544" formatCode="0.00E+00">
                  <c:v>-7.3381380362700505E-5</c:v>
                </c:pt>
                <c:pt idx="545" formatCode="0.00E+00">
                  <c:v>-7.2732761453133803E-5</c:v>
                </c:pt>
                <c:pt idx="546" formatCode="0.00E+00">
                  <c:v>-7.5619555775952694E-5</c:v>
                </c:pt>
                <c:pt idx="547" formatCode="0.00E+00">
                  <c:v>-8.1647658937902194E-5</c:v>
                </c:pt>
                <c:pt idx="548" formatCode="0.00E+00">
                  <c:v>-6.3717749006106906E-5</c:v>
                </c:pt>
                <c:pt idx="549" formatCode="0.00E+00">
                  <c:v>-6.6484841168724094E-5</c:v>
                </c:pt>
                <c:pt idx="550" formatCode="0.00E+00">
                  <c:v>-6.1309475252517196E-5</c:v>
                </c:pt>
                <c:pt idx="551" formatCode="0.00E+00">
                  <c:v>-7.7953290742992497E-5</c:v>
                </c:pt>
                <c:pt idx="552" formatCode="0.00E+00">
                  <c:v>-4.8957897568346503E-5</c:v>
                </c:pt>
                <c:pt idx="553" formatCode="0.00E+00">
                  <c:v>-4.5086476250585499E-5</c:v>
                </c:pt>
                <c:pt idx="554" formatCode="0.00E+00">
                  <c:v>-6.4157527773083201E-5</c:v>
                </c:pt>
                <c:pt idx="555" formatCode="0.00E+00">
                  <c:v>-5.8211219569142499E-5</c:v>
                </c:pt>
                <c:pt idx="556" formatCode="0.00E+00">
                  <c:v>-9.8980197267175703E-5</c:v>
                </c:pt>
                <c:pt idx="557" formatCode="0.00E+00">
                  <c:v>-5.5707663353240597E-5</c:v>
                </c:pt>
                <c:pt idx="558" formatCode="0.00E+00">
                  <c:v>-6.4996835153004504E-5</c:v>
                </c:pt>
                <c:pt idx="559" formatCode="0.00E+00">
                  <c:v>-5.4063685193161101E-5</c:v>
                </c:pt>
                <c:pt idx="560" formatCode="0.00E+00">
                  <c:v>-7.4304858810120104E-5</c:v>
                </c:pt>
                <c:pt idx="561" formatCode="0.00E+00">
                  <c:v>-5.5272061710719402E-5</c:v>
                </c:pt>
                <c:pt idx="562" formatCode="0.00E+00">
                  <c:v>-4.3827809054777403E-5</c:v>
                </c:pt>
                <c:pt idx="563" formatCode="0.00E+00">
                  <c:v>-4.57797280470093E-5</c:v>
                </c:pt>
                <c:pt idx="564" formatCode="0.00E+00">
                  <c:v>-4.5312931128116602E-5</c:v>
                </c:pt>
                <c:pt idx="565" formatCode="0.00E+00">
                  <c:v>-5.1289702973593903E-5</c:v>
                </c:pt>
                <c:pt idx="566" formatCode="0.00E+00">
                  <c:v>-6.86017457147873E-5</c:v>
                </c:pt>
                <c:pt idx="567" formatCode="0.00E+00">
                  <c:v>-7.4840213414254403E-5</c:v>
                </c:pt>
                <c:pt idx="568" formatCode="0.00E+00">
                  <c:v>-5.3552988308900699E-5</c:v>
                </c:pt>
                <c:pt idx="569" formatCode="0.00E+00">
                  <c:v>-3.4423011497109897E-5</c:v>
                </c:pt>
                <c:pt idx="570" formatCode="0.00E+00">
                  <c:v>-6.4014345569171302E-5</c:v>
                </c:pt>
                <c:pt idx="571" formatCode="0.00E+00">
                  <c:v>-3.8632351366814603E-5</c:v>
                </c:pt>
                <c:pt idx="572" formatCode="0.00E+00">
                  <c:v>-4.9015562706315901E-5</c:v>
                </c:pt>
                <c:pt idx="573" formatCode="0.00E+00">
                  <c:v>-3.45707578607214E-5</c:v>
                </c:pt>
                <c:pt idx="574" formatCode="0.00E+00">
                  <c:v>-6.8699759546822994E-5</c:v>
                </c:pt>
                <c:pt idx="575" formatCode="0.00E+00">
                  <c:v>-5.4189998764224197E-5</c:v>
                </c:pt>
                <c:pt idx="576" formatCode="0.00E+00">
                  <c:v>-5.1001049272776399E-5</c:v>
                </c:pt>
                <c:pt idx="577" formatCode="0.00E+00">
                  <c:v>-3.9360736846620499E-5</c:v>
                </c:pt>
                <c:pt idx="578" formatCode="0.00E+00">
                  <c:v>-3.5284860592347598E-5</c:v>
                </c:pt>
                <c:pt idx="579" formatCode="0.00E+00">
                  <c:v>-6.4131162199565898E-5</c:v>
                </c:pt>
                <c:pt idx="580" formatCode="0.00E+00">
                  <c:v>-4.7317606107629697E-5</c:v>
                </c:pt>
                <c:pt idx="581" formatCode="0.00E+00">
                  <c:v>-5.7164423985769199E-5</c:v>
                </c:pt>
                <c:pt idx="582" formatCode="0.00E+00">
                  <c:v>-5.0663427110209301E-5</c:v>
                </c:pt>
                <c:pt idx="583" formatCode="0.00E+00">
                  <c:v>-6.1923683060919604E-5</c:v>
                </c:pt>
                <c:pt idx="584" formatCode="0.00E+00">
                  <c:v>-4.4505588668693999E-5</c:v>
                </c:pt>
                <c:pt idx="585" formatCode="0.00E+00">
                  <c:v>-3.8995451874267098E-5</c:v>
                </c:pt>
                <c:pt idx="586" formatCode="0.00E+00">
                  <c:v>-4.2603882326841701E-5</c:v>
                </c:pt>
                <c:pt idx="587" formatCode="0.00E+00">
                  <c:v>-3.9649223862892903E-5</c:v>
                </c:pt>
                <c:pt idx="588" formatCode="0.00E+00">
                  <c:v>-4.5490445609688397E-5</c:v>
                </c:pt>
                <c:pt idx="589" formatCode="0.00E+00">
                  <c:v>-4.93683551325145E-5</c:v>
                </c:pt>
                <c:pt idx="590" formatCode="0.00E+00">
                  <c:v>-3.4835658649630497E-5</c:v>
                </c:pt>
                <c:pt idx="591" formatCode="0.00E+00">
                  <c:v>-5.4920896611637897E-5</c:v>
                </c:pt>
                <c:pt idx="592" formatCode="0.00E+00">
                  <c:v>-2.44243651105285E-5</c:v>
                </c:pt>
                <c:pt idx="593" formatCode="0.00E+00">
                  <c:v>-2.7430950181626699E-5</c:v>
                </c:pt>
                <c:pt idx="594" formatCode="0.00E+00">
                  <c:v>-6.0684181625476402E-5</c:v>
                </c:pt>
                <c:pt idx="595" formatCode="0.00E+00">
                  <c:v>-5.1579949831282598E-5</c:v>
                </c:pt>
                <c:pt idx="596" formatCode="0.00E+00">
                  <c:v>-4.4993819263544897E-5</c:v>
                </c:pt>
                <c:pt idx="597" formatCode="0.00E+00">
                  <c:v>-4.19528389121413E-5</c:v>
                </c:pt>
                <c:pt idx="598" formatCode="0.00E+00">
                  <c:v>-6.1916220649757398E-5</c:v>
                </c:pt>
                <c:pt idx="599" formatCode="0.00E+00">
                  <c:v>-4.6501159419542001E-5</c:v>
                </c:pt>
                <c:pt idx="600" formatCode="0.00E+00">
                  <c:v>-4.3357113987626601E-5</c:v>
                </c:pt>
                <c:pt idx="601" formatCode="0.00E+00">
                  <c:v>-3.93104053250079E-5</c:v>
                </c:pt>
                <c:pt idx="602" formatCode="0.00E+00">
                  <c:v>-5.87546944810632E-5</c:v>
                </c:pt>
                <c:pt idx="603" formatCode="0.00E+00">
                  <c:v>-3.2018245383551102E-5</c:v>
                </c:pt>
                <c:pt idx="604" formatCode="0.00E+00">
                  <c:v>-4.5374712340091003E-5</c:v>
                </c:pt>
                <c:pt idx="605" formatCode="0.00E+00">
                  <c:v>-4.5402053125051399E-5</c:v>
                </c:pt>
                <c:pt idx="606" formatCode="0.00E+00">
                  <c:v>-5.3728303965067097E-5</c:v>
                </c:pt>
                <c:pt idx="607" formatCode="0.00E+00">
                  <c:v>-5.4247923217781097E-5</c:v>
                </c:pt>
                <c:pt idx="608" formatCode="0.00E+00">
                  <c:v>-4.7756474479391502E-5</c:v>
                </c:pt>
                <c:pt idx="609" formatCode="0.00E+00">
                  <c:v>-4.75859691763385E-5</c:v>
                </c:pt>
                <c:pt idx="610" formatCode="0.00E+00">
                  <c:v>-5.1207688844895803E-5</c:v>
                </c:pt>
                <c:pt idx="611" formatCode="0.00E+00">
                  <c:v>-5.3735551009139797E-5</c:v>
                </c:pt>
                <c:pt idx="612" formatCode="0.00E+00">
                  <c:v>-2.5483407984771001E-5</c:v>
                </c:pt>
                <c:pt idx="613" formatCode="0.00E+00">
                  <c:v>-2.7741174093892501E-5</c:v>
                </c:pt>
                <c:pt idx="614" formatCode="0.00E+00">
                  <c:v>-3.6933210874130603E-5</c:v>
                </c:pt>
                <c:pt idx="615" formatCode="0.00E+00">
                  <c:v>-3.3360121396281203E-5</c:v>
                </c:pt>
                <c:pt idx="616" formatCode="0.00E+00">
                  <c:v>-3.5703648356059E-5</c:v>
                </c:pt>
                <c:pt idx="617" formatCode="0.00E+00">
                  <c:v>-3.93892549913042E-5</c:v>
                </c:pt>
                <c:pt idx="618" formatCode="0.00E+00">
                  <c:v>-4.1184438174758803E-5</c:v>
                </c:pt>
                <c:pt idx="619" formatCode="0.00E+00">
                  <c:v>-6.2434964451205306E-5</c:v>
                </c:pt>
                <c:pt idx="620" formatCode="0.00E+00">
                  <c:v>-4.3105061819967E-5</c:v>
                </c:pt>
                <c:pt idx="621" formatCode="0.00E+00">
                  <c:v>-3.3594840264881597E-5</c:v>
                </c:pt>
                <c:pt idx="622" formatCode="0.00E+00">
                  <c:v>-3.7585239444555898E-5</c:v>
                </c:pt>
                <c:pt idx="623" formatCode="0.00E+00">
                  <c:v>-1.8483662053468701E-5</c:v>
                </c:pt>
                <c:pt idx="624" formatCode="0.00E+00">
                  <c:v>-2.3711336739666899E-5</c:v>
                </c:pt>
                <c:pt idx="625" formatCode="0.00E+00">
                  <c:v>-3.3223497178562599E-5</c:v>
                </c:pt>
                <c:pt idx="626" formatCode="0.00E+00">
                  <c:v>-1.0440533980976999E-5</c:v>
                </c:pt>
                <c:pt idx="627" formatCode="0.00E+00">
                  <c:v>-4.0736980849958401E-5</c:v>
                </c:pt>
                <c:pt idx="628" formatCode="0.00E+00">
                  <c:v>-3.2278214058962001E-5</c:v>
                </c:pt>
                <c:pt idx="629" formatCode="0.00E+00">
                  <c:v>-3.0190539858205602E-5</c:v>
                </c:pt>
                <c:pt idx="630" formatCode="0.00E+00">
                  <c:v>-2.32623251326979E-5</c:v>
                </c:pt>
                <c:pt idx="631" formatCode="0.00E+00">
                  <c:v>-2.88845462415402E-5</c:v>
                </c:pt>
                <c:pt idx="632" formatCode="0.00E+00">
                  <c:v>-4.6797162717941402E-5</c:v>
                </c:pt>
                <c:pt idx="633" formatCode="0.00E+00">
                  <c:v>-2.32681687388468E-5</c:v>
                </c:pt>
                <c:pt idx="634" formatCode="0.00E+00">
                  <c:v>-1.31422625773042E-5</c:v>
                </c:pt>
                <c:pt idx="635" formatCode="0.00E+00">
                  <c:v>-1.25373454758649E-5</c:v>
                </c:pt>
                <c:pt idx="636" formatCode="0.00E+00">
                  <c:v>-6.64821528716409E-6</c:v>
                </c:pt>
                <c:pt idx="637" formatCode="0.00E+00">
                  <c:v>-2.96839882263099E-5</c:v>
                </c:pt>
                <c:pt idx="638" formatCode="0.00E+00">
                  <c:v>-2.5382084041325299E-5</c:v>
                </c:pt>
                <c:pt idx="639" formatCode="0.00E+00">
                  <c:v>1.54209611980586E-7</c:v>
                </c:pt>
                <c:pt idx="640" formatCode="0.00E+00">
                  <c:v>-6.7365086181997102E-5</c:v>
                </c:pt>
                <c:pt idx="641" formatCode="0.00E+00">
                  <c:v>-4.5990001732937197E-5</c:v>
                </c:pt>
                <c:pt idx="642" formatCode="0.00E+00">
                  <c:v>-2.62822075565687E-5</c:v>
                </c:pt>
                <c:pt idx="643" formatCode="0.00E+00">
                  <c:v>-1.42397392515612E-5</c:v>
                </c:pt>
                <c:pt idx="644" formatCode="0.00E+00">
                  <c:v>-1.49470659279261E-5</c:v>
                </c:pt>
                <c:pt idx="645" formatCode="0.00E+00">
                  <c:v>-1.6260177135055701E-5</c:v>
                </c:pt>
                <c:pt idx="646" formatCode="0.00E+00">
                  <c:v>-2.5067245955762798E-5</c:v>
                </c:pt>
                <c:pt idx="647" formatCode="0.00E+00">
                  <c:v>-2.0130486306537E-5</c:v>
                </c:pt>
                <c:pt idx="648" formatCode="0.00E+00">
                  <c:v>-2.76911752947524E-5</c:v>
                </c:pt>
                <c:pt idx="649" formatCode="0.00E+00">
                  <c:v>-8.8523030357120405E-6</c:v>
                </c:pt>
                <c:pt idx="650" formatCode="0.00E+00">
                  <c:v>-8.0281425547672596E-6</c:v>
                </c:pt>
                <c:pt idx="651" formatCode="0.00E+00">
                  <c:v>-1.5262166907162699E-5</c:v>
                </c:pt>
                <c:pt idx="652" formatCode="0.00E+00">
                  <c:v>-5.0815662909703097E-5</c:v>
                </c:pt>
                <c:pt idx="653" formatCode="0.00E+00">
                  <c:v>-3.1667766391162697E-5</c:v>
                </c:pt>
                <c:pt idx="654" formatCode="0.00E+00">
                  <c:v>-2.63600770753104E-5</c:v>
                </c:pt>
                <c:pt idx="655" formatCode="0.00E+00">
                  <c:v>-2.11266573790333E-5</c:v>
                </c:pt>
                <c:pt idx="656" formatCode="0.00E+00">
                  <c:v>-3.9576895143128602E-6</c:v>
                </c:pt>
                <c:pt idx="657" formatCode="0.00E+00">
                  <c:v>-1.3552061340040299E-5</c:v>
                </c:pt>
                <c:pt idx="658" formatCode="0.00E+00">
                  <c:v>-1.8814843564465601E-5</c:v>
                </c:pt>
                <c:pt idx="659" formatCode="0.00E+00">
                  <c:v>-1.2261938849117799E-5</c:v>
                </c:pt>
                <c:pt idx="660" formatCode="0.00E+00">
                  <c:v>-2.1068652665451702E-5</c:v>
                </c:pt>
                <c:pt idx="661" formatCode="0.00E+00">
                  <c:v>-2.1473535820904599E-5</c:v>
                </c:pt>
                <c:pt idx="662" formatCode="0.00E+00">
                  <c:v>-1.1701606178341801E-5</c:v>
                </c:pt>
                <c:pt idx="663" formatCode="0.00E+00">
                  <c:v>-8.7763373675294395E-6</c:v>
                </c:pt>
                <c:pt idx="664" formatCode="0.00E+00">
                  <c:v>-2.7077101814171801E-5</c:v>
                </c:pt>
                <c:pt idx="665" formatCode="0.00E+00">
                  <c:v>-8.9721104203215E-6</c:v>
                </c:pt>
                <c:pt idx="666" formatCode="0.00E+00">
                  <c:v>-9.54894856064564E-6</c:v>
                </c:pt>
                <c:pt idx="667" formatCode="0.00E+00">
                  <c:v>-1.64692446785707E-5</c:v>
                </c:pt>
                <c:pt idx="668" formatCode="0.00E+00">
                  <c:v>-5.4238032417651298E-6</c:v>
                </c:pt>
                <c:pt idx="669" formatCode="0.00E+00">
                  <c:v>-2.5188777833587101E-5</c:v>
                </c:pt>
                <c:pt idx="670" formatCode="0.00E+00">
                  <c:v>7.7728783767529695E-8</c:v>
                </c:pt>
                <c:pt idx="671" formatCode="0.00E+00">
                  <c:v>-6.7138457423064304E-6</c:v>
                </c:pt>
                <c:pt idx="672" formatCode="0.00E+00">
                  <c:v>4.24021285495275E-7</c:v>
                </c:pt>
                <c:pt idx="673" formatCode="0.00E+00">
                  <c:v>-3.5916819506012997E-5</c:v>
                </c:pt>
                <c:pt idx="674" formatCode="0.00E+00">
                  <c:v>-1.9078652376416999E-5</c:v>
                </c:pt>
                <c:pt idx="675" formatCode="0.00E+00">
                  <c:v>-9.2523660011727697E-6</c:v>
                </c:pt>
                <c:pt idx="676" formatCode="0.00E+00">
                  <c:v>-1.77431773731821E-5</c:v>
                </c:pt>
                <c:pt idx="677" formatCode="0.00E+00">
                  <c:v>-2.0622697797377199E-5</c:v>
                </c:pt>
                <c:pt idx="678" formatCode="0.00E+00">
                  <c:v>-4.2081517471820798E-5</c:v>
                </c:pt>
                <c:pt idx="679" formatCode="0.00E+00">
                  <c:v>-7.6151512788254802E-6</c:v>
                </c:pt>
                <c:pt idx="680" formatCode="0.00E+00">
                  <c:v>-8.64183963835866E-6</c:v>
                </c:pt>
                <c:pt idx="681" formatCode="0.00E+00">
                  <c:v>-9.7969902478780308E-7</c:v>
                </c:pt>
                <c:pt idx="682" formatCode="0.00E+00">
                  <c:v>-1.5511210879955799E-5</c:v>
                </c:pt>
                <c:pt idx="683" formatCode="0.00E+00">
                  <c:v>-1.04602702995221E-5</c:v>
                </c:pt>
                <c:pt idx="684" formatCode="0.00E+00">
                  <c:v>-1.1414329208627801E-5</c:v>
                </c:pt>
                <c:pt idx="685" formatCode="0.00E+00">
                  <c:v>-9.4380872935457305E-6</c:v>
                </c:pt>
                <c:pt idx="686" formatCode="0.00E+00">
                  <c:v>-1.1198978552583E-6</c:v>
                </c:pt>
                <c:pt idx="687" formatCode="0.00E+00">
                  <c:v>-1.43667114135067E-5</c:v>
                </c:pt>
                <c:pt idx="688" formatCode="0.00E+00">
                  <c:v>-8.6565421650546201E-7</c:v>
                </c:pt>
                <c:pt idx="689" formatCode="0.00E+00">
                  <c:v>-5.8410150111225199E-6</c:v>
                </c:pt>
                <c:pt idx="690" formatCode="0.00E+00">
                  <c:v>3.9032011261524598E-7</c:v>
                </c:pt>
                <c:pt idx="691" formatCode="0.00E+00">
                  <c:v>-2.2809105387608001E-5</c:v>
                </c:pt>
                <c:pt idx="692" formatCode="0.00E+00">
                  <c:v>-1.6661397557407102E-5</c:v>
                </c:pt>
                <c:pt idx="693" formatCode="0.00E+00">
                  <c:v>-1.70161083879035E-6</c:v>
                </c:pt>
                <c:pt idx="694" formatCode="0.00E+00">
                  <c:v>-9.7344860707232207E-6</c:v>
                </c:pt>
                <c:pt idx="695" formatCode="0.00E+00">
                  <c:v>-1.49907005029951E-5</c:v>
                </c:pt>
                <c:pt idx="696" formatCode="0.00E+00">
                  <c:v>-4.7356274152727599E-6</c:v>
                </c:pt>
                <c:pt idx="697" formatCode="0.00E+00">
                  <c:v>-2.011863098732E-5</c:v>
                </c:pt>
                <c:pt idx="698" formatCode="0.00E+00">
                  <c:v>-1.81160063158019E-6</c:v>
                </c:pt>
                <c:pt idx="699" formatCode="0.00E+00">
                  <c:v>-1.7144191161858201E-5</c:v>
                </c:pt>
                <c:pt idx="700" formatCode="0.00E+00">
                  <c:v>-5.9843748514749299E-6</c:v>
                </c:pt>
                <c:pt idx="701" formatCode="0.00E+00">
                  <c:v>-3.0161064127802099E-6</c:v>
                </c:pt>
                <c:pt idx="702" formatCode="0.00E+00">
                  <c:v>-1.5984993588655299E-5</c:v>
                </c:pt>
                <c:pt idx="703" formatCode="0.00E+00">
                  <c:v>-4.8303398541883302E-6</c:v>
                </c:pt>
                <c:pt idx="704" formatCode="0.00E+00">
                  <c:v>-1.7640322572590601E-5</c:v>
                </c:pt>
                <c:pt idx="705" formatCode="0.00E+00">
                  <c:v>6.1368390008270399E-6</c:v>
                </c:pt>
                <c:pt idx="706" formatCode="0.00E+00">
                  <c:v>4.9857176062511998E-7</c:v>
                </c:pt>
                <c:pt idx="707" formatCode="0.00E+00">
                  <c:v>-6.0041099782885996E-6</c:v>
                </c:pt>
                <c:pt idx="708" formatCode="0.00E+00">
                  <c:v>-2.2862035114845001E-5</c:v>
                </c:pt>
                <c:pt idx="709" formatCode="0.00E+00">
                  <c:v>-1.3897265623317799E-5</c:v>
                </c:pt>
                <c:pt idx="710" formatCode="0.00E+00">
                  <c:v>-5.3990719926228502E-6</c:v>
                </c:pt>
                <c:pt idx="711" formatCode="0.00E+00">
                  <c:v>-6.2101273066339303E-6</c:v>
                </c:pt>
                <c:pt idx="712" formatCode="0.00E+00">
                  <c:v>-5.9757909671037899E-7</c:v>
                </c:pt>
                <c:pt idx="713" formatCode="0.00E+00">
                  <c:v>-7.0124215797110101E-6</c:v>
                </c:pt>
                <c:pt idx="714" formatCode="0.00E+00">
                  <c:v>-1.4761187872854099E-5</c:v>
                </c:pt>
                <c:pt idx="715" formatCode="0.00E+00">
                  <c:v>-2.24638336225645E-5</c:v>
                </c:pt>
                <c:pt idx="716" formatCode="0.00E+00">
                  <c:v>-1.1736437323028399E-5</c:v>
                </c:pt>
                <c:pt idx="717" formatCode="0.00E+00">
                  <c:v>1.24379423476335E-6</c:v>
                </c:pt>
                <c:pt idx="718" formatCode="0.00E+00">
                  <c:v>-4.1819014040963603E-6</c:v>
                </c:pt>
                <c:pt idx="719" formatCode="0.00E+00">
                  <c:v>-6.6708748135282698E-6</c:v>
                </c:pt>
                <c:pt idx="720" formatCode="0.00E+00">
                  <c:v>-1.16206281412622E-5</c:v>
                </c:pt>
                <c:pt idx="721" formatCode="0.00E+00">
                  <c:v>-1.1727231102983701E-5</c:v>
                </c:pt>
                <c:pt idx="722" formatCode="0.00E+00">
                  <c:v>-1.3982476595358E-5</c:v>
                </c:pt>
                <c:pt idx="723" formatCode="0.00E+00">
                  <c:v>-3.9772206260657E-6</c:v>
                </c:pt>
                <c:pt idx="724" formatCode="0.00E+00">
                  <c:v>-1.24603692303131E-5</c:v>
                </c:pt>
                <c:pt idx="725" formatCode="0.00E+00">
                  <c:v>-1.2249619752563701E-5</c:v>
                </c:pt>
                <c:pt idx="726" formatCode="0.00E+00">
                  <c:v>-6.9751786554991302E-6</c:v>
                </c:pt>
                <c:pt idx="727" formatCode="0.00E+00">
                  <c:v>-4.0984083977077203E-7</c:v>
                </c:pt>
                <c:pt idx="728" formatCode="0.00E+00">
                  <c:v>-5.0920469798690998E-6</c:v>
                </c:pt>
                <c:pt idx="729" formatCode="0.00E+00">
                  <c:v>-1.48371696055025E-5</c:v>
                </c:pt>
                <c:pt idx="730" formatCode="0.00E+00">
                  <c:v>-3.1298035326763001E-6</c:v>
                </c:pt>
                <c:pt idx="731" formatCode="0.00E+00">
                  <c:v>5.25256792398668E-6</c:v>
                </c:pt>
                <c:pt idx="732" formatCode="0.00E+00">
                  <c:v>-2.3205866889031298E-5</c:v>
                </c:pt>
                <c:pt idx="733" formatCode="0.00E+00">
                  <c:v>-2.4320603578791E-6</c:v>
                </c:pt>
                <c:pt idx="734" formatCode="0.00E+00">
                  <c:v>-8.1974160688057392E-6</c:v>
                </c:pt>
                <c:pt idx="735" formatCode="0.00E+00">
                  <c:v>-1.20018162311302E-5</c:v>
                </c:pt>
                <c:pt idx="736" formatCode="0.00E+00">
                  <c:v>-5.2486206969635802E-6</c:v>
                </c:pt>
                <c:pt idx="737" formatCode="0.00E+00">
                  <c:v>-2.4519527862564498E-6</c:v>
                </c:pt>
                <c:pt idx="738" formatCode="0.00E+00">
                  <c:v>-2.92182727729612E-6</c:v>
                </c:pt>
                <c:pt idx="739" formatCode="0.00E+00">
                  <c:v>-1.7150729794208101E-5</c:v>
                </c:pt>
                <c:pt idx="740" formatCode="0.00E+00">
                  <c:v>-4.3204086903731597E-6</c:v>
                </c:pt>
                <c:pt idx="741" formatCode="0.00E+00">
                  <c:v>1.83644731794406E-7</c:v>
                </c:pt>
                <c:pt idx="742" formatCode="0.00E+00">
                  <c:v>-2.3449971007648099E-5</c:v>
                </c:pt>
                <c:pt idx="743" formatCode="0.00E+00">
                  <c:v>-8.8008317602030208E-6</c:v>
                </c:pt>
                <c:pt idx="744" formatCode="0.00E+00">
                  <c:v>-6.4252612032726803E-6</c:v>
                </c:pt>
                <c:pt idx="745" formatCode="0.00E+00">
                  <c:v>-1.1108509054114301E-5</c:v>
                </c:pt>
                <c:pt idx="746" formatCode="0.00E+00">
                  <c:v>-1.3680190226055001E-6</c:v>
                </c:pt>
                <c:pt idx="747" formatCode="0.00E+00">
                  <c:v>-7.5427975796348298E-6</c:v>
                </c:pt>
                <c:pt idx="748" formatCode="0.00E+00">
                  <c:v>-5.4943444214979903E-6</c:v>
                </c:pt>
                <c:pt idx="749" formatCode="0.00E+00">
                  <c:v>-2.1010411301301401E-5</c:v>
                </c:pt>
                <c:pt idx="750" formatCode="0.00E+00">
                  <c:v>-8.3097713386361798E-6</c:v>
                </c:pt>
                <c:pt idx="751" formatCode="0.00E+00">
                  <c:v>-1.8942905450607301E-6</c:v>
                </c:pt>
                <c:pt idx="752" formatCode="0.00E+00">
                  <c:v>-5.3227007844205798E-7</c:v>
                </c:pt>
                <c:pt idx="753" formatCode="0.00E+00">
                  <c:v>-3.2438608215865699E-6</c:v>
                </c:pt>
                <c:pt idx="754" formatCode="0.00E+00">
                  <c:v>1.9216673297452299E-6</c:v>
                </c:pt>
                <c:pt idx="755" formatCode="0.00E+00">
                  <c:v>-4.7492893695218403E-6</c:v>
                </c:pt>
                <c:pt idx="756" formatCode="0.00E+00">
                  <c:v>-6.2096206911814798E-6</c:v>
                </c:pt>
                <c:pt idx="757" formatCode="0.00E+00">
                  <c:v>-3.6203298331989702E-6</c:v>
                </c:pt>
                <c:pt idx="758" formatCode="0.00E+00">
                  <c:v>-6.1228123426591798E-6</c:v>
                </c:pt>
                <c:pt idx="759" formatCode="0.00E+00">
                  <c:v>-2.1354836367391998E-6</c:v>
                </c:pt>
                <c:pt idx="760" formatCode="0.00E+00">
                  <c:v>-7.1426457184960598E-6</c:v>
                </c:pt>
                <c:pt idx="761" formatCode="0.00E+00">
                  <c:v>2.6347381138263201E-6</c:v>
                </c:pt>
                <c:pt idx="762" formatCode="0.00E+00">
                  <c:v>-1.5249994355840899E-5</c:v>
                </c:pt>
                <c:pt idx="763" formatCode="0.00E+00">
                  <c:v>4.4676519722823697E-6</c:v>
                </c:pt>
                <c:pt idx="764" formatCode="0.00E+00">
                  <c:v>1.74432487968627E-6</c:v>
                </c:pt>
                <c:pt idx="765" formatCode="0.00E+00">
                  <c:v>-1.22848113645502E-5</c:v>
                </c:pt>
                <c:pt idx="766" formatCode="0.00E+00">
                  <c:v>6.3221686493385797E-6</c:v>
                </c:pt>
                <c:pt idx="767" formatCode="0.00E+00">
                  <c:v>-5.8286683866107803E-6</c:v>
                </c:pt>
                <c:pt idx="768" formatCode="0.00E+00">
                  <c:v>-9.40028552089309E-6</c:v>
                </c:pt>
                <c:pt idx="769" formatCode="0.00E+00">
                  <c:v>-1.8822377794450299E-6</c:v>
                </c:pt>
                <c:pt idx="770" formatCode="0.00E+00">
                  <c:v>-4.3656159171645601E-6</c:v>
                </c:pt>
                <c:pt idx="771" formatCode="0.00E+00">
                  <c:v>-1.73007716132472E-6</c:v>
                </c:pt>
                <c:pt idx="772" formatCode="0.00E+00">
                  <c:v>-3.79272465541323E-6</c:v>
                </c:pt>
                <c:pt idx="773" formatCode="0.00E+00">
                  <c:v>-1.37834133337128E-5</c:v>
                </c:pt>
                <c:pt idx="774" formatCode="0.00E+00">
                  <c:v>-2.8803029397265399E-6</c:v>
                </c:pt>
                <c:pt idx="775" formatCode="0.00E+00">
                  <c:v>1.1432683415257201E-6</c:v>
                </c:pt>
                <c:pt idx="776" formatCode="0.00E+00">
                  <c:v>-1.2739986522021899E-5</c:v>
                </c:pt>
                <c:pt idx="777" formatCode="0.00E+00">
                  <c:v>-7.7806597793043904E-6</c:v>
                </c:pt>
                <c:pt idx="778" formatCode="0.00E+00">
                  <c:v>-1.8774040804029701E-5</c:v>
                </c:pt>
                <c:pt idx="779" formatCode="0.00E+00">
                  <c:v>-3.9098572493363101E-6</c:v>
                </c:pt>
                <c:pt idx="780" formatCode="0.00E+00">
                  <c:v>1.9190638249050699E-7</c:v>
                </c:pt>
                <c:pt idx="781" formatCode="0.00E+00">
                  <c:v>-3.3234816581439598E-6</c:v>
                </c:pt>
                <c:pt idx="782" formatCode="0.00E+00">
                  <c:v>-3.9761309594033699E-6</c:v>
                </c:pt>
                <c:pt idx="783" formatCode="0.00E+00">
                  <c:v>5.0409573129875301E-6</c:v>
                </c:pt>
                <c:pt idx="784" formatCode="0.00E+00">
                  <c:v>3.9397782995798198E-7</c:v>
                </c:pt>
                <c:pt idx="785" formatCode="0.00E+00">
                  <c:v>-9.6331742427261494E-6</c:v>
                </c:pt>
                <c:pt idx="786" formatCode="0.00E+00">
                  <c:v>-6.8491598406655896E-6</c:v>
                </c:pt>
                <c:pt idx="787" formatCode="0.00E+00">
                  <c:v>-1.8880171417497E-5</c:v>
                </c:pt>
                <c:pt idx="788" formatCode="0.00E+00">
                  <c:v>-1.4139186453125E-5</c:v>
                </c:pt>
                <c:pt idx="789" formatCode="0.00E+00">
                  <c:v>-1.38215107097062E-6</c:v>
                </c:pt>
                <c:pt idx="790" formatCode="0.00E+00">
                  <c:v>-2.6592314979459398E-6</c:v>
                </c:pt>
                <c:pt idx="791" formatCode="0.00E+00">
                  <c:v>-8.7595342150906296E-7</c:v>
                </c:pt>
                <c:pt idx="792" formatCode="0.00E+00">
                  <c:v>-9.3487357004503906E-6</c:v>
                </c:pt>
                <c:pt idx="793" formatCode="0.00E+00">
                  <c:v>-6.0427844624390703E-6</c:v>
                </c:pt>
                <c:pt idx="794" formatCode="0.00E+00">
                  <c:v>9.0439572472770604E-7</c:v>
                </c:pt>
                <c:pt idx="795" formatCode="0.00E+00">
                  <c:v>2.7513247752806601E-6</c:v>
                </c:pt>
                <c:pt idx="796" formatCode="0.00E+00">
                  <c:v>1.2258827954305099E-6</c:v>
                </c:pt>
                <c:pt idx="797" formatCode="0.00E+00">
                  <c:v>-1.29794312262793E-5</c:v>
                </c:pt>
                <c:pt idx="798" formatCode="0.00E+00">
                  <c:v>-1.19747043322239E-6</c:v>
                </c:pt>
                <c:pt idx="799" formatCode="0.00E+00">
                  <c:v>-1.18615352714122E-5</c:v>
                </c:pt>
                <c:pt idx="800" formatCode="0.00E+00">
                  <c:v>3.1636932685174198E-6</c:v>
                </c:pt>
                <c:pt idx="801" formatCode="0.00E+00">
                  <c:v>-1.9132083361711999E-5</c:v>
                </c:pt>
                <c:pt idx="802" formatCode="0.00E+00">
                  <c:v>-2.19388791155854E-6</c:v>
                </c:pt>
                <c:pt idx="803" formatCode="0.00E+00">
                  <c:v>-3.6323105509056399E-6</c:v>
                </c:pt>
                <c:pt idx="804" formatCode="0.00E+00">
                  <c:v>-2.2414298820686999E-6</c:v>
                </c:pt>
                <c:pt idx="805" formatCode="0.00E+00">
                  <c:v>1.96836818868891E-6</c:v>
                </c:pt>
                <c:pt idx="806" formatCode="0.00E+00">
                  <c:v>-2.3347004295705898E-6</c:v>
                </c:pt>
                <c:pt idx="807" formatCode="0.00E+00">
                  <c:v>-5.6040468815765196E-6</c:v>
                </c:pt>
                <c:pt idx="808" formatCode="0.00E+00">
                  <c:v>2.11367788759798E-6</c:v>
                </c:pt>
                <c:pt idx="809" formatCode="0.00E+00">
                  <c:v>-5.5954734589364704E-6</c:v>
                </c:pt>
                <c:pt idx="810" formatCode="0.00E+00">
                  <c:v>-2.85609180399884E-6</c:v>
                </c:pt>
                <c:pt idx="811" formatCode="0.00E+00">
                  <c:v>-7.2112822606043499E-6</c:v>
                </c:pt>
                <c:pt idx="812" formatCode="0.00E+00">
                  <c:v>-6.0960539685266697E-6</c:v>
                </c:pt>
                <c:pt idx="813" formatCode="0.00E+00">
                  <c:v>2.65496497131808E-6</c:v>
                </c:pt>
                <c:pt idx="814" formatCode="0.00E+00">
                  <c:v>-5.1294568721472999E-6</c:v>
                </c:pt>
                <c:pt idx="815" formatCode="0.00E+00">
                  <c:v>-3.2468023003070201E-6</c:v>
                </c:pt>
                <c:pt idx="816" formatCode="0.00E+00">
                  <c:v>2.7682813985288301E-6</c:v>
                </c:pt>
                <c:pt idx="817" formatCode="0.00E+00">
                  <c:v>8.5633772653343404E-5</c:v>
                </c:pt>
                <c:pt idx="818">
                  <c:v>2.1418635820429099E-4</c:v>
                </c:pt>
                <c:pt idx="819" formatCode="0.00E+00">
                  <c:v>5.7318973279846896E-6</c:v>
                </c:pt>
                <c:pt idx="820" formatCode="0.00E+00">
                  <c:v>5.1141503855023304E-6</c:v>
                </c:pt>
                <c:pt idx="821" formatCode="0.00E+00">
                  <c:v>-8.5541743153642296E-6</c:v>
                </c:pt>
                <c:pt idx="822" formatCode="0.00E+00">
                  <c:v>-1.6584055607702199E-6</c:v>
                </c:pt>
                <c:pt idx="823" formatCode="0.00E+00">
                  <c:v>-8.6154886327542297E-6</c:v>
                </c:pt>
                <c:pt idx="824" formatCode="0.00E+00">
                  <c:v>-9.9570902523661594E-6</c:v>
                </c:pt>
                <c:pt idx="825" formatCode="0.00E+00">
                  <c:v>-8.5120162040448105E-6</c:v>
                </c:pt>
                <c:pt idx="826" formatCode="0.00E+00">
                  <c:v>-4.06071983120638E-6</c:v>
                </c:pt>
                <c:pt idx="827" formatCode="0.00E+00">
                  <c:v>-5.6422530906135797E-6</c:v>
                </c:pt>
                <c:pt idx="828" formatCode="0.00E+00">
                  <c:v>-6.2572810379000902E-6</c:v>
                </c:pt>
                <c:pt idx="829" formatCode="0.00E+00">
                  <c:v>5.0736133447092695E-7</c:v>
                </c:pt>
                <c:pt idx="830" formatCode="0.00E+00">
                  <c:v>-1.0057702379547601E-5</c:v>
                </c:pt>
                <c:pt idx="831" formatCode="0.00E+00">
                  <c:v>-7.1291600889812399E-7</c:v>
                </c:pt>
                <c:pt idx="832" formatCode="0.00E+00">
                  <c:v>-4.0693810387230099E-6</c:v>
                </c:pt>
                <c:pt idx="833" formatCode="0.00E+00">
                  <c:v>-2.9025056196929902E-6</c:v>
                </c:pt>
                <c:pt idx="834" formatCode="0.00E+00">
                  <c:v>9.3716458947760798E-7</c:v>
                </c:pt>
                <c:pt idx="835" formatCode="0.00E+00">
                  <c:v>-6.6123669435335804E-6</c:v>
                </c:pt>
                <c:pt idx="836" formatCode="0.00E+00">
                  <c:v>-1.28302097874243E-5</c:v>
                </c:pt>
                <c:pt idx="837" formatCode="0.00E+00">
                  <c:v>-6.7617963403509004E-7</c:v>
                </c:pt>
                <c:pt idx="838" formatCode="0.00E+00">
                  <c:v>3.1614788556205097E-7</c:v>
                </c:pt>
                <c:pt idx="839" formatCode="0.00E+00">
                  <c:v>-1.9634681557027099E-5</c:v>
                </c:pt>
                <c:pt idx="840" formatCode="0.00E+00">
                  <c:v>2.06379372890125E-7</c:v>
                </c:pt>
                <c:pt idx="841" formatCode="0.00E+00">
                  <c:v>2.1963912799176002E-6</c:v>
                </c:pt>
                <c:pt idx="842" formatCode="0.00E+00">
                  <c:v>-5.0727677368532601E-6</c:v>
                </c:pt>
                <c:pt idx="843" formatCode="0.00E+00">
                  <c:v>-7.4102950893718503E-6</c:v>
                </c:pt>
                <c:pt idx="844" formatCode="0.00E+00">
                  <c:v>-1.0069154723487301E-6</c:v>
                </c:pt>
                <c:pt idx="845" formatCode="0.00E+00">
                  <c:v>-7.1083701604278098E-6</c:v>
                </c:pt>
                <c:pt idx="846" formatCode="0.00E+00">
                  <c:v>1.70903426430551E-6</c:v>
                </c:pt>
                <c:pt idx="847" formatCode="0.00E+00">
                  <c:v>-6.7722579874901099E-6</c:v>
                </c:pt>
                <c:pt idx="848" formatCode="0.00E+00">
                  <c:v>2.4270619624514701E-6</c:v>
                </c:pt>
                <c:pt idx="849" formatCode="0.00E+00">
                  <c:v>-3.0873062011262401E-6</c:v>
                </c:pt>
                <c:pt idx="850" formatCode="0.00E+00">
                  <c:v>-8.1640267774266506E-6</c:v>
                </c:pt>
                <c:pt idx="851" formatCode="0.00E+00">
                  <c:v>-2.08912168449005E-6</c:v>
                </c:pt>
                <c:pt idx="852" formatCode="0.00E+00">
                  <c:v>-6.0041832412358797E-6</c:v>
                </c:pt>
                <c:pt idx="853" formatCode="0.00E+00">
                  <c:v>-7.8287630100768197E-6</c:v>
                </c:pt>
                <c:pt idx="854" formatCode="0.00E+00">
                  <c:v>-1.1880885982440001E-5</c:v>
                </c:pt>
                <c:pt idx="855" formatCode="0.00E+00">
                  <c:v>-5.9817062505112804E-6</c:v>
                </c:pt>
                <c:pt idx="856" formatCode="0.00E+00">
                  <c:v>-1.8622740386913701E-7</c:v>
                </c:pt>
                <c:pt idx="857" formatCode="0.00E+00">
                  <c:v>2.1598212345244801E-6</c:v>
                </c:pt>
                <c:pt idx="858" formatCode="0.00E+00">
                  <c:v>1.2573635948640601E-6</c:v>
                </c:pt>
                <c:pt idx="859" formatCode="0.00E+00">
                  <c:v>-7.7121418928075504E-6</c:v>
                </c:pt>
                <c:pt idx="860" formatCode="0.00E+00">
                  <c:v>9.1229513299831404E-7</c:v>
                </c:pt>
                <c:pt idx="861" formatCode="0.00E+00">
                  <c:v>3.2731253706693199E-6</c:v>
                </c:pt>
                <c:pt idx="862" formatCode="0.00E+00">
                  <c:v>-5.7403666746120899E-6</c:v>
                </c:pt>
                <c:pt idx="863">
                  <c:v>-4.9344254930920302E-4</c:v>
                </c:pt>
                <c:pt idx="864" formatCode="0.00E+00">
                  <c:v>5.8956662354066696E-6</c:v>
                </c:pt>
                <c:pt idx="865" formatCode="0.00E+00">
                  <c:v>-8.7977665137074498E-7</c:v>
                </c:pt>
                <c:pt idx="866" formatCode="0.00E+00">
                  <c:v>-3.1006390433885102E-6</c:v>
                </c:pt>
                <c:pt idx="867" formatCode="0.00E+00">
                  <c:v>-1.1102762914643101E-6</c:v>
                </c:pt>
                <c:pt idx="868" formatCode="0.00E+00">
                  <c:v>-8.4559851860766601E-7</c:v>
                </c:pt>
                <c:pt idx="869" formatCode="0.00E+00">
                  <c:v>-1.02120198663324E-6</c:v>
                </c:pt>
                <c:pt idx="870" formatCode="0.00E+00">
                  <c:v>-4.0475818751912198E-6</c:v>
                </c:pt>
                <c:pt idx="871" formatCode="0.00E+00">
                  <c:v>-1.5936828669192499E-6</c:v>
                </c:pt>
                <c:pt idx="872" formatCode="0.00E+00">
                  <c:v>-5.1136837354887302E-6</c:v>
                </c:pt>
                <c:pt idx="873" formatCode="0.00E+00">
                  <c:v>9.9444768095013598E-8</c:v>
                </c:pt>
                <c:pt idx="874" formatCode="0.00E+00">
                  <c:v>-5.7916649847182501E-6</c:v>
                </c:pt>
                <c:pt idx="875" formatCode="0.00E+00">
                  <c:v>-4.6602355758255597E-6</c:v>
                </c:pt>
                <c:pt idx="876" formatCode="0.00E+00">
                  <c:v>-1.0068391388900601E-5</c:v>
                </c:pt>
                <c:pt idx="877" formatCode="0.00E+00">
                  <c:v>-9.7876914303903004E-7</c:v>
                </c:pt>
                <c:pt idx="878" formatCode="0.00E+00">
                  <c:v>5.4070432577105503E-7</c:v>
                </c:pt>
                <c:pt idx="879" formatCode="0.00E+00">
                  <c:v>-1.0324768706935201E-6</c:v>
                </c:pt>
                <c:pt idx="880" formatCode="0.00E+00">
                  <c:v>2.0940114087683301E-6</c:v>
                </c:pt>
                <c:pt idx="881" formatCode="0.00E+00">
                  <c:v>2.4076690362578501E-6</c:v>
                </c:pt>
                <c:pt idx="882" formatCode="0.00E+00">
                  <c:v>-8.8806808604127998E-6</c:v>
                </c:pt>
                <c:pt idx="883" formatCode="0.00E+00">
                  <c:v>3.9060669171036098E-6</c:v>
                </c:pt>
                <c:pt idx="884" formatCode="0.00E+00">
                  <c:v>1.2354895755013701E-7</c:v>
                </c:pt>
                <c:pt idx="885" formatCode="0.00E+00">
                  <c:v>-4.3741079784981097E-6</c:v>
                </c:pt>
                <c:pt idx="886" formatCode="0.00E+00">
                  <c:v>2.9376538072338401E-6</c:v>
                </c:pt>
                <c:pt idx="887" formatCode="0.00E+00">
                  <c:v>-4.09937670108241E-8</c:v>
                </c:pt>
                <c:pt idx="888" formatCode="0.00E+00">
                  <c:v>-2.7875262763091598E-6</c:v>
                </c:pt>
                <c:pt idx="889" formatCode="0.00E+00">
                  <c:v>-1.15198645642052E-6</c:v>
                </c:pt>
                <c:pt idx="890" formatCode="0.00E+00">
                  <c:v>-3.51441612389266E-6</c:v>
                </c:pt>
                <c:pt idx="891" formatCode="0.00E+00">
                  <c:v>3.10822513883051E-7</c:v>
                </c:pt>
                <c:pt idx="892" formatCode="0.00E+00">
                  <c:v>5.3459115923791604E-6</c:v>
                </c:pt>
                <c:pt idx="893" formatCode="0.00E+00">
                  <c:v>1.35957037253128E-6</c:v>
                </c:pt>
                <c:pt idx="894" formatCode="0.00E+00">
                  <c:v>1.2093828552447E-6</c:v>
                </c:pt>
                <c:pt idx="895" formatCode="0.00E+00">
                  <c:v>1.8434638579478001E-6</c:v>
                </c:pt>
                <c:pt idx="896" formatCode="0.00E+00">
                  <c:v>4.4002842117013996E-6</c:v>
                </c:pt>
                <c:pt idx="897" formatCode="0.00E+00">
                  <c:v>2.7100038921194698E-6</c:v>
                </c:pt>
                <c:pt idx="898" formatCode="0.00E+00">
                  <c:v>-4.29693631778128E-7</c:v>
                </c:pt>
                <c:pt idx="899" formatCode="0.00E+00">
                  <c:v>-6.9092526132864102E-7</c:v>
                </c:pt>
                <c:pt idx="900" formatCode="0.00E+00">
                  <c:v>6.2812026098740201E-8</c:v>
                </c:pt>
                <c:pt idx="901" formatCode="0.00E+00">
                  <c:v>1.10006703535938E-6</c:v>
                </c:pt>
                <c:pt idx="902" formatCode="0.00E+00">
                  <c:v>3.5823770102991399E-6</c:v>
                </c:pt>
                <c:pt idx="903" formatCode="0.00E+00">
                  <c:v>1.20277721170901E-6</c:v>
                </c:pt>
                <c:pt idx="904" formatCode="0.00E+00">
                  <c:v>-2.3400743264440698E-6</c:v>
                </c:pt>
                <c:pt idx="905" formatCode="0.00E+00">
                  <c:v>3.8391034220612296E-6</c:v>
                </c:pt>
                <c:pt idx="906" formatCode="0.00E+00">
                  <c:v>2.3357197152899901E-8</c:v>
                </c:pt>
                <c:pt idx="907" formatCode="0.00E+00">
                  <c:v>-2.6848275147724299E-6</c:v>
                </c:pt>
                <c:pt idx="908" formatCode="0.00E+00">
                  <c:v>2.7658034795314E-6</c:v>
                </c:pt>
                <c:pt idx="909" formatCode="0.00E+00">
                  <c:v>9.2411243452919799E-7</c:v>
                </c:pt>
                <c:pt idx="910" formatCode="0.00E+00">
                  <c:v>-3.38390304219921E-6</c:v>
                </c:pt>
                <c:pt idx="911" formatCode="0.00E+00">
                  <c:v>4.5851427489503396E-6</c:v>
                </c:pt>
                <c:pt idx="912" formatCode="0.00E+00">
                  <c:v>3.0761226637228501E-6</c:v>
                </c:pt>
                <c:pt idx="913" formatCode="0.00E+00">
                  <c:v>9.8693336751311207E-7</c:v>
                </c:pt>
                <c:pt idx="914" formatCode="0.00E+00">
                  <c:v>2.53981957878552E-6</c:v>
                </c:pt>
                <c:pt idx="915" formatCode="0.00E+00">
                  <c:v>3.7853639540074902E-7</c:v>
                </c:pt>
                <c:pt idx="916" formatCode="0.00E+00">
                  <c:v>1.3078040998619199E-6</c:v>
                </c:pt>
                <c:pt idx="917" formatCode="0.00E+00">
                  <c:v>4.3276136485964097E-6</c:v>
                </c:pt>
                <c:pt idx="918" formatCode="0.00E+00">
                  <c:v>1.3212806259462299E-6</c:v>
                </c:pt>
                <c:pt idx="919" formatCode="0.00E+00">
                  <c:v>1.7906074713609699E-7</c:v>
                </c:pt>
                <c:pt idx="920" formatCode="0.00E+00">
                  <c:v>-2.3260311816772699E-6</c:v>
                </c:pt>
                <c:pt idx="921" formatCode="0.00E+00">
                  <c:v>5.6270710027412999E-6</c:v>
                </c:pt>
                <c:pt idx="922" formatCode="0.00E+00">
                  <c:v>1.25804297301284E-6</c:v>
                </c:pt>
                <c:pt idx="923" formatCode="0.00E+00">
                  <c:v>2.8637953595722502E-6</c:v>
                </c:pt>
                <c:pt idx="924" formatCode="0.00E+00">
                  <c:v>6.6715577519835098E-6</c:v>
                </c:pt>
                <c:pt idx="925" formatCode="0.00E+00">
                  <c:v>6.8232477915026797E-6</c:v>
                </c:pt>
                <c:pt idx="926" formatCode="0.00E+00">
                  <c:v>6.6845090806752598E-6</c:v>
                </c:pt>
                <c:pt idx="927" formatCode="0.00E+00">
                  <c:v>7.7095541348775292E-6</c:v>
                </c:pt>
                <c:pt idx="928" formatCode="0.00E+00">
                  <c:v>6.7775271767522604E-6</c:v>
                </c:pt>
                <c:pt idx="929" formatCode="0.00E+00">
                  <c:v>5.2377854514591502E-6</c:v>
                </c:pt>
                <c:pt idx="930" formatCode="0.00E+00">
                  <c:v>4.1008271203058702E-7</c:v>
                </c:pt>
                <c:pt idx="931" formatCode="0.00E+00">
                  <c:v>4.4638921643592704E-6</c:v>
                </c:pt>
                <c:pt idx="932" formatCode="0.00E+00">
                  <c:v>1.1798882927979801E-5</c:v>
                </c:pt>
                <c:pt idx="933" formatCode="0.00E+00">
                  <c:v>7.8771225272553292E-6</c:v>
                </c:pt>
                <c:pt idx="934" formatCode="0.00E+00">
                  <c:v>8.86406256554626E-6</c:v>
                </c:pt>
                <c:pt idx="935" formatCode="0.00E+00">
                  <c:v>1.2436358656063699E-5</c:v>
                </c:pt>
                <c:pt idx="936" formatCode="0.00E+00">
                  <c:v>1.3317124734558101E-5</c:v>
                </c:pt>
                <c:pt idx="937" formatCode="0.00E+00">
                  <c:v>1.5408310831204399E-5</c:v>
                </c:pt>
                <c:pt idx="938" formatCode="0.00E+00">
                  <c:v>1.49668713550335E-5</c:v>
                </c:pt>
                <c:pt idx="939" formatCode="0.00E+00">
                  <c:v>7.2991944757449798E-6</c:v>
                </c:pt>
                <c:pt idx="940" formatCode="0.00E+00">
                  <c:v>1.29975134367067E-5</c:v>
                </c:pt>
                <c:pt idx="941" formatCode="0.00E+00">
                  <c:v>2.0770244126873599E-5</c:v>
                </c:pt>
                <c:pt idx="942" formatCode="0.00E+00">
                  <c:v>2.4139421480960898E-5</c:v>
                </c:pt>
                <c:pt idx="943" formatCode="0.00E+00">
                  <c:v>2.1241792771816501E-5</c:v>
                </c:pt>
                <c:pt idx="944" formatCode="0.00E+00">
                  <c:v>2.7366804681667001E-5</c:v>
                </c:pt>
                <c:pt idx="945" formatCode="0.00E+00">
                  <c:v>2.7744016869945301E-5</c:v>
                </c:pt>
                <c:pt idx="946" formatCode="0.00E+00">
                  <c:v>3.3029210395072802E-5</c:v>
                </c:pt>
                <c:pt idx="947" formatCode="0.00E+00">
                  <c:v>3.2737236400700497E-5</c:v>
                </c:pt>
                <c:pt idx="948" formatCode="0.00E+00">
                  <c:v>4.0913628664771898E-5</c:v>
                </c:pt>
                <c:pt idx="949" formatCode="0.00E+00">
                  <c:v>4.3624112064061001E-5</c:v>
                </c:pt>
                <c:pt idx="950" formatCode="0.00E+00">
                  <c:v>4.7721780255987498E-5</c:v>
                </c:pt>
                <c:pt idx="951" formatCode="0.00E+00">
                  <c:v>5.4365928869873303E-5</c:v>
                </c:pt>
                <c:pt idx="952" formatCode="0.00E+00">
                  <c:v>5.9635914303481599E-5</c:v>
                </c:pt>
                <c:pt idx="953" formatCode="0.00E+00">
                  <c:v>6.4250728584748702E-5</c:v>
                </c:pt>
                <c:pt idx="954" formatCode="0.00E+00">
                  <c:v>6.9906125059076706E-5</c:v>
                </c:pt>
                <c:pt idx="955" formatCode="0.00E+00">
                  <c:v>7.7116041299546599E-5</c:v>
                </c:pt>
                <c:pt idx="956" formatCode="0.00E+00">
                  <c:v>8.4400560546882801E-5</c:v>
                </c:pt>
                <c:pt idx="957" formatCode="0.00E+00">
                  <c:v>9.1212970336061101E-5</c:v>
                </c:pt>
                <c:pt idx="958" formatCode="0.00E+00">
                  <c:v>9.60491065495809E-5</c:v>
                </c:pt>
                <c:pt idx="959">
                  <c:v>1.03041281501096E-4</c:v>
                </c:pt>
                <c:pt idx="960">
                  <c:v>1.1105180838521701E-4</c:v>
                </c:pt>
                <c:pt idx="961">
                  <c:v>1.18268308059288E-4</c:v>
                </c:pt>
                <c:pt idx="962">
                  <c:v>1.2412234000145299E-4</c:v>
                </c:pt>
                <c:pt idx="963">
                  <c:v>1.3497886370065999E-4</c:v>
                </c:pt>
                <c:pt idx="964">
                  <c:v>1.4222646102442799E-4</c:v>
                </c:pt>
                <c:pt idx="965">
                  <c:v>1.55447292225706E-4</c:v>
                </c:pt>
                <c:pt idx="966">
                  <c:v>1.5855405333749801E-4</c:v>
                </c:pt>
                <c:pt idx="967">
                  <c:v>1.6660961244304199E-4</c:v>
                </c:pt>
                <c:pt idx="968">
                  <c:v>1.77235500256266E-4</c:v>
                </c:pt>
                <c:pt idx="969">
                  <c:v>1.8774655006988201E-4</c:v>
                </c:pt>
                <c:pt idx="970">
                  <c:v>1.9392273354287601E-4</c:v>
                </c:pt>
                <c:pt idx="971">
                  <c:v>2.0340147958588901E-4</c:v>
                </c:pt>
                <c:pt idx="972">
                  <c:v>2.1149906639717701E-4</c:v>
                </c:pt>
                <c:pt idx="973">
                  <c:v>2.2174749544501599E-4</c:v>
                </c:pt>
                <c:pt idx="974">
                  <c:v>2.3296590537338899E-4</c:v>
                </c:pt>
                <c:pt idx="975">
                  <c:v>2.3799437451159399E-4</c:v>
                </c:pt>
                <c:pt idx="976">
                  <c:v>2.5129968473117299E-4</c:v>
                </c:pt>
                <c:pt idx="977">
                  <c:v>2.5714260707544598E-4</c:v>
                </c:pt>
                <c:pt idx="978">
                  <c:v>2.7040723473191898E-4</c:v>
                </c:pt>
                <c:pt idx="979">
                  <c:v>2.7619981419677302E-4</c:v>
                </c:pt>
                <c:pt idx="980">
                  <c:v>2.9010409962243201E-4</c:v>
                </c:pt>
                <c:pt idx="981">
                  <c:v>3.0177230458702E-4</c:v>
                </c:pt>
                <c:pt idx="982">
                  <c:v>3.1043821468106802E-4</c:v>
                </c:pt>
                <c:pt idx="983">
                  <c:v>3.2141586692478399E-4</c:v>
                </c:pt>
                <c:pt idx="984">
                  <c:v>3.2729223179803999E-4</c:v>
                </c:pt>
                <c:pt idx="985">
                  <c:v>3.4288889261968201E-4</c:v>
                </c:pt>
                <c:pt idx="986">
                  <c:v>3.47820822303004E-4</c:v>
                </c:pt>
                <c:pt idx="987">
                  <c:v>3.5787005732159001E-4</c:v>
                </c:pt>
                <c:pt idx="988">
                  <c:v>3.7252655480242203E-4</c:v>
                </c:pt>
                <c:pt idx="989">
                  <c:v>3.8097105188324599E-4</c:v>
                </c:pt>
                <c:pt idx="990">
                  <c:v>3.91076309207167E-4</c:v>
                </c:pt>
                <c:pt idx="991">
                  <c:v>4.01571980696948E-4</c:v>
                </c:pt>
                <c:pt idx="992">
                  <c:v>4.1389566587918697E-4</c:v>
                </c:pt>
                <c:pt idx="993">
                  <c:v>4.2512393480384698E-4</c:v>
                </c:pt>
                <c:pt idx="994">
                  <c:v>4.3084559241402502E-4</c:v>
                </c:pt>
                <c:pt idx="995">
                  <c:v>4.42508789476182E-4</c:v>
                </c:pt>
                <c:pt idx="996">
                  <c:v>4.5597988793957101E-4</c:v>
                </c:pt>
                <c:pt idx="997">
                  <c:v>4.6399803484103199E-4</c:v>
                </c:pt>
                <c:pt idx="998">
                  <c:v>4.7142016636760303E-4</c:v>
                </c:pt>
                <c:pt idx="999">
                  <c:v>4.8778182826934998E-4</c:v>
                </c:pt>
                <c:pt idx="1000">
                  <c:v>4.9213881182159295E-4</c:v>
                </c:pt>
                <c:pt idx="1001">
                  <c:v>5.0420863225268003E-4</c:v>
                </c:pt>
                <c:pt idx="1002">
                  <c:v>5.1651102417432995E-4</c:v>
                </c:pt>
                <c:pt idx="1003">
                  <c:v>5.2609690850961897E-4</c:v>
                </c:pt>
                <c:pt idx="1004">
                  <c:v>5.2952172317661302E-4</c:v>
                </c:pt>
                <c:pt idx="1005">
                  <c:v>5.4353930082679696E-4</c:v>
                </c:pt>
                <c:pt idx="1006">
                  <c:v>5.5550185761198904E-4</c:v>
                </c:pt>
                <c:pt idx="1007">
                  <c:v>5.6456177458253797E-4</c:v>
                </c:pt>
                <c:pt idx="1008">
                  <c:v>5.7507216122762905E-4</c:v>
                </c:pt>
                <c:pt idx="1009">
                  <c:v>5.8330598210009504E-4</c:v>
                </c:pt>
                <c:pt idx="1010">
                  <c:v>5.9297037650887004E-4</c:v>
                </c:pt>
                <c:pt idx="1011">
                  <c:v>6.0568666422179999E-4</c:v>
                </c:pt>
                <c:pt idx="1012">
                  <c:v>6.1504915072599896E-4</c:v>
                </c:pt>
                <c:pt idx="1013">
                  <c:v>6.2391145004645604E-4</c:v>
                </c:pt>
                <c:pt idx="1014">
                  <c:v>6.3218953545161796E-4</c:v>
                </c:pt>
                <c:pt idx="1015">
                  <c:v>6.4397589808046598E-4</c:v>
                </c:pt>
                <c:pt idx="1016">
                  <c:v>6.4849795317465297E-4</c:v>
                </c:pt>
                <c:pt idx="1017">
                  <c:v>6.65178362657632E-4</c:v>
                </c:pt>
                <c:pt idx="1018">
                  <c:v>6.6924121389562604E-4</c:v>
                </c:pt>
                <c:pt idx="1019">
                  <c:v>6.7899756336765296E-4</c:v>
                </c:pt>
                <c:pt idx="1020">
                  <c:v>6.8728342593818404E-4</c:v>
                </c:pt>
                <c:pt idx="1021">
                  <c:v>9.8867201789408997E-4</c:v>
                </c:pt>
                <c:pt idx="1022">
                  <c:v>7.273993017624E-4</c:v>
                </c:pt>
                <c:pt idx="1023">
                  <c:v>7.5971718411067303E-4</c:v>
                </c:pt>
                <c:pt idx="1024">
                  <c:v>7.6962166777790996E-4</c:v>
                </c:pt>
                <c:pt idx="1025">
                  <c:v>7.7225466700452203E-4</c:v>
                </c:pt>
                <c:pt idx="1026">
                  <c:v>7.7493198310284704E-4</c:v>
                </c:pt>
                <c:pt idx="1027">
                  <c:v>7.84456927040752E-4</c:v>
                </c:pt>
                <c:pt idx="1028">
                  <c:v>7.9183620145314895E-4</c:v>
                </c:pt>
                <c:pt idx="1029">
                  <c:v>7.9998341327706805E-4</c:v>
                </c:pt>
                <c:pt idx="1030">
                  <c:v>8.0399998550001797E-4</c:v>
                </c:pt>
                <c:pt idx="1031">
                  <c:v>8.1280265809997095E-4</c:v>
                </c:pt>
                <c:pt idx="1032">
                  <c:v>8.1828760269468301E-4</c:v>
                </c:pt>
                <c:pt idx="1033">
                  <c:v>8.2227714560365603E-4</c:v>
                </c:pt>
                <c:pt idx="1034">
                  <c:v>8.3439342825859201E-4</c:v>
                </c:pt>
                <c:pt idx="1035">
                  <c:v>8.3165944561466496E-4</c:v>
                </c:pt>
                <c:pt idx="1036">
                  <c:v>8.3678172704164399E-4</c:v>
                </c:pt>
                <c:pt idx="1037">
                  <c:v>8.4779228720355195E-4</c:v>
                </c:pt>
                <c:pt idx="1038">
                  <c:v>8.4866813166666998E-4</c:v>
                </c:pt>
                <c:pt idx="1039">
                  <c:v>8.4615119737771103E-4</c:v>
                </c:pt>
                <c:pt idx="1040">
                  <c:v>7.2592368879622899E-4</c:v>
                </c:pt>
                <c:pt idx="1041">
                  <c:v>8.6707930014244398E-4</c:v>
                </c:pt>
                <c:pt idx="1042">
                  <c:v>8.7754625186176397E-4</c:v>
                </c:pt>
                <c:pt idx="1043">
                  <c:v>8.7572871873501702E-4</c:v>
                </c:pt>
                <c:pt idx="1044">
                  <c:v>8.6697332219948795E-4</c:v>
                </c:pt>
                <c:pt idx="1045">
                  <c:v>8.7012635571192599E-4</c:v>
                </c:pt>
                <c:pt idx="1046">
                  <c:v>8.6783786091156404E-4</c:v>
                </c:pt>
                <c:pt idx="1047">
                  <c:v>8.68759533704619E-4</c:v>
                </c:pt>
                <c:pt idx="1048">
                  <c:v>8.6383251495613603E-4</c:v>
                </c:pt>
                <c:pt idx="1049">
                  <c:v>8.6106403597102795E-4</c:v>
                </c:pt>
                <c:pt idx="1050">
                  <c:v>8.7000921088279499E-4</c:v>
                </c:pt>
                <c:pt idx="1051">
                  <c:v>8.6607364863943196E-4</c:v>
                </c:pt>
                <c:pt idx="1052">
                  <c:v>8.6652306560404001E-4</c:v>
                </c:pt>
                <c:pt idx="1053">
                  <c:v>8.6889258213008298E-4</c:v>
                </c:pt>
                <c:pt idx="1054">
                  <c:v>8.7128045841314305E-4</c:v>
                </c:pt>
                <c:pt idx="1055">
                  <c:v>8.7482204404751795E-4</c:v>
                </c:pt>
                <c:pt idx="1056">
                  <c:v>8.6902109808911299E-4</c:v>
                </c:pt>
                <c:pt idx="1057">
                  <c:v>8.7827686236019605E-4</c:v>
                </c:pt>
                <c:pt idx="1058">
                  <c:v>8.6964303629236399E-4</c:v>
                </c:pt>
                <c:pt idx="1059">
                  <c:v>8.6823344340856002E-4</c:v>
                </c:pt>
                <c:pt idx="1060">
                  <c:v>8.6696487926106404E-4</c:v>
                </c:pt>
                <c:pt idx="1061">
                  <c:v>8.6630240207623201E-4</c:v>
                </c:pt>
                <c:pt idx="1062">
                  <c:v>8.6292586968697896E-4</c:v>
                </c:pt>
                <c:pt idx="1063">
                  <c:v>8.5800847496914697E-4</c:v>
                </c:pt>
                <c:pt idx="1064">
                  <c:v>8.49598235959966E-4</c:v>
                </c:pt>
                <c:pt idx="1065">
                  <c:v>8.4896076945012E-4</c:v>
                </c:pt>
                <c:pt idx="1066">
                  <c:v>8.4199387684454801E-4</c:v>
                </c:pt>
                <c:pt idx="1067">
                  <c:v>8.3802081524360697E-4</c:v>
                </c:pt>
                <c:pt idx="1068">
                  <c:v>8.2601024171488396E-4</c:v>
                </c:pt>
                <c:pt idx="1069">
                  <c:v>8.2343720008708795E-4</c:v>
                </c:pt>
                <c:pt idx="1070">
                  <c:v>8.2206880923686796E-4</c:v>
                </c:pt>
                <c:pt idx="1071">
                  <c:v>8.0316030229109399E-4</c:v>
                </c:pt>
                <c:pt idx="1072">
                  <c:v>7.9537278463726502E-4</c:v>
                </c:pt>
                <c:pt idx="1073">
                  <c:v>7.9767392781618005E-4</c:v>
                </c:pt>
                <c:pt idx="1074">
                  <c:v>7.9078678661447996E-4</c:v>
                </c:pt>
                <c:pt idx="1075">
                  <c:v>7.8660730415624895E-4</c:v>
                </c:pt>
                <c:pt idx="1076">
                  <c:v>7.7949106016527196E-4</c:v>
                </c:pt>
                <c:pt idx="1077">
                  <c:v>7.7747740392190097E-4</c:v>
                </c:pt>
                <c:pt idx="1078">
                  <c:v>7.7068219916987804E-4</c:v>
                </c:pt>
                <c:pt idx="1079">
                  <c:v>7.5903725116221597E-4</c:v>
                </c:pt>
                <c:pt idx="1080">
                  <c:v>7.5274109132133203E-4</c:v>
                </c:pt>
                <c:pt idx="1081">
                  <c:v>7.5119469196420496E-4</c:v>
                </c:pt>
                <c:pt idx="1082">
                  <c:v>7.4137608270681804E-4</c:v>
                </c:pt>
                <c:pt idx="1083">
                  <c:v>7.3986411013572597E-4</c:v>
                </c:pt>
                <c:pt idx="1084">
                  <c:v>7.4032134549547495E-4</c:v>
                </c:pt>
                <c:pt idx="1085">
                  <c:v>7.3028905941683795E-4</c:v>
                </c:pt>
                <c:pt idx="1086">
                  <c:v>7.3454143907081802E-4</c:v>
                </c:pt>
                <c:pt idx="1087">
                  <c:v>7.2052920361639797E-4</c:v>
                </c:pt>
                <c:pt idx="1088">
                  <c:v>7.1686601509086197E-4</c:v>
                </c:pt>
                <c:pt idx="1089">
                  <c:v>7.1752790682247803E-4</c:v>
                </c:pt>
                <c:pt idx="1090">
                  <c:v>7.0836498159293395E-4</c:v>
                </c:pt>
                <c:pt idx="1091">
                  <c:v>7.1007954575867899E-4</c:v>
                </c:pt>
                <c:pt idx="1092">
                  <c:v>7.0214418665460001E-4</c:v>
                </c:pt>
                <c:pt idx="1093">
                  <c:v>7.0560640616802305E-4</c:v>
                </c:pt>
                <c:pt idx="1094">
                  <c:v>7.0226832600227696E-4</c:v>
                </c:pt>
                <c:pt idx="1095">
                  <c:v>6.9499129824327497E-4</c:v>
                </c:pt>
                <c:pt idx="1096">
                  <c:v>6.85594302225667E-4</c:v>
                </c:pt>
                <c:pt idx="1097">
                  <c:v>6.8591310297311996E-4</c:v>
                </c:pt>
                <c:pt idx="1098">
                  <c:v>6.8556722860022197E-4</c:v>
                </c:pt>
                <c:pt idx="1099">
                  <c:v>6.7725099163844303E-4</c:v>
                </c:pt>
                <c:pt idx="1100">
                  <c:v>6.73030421014383E-4</c:v>
                </c:pt>
                <c:pt idx="1101">
                  <c:v>6.7450325539838095E-4</c:v>
                </c:pt>
                <c:pt idx="1102">
                  <c:v>6.6639193602087898E-4</c:v>
                </c:pt>
                <c:pt idx="1103">
                  <c:v>6.7488945412597903E-4</c:v>
                </c:pt>
                <c:pt idx="1104">
                  <c:v>6.6344303096542499E-4</c:v>
                </c:pt>
                <c:pt idx="1105">
                  <c:v>6.6277550302755895E-4</c:v>
                </c:pt>
                <c:pt idx="1106">
                  <c:v>6.6193539746319105E-4</c:v>
                </c:pt>
                <c:pt idx="1107">
                  <c:v>6.4501416676654899E-4</c:v>
                </c:pt>
                <c:pt idx="1108">
                  <c:v>6.5344279858311496E-4</c:v>
                </c:pt>
                <c:pt idx="1109">
                  <c:v>6.5500668750460801E-4</c:v>
                </c:pt>
                <c:pt idx="1110">
                  <c:v>6.45408388230103E-4</c:v>
                </c:pt>
                <c:pt idx="1111">
                  <c:v>6.5027582570265302E-4</c:v>
                </c:pt>
                <c:pt idx="1112">
                  <c:v>6.4232865801571695E-4</c:v>
                </c:pt>
                <c:pt idx="1113">
                  <c:v>6.4643899066291004E-4</c:v>
                </c:pt>
                <c:pt idx="1114">
                  <c:v>6.4289499030713803E-4</c:v>
                </c:pt>
                <c:pt idx="1115">
                  <c:v>6.3180208865190103E-4</c:v>
                </c:pt>
                <c:pt idx="1116">
                  <c:v>6.1974824993167403E-4</c:v>
                </c:pt>
                <c:pt idx="1117">
                  <c:v>6.2123606491180797E-4</c:v>
                </c:pt>
                <c:pt idx="1118">
                  <c:v>6.1132485367509698E-4</c:v>
                </c:pt>
                <c:pt idx="1119">
                  <c:v>6.1349872639151299E-4</c:v>
                </c:pt>
                <c:pt idx="1120">
                  <c:v>6.2063391431611099E-4</c:v>
                </c:pt>
                <c:pt idx="1121">
                  <c:v>6.0297526956895001E-4</c:v>
                </c:pt>
                <c:pt idx="1122">
                  <c:v>6.0817030654330897E-4</c:v>
                </c:pt>
                <c:pt idx="1123">
                  <c:v>6.1597864801447605E-4</c:v>
                </c:pt>
                <c:pt idx="1124">
                  <c:v>6.0651121045913396E-4</c:v>
                </c:pt>
                <c:pt idx="1125">
                  <c:v>5.9858515135371103E-4</c:v>
                </c:pt>
                <c:pt idx="1126">
                  <c:v>5.9422396281419497E-4</c:v>
                </c:pt>
                <c:pt idx="1127">
                  <c:v>5.9368977007320095E-4</c:v>
                </c:pt>
                <c:pt idx="1128">
                  <c:v>5.9120501066901496E-4</c:v>
                </c:pt>
                <c:pt idx="1129">
                  <c:v>5.9510096438436999E-4</c:v>
                </c:pt>
                <c:pt idx="1130">
                  <c:v>5.7626706389866597E-4</c:v>
                </c:pt>
                <c:pt idx="1131">
                  <c:v>5.8351876736131695E-4</c:v>
                </c:pt>
                <c:pt idx="1132">
                  <c:v>5.7233110620990798E-4</c:v>
                </c:pt>
                <c:pt idx="1133">
                  <c:v>5.86838646356796E-4</c:v>
                </c:pt>
                <c:pt idx="1134">
                  <c:v>5.8275669602155997E-4</c:v>
                </c:pt>
                <c:pt idx="1135">
                  <c:v>5.9992370945179704E-4</c:v>
                </c:pt>
                <c:pt idx="1136">
                  <c:v>5.9140786175942799E-4</c:v>
                </c:pt>
                <c:pt idx="1137">
                  <c:v>5.87579637055272E-4</c:v>
                </c:pt>
                <c:pt idx="1138">
                  <c:v>5.77756290394877E-4</c:v>
                </c:pt>
                <c:pt idx="1139">
                  <c:v>5.7065151755608201E-4</c:v>
                </c:pt>
                <c:pt idx="1140">
                  <c:v>5.6402677552018303E-4</c:v>
                </c:pt>
                <c:pt idx="1141">
                  <c:v>5.5516556281546702E-4</c:v>
                </c:pt>
                <c:pt idx="1142">
                  <c:v>5.5846292766765398E-4</c:v>
                </c:pt>
                <c:pt idx="1143">
                  <c:v>5.8339547308399202E-4</c:v>
                </c:pt>
                <c:pt idx="1144">
                  <c:v>5.5324291767127297E-4</c:v>
                </c:pt>
                <c:pt idx="1145">
                  <c:v>5.56934608328841E-4</c:v>
                </c:pt>
                <c:pt idx="1146">
                  <c:v>5.5779266581662903E-4</c:v>
                </c:pt>
                <c:pt idx="1147">
                  <c:v>5.5765584405461505E-4</c:v>
                </c:pt>
                <c:pt idx="1148">
                  <c:v>5.4432472943409505E-4</c:v>
                </c:pt>
                <c:pt idx="1149">
                  <c:v>5.4750049497775597E-4</c:v>
                </c:pt>
                <c:pt idx="1150">
                  <c:v>5.4839672992264396E-4</c:v>
                </c:pt>
                <c:pt idx="1151">
                  <c:v>5.3966575459561195E-4</c:v>
                </c:pt>
                <c:pt idx="1152">
                  <c:v>5.4356734531017196E-4</c:v>
                </c:pt>
                <c:pt idx="1153">
                  <c:v>5.3980417371392796E-4</c:v>
                </c:pt>
                <c:pt idx="1154">
                  <c:v>5.3499856452760095E-4</c:v>
                </c:pt>
                <c:pt idx="1155">
                  <c:v>5.3744044499572997E-4</c:v>
                </c:pt>
                <c:pt idx="1156">
                  <c:v>5.4498714784713203E-4</c:v>
                </c:pt>
                <c:pt idx="1157">
                  <c:v>5.3390586982365699E-4</c:v>
                </c:pt>
                <c:pt idx="1158">
                  <c:v>5.2975968548021695E-4</c:v>
                </c:pt>
                <c:pt idx="1159">
                  <c:v>5.3048384493830497E-4</c:v>
                </c:pt>
                <c:pt idx="1160">
                  <c:v>3.5654029839636602E-4</c:v>
                </c:pt>
                <c:pt idx="1161">
                  <c:v>5.3109768427943196E-4</c:v>
                </c:pt>
                <c:pt idx="1162">
                  <c:v>5.0422056209627599E-4</c:v>
                </c:pt>
                <c:pt idx="1163">
                  <c:v>5.2796170315398401E-4</c:v>
                </c:pt>
                <c:pt idx="1164">
                  <c:v>5.3500168186470598E-4</c:v>
                </c:pt>
                <c:pt idx="1165">
                  <c:v>5.1628249870140695E-4</c:v>
                </c:pt>
                <c:pt idx="1166">
                  <c:v>5.2172317200663905E-4</c:v>
                </c:pt>
                <c:pt idx="1167">
                  <c:v>5.0508712861951097E-4</c:v>
                </c:pt>
                <c:pt idx="1168">
                  <c:v>5.13163661230872E-4</c:v>
                </c:pt>
                <c:pt idx="1169">
                  <c:v>5.1654581478624605E-4</c:v>
                </c:pt>
                <c:pt idx="1170">
                  <c:v>5.1194652621383704E-4</c:v>
                </c:pt>
                <c:pt idx="1171">
                  <c:v>5.0390854102106504E-4</c:v>
                </c:pt>
                <c:pt idx="1172">
                  <c:v>5.0151216425389398E-4</c:v>
                </c:pt>
                <c:pt idx="1173">
                  <c:v>4.9675315525345598E-4</c:v>
                </c:pt>
                <c:pt idx="1174">
                  <c:v>5.0617385986628197E-4</c:v>
                </c:pt>
                <c:pt idx="1175">
                  <c:v>5.0663120180880297E-4</c:v>
                </c:pt>
                <c:pt idx="1176">
                  <c:v>4.8984774789747395E-4</c:v>
                </c:pt>
                <c:pt idx="1177">
                  <c:v>5.0068298368896504E-4</c:v>
                </c:pt>
                <c:pt idx="1178">
                  <c:v>5.0152152955229199E-4</c:v>
                </c:pt>
                <c:pt idx="1179">
                  <c:v>4.8956631702347202E-4</c:v>
                </c:pt>
                <c:pt idx="1180">
                  <c:v>4.8569490062659099E-4</c:v>
                </c:pt>
                <c:pt idx="1181">
                  <c:v>4.8811334193925901E-4</c:v>
                </c:pt>
                <c:pt idx="1182">
                  <c:v>4.9876838634029495E-4</c:v>
                </c:pt>
                <c:pt idx="1183">
                  <c:v>4.9568069572805803E-4</c:v>
                </c:pt>
                <c:pt idx="1184">
                  <c:v>4.9725669027998005E-4</c:v>
                </c:pt>
                <c:pt idx="1185">
                  <c:v>4.84853470648931E-4</c:v>
                </c:pt>
                <c:pt idx="1186">
                  <c:v>4.7083260162487798E-4</c:v>
                </c:pt>
                <c:pt idx="1187">
                  <c:v>4.8084452970607899E-4</c:v>
                </c:pt>
                <c:pt idx="1188">
                  <c:v>4.7183462468666299E-4</c:v>
                </c:pt>
                <c:pt idx="1189">
                  <c:v>4.8364296021880399E-4</c:v>
                </c:pt>
                <c:pt idx="1190">
                  <c:v>4.9503563501497095E-4</c:v>
                </c:pt>
                <c:pt idx="1191">
                  <c:v>4.7391817102307698E-4</c:v>
                </c:pt>
                <c:pt idx="1192">
                  <c:v>5.05658207384861E-4</c:v>
                </c:pt>
                <c:pt idx="1193">
                  <c:v>4.9951438643021102E-4</c:v>
                </c:pt>
                <c:pt idx="1194">
                  <c:v>4.9230817348800402E-4</c:v>
                </c:pt>
                <c:pt idx="1195">
                  <c:v>4.7647846352313401E-4</c:v>
                </c:pt>
                <c:pt idx="1196">
                  <c:v>4.7420655249505802E-4</c:v>
                </c:pt>
                <c:pt idx="1197">
                  <c:v>4.74237682904422E-4</c:v>
                </c:pt>
                <c:pt idx="1198">
                  <c:v>4.7055071016233901E-4</c:v>
                </c:pt>
                <c:pt idx="1199">
                  <c:v>4.8029619204435298E-4</c:v>
                </c:pt>
                <c:pt idx="1200">
                  <c:v>4.7535611033764399E-4</c:v>
                </c:pt>
                <c:pt idx="1201">
                  <c:v>4.7442456946537902E-4</c:v>
                </c:pt>
                <c:pt idx="1202">
                  <c:v>5.5757599223027899E-4</c:v>
                </c:pt>
                <c:pt idx="1203">
                  <c:v>4.7847850507357097E-4</c:v>
                </c:pt>
                <c:pt idx="1204">
                  <c:v>4.6710520287636398E-4</c:v>
                </c:pt>
                <c:pt idx="1205">
                  <c:v>4.5104029235840299E-4</c:v>
                </c:pt>
                <c:pt idx="1206">
                  <c:v>4.5092863590823001E-4</c:v>
                </c:pt>
                <c:pt idx="1207">
                  <c:v>4.5317606767699298E-4</c:v>
                </c:pt>
                <c:pt idx="1208">
                  <c:v>4.4959077667080198E-4</c:v>
                </c:pt>
                <c:pt idx="1209">
                  <c:v>4.4865710418882601E-4</c:v>
                </c:pt>
                <c:pt idx="1210">
                  <c:v>4.4253244357537899E-4</c:v>
                </c:pt>
                <c:pt idx="1211">
                  <c:v>4.4385062675119101E-4</c:v>
                </c:pt>
                <c:pt idx="1212">
                  <c:v>4.5313897462011601E-4</c:v>
                </c:pt>
                <c:pt idx="1213">
                  <c:v>4.4765379551881001E-4</c:v>
                </c:pt>
                <c:pt idx="1214">
                  <c:v>4.4597172671247798E-4</c:v>
                </c:pt>
                <c:pt idx="1215">
                  <c:v>4.5487712811258599E-4</c:v>
                </c:pt>
                <c:pt idx="1216">
                  <c:v>4.4388704901109701E-4</c:v>
                </c:pt>
                <c:pt idx="1217">
                  <c:v>4.5520256560529397E-4</c:v>
                </c:pt>
                <c:pt idx="1218">
                  <c:v>4.4064369385410802E-4</c:v>
                </c:pt>
                <c:pt idx="1219">
                  <c:v>4.4576406057495398E-4</c:v>
                </c:pt>
                <c:pt idx="1220">
                  <c:v>4.58372721835226E-4</c:v>
                </c:pt>
                <c:pt idx="1221">
                  <c:v>4.3546402442991999E-4</c:v>
                </c:pt>
                <c:pt idx="1222">
                  <c:v>4.3524754596929602E-4</c:v>
                </c:pt>
                <c:pt idx="1223">
                  <c:v>4.4222950196425698E-4</c:v>
                </c:pt>
                <c:pt idx="1224">
                  <c:v>4.2870281080713101E-4</c:v>
                </c:pt>
                <c:pt idx="1225">
                  <c:v>4.3896224331113197E-4</c:v>
                </c:pt>
                <c:pt idx="1226">
                  <c:v>4.3944985775825598E-4</c:v>
                </c:pt>
                <c:pt idx="1227">
                  <c:v>4.4193453618232998E-4</c:v>
                </c:pt>
                <c:pt idx="1228">
                  <c:v>4.31529329501302E-4</c:v>
                </c:pt>
                <c:pt idx="1229">
                  <c:v>4.4286443772886098E-4</c:v>
                </c:pt>
                <c:pt idx="1230">
                  <c:v>4.41890522542469E-4</c:v>
                </c:pt>
                <c:pt idx="1231">
                  <c:v>4.07499330451552E-4</c:v>
                </c:pt>
                <c:pt idx="1232">
                  <c:v>4.21162212388628E-4</c:v>
                </c:pt>
                <c:pt idx="1233">
                  <c:v>4.3832059772888903E-4</c:v>
                </c:pt>
                <c:pt idx="1234">
                  <c:v>4.2789440587050301E-4</c:v>
                </c:pt>
                <c:pt idx="1235">
                  <c:v>4.3197397430206399E-4</c:v>
                </c:pt>
                <c:pt idx="1236">
                  <c:v>4.40679946781458E-4</c:v>
                </c:pt>
                <c:pt idx="1237">
                  <c:v>4.2720917605922499E-4</c:v>
                </c:pt>
                <c:pt idx="1238">
                  <c:v>4.0291194748298502E-4</c:v>
                </c:pt>
                <c:pt idx="1239">
                  <c:v>4.2942993535368703E-4</c:v>
                </c:pt>
                <c:pt idx="1240">
                  <c:v>4.12248278677064E-4</c:v>
                </c:pt>
                <c:pt idx="1241">
                  <c:v>4.2800987220602699E-4</c:v>
                </c:pt>
                <c:pt idx="1242">
                  <c:v>4.1750266484608898E-4</c:v>
                </c:pt>
                <c:pt idx="1243">
                  <c:v>4.0508862943545602E-4</c:v>
                </c:pt>
                <c:pt idx="1244">
                  <c:v>4.1238717343820998E-4</c:v>
                </c:pt>
                <c:pt idx="1245">
                  <c:v>4.07127980591961E-4</c:v>
                </c:pt>
                <c:pt idx="1246">
                  <c:v>4.1128426235428802E-4</c:v>
                </c:pt>
                <c:pt idx="1247">
                  <c:v>4.1295931822780702E-4</c:v>
                </c:pt>
                <c:pt idx="1248">
                  <c:v>4.2177642508759702E-4</c:v>
                </c:pt>
                <c:pt idx="1249">
                  <c:v>3.9696793427941498E-4</c:v>
                </c:pt>
                <c:pt idx="1250">
                  <c:v>3.9828891158851301E-4</c:v>
                </c:pt>
                <c:pt idx="1251">
                  <c:v>4.0748696954185498E-4</c:v>
                </c:pt>
                <c:pt idx="1252">
                  <c:v>4.1971044220137697E-4</c:v>
                </c:pt>
                <c:pt idx="1253">
                  <c:v>4.2827666624220399E-4</c:v>
                </c:pt>
                <c:pt idx="1254">
                  <c:v>4.23186709951492E-4</c:v>
                </c:pt>
                <c:pt idx="1255">
                  <c:v>4.1215634082457999E-4</c:v>
                </c:pt>
                <c:pt idx="1256">
                  <c:v>4.15694118422922E-4</c:v>
                </c:pt>
                <c:pt idx="1257">
                  <c:v>4.2063615259627899E-4</c:v>
                </c:pt>
                <c:pt idx="1258">
                  <c:v>4.14571398519506E-4</c:v>
                </c:pt>
                <c:pt idx="1259">
                  <c:v>4.0830908503411401E-4</c:v>
                </c:pt>
                <c:pt idx="1260">
                  <c:v>4.1048919573350101E-4</c:v>
                </c:pt>
                <c:pt idx="1261">
                  <c:v>4.0069921165703898E-4</c:v>
                </c:pt>
                <c:pt idx="1262">
                  <c:v>3.9442225072652902E-4</c:v>
                </c:pt>
                <c:pt idx="1263">
                  <c:v>4.0762271869440402E-4</c:v>
                </c:pt>
                <c:pt idx="1264">
                  <c:v>3.9415818314631699E-4</c:v>
                </c:pt>
                <c:pt idx="1265">
                  <c:v>5.46610536059458E-4</c:v>
                </c:pt>
                <c:pt idx="1266">
                  <c:v>3.97561979580896E-4</c:v>
                </c:pt>
                <c:pt idx="1267">
                  <c:v>3.87941034831799E-4</c:v>
                </c:pt>
                <c:pt idx="1268">
                  <c:v>3.7380533983401998E-4</c:v>
                </c:pt>
                <c:pt idx="1269">
                  <c:v>3.75155651389098E-4</c:v>
                </c:pt>
                <c:pt idx="1270">
                  <c:v>4.0041482495794801E-4</c:v>
                </c:pt>
                <c:pt idx="1271">
                  <c:v>3.73527809205974E-4</c:v>
                </c:pt>
                <c:pt idx="1272">
                  <c:v>4.012542854888E-4</c:v>
                </c:pt>
                <c:pt idx="1273">
                  <c:v>3.7422105484587198E-4</c:v>
                </c:pt>
                <c:pt idx="1274">
                  <c:v>3.8218628298247498E-4</c:v>
                </c:pt>
                <c:pt idx="1275">
                  <c:v>3.8403094111549401E-4</c:v>
                </c:pt>
                <c:pt idx="1276">
                  <c:v>3.7754728099426301E-4</c:v>
                </c:pt>
                <c:pt idx="1277">
                  <c:v>3.8601874260639902E-4</c:v>
                </c:pt>
                <c:pt idx="1278">
                  <c:v>3.9046886344470602E-4</c:v>
                </c:pt>
                <c:pt idx="1279">
                  <c:v>3.9762372736219098E-4</c:v>
                </c:pt>
                <c:pt idx="1280">
                  <c:v>3.5670483611936299E-4</c:v>
                </c:pt>
                <c:pt idx="1281">
                  <c:v>3.7256223417225299E-4</c:v>
                </c:pt>
                <c:pt idx="1282">
                  <c:v>3.9547083059702701E-4</c:v>
                </c:pt>
                <c:pt idx="1283">
                  <c:v>3.69064827971073E-4</c:v>
                </c:pt>
                <c:pt idx="1284">
                  <c:v>3.6659720288453402E-4</c:v>
                </c:pt>
                <c:pt idx="1285">
                  <c:v>3.99255902091698E-4</c:v>
                </c:pt>
                <c:pt idx="1286">
                  <c:v>3.6135574121076301E-4</c:v>
                </c:pt>
                <c:pt idx="1287">
                  <c:v>3.6731978297792703E-4</c:v>
                </c:pt>
                <c:pt idx="1288">
                  <c:v>3.74724756932783E-4</c:v>
                </c:pt>
                <c:pt idx="1289">
                  <c:v>3.7549083759574501E-4</c:v>
                </c:pt>
                <c:pt idx="1290">
                  <c:v>3.6203522898210099E-4</c:v>
                </c:pt>
                <c:pt idx="1291">
                  <c:v>3.6414587787189401E-4</c:v>
                </c:pt>
                <c:pt idx="1292">
                  <c:v>3.96914651351049E-4</c:v>
                </c:pt>
                <c:pt idx="1293">
                  <c:v>3.6929504660191E-4</c:v>
                </c:pt>
                <c:pt idx="1294">
                  <c:v>3.7032591384421998E-4</c:v>
                </c:pt>
                <c:pt idx="1295">
                  <c:v>3.6552916380861702E-4</c:v>
                </c:pt>
                <c:pt idx="1296">
                  <c:v>3.8733147896855002E-4</c:v>
                </c:pt>
                <c:pt idx="1297">
                  <c:v>3.7938561624179602E-4</c:v>
                </c:pt>
                <c:pt idx="1298">
                  <c:v>3.7425048312446802E-4</c:v>
                </c:pt>
                <c:pt idx="1299">
                  <c:v>3.6814922591439902E-4</c:v>
                </c:pt>
                <c:pt idx="1300">
                  <c:v>3.77814433058368E-4</c:v>
                </c:pt>
                <c:pt idx="1301">
                  <c:v>3.4737551250631102E-4</c:v>
                </c:pt>
                <c:pt idx="1302">
                  <c:v>3.4467124175436198E-4</c:v>
                </c:pt>
                <c:pt idx="1303">
                  <c:v>3.65902081999612E-4</c:v>
                </c:pt>
                <c:pt idx="1304">
                  <c:v>3.5976494743332699E-4</c:v>
                </c:pt>
                <c:pt idx="1305">
                  <c:v>3.55388100536261E-4</c:v>
                </c:pt>
                <c:pt idx="1306">
                  <c:v>3.5899501878806098E-4</c:v>
                </c:pt>
                <c:pt idx="1307">
                  <c:v>3.5672727324790498E-4</c:v>
                </c:pt>
                <c:pt idx="1308">
                  <c:v>3.59325460473919E-4</c:v>
                </c:pt>
                <c:pt idx="1309">
                  <c:v>1.18716401557777E-4</c:v>
                </c:pt>
                <c:pt idx="1310">
                  <c:v>3.54968171961267E-4</c:v>
                </c:pt>
                <c:pt idx="1311">
                  <c:v>3.3082459299555898E-4</c:v>
                </c:pt>
                <c:pt idx="1312">
                  <c:v>3.7064924428965499E-4</c:v>
                </c:pt>
                <c:pt idx="1313">
                  <c:v>3.50673690521143E-4</c:v>
                </c:pt>
                <c:pt idx="1314">
                  <c:v>3.4349766398842903E-4</c:v>
                </c:pt>
                <c:pt idx="1315">
                  <c:v>3.6356878021128798E-4</c:v>
                </c:pt>
                <c:pt idx="1316">
                  <c:v>3.48850041614544E-4</c:v>
                </c:pt>
                <c:pt idx="1317">
                  <c:v>3.7603268563519499E-4</c:v>
                </c:pt>
                <c:pt idx="1318">
                  <c:v>3.52934511126091E-4</c:v>
                </c:pt>
                <c:pt idx="1319">
                  <c:v>3.4568616743557598E-4</c:v>
                </c:pt>
                <c:pt idx="1320">
                  <c:v>3.2908434955865898E-4</c:v>
                </c:pt>
                <c:pt idx="1321">
                  <c:v>3.5587553833822298E-4</c:v>
                </c:pt>
                <c:pt idx="1322">
                  <c:v>3.50725428540513E-4</c:v>
                </c:pt>
                <c:pt idx="1323">
                  <c:v>3.4922051005441198E-4</c:v>
                </c:pt>
                <c:pt idx="1324">
                  <c:v>3.2973550593382999E-4</c:v>
                </c:pt>
                <c:pt idx="1325">
                  <c:v>3.3793588230514001E-4</c:v>
                </c:pt>
                <c:pt idx="1326">
                  <c:v>4.0726435286653499E-4</c:v>
                </c:pt>
                <c:pt idx="1327">
                  <c:v>3.6788046302664302E-4</c:v>
                </c:pt>
                <c:pt idx="1328">
                  <c:v>3.4823450847931101E-4</c:v>
                </c:pt>
                <c:pt idx="1329">
                  <c:v>3.46429853387188E-4</c:v>
                </c:pt>
                <c:pt idx="1330">
                  <c:v>3.4429652667286001E-4</c:v>
                </c:pt>
                <c:pt idx="1331">
                  <c:v>3.7649134982901998E-4</c:v>
                </c:pt>
                <c:pt idx="1332">
                  <c:v>3.4891544595082102E-4</c:v>
                </c:pt>
                <c:pt idx="1333">
                  <c:v>3.3880235560305799E-4</c:v>
                </c:pt>
                <c:pt idx="1334">
                  <c:v>3.4350672081054199E-4</c:v>
                </c:pt>
                <c:pt idx="1335">
                  <c:v>3.51014367567778E-4</c:v>
                </c:pt>
                <c:pt idx="1336">
                  <c:v>3.6230902003449598E-4</c:v>
                </c:pt>
                <c:pt idx="1337">
                  <c:v>3.3434514432368999E-4</c:v>
                </c:pt>
                <c:pt idx="1338">
                  <c:v>3.7480209640057099E-4</c:v>
                </c:pt>
                <c:pt idx="1339">
                  <c:v>3.5339849055780401E-4</c:v>
                </c:pt>
                <c:pt idx="1340">
                  <c:v>3.4179214068491299E-4</c:v>
                </c:pt>
                <c:pt idx="1341">
                  <c:v>3.5118085252091702E-4</c:v>
                </c:pt>
                <c:pt idx="1342">
                  <c:v>3.54958027780823E-4</c:v>
                </c:pt>
                <c:pt idx="1343">
                  <c:v>3.4966989100420302E-4</c:v>
                </c:pt>
                <c:pt idx="1344">
                  <c:v>3.60093809732007E-4</c:v>
                </c:pt>
                <c:pt idx="1345">
                  <c:v>3.5041947113130002E-4</c:v>
                </c:pt>
                <c:pt idx="1346">
                  <c:v>3.4709775712341202E-4</c:v>
                </c:pt>
                <c:pt idx="1347">
                  <c:v>3.6098060659296298E-4</c:v>
                </c:pt>
                <c:pt idx="1348">
                  <c:v>3.5563947399955802E-4</c:v>
                </c:pt>
                <c:pt idx="1349">
                  <c:v>3.58765942447597E-4</c:v>
                </c:pt>
                <c:pt idx="1350">
                  <c:v>3.4937665930935801E-4</c:v>
                </c:pt>
                <c:pt idx="1351">
                  <c:v>3.4260538116461398E-4</c:v>
                </c:pt>
                <c:pt idx="1352">
                  <c:v>3.4571101431197599E-4</c:v>
                </c:pt>
                <c:pt idx="1353">
                  <c:v>3.4761633611381199E-4</c:v>
                </c:pt>
                <c:pt idx="1354">
                  <c:v>3.4771399699276703E-4</c:v>
                </c:pt>
                <c:pt idx="1355">
                  <c:v>3.5539831004868902E-4</c:v>
                </c:pt>
                <c:pt idx="1356">
                  <c:v>3.6336154303999397E-4</c:v>
                </c:pt>
                <c:pt idx="1357">
                  <c:v>3.7390223156831299E-4</c:v>
                </c:pt>
                <c:pt idx="1358">
                  <c:v>3.4651385283348402E-4</c:v>
                </c:pt>
                <c:pt idx="1359">
                  <c:v>3.7447814070018401E-4</c:v>
                </c:pt>
                <c:pt idx="1360">
                  <c:v>3.4544532025152701E-4</c:v>
                </c:pt>
                <c:pt idx="1361">
                  <c:v>3.2869664492278901E-4</c:v>
                </c:pt>
                <c:pt idx="1362">
                  <c:v>3.5694982456465198E-4</c:v>
                </c:pt>
                <c:pt idx="1363">
                  <c:v>3.5013401045755501E-4</c:v>
                </c:pt>
                <c:pt idx="1364">
                  <c:v>3.5412943456201399E-4</c:v>
                </c:pt>
                <c:pt idx="1365">
                  <c:v>3.6332695941082701E-4</c:v>
                </c:pt>
                <c:pt idx="1366">
                  <c:v>3.4676635276650202E-4</c:v>
                </c:pt>
                <c:pt idx="1367">
                  <c:v>3.5905504848463601E-4</c:v>
                </c:pt>
                <c:pt idx="1368">
                  <c:v>3.5354917124447399E-4</c:v>
                </c:pt>
                <c:pt idx="1369">
                  <c:v>3.3822206310302601E-4</c:v>
                </c:pt>
                <c:pt idx="1370">
                  <c:v>3.7515731635055002E-4</c:v>
                </c:pt>
                <c:pt idx="1371">
                  <c:v>3.5405390551951501E-4</c:v>
                </c:pt>
                <c:pt idx="1372">
                  <c:v>3.4614145027629499E-4</c:v>
                </c:pt>
                <c:pt idx="1373">
                  <c:v>7.0271439295644398E-4</c:v>
                </c:pt>
                <c:pt idx="1374">
                  <c:v>3.4879603618775598E-4</c:v>
                </c:pt>
                <c:pt idx="1375">
                  <c:v>3.8169340746784501E-4</c:v>
                </c:pt>
                <c:pt idx="1376">
                  <c:v>3.5950896401477401E-4</c:v>
                </c:pt>
                <c:pt idx="1377">
                  <c:v>3.7494381328434702E-4</c:v>
                </c:pt>
                <c:pt idx="1378">
                  <c:v>3.3756269965117501E-4</c:v>
                </c:pt>
                <c:pt idx="1379">
                  <c:v>3.6591755118192101E-4</c:v>
                </c:pt>
                <c:pt idx="1380">
                  <c:v>3.6178996301296202E-4</c:v>
                </c:pt>
                <c:pt idx="1381">
                  <c:v>3.5676130438464703E-4</c:v>
                </c:pt>
                <c:pt idx="1382">
                  <c:v>3.6962964395205602E-4</c:v>
                </c:pt>
                <c:pt idx="1383">
                  <c:v>3.3786681238386703E-4</c:v>
                </c:pt>
                <c:pt idx="1384">
                  <c:v>3.5865389204199101E-4</c:v>
                </c:pt>
                <c:pt idx="1385">
                  <c:v>3.5574693351754798E-4</c:v>
                </c:pt>
                <c:pt idx="1386">
                  <c:v>3.4429506004677202E-4</c:v>
                </c:pt>
                <c:pt idx="1387">
                  <c:v>3.8289863858525098E-4</c:v>
                </c:pt>
                <c:pt idx="1388">
                  <c:v>3.6971523581259298E-4</c:v>
                </c:pt>
                <c:pt idx="1389">
                  <c:v>3.6245097403627801E-4</c:v>
                </c:pt>
                <c:pt idx="1390">
                  <c:v>3.4375143660805201E-4</c:v>
                </c:pt>
                <c:pt idx="1391">
                  <c:v>3.3634830683070102E-4</c:v>
                </c:pt>
                <c:pt idx="1392">
                  <c:v>3.78240014888997E-4</c:v>
                </c:pt>
                <c:pt idx="1393">
                  <c:v>3.5819300831257202E-4</c:v>
                </c:pt>
                <c:pt idx="1394">
                  <c:v>3.6090795373882001E-4</c:v>
                </c:pt>
                <c:pt idx="1395">
                  <c:v>3.5458197922915899E-4</c:v>
                </c:pt>
                <c:pt idx="1396">
                  <c:v>3.9237408667025303E-4</c:v>
                </c:pt>
                <c:pt idx="1397">
                  <c:v>3.5341569963235698E-4</c:v>
                </c:pt>
                <c:pt idx="1398">
                  <c:v>3.4656572346485298E-4</c:v>
                </c:pt>
                <c:pt idx="1399">
                  <c:v>3.6675825031081598E-4</c:v>
                </c:pt>
                <c:pt idx="1400">
                  <c:v>3.6575741677218499E-4</c:v>
                </c:pt>
                <c:pt idx="1401">
                  <c:v>3.6325510771535702E-4</c:v>
                </c:pt>
                <c:pt idx="1402">
                  <c:v>3.6032475664510798E-4</c:v>
                </c:pt>
                <c:pt idx="1403">
                  <c:v>3.5659290420844101E-4</c:v>
                </c:pt>
                <c:pt idx="1404">
                  <c:v>3.6406914619837802E-4</c:v>
                </c:pt>
                <c:pt idx="1405">
                  <c:v>3.3667135112730998E-4</c:v>
                </c:pt>
                <c:pt idx="1406">
                  <c:v>4.3720405938749602E-4</c:v>
                </c:pt>
                <c:pt idx="1407">
                  <c:v>3.56734219532953E-4</c:v>
                </c:pt>
                <c:pt idx="1408">
                  <c:v>3.6736376693443501E-4</c:v>
                </c:pt>
                <c:pt idx="1409">
                  <c:v>3.4119876934689199E-4</c:v>
                </c:pt>
                <c:pt idx="1410">
                  <c:v>3.73734835956232E-4</c:v>
                </c:pt>
                <c:pt idx="1411">
                  <c:v>3.6119350219882099E-4</c:v>
                </c:pt>
                <c:pt idx="1412">
                  <c:v>3.5458012321041698E-4</c:v>
                </c:pt>
                <c:pt idx="1413">
                  <c:v>3.5703361191704398E-4</c:v>
                </c:pt>
                <c:pt idx="1414">
                  <c:v>3.4134922526334299E-4</c:v>
                </c:pt>
                <c:pt idx="1415">
                  <c:v>3.83385774403315E-4</c:v>
                </c:pt>
                <c:pt idx="1416">
                  <c:v>3.6367930466671601E-4</c:v>
                </c:pt>
                <c:pt idx="1417">
                  <c:v>3.4875125508523598E-4</c:v>
                </c:pt>
                <c:pt idx="1418">
                  <c:v>3.4440520180842001E-4</c:v>
                </c:pt>
                <c:pt idx="1419">
                  <c:v>3.7621918661609498E-4</c:v>
                </c:pt>
                <c:pt idx="1420">
                  <c:v>3.5846539328519199E-4</c:v>
                </c:pt>
                <c:pt idx="1421">
                  <c:v>3.6839518879835199E-4</c:v>
                </c:pt>
                <c:pt idx="1422">
                  <c:v>3.5903990614291598E-4</c:v>
                </c:pt>
                <c:pt idx="1423">
                  <c:v>3.7187472730531099E-4</c:v>
                </c:pt>
                <c:pt idx="1424">
                  <c:v>3.5762646788034102E-4</c:v>
                </c:pt>
                <c:pt idx="1425">
                  <c:v>3.5794298054605303E-4</c:v>
                </c:pt>
                <c:pt idx="1426">
                  <c:v>3.57772344951934E-4</c:v>
                </c:pt>
                <c:pt idx="1427">
                  <c:v>3.5122638122154001E-4</c:v>
                </c:pt>
                <c:pt idx="1428">
                  <c:v>3.5484892762702402E-4</c:v>
                </c:pt>
                <c:pt idx="1429">
                  <c:v>3.6572954795100398E-4</c:v>
                </c:pt>
                <c:pt idx="1430">
                  <c:v>3.7711826391098499E-4</c:v>
                </c:pt>
                <c:pt idx="1431">
                  <c:v>4.0065882201841002E-4</c:v>
                </c:pt>
                <c:pt idx="1432">
                  <c:v>3.6606847967155101E-4</c:v>
                </c:pt>
                <c:pt idx="1433">
                  <c:v>3.5792131495132102E-4</c:v>
                </c:pt>
                <c:pt idx="1434">
                  <c:v>3.7668842330142302E-4</c:v>
                </c:pt>
                <c:pt idx="1435">
                  <c:v>4.0732763965660999E-4</c:v>
                </c:pt>
                <c:pt idx="1436">
                  <c:v>3.6646674634480901E-4</c:v>
                </c:pt>
                <c:pt idx="1437">
                  <c:v>3.57066384927269E-4</c:v>
                </c:pt>
                <c:pt idx="1438">
                  <c:v>3.5190641311053702E-4</c:v>
                </c:pt>
                <c:pt idx="1439">
                  <c:v>3.8717491675077003E-4</c:v>
                </c:pt>
                <c:pt idx="1440">
                  <c:v>3.7646380211090298E-4</c:v>
                </c:pt>
                <c:pt idx="1441">
                  <c:v>3.9723253406413799E-4</c:v>
                </c:pt>
                <c:pt idx="1442">
                  <c:v>3.6665446878479403E-4</c:v>
                </c:pt>
                <c:pt idx="1443">
                  <c:v>3.5451782257594301E-4</c:v>
                </c:pt>
                <c:pt idx="1444">
                  <c:v>3.58044943006934E-4</c:v>
                </c:pt>
                <c:pt idx="1445">
                  <c:v>3.5499174755803699E-4</c:v>
                </c:pt>
                <c:pt idx="1446">
                  <c:v>3.6884815364507801E-4</c:v>
                </c:pt>
                <c:pt idx="1447">
                  <c:v>3.9831530019162898E-4</c:v>
                </c:pt>
                <c:pt idx="1448">
                  <c:v>3.8840024886311898E-4</c:v>
                </c:pt>
                <c:pt idx="1449">
                  <c:v>3.7999780000678703E-4</c:v>
                </c:pt>
                <c:pt idx="1450">
                  <c:v>3.7055683952919401E-4</c:v>
                </c:pt>
                <c:pt idx="1451">
                  <c:v>3.5622812765151403E-4</c:v>
                </c:pt>
                <c:pt idx="1452">
                  <c:v>3.77776559769826E-4</c:v>
                </c:pt>
                <c:pt idx="1453">
                  <c:v>3.6228971546947502E-4</c:v>
                </c:pt>
                <c:pt idx="1454">
                  <c:v>3.5590323536307497E-4</c:v>
                </c:pt>
                <c:pt idx="1455">
                  <c:v>3.6589838243562302E-4</c:v>
                </c:pt>
                <c:pt idx="1456">
                  <c:v>3.7995939833271103E-4</c:v>
                </c:pt>
                <c:pt idx="1457">
                  <c:v>3.8972770164066899E-4</c:v>
                </c:pt>
                <c:pt idx="1458">
                  <c:v>4.0320428623209298E-4</c:v>
                </c:pt>
                <c:pt idx="1459">
                  <c:v>3.6313945618023102E-4</c:v>
                </c:pt>
                <c:pt idx="1460">
                  <c:v>3.6848635570067801E-4</c:v>
                </c:pt>
                <c:pt idx="1461">
                  <c:v>3.7885739129482198E-4</c:v>
                </c:pt>
                <c:pt idx="1462">
                  <c:v>3.81491583848762E-4</c:v>
                </c:pt>
                <c:pt idx="1463">
                  <c:v>3.9216730394000501E-4</c:v>
                </c:pt>
                <c:pt idx="1464">
                  <c:v>3.9174113139769202E-4</c:v>
                </c:pt>
                <c:pt idx="1465">
                  <c:v>3.6872722771062998E-4</c:v>
                </c:pt>
                <c:pt idx="1466">
                  <c:v>3.6433572394308698E-4</c:v>
                </c:pt>
                <c:pt idx="1467">
                  <c:v>3.9168878766359999E-4</c:v>
                </c:pt>
                <c:pt idx="1468">
                  <c:v>3.6418576639046498E-4</c:v>
                </c:pt>
                <c:pt idx="1469">
                  <c:v>3.9314457192520902E-4</c:v>
                </c:pt>
                <c:pt idx="1470">
                  <c:v>4.20800950956981E-4</c:v>
                </c:pt>
                <c:pt idx="1471">
                  <c:v>4.1202054201565803E-4</c:v>
                </c:pt>
                <c:pt idx="1472">
                  <c:v>3.7101651728688401E-4</c:v>
                </c:pt>
                <c:pt idx="1473">
                  <c:v>4.17377794028683E-4</c:v>
                </c:pt>
                <c:pt idx="1474">
                  <c:v>3.9087155811603098E-4</c:v>
                </c:pt>
                <c:pt idx="1475">
                  <c:v>4.16310520329892E-4</c:v>
                </c:pt>
                <c:pt idx="1476">
                  <c:v>4.0216362352297401E-4</c:v>
                </c:pt>
                <c:pt idx="1477">
                  <c:v>3.9896331890675301E-4</c:v>
                </c:pt>
                <c:pt idx="1478">
                  <c:v>3.8562781146248801E-4</c:v>
                </c:pt>
                <c:pt idx="1479">
                  <c:v>3.7441153107149402E-4</c:v>
                </c:pt>
                <c:pt idx="1480">
                  <c:v>4.2421835970276299E-4</c:v>
                </c:pt>
                <c:pt idx="1481">
                  <c:v>4.0161460076488002E-4</c:v>
                </c:pt>
                <c:pt idx="1482">
                  <c:v>3.5465671767609901E-4</c:v>
                </c:pt>
                <c:pt idx="1483">
                  <c:v>4.2877798735823199E-4</c:v>
                </c:pt>
                <c:pt idx="1484">
                  <c:v>4.22832331360626E-4</c:v>
                </c:pt>
                <c:pt idx="1485">
                  <c:v>3.69746042961584E-4</c:v>
                </c:pt>
                <c:pt idx="1486">
                  <c:v>3.7428186990114902E-4</c:v>
                </c:pt>
                <c:pt idx="1487">
                  <c:v>3.6187007562908701E-4</c:v>
                </c:pt>
                <c:pt idx="1488">
                  <c:v>3.9311553220270902E-4</c:v>
                </c:pt>
                <c:pt idx="1489">
                  <c:v>4.2621770183805501E-4</c:v>
                </c:pt>
                <c:pt idx="1490">
                  <c:v>4.2915140711987298E-4</c:v>
                </c:pt>
                <c:pt idx="1491">
                  <c:v>3.7364708267123499E-4</c:v>
                </c:pt>
                <c:pt idx="1492">
                  <c:v>3.76132801253337E-4</c:v>
                </c:pt>
                <c:pt idx="1493">
                  <c:v>4.08212927048724E-4</c:v>
                </c:pt>
                <c:pt idx="1494">
                  <c:v>3.6610249380238401E-4</c:v>
                </c:pt>
                <c:pt idx="1495">
                  <c:v>3.8248479167511299E-4</c:v>
                </c:pt>
                <c:pt idx="1496">
                  <c:v>4.0547131861845201E-4</c:v>
                </c:pt>
                <c:pt idx="1497">
                  <c:v>3.5221754310957402E-4</c:v>
                </c:pt>
                <c:pt idx="1498">
                  <c:v>3.8007350830644298E-4</c:v>
                </c:pt>
                <c:pt idx="1499">
                  <c:v>3.6612220041341902E-4</c:v>
                </c:pt>
                <c:pt idx="1500">
                  <c:v>3.7691176485732402E-4</c:v>
                </c:pt>
                <c:pt idx="1501">
                  <c:v>3.7746941914225201E-4</c:v>
                </c:pt>
                <c:pt idx="1502">
                  <c:v>4.2426615397611302E-4</c:v>
                </c:pt>
                <c:pt idx="1503">
                  <c:v>3.65670146906849E-4</c:v>
                </c:pt>
                <c:pt idx="1504">
                  <c:v>3.9501890479182698E-4</c:v>
                </c:pt>
                <c:pt idx="1505">
                  <c:v>3.78891532973262E-4</c:v>
                </c:pt>
                <c:pt idx="1506">
                  <c:v>3.7923447195312501E-4</c:v>
                </c:pt>
                <c:pt idx="1507">
                  <c:v>3.82013626458562E-4</c:v>
                </c:pt>
                <c:pt idx="1508">
                  <c:v>3.9505006687158599E-4</c:v>
                </c:pt>
                <c:pt idx="1509">
                  <c:v>3.8649343469051499E-4</c:v>
                </c:pt>
                <c:pt idx="1510">
                  <c:v>3.88963531462895E-4</c:v>
                </c:pt>
                <c:pt idx="1511">
                  <c:v>4.11109884744645E-4</c:v>
                </c:pt>
                <c:pt idx="1512">
                  <c:v>3.93079862213806E-4</c:v>
                </c:pt>
                <c:pt idx="1513">
                  <c:v>3.9946753185716701E-4</c:v>
                </c:pt>
                <c:pt idx="1514">
                  <c:v>3.8233886403647602E-4</c:v>
                </c:pt>
                <c:pt idx="1515">
                  <c:v>4.2013734196512701E-4</c:v>
                </c:pt>
                <c:pt idx="1516">
                  <c:v>3.7854830362815098E-4</c:v>
                </c:pt>
                <c:pt idx="1517">
                  <c:v>3.8573655094742502E-4</c:v>
                </c:pt>
                <c:pt idx="1518">
                  <c:v>3.9634655186461098E-4</c:v>
                </c:pt>
                <c:pt idx="1519">
                  <c:v>3.89186485270481E-4</c:v>
                </c:pt>
                <c:pt idx="1520">
                  <c:v>4.1263900312113699E-4</c:v>
                </c:pt>
                <c:pt idx="1521">
                  <c:v>3.6817966907364198E-4</c:v>
                </c:pt>
                <c:pt idx="1522">
                  <c:v>3.9763012203352201E-4</c:v>
                </c:pt>
                <c:pt idx="1523">
                  <c:v>3.70771238624844E-4</c:v>
                </c:pt>
                <c:pt idx="1524">
                  <c:v>3.9863243634406299E-4</c:v>
                </c:pt>
                <c:pt idx="1525">
                  <c:v>3.95064676496362E-4</c:v>
                </c:pt>
                <c:pt idx="1526">
                  <c:v>3.8960359907075001E-4</c:v>
                </c:pt>
                <c:pt idx="1527">
                  <c:v>3.6707853798183401E-4</c:v>
                </c:pt>
                <c:pt idx="1528">
                  <c:v>4.06647703510344E-4</c:v>
                </c:pt>
                <c:pt idx="1529">
                  <c:v>3.8288169080945799E-4</c:v>
                </c:pt>
                <c:pt idx="1530">
                  <c:v>4.0020256879513101E-4</c:v>
                </c:pt>
                <c:pt idx="1531">
                  <c:v>3.8708432987102697E-4</c:v>
                </c:pt>
                <c:pt idx="1532">
                  <c:v>4.0326718841987699E-4</c:v>
                </c:pt>
                <c:pt idx="1533">
                  <c:v>4.0707383294571201E-4</c:v>
                </c:pt>
                <c:pt idx="1534">
                  <c:v>3.99421124476029E-4</c:v>
                </c:pt>
                <c:pt idx="1535">
                  <c:v>3.98754197569196E-4</c:v>
                </c:pt>
                <c:pt idx="1536">
                  <c:v>3.9272094778205699E-4</c:v>
                </c:pt>
                <c:pt idx="1537">
                  <c:v>4.00255156669475E-4</c:v>
                </c:pt>
                <c:pt idx="1538">
                  <c:v>4.0213150952546502E-4</c:v>
                </c:pt>
                <c:pt idx="1539">
                  <c:v>3.75824672805723E-4</c:v>
                </c:pt>
                <c:pt idx="1540">
                  <c:v>3.6925665427266902E-4</c:v>
                </c:pt>
                <c:pt idx="1541">
                  <c:v>3.7637004247946098E-4</c:v>
                </c:pt>
                <c:pt idx="1542">
                  <c:v>3.7855333543297302E-4</c:v>
                </c:pt>
                <c:pt idx="1543">
                  <c:v>3.8896034063060601E-4</c:v>
                </c:pt>
                <c:pt idx="1544">
                  <c:v>3.8715385529972303E-4</c:v>
                </c:pt>
                <c:pt idx="1545">
                  <c:v>3.8366551994121302E-4</c:v>
                </c:pt>
                <c:pt idx="1546">
                  <c:v>3.9056928454885898E-4</c:v>
                </c:pt>
                <c:pt idx="1547">
                  <c:v>3.9541824121586702E-4</c:v>
                </c:pt>
                <c:pt idx="1548">
                  <c:v>3.8916502634384E-4</c:v>
                </c:pt>
                <c:pt idx="1549">
                  <c:v>3.8862632829349698E-4</c:v>
                </c:pt>
                <c:pt idx="1550">
                  <c:v>4.0438608572172102E-4</c:v>
                </c:pt>
                <c:pt idx="1551">
                  <c:v>3.8597294021297702E-4</c:v>
                </c:pt>
                <c:pt idx="1552">
                  <c:v>3.9207680934450699E-4</c:v>
                </c:pt>
                <c:pt idx="1553">
                  <c:v>4.2863060660262999E-4</c:v>
                </c:pt>
                <c:pt idx="1554">
                  <c:v>4.0969413358288699E-4</c:v>
                </c:pt>
                <c:pt idx="1555">
                  <c:v>4.2872676423599002E-4</c:v>
                </c:pt>
                <c:pt idx="1556">
                  <c:v>3.7830566999822802E-4</c:v>
                </c:pt>
                <c:pt idx="1557">
                  <c:v>3.7915220470267598E-4</c:v>
                </c:pt>
                <c:pt idx="1558">
                  <c:v>3.8511375151566401E-4</c:v>
                </c:pt>
                <c:pt idx="1559">
                  <c:v>4.1382756329991297E-4</c:v>
                </c:pt>
                <c:pt idx="1560">
                  <c:v>4.0540562803393298E-4</c:v>
                </c:pt>
                <c:pt idx="1561">
                  <c:v>4.3066294349073699E-4</c:v>
                </c:pt>
                <c:pt idx="1562">
                  <c:v>4.2373392043634902E-4</c:v>
                </c:pt>
                <c:pt idx="1563">
                  <c:v>4.13220653931316E-4</c:v>
                </c:pt>
                <c:pt idx="1564">
                  <c:v>4.1738975025983901E-4</c:v>
                </c:pt>
                <c:pt idx="1565">
                  <c:v>4.08398758289431E-4</c:v>
                </c:pt>
                <c:pt idx="1566">
                  <c:v>3.7904678880547798E-4</c:v>
                </c:pt>
                <c:pt idx="1567">
                  <c:v>4.26574661834301E-4</c:v>
                </c:pt>
                <c:pt idx="1568">
                  <c:v>3.8257419539672799E-4</c:v>
                </c:pt>
                <c:pt idx="1569">
                  <c:v>3.9465758075197198E-4</c:v>
                </c:pt>
                <c:pt idx="1570">
                  <c:v>3.7755797032598199E-4</c:v>
                </c:pt>
                <c:pt idx="1571">
                  <c:v>3.9501697549027101E-4</c:v>
                </c:pt>
                <c:pt idx="1572">
                  <c:v>4.3758653917965801E-4</c:v>
                </c:pt>
                <c:pt idx="1573">
                  <c:v>4.1632415891665802E-4</c:v>
                </c:pt>
                <c:pt idx="1574">
                  <c:v>3.5670830016883099E-4</c:v>
                </c:pt>
                <c:pt idx="1575">
                  <c:v>4.0368160867127498E-4</c:v>
                </c:pt>
                <c:pt idx="1576">
                  <c:v>4.3637631338119099E-4</c:v>
                </c:pt>
                <c:pt idx="1577">
                  <c:v>3.9211065521556701E-4</c:v>
                </c:pt>
                <c:pt idx="1578">
                  <c:v>6.0630236628930799E-4</c:v>
                </c:pt>
                <c:pt idx="1579">
                  <c:v>-2.3240519227176601E-4</c:v>
                </c:pt>
                <c:pt idx="1580">
                  <c:v>4.06856159402219E-4</c:v>
                </c:pt>
                <c:pt idx="1581">
                  <c:v>4.5374518902973102E-4</c:v>
                </c:pt>
                <c:pt idx="1582">
                  <c:v>3.9572274869127802E-4</c:v>
                </c:pt>
                <c:pt idx="1583">
                  <c:v>3.83647893123012E-4</c:v>
                </c:pt>
                <c:pt idx="1584">
                  <c:v>4.1110198647986999E-4</c:v>
                </c:pt>
                <c:pt idx="1585">
                  <c:v>3.7829913158586402E-4</c:v>
                </c:pt>
                <c:pt idx="1586">
                  <c:v>4.1122614772183698E-4</c:v>
                </c:pt>
                <c:pt idx="1587">
                  <c:v>4.0598817658070099E-4</c:v>
                </c:pt>
                <c:pt idx="1588">
                  <c:v>4.0482246186258398E-4</c:v>
                </c:pt>
                <c:pt idx="1589">
                  <c:v>4.3273563290094098E-4</c:v>
                </c:pt>
                <c:pt idx="1590">
                  <c:v>4.1089235044308302E-4</c:v>
                </c:pt>
                <c:pt idx="1591">
                  <c:v>4.4029783502924999E-4</c:v>
                </c:pt>
                <c:pt idx="1592">
                  <c:v>4.0753256562869601E-4</c:v>
                </c:pt>
                <c:pt idx="1593">
                  <c:v>4.4448473991494299E-4</c:v>
                </c:pt>
                <c:pt idx="1594">
                  <c:v>3.7470948561949203E-4</c:v>
                </c:pt>
                <c:pt idx="1595">
                  <c:v>3.76787888425581E-4</c:v>
                </c:pt>
                <c:pt idx="1596">
                  <c:v>4.1425326833754701E-4</c:v>
                </c:pt>
                <c:pt idx="1597">
                  <c:v>4.05020808698086E-4</c:v>
                </c:pt>
                <c:pt idx="1598">
                  <c:v>4.1770593104991602E-4</c:v>
                </c:pt>
                <c:pt idx="1599">
                  <c:v>4.1569155644971301E-4</c:v>
                </c:pt>
                <c:pt idx="1600">
                  <c:v>3.9288779013655099E-4</c:v>
                </c:pt>
                <c:pt idx="1601">
                  <c:v>4.04354017073404E-4</c:v>
                </c:pt>
                <c:pt idx="1602">
                  <c:v>3.9595526594073197E-4</c:v>
                </c:pt>
                <c:pt idx="1603">
                  <c:v>4.2602155055110401E-4</c:v>
                </c:pt>
                <c:pt idx="1604">
                  <c:v>4.0264816092045098E-4</c:v>
                </c:pt>
                <c:pt idx="1605">
                  <c:v>4.16864192316692E-4</c:v>
                </c:pt>
                <c:pt idx="1606">
                  <c:v>3.8236059858270098E-4</c:v>
                </c:pt>
                <c:pt idx="1607">
                  <c:v>4.3977196086616098E-4</c:v>
                </c:pt>
                <c:pt idx="1608">
                  <c:v>3.98847208900037E-4</c:v>
                </c:pt>
                <c:pt idx="1609">
                  <c:v>4.27023510338365E-4</c:v>
                </c:pt>
                <c:pt idx="1610">
                  <c:v>4.0760199049236603E-4</c:v>
                </c:pt>
                <c:pt idx="1611">
                  <c:v>3.8780392965670301E-4</c:v>
                </c:pt>
                <c:pt idx="1612">
                  <c:v>4.4419274585122301E-4</c:v>
                </c:pt>
                <c:pt idx="1613">
                  <c:v>4.1372841367050798E-4</c:v>
                </c:pt>
                <c:pt idx="1614">
                  <c:v>3.9832854039115298E-4</c:v>
                </c:pt>
                <c:pt idx="1615">
                  <c:v>4.5501208798017401E-4</c:v>
                </c:pt>
                <c:pt idx="1616">
                  <c:v>4.3878268777400298E-4</c:v>
                </c:pt>
                <c:pt idx="1617">
                  <c:v>4.5472375833867802E-4</c:v>
                </c:pt>
                <c:pt idx="1618">
                  <c:v>4.3693686255943302E-4</c:v>
                </c:pt>
                <c:pt idx="1619">
                  <c:v>4.1007211113860498E-4</c:v>
                </c:pt>
                <c:pt idx="1620">
                  <c:v>4.18036472674957E-4</c:v>
                </c:pt>
                <c:pt idx="1621">
                  <c:v>4.6240745015658201E-4</c:v>
                </c:pt>
                <c:pt idx="1622">
                  <c:v>4.1655343717630298E-4</c:v>
                </c:pt>
                <c:pt idx="1623">
                  <c:v>4.11671005685524E-4</c:v>
                </c:pt>
                <c:pt idx="1624">
                  <c:v>4.4550364230492001E-4</c:v>
                </c:pt>
                <c:pt idx="1625">
                  <c:v>4.49926719241273E-4</c:v>
                </c:pt>
                <c:pt idx="1626">
                  <c:v>4.0575287888787199E-4</c:v>
                </c:pt>
                <c:pt idx="1627">
                  <c:v>4.0983612491488698E-4</c:v>
                </c:pt>
                <c:pt idx="1628">
                  <c:v>4.2494127945522998E-4</c:v>
                </c:pt>
                <c:pt idx="1629">
                  <c:v>4.3322732401490898E-4</c:v>
                </c:pt>
                <c:pt idx="1630">
                  <c:v>4.5777258413445202E-4</c:v>
                </c:pt>
                <c:pt idx="1631">
                  <c:v>4.2352458653752498E-4</c:v>
                </c:pt>
                <c:pt idx="1632">
                  <c:v>4.20631943722228E-4</c:v>
                </c:pt>
                <c:pt idx="1633">
                  <c:v>4.11163470374091E-4</c:v>
                </c:pt>
                <c:pt idx="1634">
                  <c:v>4.2481893396047199E-4</c:v>
                </c:pt>
                <c:pt idx="1635">
                  <c:v>4.27250263909446E-4</c:v>
                </c:pt>
                <c:pt idx="1636">
                  <c:v>4.2300856947684301E-4</c:v>
                </c:pt>
                <c:pt idx="1637">
                  <c:v>4.62584517164364E-4</c:v>
                </c:pt>
                <c:pt idx="1638">
                  <c:v>4.2101125786468902E-4</c:v>
                </c:pt>
                <c:pt idx="1639">
                  <c:v>4.19480693908214E-4</c:v>
                </c:pt>
                <c:pt idx="1640">
                  <c:v>4.0646528927532999E-4</c:v>
                </c:pt>
                <c:pt idx="1641">
                  <c:v>4.10639045963861E-4</c:v>
                </c:pt>
                <c:pt idx="1642">
                  <c:v>4.2353744728650903E-4</c:v>
                </c:pt>
                <c:pt idx="1643">
                  <c:v>4.6286521399988598E-4</c:v>
                </c:pt>
                <c:pt idx="1644">
                  <c:v>4.1410797248682098E-4</c:v>
                </c:pt>
                <c:pt idx="1645">
                  <c:v>4.2265909440982401E-4</c:v>
                </c:pt>
                <c:pt idx="1646">
                  <c:v>4.2080553945652102E-4</c:v>
                </c:pt>
                <c:pt idx="1647">
                  <c:v>4.03673332807305E-4</c:v>
                </c:pt>
                <c:pt idx="1648">
                  <c:v>4.3345155702498197E-4</c:v>
                </c:pt>
                <c:pt idx="1649">
                  <c:v>4.1239369330816299E-4</c:v>
                </c:pt>
                <c:pt idx="1650">
                  <c:v>4.3902346071174E-4</c:v>
                </c:pt>
                <c:pt idx="1651">
                  <c:v>4.28669602025513E-4</c:v>
                </c:pt>
                <c:pt idx="1652">
                  <c:v>4.5547301476529399E-4</c:v>
                </c:pt>
                <c:pt idx="1653">
                  <c:v>4.0515002611385599E-4</c:v>
                </c:pt>
                <c:pt idx="1654">
                  <c:v>4.7245913886558298E-4</c:v>
                </c:pt>
                <c:pt idx="1655">
                  <c:v>4.17367757459764E-4</c:v>
                </c:pt>
                <c:pt idx="1656">
                  <c:v>4.1524333812782298E-4</c:v>
                </c:pt>
                <c:pt idx="1657">
                  <c:v>3.9614073059754499E-4</c:v>
                </c:pt>
                <c:pt idx="1658">
                  <c:v>4.3233216121906301E-4</c:v>
                </c:pt>
                <c:pt idx="1659">
                  <c:v>4.11558047138173E-4</c:v>
                </c:pt>
                <c:pt idx="1660">
                  <c:v>4.6582615447797302E-4</c:v>
                </c:pt>
                <c:pt idx="1661">
                  <c:v>4.2214685062377398E-4</c:v>
                </c:pt>
                <c:pt idx="1662">
                  <c:v>4.1806116003936398E-4</c:v>
                </c:pt>
                <c:pt idx="1663">
                  <c:v>4.1782341989653698E-4</c:v>
                </c:pt>
                <c:pt idx="1664">
                  <c:v>4.4727806238100201E-4</c:v>
                </c:pt>
                <c:pt idx="1665">
                  <c:v>4.0441654849532902E-4</c:v>
                </c:pt>
                <c:pt idx="1666">
                  <c:v>4.2144109131596899E-4</c:v>
                </c:pt>
                <c:pt idx="1667">
                  <c:v>4.17254719381567E-4</c:v>
                </c:pt>
                <c:pt idx="1668">
                  <c:v>4.1415557815078401E-4</c:v>
                </c:pt>
                <c:pt idx="1669">
                  <c:v>4.52113610237249E-4</c:v>
                </c:pt>
                <c:pt idx="1670">
                  <c:v>4.2165234347484102E-4</c:v>
                </c:pt>
                <c:pt idx="1671">
                  <c:v>3.9634632767251499E-4</c:v>
                </c:pt>
                <c:pt idx="1672">
                  <c:v>4.1121586776457101E-4</c:v>
                </c:pt>
                <c:pt idx="1673">
                  <c:v>4.59508084336374E-4</c:v>
                </c:pt>
                <c:pt idx="1674">
                  <c:v>4.5161903547309999E-4</c:v>
                </c:pt>
                <c:pt idx="1675">
                  <c:v>4.2285344098234E-4</c:v>
                </c:pt>
                <c:pt idx="1676">
                  <c:v>4.7341248929678699E-4</c:v>
                </c:pt>
                <c:pt idx="1677">
                  <c:v>4.60679920679433E-4</c:v>
                </c:pt>
                <c:pt idx="1678">
                  <c:v>4.3110969319567398E-4</c:v>
                </c:pt>
                <c:pt idx="1679">
                  <c:v>4.2738681689372099E-4</c:v>
                </c:pt>
                <c:pt idx="1680">
                  <c:v>4.0113697123160801E-4</c:v>
                </c:pt>
                <c:pt idx="1681">
                  <c:v>4.3115711924970797E-4</c:v>
                </c:pt>
                <c:pt idx="1682">
                  <c:v>4.3248369166823099E-4</c:v>
                </c:pt>
                <c:pt idx="1683">
                  <c:v>4.1945412230268402E-4</c:v>
                </c:pt>
                <c:pt idx="1684">
                  <c:v>4.5542849462557099E-4</c:v>
                </c:pt>
                <c:pt idx="1685">
                  <c:v>4.6529012699172799E-4</c:v>
                </c:pt>
                <c:pt idx="1686">
                  <c:v>4.1560463553503701E-4</c:v>
                </c:pt>
                <c:pt idx="1687">
                  <c:v>4.1195153526917602E-4</c:v>
                </c:pt>
                <c:pt idx="1688">
                  <c:v>4.4732498283692402E-4</c:v>
                </c:pt>
                <c:pt idx="1689">
                  <c:v>4.2200924211847099E-4</c:v>
                </c:pt>
                <c:pt idx="1690">
                  <c:v>4.4330165215127802E-4</c:v>
                </c:pt>
                <c:pt idx="1691">
                  <c:v>4.2460172259566802E-4</c:v>
                </c:pt>
                <c:pt idx="1692">
                  <c:v>4.6930688085079401E-4</c:v>
                </c:pt>
                <c:pt idx="1693">
                  <c:v>4.50096751379359E-4</c:v>
                </c:pt>
                <c:pt idx="1694">
                  <c:v>4.2362989755294702E-4</c:v>
                </c:pt>
                <c:pt idx="1695">
                  <c:v>4.5703589677661602E-4</c:v>
                </c:pt>
                <c:pt idx="1696">
                  <c:v>4.5811521490953601E-4</c:v>
                </c:pt>
                <c:pt idx="1697">
                  <c:v>4.0847708566698498E-4</c:v>
                </c:pt>
                <c:pt idx="1698">
                  <c:v>4.5130364422108702E-4</c:v>
                </c:pt>
                <c:pt idx="1699">
                  <c:v>4.4368984108023301E-4</c:v>
                </c:pt>
                <c:pt idx="1700">
                  <c:v>4.5578632935570597E-4</c:v>
                </c:pt>
                <c:pt idx="1701">
                  <c:v>4.16759902529839E-4</c:v>
                </c:pt>
                <c:pt idx="1702">
                  <c:v>4.2661476037898901E-4</c:v>
                </c:pt>
                <c:pt idx="1703">
                  <c:v>4.23242025229644E-4</c:v>
                </c:pt>
                <c:pt idx="1704">
                  <c:v>3.9476116212448E-4</c:v>
                </c:pt>
                <c:pt idx="1705">
                  <c:v>4.21860777016527E-4</c:v>
                </c:pt>
                <c:pt idx="1706">
                  <c:v>4.1678928553236699E-4</c:v>
                </c:pt>
                <c:pt idx="1707">
                  <c:v>4.7549275331134797E-4</c:v>
                </c:pt>
                <c:pt idx="1708">
                  <c:v>4.6018505811552801E-4</c:v>
                </c:pt>
                <c:pt idx="1709">
                  <c:v>4.5238568285833501E-4</c:v>
                </c:pt>
                <c:pt idx="1710">
                  <c:v>4.5196264558899701E-4</c:v>
                </c:pt>
                <c:pt idx="1712">
                  <c:v>5.0667891921676801E-4</c:v>
                </c:pt>
                <c:pt idx="1713">
                  <c:v>4.1056519729940701E-4</c:v>
                </c:pt>
                <c:pt idx="1714">
                  <c:v>4.4097618341580602E-4</c:v>
                </c:pt>
                <c:pt idx="1715">
                  <c:v>4.5341659151411801E-4</c:v>
                </c:pt>
                <c:pt idx="1716">
                  <c:v>4.4609458189425502E-4</c:v>
                </c:pt>
                <c:pt idx="1717">
                  <c:v>4.3054810125694998E-4</c:v>
                </c:pt>
                <c:pt idx="1718">
                  <c:v>4.8708264869604199E-4</c:v>
                </c:pt>
                <c:pt idx="1719">
                  <c:v>4.2644130751062602E-4</c:v>
                </c:pt>
                <c:pt idx="1720">
                  <c:v>4.0721947539723298E-4</c:v>
                </c:pt>
                <c:pt idx="1721">
                  <c:v>4.5365330301471899E-4</c:v>
                </c:pt>
                <c:pt idx="1722">
                  <c:v>4.2694068698642901E-4</c:v>
                </c:pt>
                <c:pt idx="1723">
                  <c:v>4.0331651712360601E-4</c:v>
                </c:pt>
                <c:pt idx="1724">
                  <c:v>4.4446596708191803E-4</c:v>
                </c:pt>
                <c:pt idx="1725">
                  <c:v>4.1248046258482099E-4</c:v>
                </c:pt>
                <c:pt idx="1726">
                  <c:v>4.3255340578734499E-4</c:v>
                </c:pt>
                <c:pt idx="1727">
                  <c:v>4.6723193049820401E-4</c:v>
                </c:pt>
                <c:pt idx="1728">
                  <c:v>4.1893420467418899E-4</c:v>
                </c:pt>
                <c:pt idx="1729">
                  <c:v>4.4212505311651799E-4</c:v>
                </c:pt>
                <c:pt idx="1730">
                  <c:v>4.4829907572248198E-4</c:v>
                </c:pt>
                <c:pt idx="1731">
                  <c:v>4.4395526340231298E-4</c:v>
                </c:pt>
                <c:pt idx="1732">
                  <c:v>4.7459900308386501E-4</c:v>
                </c:pt>
                <c:pt idx="1733">
                  <c:v>4.6775029533207299E-4</c:v>
                </c:pt>
                <c:pt idx="1734">
                  <c:v>4.2780434594091301E-4</c:v>
                </c:pt>
                <c:pt idx="1735">
                  <c:v>4.50753077760829E-4</c:v>
                </c:pt>
                <c:pt idx="1736">
                  <c:v>4.5091758695494201E-4</c:v>
                </c:pt>
                <c:pt idx="1737">
                  <c:v>4.4989264176572099E-4</c:v>
                </c:pt>
                <c:pt idx="1738">
                  <c:v>4.4207667639706001E-4</c:v>
                </c:pt>
                <c:pt idx="1739">
                  <c:v>4.6372829554228601E-4</c:v>
                </c:pt>
                <c:pt idx="1740">
                  <c:v>4.2685796474024298E-4</c:v>
                </c:pt>
                <c:pt idx="1741">
                  <c:v>4.9274145640309196E-4</c:v>
                </c:pt>
                <c:pt idx="1742">
                  <c:v>4.2987769735526501E-4</c:v>
                </c:pt>
                <c:pt idx="1743">
                  <c:v>4.4278738378534702E-4</c:v>
                </c:pt>
                <c:pt idx="1744">
                  <c:v>4.3181625490575001E-4</c:v>
                </c:pt>
                <c:pt idx="1745">
                  <c:v>4.1992190501412101E-4</c:v>
                </c:pt>
                <c:pt idx="1746">
                  <c:v>4.4245626844460702E-4</c:v>
                </c:pt>
                <c:pt idx="1747">
                  <c:v>4.4122235237830499E-4</c:v>
                </c:pt>
                <c:pt idx="1748">
                  <c:v>4.3311200609469298E-4</c:v>
                </c:pt>
                <c:pt idx="1749">
                  <c:v>4.4998426132970902E-4</c:v>
                </c:pt>
                <c:pt idx="1750">
                  <c:v>4.5672938393531801E-4</c:v>
                </c:pt>
                <c:pt idx="1751">
                  <c:v>4.3501201258740798E-4</c:v>
                </c:pt>
                <c:pt idx="1752">
                  <c:v>4.5386838990044902E-4</c:v>
                </c:pt>
                <c:pt idx="1753">
                  <c:v>4.4572370688104299E-4</c:v>
                </c:pt>
                <c:pt idx="1754">
                  <c:v>4.3863055239942402E-4</c:v>
                </c:pt>
                <c:pt idx="1755">
                  <c:v>4.3987439490462499E-4</c:v>
                </c:pt>
                <c:pt idx="1756">
                  <c:v>4.4011522887327302E-4</c:v>
                </c:pt>
                <c:pt idx="1757">
                  <c:v>4.58944517724485E-4</c:v>
                </c:pt>
                <c:pt idx="1758">
                  <c:v>4.5106703274912501E-4</c:v>
                </c:pt>
                <c:pt idx="1759">
                  <c:v>4.48057591359241E-4</c:v>
                </c:pt>
                <c:pt idx="1760">
                  <c:v>4.2930948192245702E-4</c:v>
                </c:pt>
                <c:pt idx="1761">
                  <c:v>4.3170302335255499E-4</c:v>
                </c:pt>
                <c:pt idx="1762">
                  <c:v>4.5711586486095002E-4</c:v>
                </c:pt>
                <c:pt idx="1763">
                  <c:v>4.3063690046172198E-4</c:v>
                </c:pt>
                <c:pt idx="1764">
                  <c:v>4.5338001205465803E-4</c:v>
                </c:pt>
                <c:pt idx="1765">
                  <c:v>4.9581820190411905E-4</c:v>
                </c:pt>
                <c:pt idx="1766">
                  <c:v>4.5752431522810399E-4</c:v>
                </c:pt>
                <c:pt idx="1767">
                  <c:v>4.5577220019986999E-4</c:v>
                </c:pt>
                <c:pt idx="1768">
                  <c:v>4.7361742239907298E-4</c:v>
                </c:pt>
                <c:pt idx="1769">
                  <c:v>4.64442448516836E-4</c:v>
                </c:pt>
                <c:pt idx="1770">
                  <c:v>4.6103135711818001E-4</c:v>
                </c:pt>
                <c:pt idx="1771">
                  <c:v>4.1970081336501798E-4</c:v>
                </c:pt>
                <c:pt idx="1772">
                  <c:v>4.5105396833392903E-4</c:v>
                </c:pt>
                <c:pt idx="1773">
                  <c:v>4.5127400139563799E-4</c:v>
                </c:pt>
                <c:pt idx="1774">
                  <c:v>4.5564971122447702E-4</c:v>
                </c:pt>
                <c:pt idx="1775">
                  <c:v>4.7734432665824699E-4</c:v>
                </c:pt>
                <c:pt idx="1776">
                  <c:v>4.8156077935716801E-4</c:v>
                </c:pt>
                <c:pt idx="1777">
                  <c:v>4.6320927397733302E-4</c:v>
                </c:pt>
                <c:pt idx="1778">
                  <c:v>4.8371253266626002E-4</c:v>
                </c:pt>
                <c:pt idx="1779">
                  <c:v>4.60994273001535E-4</c:v>
                </c:pt>
                <c:pt idx="1780">
                  <c:v>4.6273681200505098E-4</c:v>
                </c:pt>
                <c:pt idx="1781">
                  <c:v>4.8870606834248997E-4</c:v>
                </c:pt>
                <c:pt idx="1782">
                  <c:v>4.5898794749169101E-4</c:v>
                </c:pt>
                <c:pt idx="1783">
                  <c:v>4.2778598596418901E-4</c:v>
                </c:pt>
                <c:pt idx="1784">
                  <c:v>4.6509815951703098E-4</c:v>
                </c:pt>
                <c:pt idx="1785">
                  <c:v>4.2711418594077198E-4</c:v>
                </c:pt>
                <c:pt idx="1786">
                  <c:v>4.5749723455402297E-4</c:v>
                </c:pt>
                <c:pt idx="1787">
                  <c:v>4.7764601346204E-4</c:v>
                </c:pt>
                <c:pt idx="1788">
                  <c:v>4.4538831836871899E-4</c:v>
                </c:pt>
                <c:pt idx="1789">
                  <c:v>4.2640859668586199E-4</c:v>
                </c:pt>
                <c:pt idx="1790">
                  <c:v>4.90554317524303E-4</c:v>
                </c:pt>
                <c:pt idx="1791">
                  <c:v>4.3914508045919399E-4</c:v>
                </c:pt>
                <c:pt idx="1792">
                  <c:v>4.37695025315176E-4</c:v>
                </c:pt>
                <c:pt idx="1793">
                  <c:v>4.5537657567067802E-4</c:v>
                </c:pt>
                <c:pt idx="1794">
                  <c:v>4.4685106008126999E-4</c:v>
                </c:pt>
                <c:pt idx="1795">
                  <c:v>4.5656871123936902E-4</c:v>
                </c:pt>
                <c:pt idx="1796">
                  <c:v>4.6896866780984703E-4</c:v>
                </c:pt>
                <c:pt idx="1797">
                  <c:v>4.4974171208101799E-4</c:v>
                </c:pt>
                <c:pt idx="1798">
                  <c:v>4.7690253591332302E-4</c:v>
                </c:pt>
                <c:pt idx="1799">
                  <c:v>4.73582029618757E-4</c:v>
                </c:pt>
                <c:pt idx="1800">
                  <c:v>4.8540545405397297E-4</c:v>
                </c:pt>
                <c:pt idx="1801">
                  <c:v>4.5087989439939299E-4</c:v>
                </c:pt>
                <c:pt idx="1802">
                  <c:v>5.03770879990926E-4</c:v>
                </c:pt>
                <c:pt idx="1803">
                  <c:v>4.6537631155219001E-4</c:v>
                </c:pt>
                <c:pt idx="1804">
                  <c:v>4.72041560709644E-4</c:v>
                </c:pt>
                <c:pt idx="1805">
                  <c:v>4.4496244558264503E-4</c:v>
                </c:pt>
                <c:pt idx="1806">
                  <c:v>4.4810895513994198E-4</c:v>
                </c:pt>
                <c:pt idx="1807">
                  <c:v>4.8174123055240702E-4</c:v>
                </c:pt>
                <c:pt idx="1808">
                  <c:v>4.7960259722084101E-4</c:v>
                </c:pt>
                <c:pt idx="1809">
                  <c:v>4.6476674609591999E-4</c:v>
                </c:pt>
                <c:pt idx="1810">
                  <c:v>5.1100833048518595E-4</c:v>
                </c:pt>
                <c:pt idx="1811">
                  <c:v>4.6230348014120599E-4</c:v>
                </c:pt>
                <c:pt idx="1812">
                  <c:v>4.71082191302117E-4</c:v>
                </c:pt>
                <c:pt idx="1813">
                  <c:v>4.4309796531889702E-4</c:v>
                </c:pt>
                <c:pt idx="1814">
                  <c:v>4.5008970670314802E-4</c:v>
                </c:pt>
                <c:pt idx="1815">
                  <c:v>4.8796734629279599E-4</c:v>
                </c:pt>
                <c:pt idx="1816">
                  <c:v>4.7585118236118698E-4</c:v>
                </c:pt>
                <c:pt idx="1817">
                  <c:v>4.71457365002075E-4</c:v>
                </c:pt>
                <c:pt idx="1818">
                  <c:v>4.6218357660573599E-4</c:v>
                </c:pt>
                <c:pt idx="1819">
                  <c:v>4.5066196383954598E-4</c:v>
                </c:pt>
                <c:pt idx="1820">
                  <c:v>4.8041653411398498E-4</c:v>
                </c:pt>
                <c:pt idx="1821">
                  <c:v>4.5791938557203198E-4</c:v>
                </c:pt>
                <c:pt idx="1822">
                  <c:v>4.5070636744013701E-4</c:v>
                </c:pt>
                <c:pt idx="1823">
                  <c:v>4.53197208740283E-4</c:v>
                </c:pt>
                <c:pt idx="1824">
                  <c:v>4.4972804800581898E-4</c:v>
                </c:pt>
                <c:pt idx="1825">
                  <c:v>4.61731796281352E-4</c:v>
                </c:pt>
                <c:pt idx="1826">
                  <c:v>4.7297168453812701E-4</c:v>
                </c:pt>
                <c:pt idx="1827">
                  <c:v>5.0391519321978605E-4</c:v>
                </c:pt>
                <c:pt idx="1828">
                  <c:v>4.5363575018989602E-4</c:v>
                </c:pt>
                <c:pt idx="1829">
                  <c:v>5.3036486196852398E-4</c:v>
                </c:pt>
                <c:pt idx="1830">
                  <c:v>4.6435257271957903E-4</c:v>
                </c:pt>
                <c:pt idx="1831">
                  <c:v>4.9939984741283899E-4</c:v>
                </c:pt>
                <c:pt idx="1832">
                  <c:v>4.5953552545038699E-4</c:v>
                </c:pt>
                <c:pt idx="1833">
                  <c:v>4.7492054822671997E-4</c:v>
                </c:pt>
                <c:pt idx="1834">
                  <c:v>5.0761384432693299E-4</c:v>
                </c:pt>
                <c:pt idx="1835">
                  <c:v>4.72585437006331E-4</c:v>
                </c:pt>
                <c:pt idx="1836">
                  <c:v>4.6465223028804002E-4</c:v>
                </c:pt>
                <c:pt idx="1837">
                  <c:v>4.55301076508239E-4</c:v>
                </c:pt>
                <c:pt idx="1838">
                  <c:v>4.5141077315364502E-4</c:v>
                </c:pt>
                <c:pt idx="1839">
                  <c:v>4.37750178774727E-4</c:v>
                </c:pt>
                <c:pt idx="1840">
                  <c:v>4.9446196830633103E-4</c:v>
                </c:pt>
                <c:pt idx="1841">
                  <c:v>4.9266841727805904E-4</c:v>
                </c:pt>
                <c:pt idx="1842">
                  <c:v>4.44046105158428E-4</c:v>
                </c:pt>
                <c:pt idx="1843">
                  <c:v>4.9183766847394499E-4</c:v>
                </c:pt>
                <c:pt idx="1844">
                  <c:v>4.83362883997212E-4</c:v>
                </c:pt>
                <c:pt idx="1845">
                  <c:v>5.3255876012733904E-4</c:v>
                </c:pt>
                <c:pt idx="1846">
                  <c:v>5.2331229919929702E-4</c:v>
                </c:pt>
                <c:pt idx="1847">
                  <c:v>4.7963818896171699E-4</c:v>
                </c:pt>
                <c:pt idx="1848">
                  <c:v>4.7899282501163499E-4</c:v>
                </c:pt>
                <c:pt idx="1849">
                  <c:v>4.9696383704211098E-4</c:v>
                </c:pt>
                <c:pt idx="1850">
                  <c:v>5.2228816035564097E-4</c:v>
                </c:pt>
                <c:pt idx="1851">
                  <c:v>4.4935793920807698E-4</c:v>
                </c:pt>
                <c:pt idx="1852">
                  <c:v>4.5779631111564101E-4</c:v>
                </c:pt>
                <c:pt idx="1853">
                  <c:v>4.6981474716572402E-4</c:v>
                </c:pt>
                <c:pt idx="1854">
                  <c:v>4.3286238337623202E-4</c:v>
                </c:pt>
                <c:pt idx="1855">
                  <c:v>4.8380111724098001E-4</c:v>
                </c:pt>
                <c:pt idx="1856">
                  <c:v>4.66927020155932E-4</c:v>
                </c:pt>
                <c:pt idx="1857">
                  <c:v>4.6264580361474899E-4</c:v>
                </c:pt>
                <c:pt idx="1858">
                  <c:v>5.20389146150492E-4</c:v>
                </c:pt>
                <c:pt idx="1859">
                  <c:v>4.7605098044947302E-4</c:v>
                </c:pt>
                <c:pt idx="1860">
                  <c:v>4.8245082642591603E-4</c:v>
                </c:pt>
                <c:pt idx="1861">
                  <c:v>4.5757066744323401E-4</c:v>
                </c:pt>
                <c:pt idx="1862">
                  <c:v>4.62135809527881E-4</c:v>
                </c:pt>
                <c:pt idx="1863">
                  <c:v>4.33899283760817E-4</c:v>
                </c:pt>
                <c:pt idx="1864">
                  <c:v>4.8059272205253903E-4</c:v>
                </c:pt>
                <c:pt idx="1865">
                  <c:v>4.4985605538169299E-4</c:v>
                </c:pt>
                <c:pt idx="1866">
                  <c:v>4.9649437015564398E-4</c:v>
                </c:pt>
                <c:pt idx="1867">
                  <c:v>4.7660136422530101E-4</c:v>
                </c:pt>
                <c:pt idx="1868">
                  <c:v>4.7077638179149502E-4</c:v>
                </c:pt>
                <c:pt idx="1869">
                  <c:v>4.9216944718975895E-4</c:v>
                </c:pt>
                <c:pt idx="1870">
                  <c:v>5.1688857191856195E-4</c:v>
                </c:pt>
                <c:pt idx="1871">
                  <c:v>4.4503048251606499E-4</c:v>
                </c:pt>
                <c:pt idx="1872">
                  <c:v>5.0699967152678801E-4</c:v>
                </c:pt>
                <c:pt idx="1873">
                  <c:v>4.5176425923236301E-4</c:v>
                </c:pt>
                <c:pt idx="1874">
                  <c:v>4.6684148884539403E-4</c:v>
                </c:pt>
                <c:pt idx="1875">
                  <c:v>4.41649232103001E-4</c:v>
                </c:pt>
                <c:pt idx="1876">
                  <c:v>4.7647088274317901E-4</c:v>
                </c:pt>
                <c:pt idx="1877">
                  <c:v>4.6572317631897301E-4</c:v>
                </c:pt>
                <c:pt idx="1878">
                  <c:v>4.4626366099348197E-4</c:v>
                </c:pt>
                <c:pt idx="1879">
                  <c:v>4.7604320695878599E-4</c:v>
                </c:pt>
                <c:pt idx="1880">
                  <c:v>5.0992393665752803E-4</c:v>
                </c:pt>
                <c:pt idx="1881">
                  <c:v>4.7428283341765701E-4</c:v>
                </c:pt>
                <c:pt idx="1882">
                  <c:v>4.5135194829286601E-4</c:v>
                </c:pt>
                <c:pt idx="1883">
                  <c:v>4.9342155769196495E-4</c:v>
                </c:pt>
                <c:pt idx="1884">
                  <c:v>4.6506383105769102E-4</c:v>
                </c:pt>
                <c:pt idx="1885">
                  <c:v>4.9339988242472698E-4</c:v>
                </c:pt>
                <c:pt idx="1886">
                  <c:v>4.8212768703463199E-4</c:v>
                </c:pt>
                <c:pt idx="1887">
                  <c:v>4.5369349413648203E-4</c:v>
                </c:pt>
                <c:pt idx="1888">
                  <c:v>4.7675940443787099E-4</c:v>
                </c:pt>
                <c:pt idx="1889">
                  <c:v>4.9624191542189196E-4</c:v>
                </c:pt>
                <c:pt idx="1890">
                  <c:v>4.65880007771613E-4</c:v>
                </c:pt>
                <c:pt idx="1891">
                  <c:v>4.6138725912442499E-4</c:v>
                </c:pt>
                <c:pt idx="1892">
                  <c:v>4.6793574907692798E-4</c:v>
                </c:pt>
                <c:pt idx="1893">
                  <c:v>4.57087975321075E-4</c:v>
                </c:pt>
                <c:pt idx="1894">
                  <c:v>5.1733354241725903E-4</c:v>
                </c:pt>
                <c:pt idx="1895">
                  <c:v>4.8801293347077498E-4</c:v>
                </c:pt>
                <c:pt idx="1896">
                  <c:v>4.9722630840057095E-4</c:v>
                </c:pt>
                <c:pt idx="1897">
                  <c:v>5.0963974528922204E-4</c:v>
                </c:pt>
                <c:pt idx="1898">
                  <c:v>4.5618100186740299E-4</c:v>
                </c:pt>
                <c:pt idx="1899">
                  <c:v>5.11038465349878E-4</c:v>
                </c:pt>
                <c:pt idx="1900">
                  <c:v>4.9348516080103004E-4</c:v>
                </c:pt>
                <c:pt idx="1901">
                  <c:v>4.5656873700848102E-4</c:v>
                </c:pt>
                <c:pt idx="1902">
                  <c:v>5.1226370081525999E-4</c:v>
                </c:pt>
                <c:pt idx="1903">
                  <c:v>4.7665249107746303E-4</c:v>
                </c:pt>
                <c:pt idx="1904">
                  <c:v>4.5433731534775E-4</c:v>
                </c:pt>
                <c:pt idx="1905">
                  <c:v>4.7263969805595702E-4</c:v>
                </c:pt>
                <c:pt idx="1906">
                  <c:v>5.3019508472452396E-4</c:v>
                </c:pt>
                <c:pt idx="1907">
                  <c:v>5.1118621101524299E-4</c:v>
                </c:pt>
                <c:pt idx="1908">
                  <c:v>4.8120033113598201E-4</c:v>
                </c:pt>
                <c:pt idx="1909">
                  <c:v>5.0121550854975196E-4</c:v>
                </c:pt>
                <c:pt idx="1910">
                  <c:v>4.9561747386947302E-4</c:v>
                </c:pt>
                <c:pt idx="1911">
                  <c:v>4.6049961812417902E-4</c:v>
                </c:pt>
                <c:pt idx="1912">
                  <c:v>5.1701342154096997E-4</c:v>
                </c:pt>
                <c:pt idx="1913">
                  <c:v>5.1461968175786101E-4</c:v>
                </c:pt>
                <c:pt idx="1914">
                  <c:v>4.7284229151992301E-4</c:v>
                </c:pt>
                <c:pt idx="1915">
                  <c:v>5.1669827702599904E-4</c:v>
                </c:pt>
                <c:pt idx="1916">
                  <c:v>4.9681719979771601E-4</c:v>
                </c:pt>
                <c:pt idx="1917">
                  <c:v>5.5528759262584695E-4</c:v>
                </c:pt>
                <c:pt idx="1918">
                  <c:v>4.8899526488152903E-4</c:v>
                </c:pt>
                <c:pt idx="1919">
                  <c:v>4.8721233554026999E-4</c:v>
                </c:pt>
                <c:pt idx="1920">
                  <c:v>4.6905997269735601E-4</c:v>
                </c:pt>
                <c:pt idx="1921">
                  <c:v>4.9014661554412197E-4</c:v>
                </c:pt>
                <c:pt idx="1922">
                  <c:v>4.5778634509218401E-4</c:v>
                </c:pt>
                <c:pt idx="1923">
                  <c:v>4.9247667569208805E-4</c:v>
                </c:pt>
                <c:pt idx="1924">
                  <c:v>5.10211464895031E-4</c:v>
                </c:pt>
                <c:pt idx="1925">
                  <c:v>5.2864232408677495E-4</c:v>
                </c:pt>
                <c:pt idx="1926">
                  <c:v>4.6176813575132201E-4</c:v>
                </c:pt>
                <c:pt idx="1927">
                  <c:v>4.8423756161607601E-4</c:v>
                </c:pt>
                <c:pt idx="1928">
                  <c:v>4.8826849921407002E-4</c:v>
                </c:pt>
                <c:pt idx="1929">
                  <c:v>5.08333192153431E-4</c:v>
                </c:pt>
                <c:pt idx="1930">
                  <c:v>4.8688275811031601E-4</c:v>
                </c:pt>
                <c:pt idx="1931">
                  <c:v>4.7178873244715198E-4</c:v>
                </c:pt>
                <c:pt idx="1932">
                  <c:v>4.8335935073070001E-4</c:v>
                </c:pt>
                <c:pt idx="1933">
                  <c:v>4.8065830827675597E-4</c:v>
                </c:pt>
                <c:pt idx="1934">
                  <c:v>5.0290001259325502E-4</c:v>
                </c:pt>
                <c:pt idx="1935">
                  <c:v>4.9999238936281705E-4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85C-45A5-AB0E-2AFC830AC175}"/>
            </c:ext>
          </c:extLst>
        </c:ser>
        <c:ser>
          <c:idx val="5"/>
          <c:order val="5"/>
          <c:tx>
            <c:v>up PARALLEL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FF"/>
              </a:solidFill>
              <a:ln w="9525">
                <a:solidFill>
                  <a:srgbClr val="FF00FF"/>
                </a:solidFill>
              </a:ln>
              <a:effectLst/>
            </c:spPr>
          </c:marker>
          <c:xVal>
            <c:numRef>
              <c:f>'[manParal_Aries_Nb3Sn_Nb_Cu(SUBU2)DL_11_02_19.xlsx]data_Loop'!$AF$12:$AF$2000</c:f>
              <c:numCache>
                <c:formatCode>General</c:formatCode>
                <c:ptCount val="1989"/>
                <c:pt idx="0">
                  <c:v>-15000.1015625</c:v>
                </c:pt>
                <c:pt idx="1">
                  <c:v>-14999.8642578125</c:v>
                </c:pt>
                <c:pt idx="2">
                  <c:v>-14994.7119140625</c:v>
                </c:pt>
                <c:pt idx="3">
                  <c:v>-14982.447753906201</c:v>
                </c:pt>
                <c:pt idx="4">
                  <c:v>-14968.083496093799</c:v>
                </c:pt>
                <c:pt idx="5">
                  <c:v>-14953.6875</c:v>
                </c:pt>
                <c:pt idx="6">
                  <c:v>-14938.9033203125</c:v>
                </c:pt>
                <c:pt idx="7">
                  <c:v>-14923.869140625</c:v>
                </c:pt>
                <c:pt idx="8">
                  <c:v>-14908.98046875</c:v>
                </c:pt>
                <c:pt idx="9">
                  <c:v>-14893.450683593799</c:v>
                </c:pt>
                <c:pt idx="10">
                  <c:v>-14877.632324218701</c:v>
                </c:pt>
                <c:pt idx="11">
                  <c:v>-14863.423339843799</c:v>
                </c:pt>
                <c:pt idx="12">
                  <c:v>-14849.113769531299</c:v>
                </c:pt>
                <c:pt idx="13">
                  <c:v>-14833.911621093799</c:v>
                </c:pt>
                <c:pt idx="14">
                  <c:v>-14819.199707031299</c:v>
                </c:pt>
                <c:pt idx="15">
                  <c:v>-14804.588378906201</c:v>
                </c:pt>
                <c:pt idx="16">
                  <c:v>-14789.687988281201</c:v>
                </c:pt>
                <c:pt idx="17">
                  <c:v>-14774.510253906201</c:v>
                </c:pt>
                <c:pt idx="18">
                  <c:v>-14759.5966796875</c:v>
                </c:pt>
                <c:pt idx="19">
                  <c:v>-14744.306152343799</c:v>
                </c:pt>
                <c:pt idx="20">
                  <c:v>-14728.939941406201</c:v>
                </c:pt>
                <c:pt idx="21">
                  <c:v>-14714.5302734375</c:v>
                </c:pt>
                <c:pt idx="22">
                  <c:v>-14699.982421875</c:v>
                </c:pt>
                <c:pt idx="23">
                  <c:v>-14684.402832031299</c:v>
                </c:pt>
                <c:pt idx="24">
                  <c:v>-14669.162109375</c:v>
                </c:pt>
                <c:pt idx="25">
                  <c:v>-14654.688964843799</c:v>
                </c:pt>
                <c:pt idx="26">
                  <c:v>-14639.44921875</c:v>
                </c:pt>
                <c:pt idx="27">
                  <c:v>-14624.1962890625</c:v>
                </c:pt>
                <c:pt idx="28">
                  <c:v>-14609.748046875</c:v>
                </c:pt>
                <c:pt idx="29">
                  <c:v>-14594.595703125</c:v>
                </c:pt>
                <c:pt idx="30">
                  <c:v>-14579.431640625</c:v>
                </c:pt>
                <c:pt idx="31">
                  <c:v>-14565.0966796875</c:v>
                </c:pt>
                <c:pt idx="32">
                  <c:v>-14550.0068359375</c:v>
                </c:pt>
                <c:pt idx="33">
                  <c:v>-14534.704589843799</c:v>
                </c:pt>
                <c:pt idx="34">
                  <c:v>-14520.0556640625</c:v>
                </c:pt>
                <c:pt idx="35">
                  <c:v>-14505.205566406201</c:v>
                </c:pt>
                <c:pt idx="36">
                  <c:v>-14489.8525390625</c:v>
                </c:pt>
                <c:pt idx="37">
                  <c:v>-14475.152832031299</c:v>
                </c:pt>
                <c:pt idx="38">
                  <c:v>-14460.554199218701</c:v>
                </c:pt>
                <c:pt idx="39">
                  <c:v>-14445.4267578125</c:v>
                </c:pt>
                <c:pt idx="40">
                  <c:v>-14430.425292968701</c:v>
                </c:pt>
                <c:pt idx="41">
                  <c:v>-14415.6376953125</c:v>
                </c:pt>
                <c:pt idx="42">
                  <c:v>-14400.787109375</c:v>
                </c:pt>
                <c:pt idx="43">
                  <c:v>-14385.861816406201</c:v>
                </c:pt>
                <c:pt idx="44">
                  <c:v>-14370.835449218701</c:v>
                </c:pt>
                <c:pt idx="45">
                  <c:v>-14355.708984375</c:v>
                </c:pt>
                <c:pt idx="46">
                  <c:v>-14341.0224609375</c:v>
                </c:pt>
                <c:pt idx="47">
                  <c:v>-14326.184082031201</c:v>
                </c:pt>
                <c:pt idx="48">
                  <c:v>-14310.6923828125</c:v>
                </c:pt>
                <c:pt idx="49">
                  <c:v>-14295.816894531299</c:v>
                </c:pt>
                <c:pt idx="50">
                  <c:v>-14281.205566406201</c:v>
                </c:pt>
                <c:pt idx="51">
                  <c:v>-14266.12890625</c:v>
                </c:pt>
                <c:pt idx="52">
                  <c:v>-14250.75</c:v>
                </c:pt>
                <c:pt idx="53">
                  <c:v>-14236.000488281201</c:v>
                </c:pt>
                <c:pt idx="54">
                  <c:v>-14220.7734375</c:v>
                </c:pt>
                <c:pt idx="55">
                  <c:v>-14205.0810546875</c:v>
                </c:pt>
                <c:pt idx="56">
                  <c:v>-14190.695800781299</c:v>
                </c:pt>
                <c:pt idx="57">
                  <c:v>-14176.171875</c:v>
                </c:pt>
                <c:pt idx="58">
                  <c:v>-14161.24609375</c:v>
                </c:pt>
                <c:pt idx="59">
                  <c:v>-14146.496582031201</c:v>
                </c:pt>
                <c:pt idx="60">
                  <c:v>-14131.281738281201</c:v>
                </c:pt>
                <c:pt idx="61">
                  <c:v>-14116.2802734375</c:v>
                </c:pt>
                <c:pt idx="62">
                  <c:v>-14101.757324218701</c:v>
                </c:pt>
                <c:pt idx="63">
                  <c:v>-14086.6181640625</c:v>
                </c:pt>
                <c:pt idx="64">
                  <c:v>-14071.4404296875</c:v>
                </c:pt>
                <c:pt idx="65">
                  <c:v>-14056.312988281201</c:v>
                </c:pt>
                <c:pt idx="66">
                  <c:v>-14041.010253906201</c:v>
                </c:pt>
                <c:pt idx="67">
                  <c:v>-14026.349121093799</c:v>
                </c:pt>
                <c:pt idx="68">
                  <c:v>-14012.203125</c:v>
                </c:pt>
                <c:pt idx="69">
                  <c:v>-13997.2138671875</c:v>
                </c:pt>
                <c:pt idx="70">
                  <c:v>-13981.658691406201</c:v>
                </c:pt>
                <c:pt idx="71">
                  <c:v>-13967.0224609375</c:v>
                </c:pt>
                <c:pt idx="72">
                  <c:v>-13951.908203125</c:v>
                </c:pt>
                <c:pt idx="73">
                  <c:v>-13935.86328125</c:v>
                </c:pt>
                <c:pt idx="74">
                  <c:v>-13921.390136718799</c:v>
                </c:pt>
                <c:pt idx="75">
                  <c:v>-13907.055175781299</c:v>
                </c:pt>
                <c:pt idx="76">
                  <c:v>-13892.029296875</c:v>
                </c:pt>
                <c:pt idx="77">
                  <c:v>-13877.065917968799</c:v>
                </c:pt>
                <c:pt idx="78">
                  <c:v>-13862.202636718799</c:v>
                </c:pt>
                <c:pt idx="79">
                  <c:v>-13847.616699218701</c:v>
                </c:pt>
                <c:pt idx="80">
                  <c:v>-13832.414550781299</c:v>
                </c:pt>
                <c:pt idx="81">
                  <c:v>-13816.822265625</c:v>
                </c:pt>
                <c:pt idx="82">
                  <c:v>-13802.060058593799</c:v>
                </c:pt>
                <c:pt idx="83">
                  <c:v>-13787.461425781299</c:v>
                </c:pt>
                <c:pt idx="84">
                  <c:v>-13772.2333984375</c:v>
                </c:pt>
                <c:pt idx="85">
                  <c:v>-13757.382324218701</c:v>
                </c:pt>
                <c:pt idx="86">
                  <c:v>-13742.368652343701</c:v>
                </c:pt>
                <c:pt idx="87">
                  <c:v>-13726.928222656299</c:v>
                </c:pt>
                <c:pt idx="88">
                  <c:v>-13712.216308593799</c:v>
                </c:pt>
                <c:pt idx="89">
                  <c:v>-13696.98828125</c:v>
                </c:pt>
                <c:pt idx="90">
                  <c:v>-13681.547363281201</c:v>
                </c:pt>
                <c:pt idx="91">
                  <c:v>-13667.388671875</c:v>
                </c:pt>
                <c:pt idx="92">
                  <c:v>-13652.61328125</c:v>
                </c:pt>
                <c:pt idx="93">
                  <c:v>-13637.7880859375</c:v>
                </c:pt>
                <c:pt idx="94">
                  <c:v>-13622.661621093799</c:v>
                </c:pt>
                <c:pt idx="95">
                  <c:v>-13606.855957031201</c:v>
                </c:pt>
                <c:pt idx="96">
                  <c:v>-13592.068847656299</c:v>
                </c:pt>
                <c:pt idx="97">
                  <c:v>-13577.671386718799</c:v>
                </c:pt>
                <c:pt idx="98">
                  <c:v>-13563.172363281201</c:v>
                </c:pt>
                <c:pt idx="99">
                  <c:v>-13548.208984375</c:v>
                </c:pt>
                <c:pt idx="100">
                  <c:v>-13533.1201171875</c:v>
                </c:pt>
                <c:pt idx="101">
                  <c:v>-13518.04296875</c:v>
                </c:pt>
                <c:pt idx="102">
                  <c:v>-13502.350097656299</c:v>
                </c:pt>
                <c:pt idx="103">
                  <c:v>-13487.788574218701</c:v>
                </c:pt>
                <c:pt idx="104">
                  <c:v>-13473.4287109375</c:v>
                </c:pt>
                <c:pt idx="105">
                  <c:v>-13458.503417968799</c:v>
                </c:pt>
                <c:pt idx="106">
                  <c:v>-13443.2001953125</c:v>
                </c:pt>
                <c:pt idx="107">
                  <c:v>-13428.0478515625</c:v>
                </c:pt>
                <c:pt idx="108">
                  <c:v>-13413.67578125</c:v>
                </c:pt>
                <c:pt idx="109">
                  <c:v>-13398.938964843799</c:v>
                </c:pt>
                <c:pt idx="110">
                  <c:v>-13383.899902343701</c:v>
                </c:pt>
                <c:pt idx="111">
                  <c:v>-13368.634277343701</c:v>
                </c:pt>
                <c:pt idx="112">
                  <c:v>-13353.8212890625</c:v>
                </c:pt>
                <c:pt idx="113">
                  <c:v>-13338.895996093799</c:v>
                </c:pt>
                <c:pt idx="114">
                  <c:v>-13323.856933593799</c:v>
                </c:pt>
                <c:pt idx="115">
                  <c:v>-13308.327636718799</c:v>
                </c:pt>
                <c:pt idx="116">
                  <c:v>-13292.798828125</c:v>
                </c:pt>
                <c:pt idx="117">
                  <c:v>-13278.5771484375</c:v>
                </c:pt>
                <c:pt idx="118">
                  <c:v>-13263.840332031201</c:v>
                </c:pt>
                <c:pt idx="119">
                  <c:v>-13248.562011718799</c:v>
                </c:pt>
                <c:pt idx="120">
                  <c:v>-13234.1513671875</c:v>
                </c:pt>
                <c:pt idx="121">
                  <c:v>-13219.401855468701</c:v>
                </c:pt>
                <c:pt idx="122">
                  <c:v>-13203.7724609375</c:v>
                </c:pt>
                <c:pt idx="123">
                  <c:v>-13188.507324218701</c:v>
                </c:pt>
                <c:pt idx="124">
                  <c:v>-13173.618652343701</c:v>
                </c:pt>
                <c:pt idx="125">
                  <c:v>-13159.0703125</c:v>
                </c:pt>
                <c:pt idx="126">
                  <c:v>-13144.5849609375</c:v>
                </c:pt>
                <c:pt idx="127">
                  <c:v>-13129.671386718799</c:v>
                </c:pt>
                <c:pt idx="128">
                  <c:v>-13114.4814453125</c:v>
                </c:pt>
                <c:pt idx="129">
                  <c:v>-13099.366699218701</c:v>
                </c:pt>
                <c:pt idx="130">
                  <c:v>-13084.3525390625</c:v>
                </c:pt>
                <c:pt idx="131">
                  <c:v>-13069.603027343701</c:v>
                </c:pt>
                <c:pt idx="132">
                  <c:v>-13054.42578125</c:v>
                </c:pt>
                <c:pt idx="133">
                  <c:v>-13039.638671875</c:v>
                </c:pt>
                <c:pt idx="134">
                  <c:v>-13025.4169921875</c:v>
                </c:pt>
                <c:pt idx="135">
                  <c:v>-13009.711425781299</c:v>
                </c:pt>
                <c:pt idx="136">
                  <c:v>-12994.1826171875</c:v>
                </c:pt>
                <c:pt idx="137">
                  <c:v>-12979.0556640625</c:v>
                </c:pt>
                <c:pt idx="138">
                  <c:v>-12964.142089843799</c:v>
                </c:pt>
                <c:pt idx="139">
                  <c:v>-12949.908203125</c:v>
                </c:pt>
                <c:pt idx="140">
                  <c:v>-12935.4228515625</c:v>
                </c:pt>
                <c:pt idx="141">
                  <c:v>-12920.283691406201</c:v>
                </c:pt>
                <c:pt idx="142">
                  <c:v>-12905.1943359375</c:v>
                </c:pt>
                <c:pt idx="143">
                  <c:v>-12890.51953125</c:v>
                </c:pt>
                <c:pt idx="144">
                  <c:v>-12875.229003906201</c:v>
                </c:pt>
                <c:pt idx="145">
                  <c:v>-12860.253417968799</c:v>
                </c:pt>
                <c:pt idx="146">
                  <c:v>-12845.6298828125</c:v>
                </c:pt>
                <c:pt idx="147">
                  <c:v>-12830.175292968799</c:v>
                </c:pt>
                <c:pt idx="148">
                  <c:v>-12814.847167968799</c:v>
                </c:pt>
                <c:pt idx="149">
                  <c:v>-12800.235839843799</c:v>
                </c:pt>
                <c:pt idx="150">
                  <c:v>-12785.322265625</c:v>
                </c:pt>
                <c:pt idx="151">
                  <c:v>-12770.4345703125</c:v>
                </c:pt>
                <c:pt idx="152">
                  <c:v>-12755.860839843799</c:v>
                </c:pt>
                <c:pt idx="153">
                  <c:v>-12740.6708984375</c:v>
                </c:pt>
                <c:pt idx="154">
                  <c:v>-12725.606933593799</c:v>
                </c:pt>
                <c:pt idx="155">
                  <c:v>-12710.970214843799</c:v>
                </c:pt>
                <c:pt idx="156">
                  <c:v>-12695.817871093799</c:v>
                </c:pt>
                <c:pt idx="157">
                  <c:v>-12680.766113281201</c:v>
                </c:pt>
                <c:pt idx="158">
                  <c:v>-12666.1298828125</c:v>
                </c:pt>
                <c:pt idx="159">
                  <c:v>-12651.091308593799</c:v>
                </c:pt>
                <c:pt idx="160">
                  <c:v>-12635.964355468701</c:v>
                </c:pt>
                <c:pt idx="161">
                  <c:v>-12621.151855468701</c:v>
                </c:pt>
                <c:pt idx="162">
                  <c:v>-12606.226074218701</c:v>
                </c:pt>
                <c:pt idx="163">
                  <c:v>-12590.570800781299</c:v>
                </c:pt>
                <c:pt idx="164">
                  <c:v>-12575.5947265625</c:v>
                </c:pt>
                <c:pt idx="165">
                  <c:v>-12561.1591796875</c:v>
                </c:pt>
                <c:pt idx="166">
                  <c:v>-12546.359375</c:v>
                </c:pt>
                <c:pt idx="167">
                  <c:v>-12531.5224609375</c:v>
                </c:pt>
                <c:pt idx="168">
                  <c:v>-12516.646972656299</c:v>
                </c:pt>
                <c:pt idx="169">
                  <c:v>-12501.74609375</c:v>
                </c:pt>
                <c:pt idx="170">
                  <c:v>-12486.631347656299</c:v>
                </c:pt>
                <c:pt idx="171">
                  <c:v>-12471.50390625</c:v>
                </c:pt>
                <c:pt idx="172">
                  <c:v>-12456.478027343701</c:v>
                </c:pt>
                <c:pt idx="173">
                  <c:v>-12441.766113281201</c:v>
                </c:pt>
                <c:pt idx="174">
                  <c:v>-12426.802734375</c:v>
                </c:pt>
                <c:pt idx="175">
                  <c:v>-12411.8525390625</c:v>
                </c:pt>
                <c:pt idx="176">
                  <c:v>-12396.888183593799</c:v>
                </c:pt>
                <c:pt idx="177">
                  <c:v>-12381.2451171875</c:v>
                </c:pt>
                <c:pt idx="178">
                  <c:v>-12366.495605468701</c:v>
                </c:pt>
                <c:pt idx="179">
                  <c:v>-12352.03515625</c:v>
                </c:pt>
                <c:pt idx="180">
                  <c:v>-12336.241699218701</c:v>
                </c:pt>
                <c:pt idx="181">
                  <c:v>-12321.126953125</c:v>
                </c:pt>
                <c:pt idx="182">
                  <c:v>-12306.4150390625</c:v>
                </c:pt>
                <c:pt idx="183">
                  <c:v>-12291.288574218701</c:v>
                </c:pt>
                <c:pt idx="184">
                  <c:v>-12276.702636718799</c:v>
                </c:pt>
                <c:pt idx="185">
                  <c:v>-12262.418457031201</c:v>
                </c:pt>
                <c:pt idx="186">
                  <c:v>-12247.1533203125</c:v>
                </c:pt>
                <c:pt idx="187">
                  <c:v>-12232.038574218701</c:v>
                </c:pt>
                <c:pt idx="188">
                  <c:v>-12217.603027343701</c:v>
                </c:pt>
                <c:pt idx="189">
                  <c:v>-12202.2373046875</c:v>
                </c:pt>
                <c:pt idx="190">
                  <c:v>-12187.387207031201</c:v>
                </c:pt>
                <c:pt idx="191">
                  <c:v>-12172.9765625</c:v>
                </c:pt>
                <c:pt idx="192">
                  <c:v>-12157.107421875</c:v>
                </c:pt>
                <c:pt idx="193">
                  <c:v>-12141.439941406201</c:v>
                </c:pt>
                <c:pt idx="194">
                  <c:v>-12127.269042968799</c:v>
                </c:pt>
                <c:pt idx="195">
                  <c:v>-12112.695800781299</c:v>
                </c:pt>
                <c:pt idx="196">
                  <c:v>-12097.279296875</c:v>
                </c:pt>
                <c:pt idx="197">
                  <c:v>-12082.353515625</c:v>
                </c:pt>
                <c:pt idx="198">
                  <c:v>-12066.8740234375</c:v>
                </c:pt>
                <c:pt idx="199">
                  <c:v>-12051.7216796875</c:v>
                </c:pt>
                <c:pt idx="200">
                  <c:v>-12037.83984375</c:v>
                </c:pt>
                <c:pt idx="201">
                  <c:v>-12023.253417968799</c:v>
                </c:pt>
                <c:pt idx="202">
                  <c:v>-12008.076660156201</c:v>
                </c:pt>
                <c:pt idx="203">
                  <c:v>-11992.8994140625</c:v>
                </c:pt>
                <c:pt idx="204">
                  <c:v>-11977.985839843799</c:v>
                </c:pt>
                <c:pt idx="205">
                  <c:v>-11962.5703125</c:v>
                </c:pt>
                <c:pt idx="206">
                  <c:v>-11947.898925781299</c:v>
                </c:pt>
                <c:pt idx="207">
                  <c:v>-11933.415527343701</c:v>
                </c:pt>
                <c:pt idx="208">
                  <c:v>-11918.288574218701</c:v>
                </c:pt>
                <c:pt idx="209">
                  <c:v>-11903.061035156201</c:v>
                </c:pt>
                <c:pt idx="210">
                  <c:v>-11888.298339843799</c:v>
                </c:pt>
                <c:pt idx="211">
                  <c:v>-11873.5361328125</c:v>
                </c:pt>
                <c:pt idx="212">
                  <c:v>-11858.01953125</c:v>
                </c:pt>
                <c:pt idx="213">
                  <c:v>-11843.3203125</c:v>
                </c:pt>
                <c:pt idx="214">
                  <c:v>-11827.388671875</c:v>
                </c:pt>
                <c:pt idx="215">
                  <c:v>-11811.708496093799</c:v>
                </c:pt>
                <c:pt idx="216">
                  <c:v>-11797.826660156201</c:v>
                </c:pt>
                <c:pt idx="217">
                  <c:v>-11783.2021484375</c:v>
                </c:pt>
                <c:pt idx="218">
                  <c:v>-11768.313964843799</c:v>
                </c:pt>
                <c:pt idx="219">
                  <c:v>-11753.564453125</c:v>
                </c:pt>
                <c:pt idx="220">
                  <c:v>-11738.173339843799</c:v>
                </c:pt>
                <c:pt idx="221">
                  <c:v>-11722.3046875</c:v>
                </c:pt>
                <c:pt idx="222">
                  <c:v>-11707.5302734375</c:v>
                </c:pt>
                <c:pt idx="223">
                  <c:v>-11693.119628906201</c:v>
                </c:pt>
                <c:pt idx="224">
                  <c:v>-11677.539550781299</c:v>
                </c:pt>
                <c:pt idx="225">
                  <c:v>-11662.462890625</c:v>
                </c:pt>
                <c:pt idx="226">
                  <c:v>-11648.2412109375</c:v>
                </c:pt>
                <c:pt idx="227">
                  <c:v>-11633.793457031201</c:v>
                </c:pt>
                <c:pt idx="228">
                  <c:v>-11618.893066406201</c:v>
                </c:pt>
                <c:pt idx="229">
                  <c:v>-11603.703613281201</c:v>
                </c:pt>
                <c:pt idx="230">
                  <c:v>-11588.450683593799</c:v>
                </c:pt>
                <c:pt idx="231">
                  <c:v>-11573.285644531299</c:v>
                </c:pt>
                <c:pt idx="232">
                  <c:v>-11558.611816406201</c:v>
                </c:pt>
                <c:pt idx="233">
                  <c:v>-11543.76171875</c:v>
                </c:pt>
                <c:pt idx="234">
                  <c:v>-11528.78515625</c:v>
                </c:pt>
                <c:pt idx="235">
                  <c:v>-11513.74609375</c:v>
                </c:pt>
                <c:pt idx="236">
                  <c:v>-11498.493652343799</c:v>
                </c:pt>
                <c:pt idx="237">
                  <c:v>-11483.7060546875</c:v>
                </c:pt>
                <c:pt idx="238">
                  <c:v>-11468.880859375</c:v>
                </c:pt>
                <c:pt idx="239">
                  <c:v>-11453.376953125</c:v>
                </c:pt>
                <c:pt idx="240">
                  <c:v>-11438.388183593799</c:v>
                </c:pt>
                <c:pt idx="241">
                  <c:v>-11423.021972656201</c:v>
                </c:pt>
                <c:pt idx="242">
                  <c:v>-11407.530761718701</c:v>
                </c:pt>
                <c:pt idx="243">
                  <c:v>-11393.535644531201</c:v>
                </c:pt>
                <c:pt idx="244">
                  <c:v>-11378.509277343799</c:v>
                </c:pt>
                <c:pt idx="245">
                  <c:v>-11362.879394531201</c:v>
                </c:pt>
                <c:pt idx="246">
                  <c:v>-11348.3681640625</c:v>
                </c:pt>
                <c:pt idx="247">
                  <c:v>-11333.354003906201</c:v>
                </c:pt>
                <c:pt idx="248">
                  <c:v>-11317.8876953125</c:v>
                </c:pt>
                <c:pt idx="249">
                  <c:v>-11303.314453125</c:v>
                </c:pt>
                <c:pt idx="250">
                  <c:v>-11288.652832031201</c:v>
                </c:pt>
                <c:pt idx="251">
                  <c:v>-11273.639160156201</c:v>
                </c:pt>
                <c:pt idx="252">
                  <c:v>-11258.650390625</c:v>
                </c:pt>
                <c:pt idx="253">
                  <c:v>-11243.296875</c:v>
                </c:pt>
                <c:pt idx="254">
                  <c:v>-11227.843261718701</c:v>
                </c:pt>
                <c:pt idx="255">
                  <c:v>-11213.1435546875</c:v>
                </c:pt>
                <c:pt idx="256">
                  <c:v>-11198.041503906201</c:v>
                </c:pt>
                <c:pt idx="257">
                  <c:v>-11182.524902343799</c:v>
                </c:pt>
                <c:pt idx="258">
                  <c:v>-11168.114746093799</c:v>
                </c:pt>
                <c:pt idx="259">
                  <c:v>-11153.528808593799</c:v>
                </c:pt>
                <c:pt idx="260">
                  <c:v>-11138.0625</c:v>
                </c:pt>
                <c:pt idx="261">
                  <c:v>-11123.488769531201</c:v>
                </c:pt>
                <c:pt idx="262">
                  <c:v>-11109.166503906201</c:v>
                </c:pt>
                <c:pt idx="263">
                  <c:v>-11093.7001953125</c:v>
                </c:pt>
                <c:pt idx="264">
                  <c:v>-11078.623535156201</c:v>
                </c:pt>
                <c:pt idx="265">
                  <c:v>-11064.0244140625</c:v>
                </c:pt>
                <c:pt idx="266">
                  <c:v>-11048.545410156201</c:v>
                </c:pt>
                <c:pt idx="267">
                  <c:v>-11033.305175781299</c:v>
                </c:pt>
                <c:pt idx="268">
                  <c:v>-11018.856933593799</c:v>
                </c:pt>
                <c:pt idx="269">
                  <c:v>-11003.7177734375</c:v>
                </c:pt>
                <c:pt idx="270">
                  <c:v>-10988.490722656201</c:v>
                </c:pt>
                <c:pt idx="271">
                  <c:v>-10973.3759765625</c:v>
                </c:pt>
                <c:pt idx="272">
                  <c:v>-10958.2109375</c:v>
                </c:pt>
                <c:pt idx="273">
                  <c:v>-10943.448730468799</c:v>
                </c:pt>
                <c:pt idx="274">
                  <c:v>-10929.0888671875</c:v>
                </c:pt>
                <c:pt idx="275">
                  <c:v>-10913.937011718701</c:v>
                </c:pt>
                <c:pt idx="276">
                  <c:v>-10897.791503906201</c:v>
                </c:pt>
                <c:pt idx="277">
                  <c:v>-10883.229980468799</c:v>
                </c:pt>
                <c:pt idx="278">
                  <c:v>-10868.832519531201</c:v>
                </c:pt>
                <c:pt idx="279">
                  <c:v>-10853.37890625</c:v>
                </c:pt>
                <c:pt idx="280">
                  <c:v>-10838.880371093799</c:v>
                </c:pt>
                <c:pt idx="281">
                  <c:v>-10824.671386718701</c:v>
                </c:pt>
                <c:pt idx="282">
                  <c:v>-10809.494140625</c:v>
                </c:pt>
                <c:pt idx="283">
                  <c:v>-10793.8515625</c:v>
                </c:pt>
                <c:pt idx="284">
                  <c:v>-10778.548828125</c:v>
                </c:pt>
                <c:pt idx="285">
                  <c:v>-10763.2333984375</c:v>
                </c:pt>
                <c:pt idx="286">
                  <c:v>-10748.6845703125</c:v>
                </c:pt>
                <c:pt idx="287">
                  <c:v>-10734.525878906201</c:v>
                </c:pt>
                <c:pt idx="288">
                  <c:v>-10719.462402343799</c:v>
                </c:pt>
                <c:pt idx="289">
                  <c:v>-10704.423339843799</c:v>
                </c:pt>
                <c:pt idx="290">
                  <c:v>-10689.509765625</c:v>
                </c:pt>
                <c:pt idx="291">
                  <c:v>-10674.5712890625</c:v>
                </c:pt>
                <c:pt idx="292">
                  <c:v>-10659.569824218701</c:v>
                </c:pt>
                <c:pt idx="293">
                  <c:v>-10644.4052734375</c:v>
                </c:pt>
                <c:pt idx="294">
                  <c:v>-10629.203125</c:v>
                </c:pt>
                <c:pt idx="295">
                  <c:v>-10614.4912109375</c:v>
                </c:pt>
                <c:pt idx="296">
                  <c:v>-10599.540527343799</c:v>
                </c:pt>
                <c:pt idx="297">
                  <c:v>-10584.011230468799</c:v>
                </c:pt>
                <c:pt idx="298">
                  <c:v>-10569.135253906201</c:v>
                </c:pt>
                <c:pt idx="299">
                  <c:v>-10554.322265625</c:v>
                </c:pt>
                <c:pt idx="300">
                  <c:v>-10538.8935546875</c:v>
                </c:pt>
                <c:pt idx="301">
                  <c:v>-10524.005859375</c:v>
                </c:pt>
                <c:pt idx="302">
                  <c:v>-10508.5771484375</c:v>
                </c:pt>
                <c:pt idx="303">
                  <c:v>-10492.2431640625</c:v>
                </c:pt>
                <c:pt idx="304">
                  <c:v>-10477.405761718701</c:v>
                </c:pt>
                <c:pt idx="305">
                  <c:v>-10463.92578125</c:v>
                </c:pt>
                <c:pt idx="306">
                  <c:v>-10449.238769531201</c:v>
                </c:pt>
                <c:pt idx="307">
                  <c:v>-10434.25</c:v>
                </c:pt>
                <c:pt idx="308">
                  <c:v>-10419.814453125</c:v>
                </c:pt>
                <c:pt idx="309">
                  <c:v>-10404.486328125</c:v>
                </c:pt>
                <c:pt idx="310">
                  <c:v>-10389.334472656201</c:v>
                </c:pt>
                <c:pt idx="311">
                  <c:v>-10374.622558593799</c:v>
                </c:pt>
                <c:pt idx="312">
                  <c:v>-10359.8857421875</c:v>
                </c:pt>
                <c:pt idx="313">
                  <c:v>-10344.5703125</c:v>
                </c:pt>
                <c:pt idx="314">
                  <c:v>-10329.505859375</c:v>
                </c:pt>
                <c:pt idx="315">
                  <c:v>-10314.4794921875</c:v>
                </c:pt>
                <c:pt idx="316">
                  <c:v>-10299.013183593799</c:v>
                </c:pt>
                <c:pt idx="317">
                  <c:v>-10284.389160156201</c:v>
                </c:pt>
                <c:pt idx="318">
                  <c:v>-10269.878417968799</c:v>
                </c:pt>
                <c:pt idx="319">
                  <c:v>-10254.5</c:v>
                </c:pt>
                <c:pt idx="320">
                  <c:v>-10239.4482421875</c:v>
                </c:pt>
                <c:pt idx="321">
                  <c:v>-10224.358886718701</c:v>
                </c:pt>
                <c:pt idx="322">
                  <c:v>-10208.7919921875</c:v>
                </c:pt>
                <c:pt idx="323">
                  <c:v>-10194.344238281299</c:v>
                </c:pt>
                <c:pt idx="324">
                  <c:v>-10179.9970703125</c:v>
                </c:pt>
                <c:pt idx="325">
                  <c:v>-10164.933105468799</c:v>
                </c:pt>
                <c:pt idx="326">
                  <c:v>-10149.8310546875</c:v>
                </c:pt>
                <c:pt idx="327">
                  <c:v>-10134.854980468799</c:v>
                </c:pt>
                <c:pt idx="328">
                  <c:v>-10119.526855468799</c:v>
                </c:pt>
                <c:pt idx="329">
                  <c:v>-10104.3369140625</c:v>
                </c:pt>
                <c:pt idx="330">
                  <c:v>-10089.675292968799</c:v>
                </c:pt>
                <c:pt idx="331">
                  <c:v>-10074.41015625</c:v>
                </c:pt>
                <c:pt idx="332">
                  <c:v>-10059.4716796875</c:v>
                </c:pt>
                <c:pt idx="333">
                  <c:v>-10044.872558593799</c:v>
                </c:pt>
                <c:pt idx="334">
                  <c:v>-10029.016113281299</c:v>
                </c:pt>
                <c:pt idx="335">
                  <c:v>-10013.763671875</c:v>
                </c:pt>
                <c:pt idx="336">
                  <c:v>-9999.70556640625</c:v>
                </c:pt>
                <c:pt idx="337">
                  <c:v>-9984.84228515625</c:v>
                </c:pt>
                <c:pt idx="338">
                  <c:v>-9969.56494140625</c:v>
                </c:pt>
                <c:pt idx="339">
                  <c:v>-9954.66455078125</c:v>
                </c:pt>
                <c:pt idx="340">
                  <c:v>-9939.134765625</c:v>
                </c:pt>
                <c:pt idx="341">
                  <c:v>-9923.86962890625</c:v>
                </c:pt>
                <c:pt idx="342">
                  <c:v>-9909.7236328125</c:v>
                </c:pt>
                <c:pt idx="343">
                  <c:v>-9894.9111328125</c:v>
                </c:pt>
                <c:pt idx="344">
                  <c:v>-9879.93505859375</c:v>
                </c:pt>
                <c:pt idx="345">
                  <c:v>-9865.10986328125</c:v>
                </c:pt>
                <c:pt idx="346">
                  <c:v>-9849.630859375</c:v>
                </c:pt>
                <c:pt idx="347">
                  <c:v>-9834.6298828125</c:v>
                </c:pt>
                <c:pt idx="348">
                  <c:v>-9819.8046875</c:v>
                </c:pt>
                <c:pt idx="349">
                  <c:v>-9804.89111328125</c:v>
                </c:pt>
                <c:pt idx="350">
                  <c:v>-9789.85205078125</c:v>
                </c:pt>
                <c:pt idx="351">
                  <c:v>-9774.7626953125</c:v>
                </c:pt>
                <c:pt idx="352">
                  <c:v>-9760.0888671875</c:v>
                </c:pt>
                <c:pt idx="353">
                  <c:v>-9745.06298828125</c:v>
                </c:pt>
                <c:pt idx="354">
                  <c:v>-9729.7724609375</c:v>
                </c:pt>
                <c:pt idx="355">
                  <c:v>-9714.9091796875</c:v>
                </c:pt>
                <c:pt idx="356">
                  <c:v>-9699.98291015625</c:v>
                </c:pt>
                <c:pt idx="357">
                  <c:v>-9684.2021484375</c:v>
                </c:pt>
                <c:pt idx="358">
                  <c:v>-9669.05029296875</c:v>
                </c:pt>
                <c:pt idx="359">
                  <c:v>-9654.8916015625</c:v>
                </c:pt>
                <c:pt idx="360">
                  <c:v>-9640.1923828125</c:v>
                </c:pt>
                <c:pt idx="361">
                  <c:v>-9624.8515625</c:v>
                </c:pt>
                <c:pt idx="362">
                  <c:v>-9609.87548828125</c:v>
                </c:pt>
                <c:pt idx="363">
                  <c:v>-9595.16357421875</c:v>
                </c:pt>
                <c:pt idx="364">
                  <c:v>-9579.78515625</c:v>
                </c:pt>
                <c:pt idx="365">
                  <c:v>-9564.369140625</c:v>
                </c:pt>
                <c:pt idx="366">
                  <c:v>-9549.732421875</c:v>
                </c:pt>
                <c:pt idx="367">
                  <c:v>-9535.14599609375</c:v>
                </c:pt>
                <c:pt idx="368">
                  <c:v>-9520.2705078125</c:v>
                </c:pt>
                <c:pt idx="369">
                  <c:v>-9505.33203125</c:v>
                </c:pt>
                <c:pt idx="370">
                  <c:v>-9489.97900390625</c:v>
                </c:pt>
                <c:pt idx="371">
                  <c:v>-9474.63818359375</c:v>
                </c:pt>
                <c:pt idx="372">
                  <c:v>-9459.92626953125</c:v>
                </c:pt>
                <c:pt idx="373">
                  <c:v>-9445.390625</c:v>
                </c:pt>
                <c:pt idx="374">
                  <c:v>-9430.51513671875</c:v>
                </c:pt>
                <c:pt idx="375">
                  <c:v>-9415.30029296875</c:v>
                </c:pt>
                <c:pt idx="376">
                  <c:v>-9399.74560546875</c:v>
                </c:pt>
                <c:pt idx="377">
                  <c:v>-9383.73828125</c:v>
                </c:pt>
                <c:pt idx="378">
                  <c:v>-9369.240234375</c:v>
                </c:pt>
                <c:pt idx="379">
                  <c:v>-9355.232421875</c:v>
                </c:pt>
                <c:pt idx="380">
                  <c:v>-9340.13037109375</c:v>
                </c:pt>
                <c:pt idx="381">
                  <c:v>-9325.51904296875</c:v>
                </c:pt>
                <c:pt idx="382">
                  <c:v>-9310.857421875</c:v>
                </c:pt>
                <c:pt idx="383">
                  <c:v>-9295.0888671875</c:v>
                </c:pt>
                <c:pt idx="384">
                  <c:v>-9279.72314453125</c:v>
                </c:pt>
                <c:pt idx="385">
                  <c:v>-9265.13720703125</c:v>
                </c:pt>
                <c:pt idx="386">
                  <c:v>-9250.55078125</c:v>
                </c:pt>
                <c:pt idx="387">
                  <c:v>-9235.53662109375</c:v>
                </c:pt>
                <c:pt idx="388">
                  <c:v>-9220.19580078125</c:v>
                </c:pt>
                <c:pt idx="389">
                  <c:v>-9205.20751953125</c:v>
                </c:pt>
                <c:pt idx="390">
                  <c:v>-9189.89208984375</c:v>
                </c:pt>
                <c:pt idx="391">
                  <c:v>-9175.05419921875</c:v>
                </c:pt>
                <c:pt idx="392">
                  <c:v>-9160.1787109375</c:v>
                </c:pt>
                <c:pt idx="393">
                  <c:v>-9144.28466796875</c:v>
                </c:pt>
                <c:pt idx="394">
                  <c:v>-9128.86865234375</c:v>
                </c:pt>
                <c:pt idx="395">
                  <c:v>-9114.8232421875</c:v>
                </c:pt>
                <c:pt idx="396">
                  <c:v>-9100.22412109375</c:v>
                </c:pt>
                <c:pt idx="397">
                  <c:v>-9085.31103515625</c:v>
                </c:pt>
                <c:pt idx="398">
                  <c:v>-9070.8505859375</c:v>
                </c:pt>
                <c:pt idx="399">
                  <c:v>-9055.6103515625</c:v>
                </c:pt>
                <c:pt idx="400">
                  <c:v>-9040.357421875</c:v>
                </c:pt>
                <c:pt idx="401">
                  <c:v>-9025.80908203125</c:v>
                </c:pt>
                <c:pt idx="402">
                  <c:v>-9010.89599609375</c:v>
                </c:pt>
                <c:pt idx="403">
                  <c:v>-8995.630859375</c:v>
                </c:pt>
                <c:pt idx="404">
                  <c:v>-8980.55419921875</c:v>
                </c:pt>
                <c:pt idx="405">
                  <c:v>-8965.326171875</c:v>
                </c:pt>
                <c:pt idx="406">
                  <c:v>-8950.58935546875</c:v>
                </c:pt>
                <c:pt idx="407">
                  <c:v>-8935.81494140625</c:v>
                </c:pt>
                <c:pt idx="408">
                  <c:v>-8920.58740234375</c:v>
                </c:pt>
                <c:pt idx="409">
                  <c:v>-8905.76220703125</c:v>
                </c:pt>
                <c:pt idx="410">
                  <c:v>-8890.7861328125</c:v>
                </c:pt>
                <c:pt idx="411">
                  <c:v>-8875.68408203125</c:v>
                </c:pt>
                <c:pt idx="412">
                  <c:v>-8860.84619140625</c:v>
                </c:pt>
                <c:pt idx="413">
                  <c:v>-8845.78173828125</c:v>
                </c:pt>
                <c:pt idx="414">
                  <c:v>-8830.65478515625</c:v>
                </c:pt>
                <c:pt idx="415">
                  <c:v>-8815.76708984375</c:v>
                </c:pt>
                <c:pt idx="416">
                  <c:v>-8801.02978515625</c:v>
                </c:pt>
                <c:pt idx="417">
                  <c:v>-8786.1669921875</c:v>
                </c:pt>
                <c:pt idx="418">
                  <c:v>-8770.9521484375</c:v>
                </c:pt>
                <c:pt idx="419">
                  <c:v>-8755.98876953125</c:v>
                </c:pt>
                <c:pt idx="420">
                  <c:v>-8740.9248046875</c:v>
                </c:pt>
                <c:pt idx="421">
                  <c:v>-8725.54638671875</c:v>
                </c:pt>
                <c:pt idx="422">
                  <c:v>-8710.68359375</c:v>
                </c:pt>
                <c:pt idx="423">
                  <c:v>-8695.958984375</c:v>
                </c:pt>
                <c:pt idx="424">
                  <c:v>-8679.86376953125</c:v>
                </c:pt>
                <c:pt idx="425">
                  <c:v>-8664.3720703125</c:v>
                </c:pt>
                <c:pt idx="426">
                  <c:v>-8650.01220703125</c:v>
                </c:pt>
                <c:pt idx="427">
                  <c:v>-8634.759765625</c:v>
                </c:pt>
                <c:pt idx="428">
                  <c:v>-8620.26123046875</c:v>
                </c:pt>
                <c:pt idx="429">
                  <c:v>-8606.01416015625</c:v>
                </c:pt>
                <c:pt idx="430">
                  <c:v>-8590.76171875</c:v>
                </c:pt>
                <c:pt idx="431">
                  <c:v>-8575.7353515625</c:v>
                </c:pt>
                <c:pt idx="432">
                  <c:v>-8560.6083984375</c:v>
                </c:pt>
                <c:pt idx="433">
                  <c:v>-8545.380859375</c:v>
                </c:pt>
                <c:pt idx="434">
                  <c:v>-8530.76953125</c:v>
                </c:pt>
                <c:pt idx="435">
                  <c:v>-8515.96923828125</c:v>
                </c:pt>
                <c:pt idx="436">
                  <c:v>-8500.9423828125</c:v>
                </c:pt>
                <c:pt idx="437">
                  <c:v>-8485.28759765625</c:v>
                </c:pt>
                <c:pt idx="438">
                  <c:v>-8469.39404296875</c:v>
                </c:pt>
                <c:pt idx="439">
                  <c:v>-8454.8203125</c:v>
                </c:pt>
                <c:pt idx="440">
                  <c:v>-8439.37890625</c:v>
                </c:pt>
                <c:pt idx="441">
                  <c:v>-8423.0576171875</c:v>
                </c:pt>
                <c:pt idx="442">
                  <c:v>-8409.2509765625</c:v>
                </c:pt>
                <c:pt idx="443">
                  <c:v>-8395.89697265625</c:v>
                </c:pt>
                <c:pt idx="444">
                  <c:v>-8381.15966796875</c:v>
                </c:pt>
                <c:pt idx="445">
                  <c:v>-8366.0576171875</c:v>
                </c:pt>
                <c:pt idx="446">
                  <c:v>-8350.71728515625</c:v>
                </c:pt>
                <c:pt idx="447">
                  <c:v>-8335.3515625</c:v>
                </c:pt>
                <c:pt idx="448">
                  <c:v>-8320.53857421875</c:v>
                </c:pt>
                <c:pt idx="449">
                  <c:v>-8306.01513671875</c:v>
                </c:pt>
                <c:pt idx="450">
                  <c:v>-8291.21533203125</c:v>
                </c:pt>
                <c:pt idx="451">
                  <c:v>-8275.61083984375</c:v>
                </c:pt>
                <c:pt idx="452">
                  <c:v>-8260.55908203125</c:v>
                </c:pt>
                <c:pt idx="453">
                  <c:v>-8246.19921875</c:v>
                </c:pt>
                <c:pt idx="454">
                  <c:v>-8231.36181640625</c:v>
                </c:pt>
                <c:pt idx="455">
                  <c:v>-8216.53662109375</c:v>
                </c:pt>
                <c:pt idx="456">
                  <c:v>-8201.59814453125</c:v>
                </c:pt>
                <c:pt idx="457">
                  <c:v>-8186.1062011718705</c:v>
                </c:pt>
                <c:pt idx="458">
                  <c:v>-8170.47607421875</c:v>
                </c:pt>
                <c:pt idx="459">
                  <c:v>-8155.6005859375</c:v>
                </c:pt>
                <c:pt idx="460">
                  <c:v>-8140.3986816406205</c:v>
                </c:pt>
                <c:pt idx="461">
                  <c:v>-8125.3977050781205</c:v>
                </c:pt>
                <c:pt idx="462">
                  <c:v>-8111.32666015625</c:v>
                </c:pt>
                <c:pt idx="463">
                  <c:v>-8095.734375</c:v>
                </c:pt>
                <c:pt idx="464">
                  <c:v>-8080.55712890625</c:v>
                </c:pt>
                <c:pt idx="465">
                  <c:v>-8066.1218261718705</c:v>
                </c:pt>
                <c:pt idx="466">
                  <c:v>-8050.83154296875</c:v>
                </c:pt>
                <c:pt idx="467">
                  <c:v>-8036.056640625</c:v>
                </c:pt>
                <c:pt idx="468">
                  <c:v>-8021.3825683593795</c:v>
                </c:pt>
                <c:pt idx="469">
                  <c:v>-8006.2556152343705</c:v>
                </c:pt>
                <c:pt idx="470">
                  <c:v>-7990.9775390625</c:v>
                </c:pt>
                <c:pt idx="471">
                  <c:v>-7976.37841796875</c:v>
                </c:pt>
                <c:pt idx="472">
                  <c:v>-7961.66650390625</c:v>
                </c:pt>
                <c:pt idx="473">
                  <c:v>-7946.7155761718705</c:v>
                </c:pt>
                <c:pt idx="474">
                  <c:v>-7931.8527832031205</c:v>
                </c:pt>
                <c:pt idx="475">
                  <c:v>-7916.6882324218795</c:v>
                </c:pt>
                <c:pt idx="476">
                  <c:v>-7901.7873535156205</c:v>
                </c:pt>
                <c:pt idx="477">
                  <c:v>-7886.4089355468705</c:v>
                </c:pt>
                <c:pt idx="478">
                  <c:v>-7871.15625</c:v>
                </c:pt>
                <c:pt idx="479">
                  <c:v>-7856.5446777343705</c:v>
                </c:pt>
                <c:pt idx="480">
                  <c:v>-7841.6943359375</c:v>
                </c:pt>
                <c:pt idx="481">
                  <c:v>-7826.4924316406205</c:v>
                </c:pt>
                <c:pt idx="482">
                  <c:v>-7811.1140136718705</c:v>
                </c:pt>
                <c:pt idx="483">
                  <c:v>-7795.8737792968795</c:v>
                </c:pt>
                <c:pt idx="484">
                  <c:v>-7781.42578125</c:v>
                </c:pt>
                <c:pt idx="485">
                  <c:v>-7767.0026855468705</c:v>
                </c:pt>
                <c:pt idx="486">
                  <c:v>-7751.7624511718705</c:v>
                </c:pt>
                <c:pt idx="487">
                  <c:v>-7736.47216796875</c:v>
                </c:pt>
                <c:pt idx="488">
                  <c:v>-7721.39599609375</c:v>
                </c:pt>
                <c:pt idx="489">
                  <c:v>-7706.68408203125</c:v>
                </c:pt>
                <c:pt idx="490">
                  <c:v>-7691.8962402343705</c:v>
                </c:pt>
                <c:pt idx="491">
                  <c:v>-7676.89501953125</c:v>
                </c:pt>
                <c:pt idx="492">
                  <c:v>-7661.6423339843795</c:v>
                </c:pt>
                <c:pt idx="493">
                  <c:v>-7646.52783203125</c:v>
                </c:pt>
                <c:pt idx="494">
                  <c:v>-7631.53955078125</c:v>
                </c:pt>
                <c:pt idx="495">
                  <c:v>-7616.60107421875</c:v>
                </c:pt>
                <c:pt idx="496">
                  <c:v>-7601.712890625</c:v>
                </c:pt>
                <c:pt idx="497">
                  <c:v>-7586.03271484375</c:v>
                </c:pt>
                <c:pt idx="498">
                  <c:v>-7570.9685058593795</c:v>
                </c:pt>
                <c:pt idx="499">
                  <c:v>-7556.3701171875</c:v>
                </c:pt>
                <c:pt idx="500">
                  <c:v>-7541.0798339843795</c:v>
                </c:pt>
                <c:pt idx="501">
                  <c:v>-7526.4052734375</c:v>
                </c:pt>
                <c:pt idx="502">
                  <c:v>-7511.869140625</c:v>
                </c:pt>
                <c:pt idx="503">
                  <c:v>-7497.0061035156205</c:v>
                </c:pt>
                <c:pt idx="504">
                  <c:v>-7482.0173339843795</c:v>
                </c:pt>
                <c:pt idx="505">
                  <c:v>-7466.8527832031205</c:v>
                </c:pt>
                <c:pt idx="506">
                  <c:v>-7451.7766113281295</c:v>
                </c:pt>
                <c:pt idx="507">
                  <c:v>-7436.2346191406205</c:v>
                </c:pt>
                <c:pt idx="508">
                  <c:v>-7420.9689941406205</c:v>
                </c:pt>
                <c:pt idx="509">
                  <c:v>-7405.9553222656295</c:v>
                </c:pt>
                <c:pt idx="510">
                  <c:v>-7391.5954589843795</c:v>
                </c:pt>
                <c:pt idx="511">
                  <c:v>-7377.1853027343705</c:v>
                </c:pt>
                <c:pt idx="512">
                  <c:v>-7361.2412109375</c:v>
                </c:pt>
                <c:pt idx="513">
                  <c:v>-7346.4287109375</c:v>
                </c:pt>
                <c:pt idx="514">
                  <c:v>-7332.0812988281295</c:v>
                </c:pt>
                <c:pt idx="515">
                  <c:v>-7315.8225097656295</c:v>
                </c:pt>
                <c:pt idx="516">
                  <c:v>-7300.2302246093705</c:v>
                </c:pt>
                <c:pt idx="517">
                  <c:v>-7285.8703613281295</c:v>
                </c:pt>
                <c:pt idx="518">
                  <c:v>-7269.8759765625</c:v>
                </c:pt>
                <c:pt idx="519">
                  <c:v>-7253.6423339843795</c:v>
                </c:pt>
                <c:pt idx="520">
                  <c:v>-7239.31982421875</c:v>
                </c:pt>
                <c:pt idx="521">
                  <c:v>-7224.9978027343705</c:v>
                </c:pt>
                <c:pt idx="522">
                  <c:v>-7211.1159667968795</c:v>
                </c:pt>
                <c:pt idx="523">
                  <c:v>-7196.9572753906295</c:v>
                </c:pt>
                <c:pt idx="524">
                  <c:v>-7181.85546875</c:v>
                </c:pt>
                <c:pt idx="525">
                  <c:v>-7166.5900878906295</c:v>
                </c:pt>
                <c:pt idx="526">
                  <c:v>-7151.75244140625</c:v>
                </c:pt>
                <c:pt idx="527">
                  <c:v>-7137.3044433593795</c:v>
                </c:pt>
                <c:pt idx="528">
                  <c:v>-7122.27783203125</c:v>
                </c:pt>
                <c:pt idx="529">
                  <c:v>-7107.45263671875</c:v>
                </c:pt>
                <c:pt idx="530">
                  <c:v>-7092.0617675781205</c:v>
                </c:pt>
                <c:pt idx="531">
                  <c:v>-7076.9475097656295</c:v>
                </c:pt>
                <c:pt idx="532">
                  <c:v>-7062.3740234375</c:v>
                </c:pt>
                <c:pt idx="533">
                  <c:v>-7047.3225097656295</c:v>
                </c:pt>
                <c:pt idx="534">
                  <c:v>-7031.994140625</c:v>
                </c:pt>
                <c:pt idx="535">
                  <c:v>-7017.1564941406205</c:v>
                </c:pt>
                <c:pt idx="536">
                  <c:v>-7002.4318847656295</c:v>
                </c:pt>
                <c:pt idx="537">
                  <c:v>-6987.1916503906295</c:v>
                </c:pt>
                <c:pt idx="538">
                  <c:v>-6972.2028808593795</c:v>
                </c:pt>
                <c:pt idx="539">
                  <c:v>-6957.1640625</c:v>
                </c:pt>
                <c:pt idx="540">
                  <c:v>-6942.2131347656295</c:v>
                </c:pt>
                <c:pt idx="541">
                  <c:v>-6927.48828125</c:v>
                </c:pt>
                <c:pt idx="542">
                  <c:v>-6912.0471191406205</c:v>
                </c:pt>
                <c:pt idx="543">
                  <c:v>-6897.2473144531295</c:v>
                </c:pt>
                <c:pt idx="544">
                  <c:v>-6882.8874511718705</c:v>
                </c:pt>
                <c:pt idx="545">
                  <c:v>-6867.4211425781205</c:v>
                </c:pt>
                <c:pt idx="546">
                  <c:v>-6852.3698730468705</c:v>
                </c:pt>
                <c:pt idx="547">
                  <c:v>-6837.1926269531295</c:v>
                </c:pt>
                <c:pt idx="548">
                  <c:v>-6821.8642578125</c:v>
                </c:pt>
                <c:pt idx="549">
                  <c:v>-6807.1647949218795</c:v>
                </c:pt>
                <c:pt idx="550">
                  <c:v>-6792.17626953125</c:v>
                </c:pt>
                <c:pt idx="551">
                  <c:v>-6776.8103027343705</c:v>
                </c:pt>
                <c:pt idx="552">
                  <c:v>-6761.50732421875</c:v>
                </c:pt>
                <c:pt idx="553">
                  <c:v>-6747.22314453125</c:v>
                </c:pt>
                <c:pt idx="554">
                  <c:v>-6732.86328125</c:v>
                </c:pt>
                <c:pt idx="555">
                  <c:v>-6717.6730957031205</c:v>
                </c:pt>
                <c:pt idx="556">
                  <c:v>-6702.0302734375</c:v>
                </c:pt>
                <c:pt idx="557">
                  <c:v>-6687.1296386718705</c:v>
                </c:pt>
                <c:pt idx="558">
                  <c:v>-6672.3173828125</c:v>
                </c:pt>
                <c:pt idx="559">
                  <c:v>-6657.1904296875</c:v>
                </c:pt>
                <c:pt idx="560">
                  <c:v>-6642.6416015625</c:v>
                </c:pt>
                <c:pt idx="561">
                  <c:v>-6627.5524902343705</c:v>
                </c:pt>
                <c:pt idx="562">
                  <c:v>-6612.24951171875</c:v>
                </c:pt>
                <c:pt idx="563">
                  <c:v>-6597.1728515625</c:v>
                </c:pt>
                <c:pt idx="564">
                  <c:v>-6582.3352050781205</c:v>
                </c:pt>
                <c:pt idx="565">
                  <c:v>-6567.35888671875</c:v>
                </c:pt>
                <c:pt idx="566">
                  <c:v>-6552.4831542968795</c:v>
                </c:pt>
                <c:pt idx="567">
                  <c:v>-6537.5954589843795</c:v>
                </c:pt>
                <c:pt idx="568">
                  <c:v>-6522.4560546875</c:v>
                </c:pt>
                <c:pt idx="569">
                  <c:v>-6507.8068847656295</c:v>
                </c:pt>
                <c:pt idx="570">
                  <c:v>-6492.818359375</c:v>
                </c:pt>
                <c:pt idx="571">
                  <c:v>-6477.5656738281295</c:v>
                </c:pt>
                <c:pt idx="572">
                  <c:v>-6462.5769042968795</c:v>
                </c:pt>
                <c:pt idx="573">
                  <c:v>-6447.1984863281295</c:v>
                </c:pt>
                <c:pt idx="574">
                  <c:v>-6432.0466308593795</c:v>
                </c:pt>
                <c:pt idx="575">
                  <c:v>-6417.4729003906295</c:v>
                </c:pt>
                <c:pt idx="576">
                  <c:v>-6402.5974121093705</c:v>
                </c:pt>
                <c:pt idx="577">
                  <c:v>-6387.4074707031205</c:v>
                </c:pt>
                <c:pt idx="578">
                  <c:v>-6372.4060058593795</c:v>
                </c:pt>
                <c:pt idx="579">
                  <c:v>-6357.54345703125</c:v>
                </c:pt>
                <c:pt idx="580">
                  <c:v>-6342.52978515625</c:v>
                </c:pt>
                <c:pt idx="581">
                  <c:v>-6327.6916503906295</c:v>
                </c:pt>
                <c:pt idx="582">
                  <c:v>-6312.95458984375</c:v>
                </c:pt>
                <c:pt idx="583">
                  <c:v>-6297.576171875</c:v>
                </c:pt>
                <c:pt idx="584">
                  <c:v>-6282.47412109375</c:v>
                </c:pt>
                <c:pt idx="585">
                  <c:v>-6267.7121582031205</c:v>
                </c:pt>
                <c:pt idx="586">
                  <c:v>-6252.87451171875</c:v>
                </c:pt>
                <c:pt idx="587">
                  <c:v>-6238.02392578125</c:v>
                </c:pt>
                <c:pt idx="588">
                  <c:v>-6222.7712402343705</c:v>
                </c:pt>
                <c:pt idx="589">
                  <c:v>-6206.5</c:v>
                </c:pt>
                <c:pt idx="590">
                  <c:v>-6191.171875</c:v>
                </c:pt>
                <c:pt idx="591">
                  <c:v>-6177.44091796875</c:v>
                </c:pt>
                <c:pt idx="592">
                  <c:v>-6162.6662597656295</c:v>
                </c:pt>
                <c:pt idx="593">
                  <c:v>-6147.6396484375</c:v>
                </c:pt>
                <c:pt idx="594">
                  <c:v>-6132.9904785156205</c:v>
                </c:pt>
                <c:pt idx="595">
                  <c:v>-6117.6877441406205</c:v>
                </c:pt>
                <c:pt idx="596">
                  <c:v>-6102.3845214843795</c:v>
                </c:pt>
                <c:pt idx="597">
                  <c:v>-6087.4460449218795</c:v>
                </c:pt>
                <c:pt idx="598">
                  <c:v>-6072.58349609375</c:v>
                </c:pt>
                <c:pt idx="599">
                  <c:v>-6057.921875</c:v>
                </c:pt>
                <c:pt idx="600">
                  <c:v>-6043.0588378906295</c:v>
                </c:pt>
                <c:pt idx="601">
                  <c:v>-6028.1330566406205</c:v>
                </c:pt>
                <c:pt idx="602">
                  <c:v>-6013.09423828125</c:v>
                </c:pt>
                <c:pt idx="603">
                  <c:v>-5998.06787109375</c:v>
                </c:pt>
                <c:pt idx="604">
                  <c:v>-5982.9658203125</c:v>
                </c:pt>
                <c:pt idx="605">
                  <c:v>-5967.6501464843795</c:v>
                </c:pt>
                <c:pt idx="606">
                  <c:v>-5952.7998046875</c:v>
                </c:pt>
                <c:pt idx="607">
                  <c:v>-5937.861328125</c:v>
                </c:pt>
                <c:pt idx="608">
                  <c:v>-5923.0361328125</c:v>
                </c:pt>
                <c:pt idx="609">
                  <c:v>-5908.26123046875</c:v>
                </c:pt>
                <c:pt idx="610">
                  <c:v>-5892.50537109375</c:v>
                </c:pt>
                <c:pt idx="611">
                  <c:v>-5877.50439453125</c:v>
                </c:pt>
                <c:pt idx="612">
                  <c:v>-5863.2578125</c:v>
                </c:pt>
                <c:pt idx="613">
                  <c:v>-5848.4450683593795</c:v>
                </c:pt>
                <c:pt idx="614">
                  <c:v>-5833.14208984375</c:v>
                </c:pt>
                <c:pt idx="615">
                  <c:v>-5818.1535644531295</c:v>
                </c:pt>
                <c:pt idx="616">
                  <c:v>-5803.466796875</c:v>
                </c:pt>
                <c:pt idx="617">
                  <c:v>-5788.2014160156205</c:v>
                </c:pt>
                <c:pt idx="618">
                  <c:v>-5773.2126464843795</c:v>
                </c:pt>
                <c:pt idx="619">
                  <c:v>-5758.11083984375</c:v>
                </c:pt>
                <c:pt idx="620">
                  <c:v>-5742.9841308593705</c:v>
                </c:pt>
                <c:pt idx="621">
                  <c:v>-5728.0205078125</c:v>
                </c:pt>
                <c:pt idx="622">
                  <c:v>-5712.2395019531295</c:v>
                </c:pt>
                <c:pt idx="623">
                  <c:v>-5696.99951171875</c:v>
                </c:pt>
                <c:pt idx="624">
                  <c:v>-5682.8786621093705</c:v>
                </c:pt>
                <c:pt idx="625">
                  <c:v>-5668.2170410156205</c:v>
                </c:pt>
                <c:pt idx="626">
                  <c:v>-5652.8134765625</c:v>
                </c:pt>
                <c:pt idx="627">
                  <c:v>-5637.8625488281205</c:v>
                </c:pt>
                <c:pt idx="628">
                  <c:v>-5622.8610839843795</c:v>
                </c:pt>
                <c:pt idx="629">
                  <c:v>-5607.6335449218795</c:v>
                </c:pt>
                <c:pt idx="630">
                  <c:v>-5592.74560546875</c:v>
                </c:pt>
                <c:pt idx="631">
                  <c:v>-5578.1467285156205</c:v>
                </c:pt>
                <c:pt idx="632">
                  <c:v>-5563.19580078125</c:v>
                </c:pt>
                <c:pt idx="633">
                  <c:v>-5547.46533203125</c:v>
                </c:pt>
                <c:pt idx="634">
                  <c:v>-5532.9167480468705</c:v>
                </c:pt>
                <c:pt idx="635">
                  <c:v>-5518.4812011718795</c:v>
                </c:pt>
                <c:pt idx="636">
                  <c:v>-5503.3166503906295</c:v>
                </c:pt>
                <c:pt idx="637">
                  <c:v>-5488.642578125</c:v>
                </c:pt>
                <c:pt idx="638">
                  <c:v>-5473.3395996093705</c:v>
                </c:pt>
                <c:pt idx="639">
                  <c:v>-5457.3073730468705</c:v>
                </c:pt>
                <c:pt idx="640">
                  <c:v>-5442.4697265625</c:v>
                </c:pt>
                <c:pt idx="641">
                  <c:v>-5428.18505859375</c:v>
                </c:pt>
                <c:pt idx="642">
                  <c:v>-5413.3220214843795</c:v>
                </c:pt>
                <c:pt idx="643">
                  <c:v>-5398.52197265625</c:v>
                </c:pt>
                <c:pt idx="644">
                  <c:v>-5383.357421875</c:v>
                </c:pt>
                <c:pt idx="645">
                  <c:v>-5367.8532714843795</c:v>
                </c:pt>
                <c:pt idx="646">
                  <c:v>-5352.8645019531295</c:v>
                </c:pt>
                <c:pt idx="647">
                  <c:v>-5338.21533203125</c:v>
                </c:pt>
                <c:pt idx="648">
                  <c:v>-5323.40283203125</c:v>
                </c:pt>
                <c:pt idx="649">
                  <c:v>-5308.67822265625</c:v>
                </c:pt>
                <c:pt idx="650">
                  <c:v>-5293.48828125</c:v>
                </c:pt>
                <c:pt idx="651">
                  <c:v>-5278.185546875</c:v>
                </c:pt>
                <c:pt idx="652">
                  <c:v>-5263.22216796875</c:v>
                </c:pt>
                <c:pt idx="653">
                  <c:v>-5247.78076171875</c:v>
                </c:pt>
                <c:pt idx="654">
                  <c:v>-5232.5656738281205</c:v>
                </c:pt>
                <c:pt idx="655">
                  <c:v>-5218.33154296875</c:v>
                </c:pt>
                <c:pt idx="656">
                  <c:v>-5203.5693359375</c:v>
                </c:pt>
                <c:pt idx="657">
                  <c:v>-5187.4992675781205</c:v>
                </c:pt>
                <c:pt idx="658">
                  <c:v>-5172.6364746093705</c:v>
                </c:pt>
                <c:pt idx="659">
                  <c:v>-5158.8298339843795</c:v>
                </c:pt>
                <c:pt idx="660">
                  <c:v>-5143.9794921875</c:v>
                </c:pt>
                <c:pt idx="661">
                  <c:v>-5128.48779296875</c:v>
                </c:pt>
                <c:pt idx="662">
                  <c:v>-5113.486328125</c:v>
                </c:pt>
                <c:pt idx="663">
                  <c:v>-5098.6486816406295</c:v>
                </c:pt>
                <c:pt idx="664">
                  <c:v>-5083.62255859375</c:v>
                </c:pt>
                <c:pt idx="665">
                  <c:v>-5068.40771484375</c:v>
                </c:pt>
                <c:pt idx="666">
                  <c:v>-5053.3059082031295</c:v>
                </c:pt>
                <c:pt idx="667">
                  <c:v>-5038.45556640625</c:v>
                </c:pt>
                <c:pt idx="668">
                  <c:v>-5023.5673828125</c:v>
                </c:pt>
                <c:pt idx="669">
                  <c:v>-5008.8552246093705</c:v>
                </c:pt>
                <c:pt idx="670">
                  <c:v>-4993.67822265625</c:v>
                </c:pt>
                <c:pt idx="671">
                  <c:v>-4978.5009765625</c:v>
                </c:pt>
                <c:pt idx="672">
                  <c:v>-4963.3991699218795</c:v>
                </c:pt>
                <c:pt idx="673">
                  <c:v>-4948.548828125</c:v>
                </c:pt>
                <c:pt idx="674">
                  <c:v>-4933.8239746093705</c:v>
                </c:pt>
                <c:pt idx="675">
                  <c:v>-4918.8605957031295</c:v>
                </c:pt>
                <c:pt idx="676">
                  <c:v>-4903.8720703125</c:v>
                </c:pt>
                <c:pt idx="677">
                  <c:v>-4888.2546386718795</c:v>
                </c:pt>
                <c:pt idx="678">
                  <c:v>-4872.64990234375</c:v>
                </c:pt>
                <c:pt idx="679">
                  <c:v>-4858.2145996093705</c:v>
                </c:pt>
                <c:pt idx="680">
                  <c:v>-4843.6533203125</c:v>
                </c:pt>
                <c:pt idx="681">
                  <c:v>-4828.3879394531295</c:v>
                </c:pt>
                <c:pt idx="682">
                  <c:v>-4813.6887207031295</c:v>
                </c:pt>
                <c:pt idx="683">
                  <c:v>-4798.8259277343795</c:v>
                </c:pt>
                <c:pt idx="684">
                  <c:v>-4783.42236328125</c:v>
                </c:pt>
                <c:pt idx="685">
                  <c:v>-4768.59716796875</c:v>
                </c:pt>
                <c:pt idx="686">
                  <c:v>-4753.6711425781205</c:v>
                </c:pt>
                <c:pt idx="687">
                  <c:v>-4738.7829589843795</c:v>
                </c:pt>
                <c:pt idx="688">
                  <c:v>-4723.70654296875</c:v>
                </c:pt>
                <c:pt idx="689">
                  <c:v>-4708.7307128906295</c:v>
                </c:pt>
                <c:pt idx="690">
                  <c:v>-4693.66650390625</c:v>
                </c:pt>
                <c:pt idx="691">
                  <c:v>-4678.53955078125</c:v>
                </c:pt>
                <c:pt idx="692">
                  <c:v>-4663.890625</c:v>
                </c:pt>
                <c:pt idx="693">
                  <c:v>-4649.0402832031295</c:v>
                </c:pt>
                <c:pt idx="694">
                  <c:v>-4634.3029785156205</c:v>
                </c:pt>
                <c:pt idx="695">
                  <c:v>-4618.5598144531295</c:v>
                </c:pt>
                <c:pt idx="696">
                  <c:v>-4603.0178222656205</c:v>
                </c:pt>
                <c:pt idx="697">
                  <c:v>-4588.9094238281205</c:v>
                </c:pt>
                <c:pt idx="698">
                  <c:v>-4574.2478027343795</c:v>
                </c:pt>
                <c:pt idx="699">
                  <c:v>-4558.6179199218795</c:v>
                </c:pt>
                <c:pt idx="700">
                  <c:v>-4543.8681640625</c:v>
                </c:pt>
                <c:pt idx="701">
                  <c:v>-4529.40771484375</c:v>
                </c:pt>
                <c:pt idx="702">
                  <c:v>-4513.67724609375</c:v>
                </c:pt>
                <c:pt idx="703">
                  <c:v>-4498.6257324218795</c:v>
                </c:pt>
                <c:pt idx="704">
                  <c:v>-4484.2155761718795</c:v>
                </c:pt>
                <c:pt idx="705">
                  <c:v>-4468.9377441406295</c:v>
                </c:pt>
                <c:pt idx="706">
                  <c:v>-4453.6220703125</c:v>
                </c:pt>
                <c:pt idx="707">
                  <c:v>-4438.8972167968705</c:v>
                </c:pt>
                <c:pt idx="708">
                  <c:v>-4424.3737792968705</c:v>
                </c:pt>
                <c:pt idx="709">
                  <c:v>-4409.033203125</c:v>
                </c:pt>
                <c:pt idx="710">
                  <c:v>-4394.1579589843795</c:v>
                </c:pt>
                <c:pt idx="711">
                  <c:v>-4379.35791015625</c:v>
                </c:pt>
                <c:pt idx="712">
                  <c:v>-4363.3254394531295</c:v>
                </c:pt>
                <c:pt idx="713">
                  <c:v>-4348.4626464843795</c:v>
                </c:pt>
                <c:pt idx="714">
                  <c:v>-4333.6123046875</c:v>
                </c:pt>
                <c:pt idx="715">
                  <c:v>-4317.869140625</c:v>
                </c:pt>
                <c:pt idx="716">
                  <c:v>-4303.4716796875</c:v>
                </c:pt>
                <c:pt idx="717">
                  <c:v>-4289.2626953125</c:v>
                </c:pt>
                <c:pt idx="718">
                  <c:v>-4274.4123535156205</c:v>
                </c:pt>
                <c:pt idx="719">
                  <c:v>-4259.64990234375</c:v>
                </c:pt>
                <c:pt idx="720">
                  <c:v>-4244.2966308593705</c:v>
                </c:pt>
                <c:pt idx="721">
                  <c:v>-4229.1823730468705</c:v>
                </c:pt>
                <c:pt idx="722">
                  <c:v>-4214.0681152343795</c:v>
                </c:pt>
                <c:pt idx="723">
                  <c:v>-4199.0417480468705</c:v>
                </c:pt>
                <c:pt idx="724">
                  <c:v>-4184.4929199218795</c:v>
                </c:pt>
                <c:pt idx="725">
                  <c:v>-4169.69287109375</c:v>
                </c:pt>
                <c:pt idx="726">
                  <c:v>-4154.5534667968705</c:v>
                </c:pt>
                <c:pt idx="727">
                  <c:v>-4139.5146484375</c:v>
                </c:pt>
                <c:pt idx="728">
                  <c:v>-4124.5134277343795</c:v>
                </c:pt>
                <c:pt idx="729">
                  <c:v>-4109.0595703125</c:v>
                </c:pt>
                <c:pt idx="730">
                  <c:v>-4094.07104492188</c:v>
                </c:pt>
                <c:pt idx="731">
                  <c:v>-4078.6044921875</c:v>
                </c:pt>
                <c:pt idx="732">
                  <c:v>-4063.1253662109398</c:v>
                </c:pt>
                <c:pt idx="733">
                  <c:v>-4048.58935546875</c:v>
                </c:pt>
                <c:pt idx="734">
                  <c:v>-4033.927734375</c:v>
                </c:pt>
                <c:pt idx="735">
                  <c:v>-4019.1025390625</c:v>
                </c:pt>
                <c:pt idx="736">
                  <c:v>-4004.5162353515602</c:v>
                </c:pt>
                <c:pt idx="737">
                  <c:v>-3989.31396484375</c:v>
                </c:pt>
                <c:pt idx="738">
                  <c:v>-3974.06127929687</c:v>
                </c:pt>
                <c:pt idx="739">
                  <c:v>-3959.2486572265602</c:v>
                </c:pt>
                <c:pt idx="740">
                  <c:v>-3944.3857421875</c:v>
                </c:pt>
                <c:pt idx="741">
                  <c:v>-3929.53540039063</c:v>
                </c:pt>
                <c:pt idx="742">
                  <c:v>-3914.3582763671898</c:v>
                </c:pt>
                <c:pt idx="743">
                  <c:v>-3899.533203125</c:v>
                </c:pt>
                <c:pt idx="744">
                  <c:v>-3884.67016601562</c:v>
                </c:pt>
                <c:pt idx="745">
                  <c:v>-3869.5054931640602</c:v>
                </c:pt>
                <c:pt idx="746">
                  <c:v>-3854.7305908203102</c:v>
                </c:pt>
                <c:pt idx="747">
                  <c:v>-3839.6162109375</c:v>
                </c:pt>
                <c:pt idx="748">
                  <c:v>-3824.5899658203102</c:v>
                </c:pt>
                <c:pt idx="749">
                  <c:v>-3809.8779296875</c:v>
                </c:pt>
                <c:pt idx="750">
                  <c:v>-3795.0150146484398</c:v>
                </c:pt>
                <c:pt idx="751">
                  <c:v>-3779.6617431640602</c:v>
                </c:pt>
                <c:pt idx="752">
                  <c:v>-3764.35864257812</c:v>
                </c:pt>
                <c:pt idx="753">
                  <c:v>-3749.53344726562</c:v>
                </c:pt>
                <c:pt idx="754">
                  <c:v>-3734.544921875</c:v>
                </c:pt>
                <c:pt idx="755">
                  <c:v>-3719.7071533203102</c:v>
                </c:pt>
                <c:pt idx="756">
                  <c:v>-3705.02026367188</c:v>
                </c:pt>
                <c:pt idx="757">
                  <c:v>-3689.27709960937</c:v>
                </c:pt>
                <c:pt idx="758">
                  <c:v>-3673.3580322265602</c:v>
                </c:pt>
                <c:pt idx="759">
                  <c:v>-3659.27490234375</c:v>
                </c:pt>
                <c:pt idx="760">
                  <c:v>-3644.71362304687</c:v>
                </c:pt>
                <c:pt idx="761">
                  <c:v>-3628.6185302734398</c:v>
                </c:pt>
                <c:pt idx="762">
                  <c:v>-3614.1329345703102</c:v>
                </c:pt>
                <c:pt idx="763">
                  <c:v>-3599.8985595703102</c:v>
                </c:pt>
                <c:pt idx="764">
                  <c:v>-3584.41943359375</c:v>
                </c:pt>
                <c:pt idx="765">
                  <c:v>-3569.58178710937</c:v>
                </c:pt>
                <c:pt idx="766">
                  <c:v>-3555.1717529296898</c:v>
                </c:pt>
                <c:pt idx="767">
                  <c:v>-3540.18310546875</c:v>
                </c:pt>
                <c:pt idx="768">
                  <c:v>-3524.8548583984398</c:v>
                </c:pt>
                <c:pt idx="769">
                  <c:v>-3509.85375976562</c:v>
                </c:pt>
                <c:pt idx="770">
                  <c:v>-3495.04125976562</c:v>
                </c:pt>
                <c:pt idx="771">
                  <c:v>-3480.05249023438</c:v>
                </c:pt>
                <c:pt idx="772">
                  <c:v>-3465.15185546875</c:v>
                </c:pt>
                <c:pt idx="773">
                  <c:v>-3449.974609375</c:v>
                </c:pt>
                <c:pt idx="774">
                  <c:v>-3434.38232421875</c:v>
                </c:pt>
                <c:pt idx="775">
                  <c:v>-3419.51953125</c:v>
                </c:pt>
                <c:pt idx="776">
                  <c:v>-3404.908203125</c:v>
                </c:pt>
                <c:pt idx="777">
                  <c:v>-3389.64282226562</c:v>
                </c:pt>
                <c:pt idx="778">
                  <c:v>-3374.5662841796898</c:v>
                </c:pt>
                <c:pt idx="779">
                  <c:v>-3360.01782226562</c:v>
                </c:pt>
                <c:pt idx="780">
                  <c:v>-3345.1549072265602</c:v>
                </c:pt>
                <c:pt idx="781">
                  <c:v>-3330.26684570313</c:v>
                </c:pt>
                <c:pt idx="782">
                  <c:v>-3315.32836914063</c:v>
                </c:pt>
                <c:pt idx="783">
                  <c:v>-3300.2265625</c:v>
                </c:pt>
                <c:pt idx="784">
                  <c:v>-3285.36376953125</c:v>
                </c:pt>
                <c:pt idx="785">
                  <c:v>-3270.3499755859398</c:v>
                </c:pt>
                <c:pt idx="786">
                  <c:v>-3255.3486328125</c:v>
                </c:pt>
                <c:pt idx="787">
                  <c:v>-3240.3348388671898</c:v>
                </c:pt>
                <c:pt idx="788">
                  <c:v>-3225.18286132812</c:v>
                </c:pt>
                <c:pt idx="789">
                  <c:v>-3210.06860351562</c:v>
                </c:pt>
                <c:pt idx="790">
                  <c:v>-3195.23071289063</c:v>
                </c:pt>
                <c:pt idx="791">
                  <c:v>-3179.4749755859398</c:v>
                </c:pt>
                <c:pt idx="792">
                  <c:v>-3163.87036132812</c:v>
                </c:pt>
                <c:pt idx="793">
                  <c:v>-3149.7242431640602</c:v>
                </c:pt>
                <c:pt idx="794">
                  <c:v>-3135.13793945313</c:v>
                </c:pt>
                <c:pt idx="795">
                  <c:v>-3119.54565429687</c:v>
                </c:pt>
                <c:pt idx="796">
                  <c:v>-3104.5570068359398</c:v>
                </c:pt>
                <c:pt idx="797">
                  <c:v>-3090.0587158203102</c:v>
                </c:pt>
                <c:pt idx="798">
                  <c:v>-3075.044921875</c:v>
                </c:pt>
                <c:pt idx="799">
                  <c:v>-3060.4713134765602</c:v>
                </c:pt>
                <c:pt idx="800">
                  <c:v>-3045.2186279296898</c:v>
                </c:pt>
                <c:pt idx="801">
                  <c:v>-3029.04809570313</c:v>
                </c:pt>
                <c:pt idx="802">
                  <c:v>-3014.07202148438</c:v>
                </c:pt>
                <c:pt idx="803">
                  <c:v>-2999.80004882812</c:v>
                </c:pt>
                <c:pt idx="804">
                  <c:v>-2984.1575927734398</c:v>
                </c:pt>
                <c:pt idx="805">
                  <c:v>-2968.71630859375</c:v>
                </c:pt>
                <c:pt idx="806">
                  <c:v>-2954.8970947265602</c:v>
                </c:pt>
                <c:pt idx="807">
                  <c:v>-2940.3359375</c:v>
                </c:pt>
                <c:pt idx="808">
                  <c:v>-2925.23413085937</c:v>
                </c:pt>
                <c:pt idx="809">
                  <c:v>-2910.3837890625</c:v>
                </c:pt>
                <c:pt idx="810">
                  <c:v>-2895.5460205078102</c:v>
                </c:pt>
                <c:pt idx="811">
                  <c:v>-2880.0921630859398</c:v>
                </c:pt>
                <c:pt idx="812">
                  <c:v>-2864.9400634765602</c:v>
                </c:pt>
                <c:pt idx="813">
                  <c:v>-2850.24072265625</c:v>
                </c:pt>
                <c:pt idx="814">
                  <c:v>-2835.0634765625</c:v>
                </c:pt>
                <c:pt idx="815">
                  <c:v>-2820.5274658203102</c:v>
                </c:pt>
                <c:pt idx="816">
                  <c:v>-2805.08618164062</c:v>
                </c:pt>
                <c:pt idx="817">
                  <c:v>-2789.90893554687</c:v>
                </c:pt>
                <c:pt idx="818">
                  <c:v>-2775.03344726562</c:v>
                </c:pt>
                <c:pt idx="819">
                  <c:v>-2760.0196533203102</c:v>
                </c:pt>
                <c:pt idx="820">
                  <c:v>-2746.3638916015602</c:v>
                </c:pt>
                <c:pt idx="821">
                  <c:v>-2731.04833984375</c:v>
                </c:pt>
                <c:pt idx="822">
                  <c:v>-2714.5634765625</c:v>
                </c:pt>
                <c:pt idx="823">
                  <c:v>-2699.4742431640602</c:v>
                </c:pt>
                <c:pt idx="824">
                  <c:v>-2684.24658203125</c:v>
                </c:pt>
                <c:pt idx="825">
                  <c:v>-2668.4405517578102</c:v>
                </c:pt>
                <c:pt idx="826">
                  <c:v>-2654.3824462890602</c:v>
                </c:pt>
                <c:pt idx="827">
                  <c:v>-2640.91528320313</c:v>
                </c:pt>
                <c:pt idx="828">
                  <c:v>-2625.8009033203102</c:v>
                </c:pt>
                <c:pt idx="829">
                  <c:v>-2610.3597412109398</c:v>
                </c:pt>
                <c:pt idx="830">
                  <c:v>-2595.5345458984398</c:v>
                </c:pt>
                <c:pt idx="831">
                  <c:v>-2580.29443359375</c:v>
                </c:pt>
                <c:pt idx="832">
                  <c:v>-2565.2933349609398</c:v>
                </c:pt>
                <c:pt idx="833">
                  <c:v>-2550.85791015625</c:v>
                </c:pt>
                <c:pt idx="834">
                  <c:v>-2535.73095703125</c:v>
                </c:pt>
                <c:pt idx="835">
                  <c:v>-2520.5662841796898</c:v>
                </c:pt>
                <c:pt idx="836">
                  <c:v>-2505.5775146484398</c:v>
                </c:pt>
                <c:pt idx="837">
                  <c:v>-2490.12353515625</c:v>
                </c:pt>
                <c:pt idx="838">
                  <c:v>-2474.49365234375</c:v>
                </c:pt>
                <c:pt idx="839">
                  <c:v>-2460.3726806640602</c:v>
                </c:pt>
                <c:pt idx="840">
                  <c:v>-2445.7989501953102</c:v>
                </c:pt>
                <c:pt idx="841">
                  <c:v>-2430.3953857421898</c:v>
                </c:pt>
                <c:pt idx="842">
                  <c:v>-2415.72119140625</c:v>
                </c:pt>
                <c:pt idx="843">
                  <c:v>-2401.03442382813</c:v>
                </c:pt>
                <c:pt idx="844">
                  <c:v>-2386.033203125</c:v>
                </c:pt>
                <c:pt idx="845">
                  <c:v>-2370.8809814453102</c:v>
                </c:pt>
                <c:pt idx="846">
                  <c:v>-2356.01806640625</c:v>
                </c:pt>
                <c:pt idx="847">
                  <c:v>-2341.18041992187</c:v>
                </c:pt>
                <c:pt idx="848">
                  <c:v>-2326.041015625</c:v>
                </c:pt>
                <c:pt idx="849">
                  <c:v>-2310.88891601562</c:v>
                </c:pt>
                <c:pt idx="850">
                  <c:v>-2295.42236328125</c:v>
                </c:pt>
                <c:pt idx="851">
                  <c:v>-2280.546875</c:v>
                </c:pt>
                <c:pt idx="852">
                  <c:v>-2265.5330810546898</c:v>
                </c:pt>
                <c:pt idx="853">
                  <c:v>-2250.091796875</c:v>
                </c:pt>
                <c:pt idx="854">
                  <c:v>-2235.5684814453102</c:v>
                </c:pt>
                <c:pt idx="855">
                  <c:v>-2224.66650390625</c:v>
                </c:pt>
                <c:pt idx="856">
                  <c:v>-2162.3983154296898</c:v>
                </c:pt>
                <c:pt idx="857">
                  <c:v>-2112.7672119140602</c:v>
                </c:pt>
                <c:pt idx="858">
                  <c:v>-2102.12939453125</c:v>
                </c:pt>
                <c:pt idx="859">
                  <c:v>-2085.0660400390602</c:v>
                </c:pt>
                <c:pt idx="860">
                  <c:v>-2070.55517578125</c:v>
                </c:pt>
                <c:pt idx="861">
                  <c:v>-2056.47192382813</c:v>
                </c:pt>
                <c:pt idx="862">
                  <c:v>-2041.33239746094</c:v>
                </c:pt>
                <c:pt idx="863">
                  <c:v>-2025.9161987304699</c:v>
                </c:pt>
                <c:pt idx="864">
                  <c:v>-2010.4497680664099</c:v>
                </c:pt>
                <c:pt idx="865">
                  <c:v>-1995.00842285156</c:v>
                </c:pt>
                <c:pt idx="866">
                  <c:v>-1980.3215942382801</c:v>
                </c:pt>
                <c:pt idx="867">
                  <c:v>-1966.0623168945301</c:v>
                </c:pt>
                <c:pt idx="868">
                  <c:v>-1951.0359497070301</c:v>
                </c:pt>
                <c:pt idx="869">
                  <c:v>-1936.1856079101599</c:v>
                </c:pt>
                <c:pt idx="870">
                  <c:v>-1921.05859375</c:v>
                </c:pt>
                <c:pt idx="871">
                  <c:v>-1905.90649414062</c:v>
                </c:pt>
                <c:pt idx="872">
                  <c:v>-1891.0059204101599</c:v>
                </c:pt>
                <c:pt idx="873">
                  <c:v>-1875.5771484375</c:v>
                </c:pt>
                <c:pt idx="874">
                  <c:v>-1860.7771606445301</c:v>
                </c:pt>
                <c:pt idx="875">
                  <c:v>-1845.90173339844</c:v>
                </c:pt>
                <c:pt idx="876">
                  <c:v>-1830.88793945313</c:v>
                </c:pt>
                <c:pt idx="877">
                  <c:v>-1816.1759643554699</c:v>
                </c:pt>
                <c:pt idx="878">
                  <c:v>-1800.59631347656</c:v>
                </c:pt>
                <c:pt idx="879">
                  <c:v>-1785.4567260742199</c:v>
                </c:pt>
                <c:pt idx="880">
                  <c:v>-1771.19738769531</c:v>
                </c:pt>
                <c:pt idx="881">
                  <c:v>-1756.4979858398401</c:v>
                </c:pt>
                <c:pt idx="882">
                  <c:v>-1741.00646972656</c:v>
                </c:pt>
                <c:pt idx="883">
                  <c:v>-1726.1687622070301</c:v>
                </c:pt>
                <c:pt idx="884">
                  <c:v>-1711.83386230469</c:v>
                </c:pt>
                <c:pt idx="885">
                  <c:v>-1696.51831054687</c:v>
                </c:pt>
                <c:pt idx="886">
                  <c:v>-1681.03930664062</c:v>
                </c:pt>
                <c:pt idx="887">
                  <c:v>-1666.2015991210901</c:v>
                </c:pt>
                <c:pt idx="888">
                  <c:v>-1651.07470703125</c:v>
                </c:pt>
                <c:pt idx="889">
                  <c:v>-1635.6459350585901</c:v>
                </c:pt>
                <c:pt idx="890">
                  <c:v>-1620.9087524414099</c:v>
                </c:pt>
                <c:pt idx="891">
                  <c:v>-1606.1715698242199</c:v>
                </c:pt>
                <c:pt idx="892">
                  <c:v>-1591.04467773438</c:v>
                </c:pt>
                <c:pt idx="893">
                  <c:v>-1576.08117675781</c:v>
                </c:pt>
                <c:pt idx="894">
                  <c:v>-1560.02368164062</c:v>
                </c:pt>
                <c:pt idx="895">
                  <c:v>-1545.0225219726599</c:v>
                </c:pt>
                <c:pt idx="896">
                  <c:v>-1531.5679321289099</c:v>
                </c:pt>
                <c:pt idx="897">
                  <c:v>-1516.5541381835901</c:v>
                </c:pt>
                <c:pt idx="898">
                  <c:v>-1501.2008666992199</c:v>
                </c:pt>
                <c:pt idx="899">
                  <c:v>-1486.47631835938</c:v>
                </c:pt>
                <c:pt idx="900">
                  <c:v>-1471.9403686523401</c:v>
                </c:pt>
                <c:pt idx="901">
                  <c:v>-1456.9642944335901</c:v>
                </c:pt>
                <c:pt idx="902">
                  <c:v>-1441.6738891601599</c:v>
                </c:pt>
                <c:pt idx="903">
                  <c:v>-1426.7984008789099</c:v>
                </c:pt>
                <c:pt idx="904">
                  <c:v>-1411.7971801757801</c:v>
                </c:pt>
                <c:pt idx="905">
                  <c:v>-1396.3433227539099</c:v>
                </c:pt>
                <c:pt idx="906">
                  <c:v>-1380.7511596679699</c:v>
                </c:pt>
                <c:pt idx="907">
                  <c:v>-1365.9008178710901</c:v>
                </c:pt>
                <c:pt idx="908">
                  <c:v>-1350.9750366210901</c:v>
                </c:pt>
                <c:pt idx="909">
                  <c:v>-1335.2571411132801</c:v>
                </c:pt>
                <c:pt idx="910">
                  <c:v>-1320.0421752929699</c:v>
                </c:pt>
                <c:pt idx="911">
                  <c:v>-1305.3301391601599</c:v>
                </c:pt>
                <c:pt idx="912">
                  <c:v>-1290.75646972656</c:v>
                </c:pt>
                <c:pt idx="913">
                  <c:v>-1276.1953735351599</c:v>
                </c:pt>
                <c:pt idx="914">
                  <c:v>-1261.79772949219</c:v>
                </c:pt>
                <c:pt idx="915">
                  <c:v>-1246.94738769531</c:v>
                </c:pt>
                <c:pt idx="916">
                  <c:v>-1231.1665649414099</c:v>
                </c:pt>
                <c:pt idx="917">
                  <c:v>-1216.0647583007801</c:v>
                </c:pt>
                <c:pt idx="918">
                  <c:v>-1201.3275756835901</c:v>
                </c:pt>
                <c:pt idx="919">
                  <c:v>-1185.9994506835901</c:v>
                </c:pt>
                <c:pt idx="920">
                  <c:v>-1171.50122070312</c:v>
                </c:pt>
                <c:pt idx="921">
                  <c:v>-1157.05334472656</c:v>
                </c:pt>
                <c:pt idx="922">
                  <c:v>-1141.1467895507801</c:v>
                </c:pt>
                <c:pt idx="923">
                  <c:v>-1125.90661621094</c:v>
                </c:pt>
                <c:pt idx="924">
                  <c:v>-1111.4963989257801</c:v>
                </c:pt>
                <c:pt idx="925">
                  <c:v>-1096.4826049804699</c:v>
                </c:pt>
                <c:pt idx="926">
                  <c:v>-1081.83349609375</c:v>
                </c:pt>
                <c:pt idx="927">
                  <c:v>-1066.9957885742199</c:v>
                </c:pt>
                <c:pt idx="928">
                  <c:v>-1051.8185424804699</c:v>
                </c:pt>
                <c:pt idx="929">
                  <c:v>-1036.3521118164099</c:v>
                </c:pt>
                <c:pt idx="930">
                  <c:v>-1021.37603759766</c:v>
                </c:pt>
                <c:pt idx="931">
                  <c:v>-1006.97839355469</c:v>
                </c:pt>
                <c:pt idx="932">
                  <c:v>-991.97717285156205</c:v>
                </c:pt>
                <c:pt idx="933">
                  <c:v>-977.12683105468705</c:v>
                </c:pt>
                <c:pt idx="934">
                  <c:v>-961.509521484375</c:v>
                </c:pt>
                <c:pt idx="935">
                  <c:v>-945.91732788085903</c:v>
                </c:pt>
                <c:pt idx="936">
                  <c:v>-931.58258056640602</c:v>
                </c:pt>
                <c:pt idx="937">
                  <c:v>-916.44305419921898</c:v>
                </c:pt>
                <c:pt idx="938">
                  <c:v>-901.22802734375</c:v>
                </c:pt>
                <c:pt idx="939">
                  <c:v>-886.81781005859398</c:v>
                </c:pt>
                <c:pt idx="940">
                  <c:v>-871.70346069335903</c:v>
                </c:pt>
                <c:pt idx="941">
                  <c:v>-856.22442626953102</c:v>
                </c:pt>
                <c:pt idx="942">
                  <c:v>-840.74539184570301</c:v>
                </c:pt>
                <c:pt idx="943">
                  <c:v>-825.618408203125</c:v>
                </c:pt>
                <c:pt idx="944">
                  <c:v>-811.52255249023403</c:v>
                </c:pt>
                <c:pt idx="945">
                  <c:v>-797.43930053710903</c:v>
                </c:pt>
                <c:pt idx="946">
                  <c:v>-782.13629150390602</c:v>
                </c:pt>
                <c:pt idx="947">
                  <c:v>-766.51895141601597</c:v>
                </c:pt>
                <c:pt idx="948">
                  <c:v>-751.83212280273403</c:v>
                </c:pt>
                <c:pt idx="949">
                  <c:v>-736.51657104492199</c:v>
                </c:pt>
                <c:pt idx="950">
                  <c:v>-720.29562377929699</c:v>
                </c:pt>
                <c:pt idx="951">
                  <c:v>-705.59616088867199</c:v>
                </c:pt>
                <c:pt idx="952">
                  <c:v>-691.06024169921898</c:v>
                </c:pt>
                <c:pt idx="953">
                  <c:v>-675.32974243164097</c:v>
                </c:pt>
                <c:pt idx="954">
                  <c:v>-661.208740234375</c:v>
                </c:pt>
                <c:pt idx="955">
                  <c:v>-646.97454833984398</c:v>
                </c:pt>
                <c:pt idx="956">
                  <c:v>-631.99847412109398</c:v>
                </c:pt>
                <c:pt idx="957">
                  <c:v>-617.449951171875</c:v>
                </c:pt>
                <c:pt idx="958">
                  <c:v>-602.46133422851597</c:v>
                </c:pt>
                <c:pt idx="959">
                  <c:v>-587.40982055664097</c:v>
                </c:pt>
                <c:pt idx="960">
                  <c:v>-572.40859985351597</c:v>
                </c:pt>
                <c:pt idx="961">
                  <c:v>-557.58343505859398</c:v>
                </c:pt>
                <c:pt idx="962">
                  <c:v>-542.72055053710903</c:v>
                </c:pt>
                <c:pt idx="963">
                  <c:v>-527.27926635742199</c:v>
                </c:pt>
                <c:pt idx="964">
                  <c:v>-512.22775268554699</c:v>
                </c:pt>
                <c:pt idx="965">
                  <c:v>-497.21395874023398</c:v>
                </c:pt>
                <c:pt idx="966">
                  <c:v>-482.12474060058599</c:v>
                </c:pt>
                <c:pt idx="967">
                  <c:v>-467.43789672851602</c:v>
                </c:pt>
                <c:pt idx="968">
                  <c:v>-451.66966247558599</c:v>
                </c:pt>
                <c:pt idx="969">
                  <c:v>-436.51756286621099</c:v>
                </c:pt>
                <c:pt idx="970">
                  <c:v>-421.6923828125</c:v>
                </c:pt>
                <c:pt idx="971">
                  <c:v>-407.01809692382801</c:v>
                </c:pt>
                <c:pt idx="972">
                  <c:v>-392.72105407714798</c:v>
                </c:pt>
                <c:pt idx="973">
                  <c:v>-377.10371398925798</c:v>
                </c:pt>
                <c:pt idx="974">
                  <c:v>-362.12765502929699</c:v>
                </c:pt>
                <c:pt idx="975">
                  <c:v>-347.59170532226602</c:v>
                </c:pt>
                <c:pt idx="976">
                  <c:v>-332.41445922851602</c:v>
                </c:pt>
                <c:pt idx="977">
                  <c:v>-317.48869323730497</c:v>
                </c:pt>
                <c:pt idx="978">
                  <c:v>-302.22341918945301</c:v>
                </c:pt>
                <c:pt idx="979">
                  <c:v>-287.09646606445301</c:v>
                </c:pt>
                <c:pt idx="980">
                  <c:v>-272.22100830078102</c:v>
                </c:pt>
                <c:pt idx="981">
                  <c:v>-257.24494934082003</c:v>
                </c:pt>
                <c:pt idx="982">
                  <c:v>-242.28147125244101</c:v>
                </c:pt>
                <c:pt idx="983">
                  <c:v>-226.95333862304699</c:v>
                </c:pt>
                <c:pt idx="984">
                  <c:v>-211.61261749267601</c:v>
                </c:pt>
                <c:pt idx="985">
                  <c:v>-196.80002593994101</c:v>
                </c:pt>
                <c:pt idx="986">
                  <c:v>-181.63558959960901</c:v>
                </c:pt>
                <c:pt idx="987">
                  <c:v>-166.961555480957</c:v>
                </c:pt>
                <c:pt idx="988">
                  <c:v>-152.42559814453099</c:v>
                </c:pt>
                <c:pt idx="989">
                  <c:v>-137.37409210205101</c:v>
                </c:pt>
                <c:pt idx="990">
                  <c:v>-122.19684600830099</c:v>
                </c:pt>
                <c:pt idx="991">
                  <c:v>-107.359104156494</c:v>
                </c:pt>
                <c:pt idx="992">
                  <c:v>-92.420886993408203</c:v>
                </c:pt>
                <c:pt idx="993">
                  <c:v>-76.350975036621094</c:v>
                </c:pt>
                <c:pt idx="994">
                  <c:v>-61.651554107666001</c:v>
                </c:pt>
                <c:pt idx="995">
                  <c:v>-47.115657806396499</c:v>
                </c:pt>
                <c:pt idx="996">
                  <c:v>-31.774999618530298</c:v>
                </c:pt>
                <c:pt idx="997">
                  <c:v>-16.886974811554001</c:v>
                </c:pt>
                <c:pt idx="998">
                  <c:v>-1.58401203155518</c:v>
                </c:pt>
                <c:pt idx="999">
                  <c:v>13.7189345359802</c:v>
                </c:pt>
                <c:pt idx="1000">
                  <c:v>27.8273315429687</c:v>
                </c:pt>
                <c:pt idx="1001">
                  <c:v>42.6399250030518</c:v>
                </c:pt>
                <c:pt idx="1002">
                  <c:v>58.860845565795898</c:v>
                </c:pt>
                <c:pt idx="1003">
                  <c:v>73.7488822937012</c:v>
                </c:pt>
                <c:pt idx="1004">
                  <c:v>87.819583892822294</c:v>
                </c:pt>
                <c:pt idx="1005">
                  <c:v>102.808216094971</c:v>
                </c:pt>
                <c:pt idx="1006">
                  <c:v>118.551315307617</c:v>
                </c:pt>
                <c:pt idx="1007">
                  <c:v>133.238166809082</c:v>
                </c:pt>
                <c:pt idx="1008">
                  <c:v>146.69272613525399</c:v>
                </c:pt>
                <c:pt idx="1009">
                  <c:v>206.01854705810501</c:v>
                </c:pt>
                <c:pt idx="1010">
                  <c:v>260.17631530761702</c:v>
                </c:pt>
                <c:pt idx="1011">
                  <c:v>268.022705078125</c:v>
                </c:pt>
                <c:pt idx="1012">
                  <c:v>281.96766662597702</c:v>
                </c:pt>
                <c:pt idx="1013">
                  <c:v>296.89343261718801</c:v>
                </c:pt>
                <c:pt idx="1014">
                  <c:v>312.04551696777298</c:v>
                </c:pt>
                <c:pt idx="1015">
                  <c:v>327.04672241210898</c:v>
                </c:pt>
                <c:pt idx="1016">
                  <c:v>342.13595581054699</c:v>
                </c:pt>
                <c:pt idx="1017">
                  <c:v>357.09896850585898</c:v>
                </c:pt>
                <c:pt idx="1018">
                  <c:v>371.94880676269503</c:v>
                </c:pt>
                <c:pt idx="1019">
                  <c:v>386.72367858886702</c:v>
                </c:pt>
                <c:pt idx="1020">
                  <c:v>401.80035400390602</c:v>
                </c:pt>
                <c:pt idx="1021">
                  <c:v>417.05303955078102</c:v>
                </c:pt>
                <c:pt idx="1022">
                  <c:v>432.16738891601602</c:v>
                </c:pt>
                <c:pt idx="1023">
                  <c:v>446.87939453125</c:v>
                </c:pt>
                <c:pt idx="1024">
                  <c:v>461.66683959960898</c:v>
                </c:pt>
                <c:pt idx="1025">
                  <c:v>477.0830078125</c:v>
                </c:pt>
                <c:pt idx="1026">
                  <c:v>492.73809814453102</c:v>
                </c:pt>
                <c:pt idx="1027">
                  <c:v>508.38059997558599</c:v>
                </c:pt>
                <c:pt idx="1028">
                  <c:v>523.09259033203102</c:v>
                </c:pt>
                <c:pt idx="1029">
                  <c:v>537.18841552734398</c:v>
                </c:pt>
                <c:pt idx="1030">
                  <c:v>551.73693847656205</c:v>
                </c:pt>
                <c:pt idx="1031">
                  <c:v>567.31658935546898</c:v>
                </c:pt>
                <c:pt idx="1032">
                  <c:v>582.48126220703102</c:v>
                </c:pt>
                <c:pt idx="1033">
                  <c:v>597.054931640625</c:v>
                </c:pt>
                <c:pt idx="1034">
                  <c:v>612.19445800781205</c:v>
                </c:pt>
                <c:pt idx="1035">
                  <c:v>627.32141113281295</c:v>
                </c:pt>
                <c:pt idx="1036">
                  <c:v>642.19689941406205</c:v>
                </c:pt>
                <c:pt idx="1037">
                  <c:v>658.11602783203102</c:v>
                </c:pt>
                <c:pt idx="1038">
                  <c:v>674.27404785156205</c:v>
                </c:pt>
                <c:pt idx="1039">
                  <c:v>688.53338623046898</c:v>
                </c:pt>
                <c:pt idx="1040">
                  <c:v>702.05081176757801</c:v>
                </c:pt>
                <c:pt idx="1041">
                  <c:v>717.02688598632801</c:v>
                </c:pt>
                <c:pt idx="1042">
                  <c:v>732.71969604492199</c:v>
                </c:pt>
                <c:pt idx="1043">
                  <c:v>747.14151000976597</c:v>
                </c:pt>
                <c:pt idx="1044">
                  <c:v>762.50643920898403</c:v>
                </c:pt>
                <c:pt idx="1045">
                  <c:v>778.67706298828102</c:v>
                </c:pt>
                <c:pt idx="1046">
                  <c:v>792.89865112304699</c:v>
                </c:pt>
                <c:pt idx="1047">
                  <c:v>806.88131713867199</c:v>
                </c:pt>
                <c:pt idx="1048">
                  <c:v>821.85739135742199</c:v>
                </c:pt>
                <c:pt idx="1049">
                  <c:v>836.64489746093705</c:v>
                </c:pt>
                <c:pt idx="1050">
                  <c:v>851.985595703125</c:v>
                </c:pt>
                <c:pt idx="1051">
                  <c:v>867.66580200195301</c:v>
                </c:pt>
                <c:pt idx="1052">
                  <c:v>882.35269165039097</c:v>
                </c:pt>
                <c:pt idx="1053">
                  <c:v>897.17785644531295</c:v>
                </c:pt>
                <c:pt idx="1054">
                  <c:v>912.00302124023403</c:v>
                </c:pt>
                <c:pt idx="1055">
                  <c:v>926.87844848632801</c:v>
                </c:pt>
                <c:pt idx="1056">
                  <c:v>943.13705444335903</c:v>
                </c:pt>
                <c:pt idx="1057">
                  <c:v>959.44598388671898</c:v>
                </c:pt>
                <c:pt idx="1058">
                  <c:v>973.08917236328102</c:v>
                </c:pt>
                <c:pt idx="1059">
                  <c:v>987.52459716796898</c:v>
                </c:pt>
                <c:pt idx="1060">
                  <c:v>1003.3934631347699</c:v>
                </c:pt>
                <c:pt idx="1061">
                  <c:v>1017.20007324219</c:v>
                </c:pt>
                <c:pt idx="1062">
                  <c:v>1031.2958679199201</c:v>
                </c:pt>
                <c:pt idx="1063">
                  <c:v>1046.4479370117199</c:v>
                </c:pt>
                <c:pt idx="1064">
                  <c:v>1061.6629028320301</c:v>
                </c:pt>
                <c:pt idx="1065">
                  <c:v>1076.7647094726599</c:v>
                </c:pt>
                <c:pt idx="1066">
                  <c:v>1092.21862792969</c:v>
                </c:pt>
                <c:pt idx="1067">
                  <c:v>1107.5719604492199</c:v>
                </c:pt>
                <c:pt idx="1068">
                  <c:v>1122.3720092773401</c:v>
                </c:pt>
                <c:pt idx="1069">
                  <c:v>1137.4989624023401</c:v>
                </c:pt>
                <c:pt idx="1070">
                  <c:v>1152.13549804688</c:v>
                </c:pt>
                <c:pt idx="1071">
                  <c:v>1166.54565429688</c:v>
                </c:pt>
                <c:pt idx="1072">
                  <c:v>1181.6473999023401</c:v>
                </c:pt>
                <c:pt idx="1073">
                  <c:v>1196.69897460938</c:v>
                </c:pt>
                <c:pt idx="1074">
                  <c:v>1211.7128295898401</c:v>
                </c:pt>
                <c:pt idx="1075">
                  <c:v>1226.71398925781</c:v>
                </c:pt>
                <c:pt idx="1076">
                  <c:v>1241.4008178710901</c:v>
                </c:pt>
                <c:pt idx="1077">
                  <c:v>1256.82958984375</c:v>
                </c:pt>
                <c:pt idx="1078">
                  <c:v>1272.13256835938</c:v>
                </c:pt>
                <c:pt idx="1079">
                  <c:v>1286.49243164062</c:v>
                </c:pt>
                <c:pt idx="1080">
                  <c:v>1301.3049926757801</c:v>
                </c:pt>
                <c:pt idx="1081">
                  <c:v>1316.75891113281</c:v>
                </c:pt>
                <c:pt idx="1082">
                  <c:v>1332.2505493164099</c:v>
                </c:pt>
                <c:pt idx="1083">
                  <c:v>1346.9248046875</c:v>
                </c:pt>
                <c:pt idx="1084">
                  <c:v>1361.68713378906</c:v>
                </c:pt>
                <c:pt idx="1085">
                  <c:v>1376.58776855469</c:v>
                </c:pt>
                <c:pt idx="1086">
                  <c:v>1391.8278198242199</c:v>
                </c:pt>
                <c:pt idx="1087">
                  <c:v>1407.55834960938</c:v>
                </c:pt>
                <c:pt idx="1088">
                  <c:v>1422.10693359375</c:v>
                </c:pt>
                <c:pt idx="1089">
                  <c:v>1436.6554565429699</c:v>
                </c:pt>
                <c:pt idx="1090">
                  <c:v>1451.5057983398401</c:v>
                </c:pt>
                <c:pt idx="1091">
                  <c:v>1466.39379882813</c:v>
                </c:pt>
                <c:pt idx="1092">
                  <c:v>1481.2672729492199</c:v>
                </c:pt>
                <c:pt idx="1093">
                  <c:v>1496.43005371094</c:v>
                </c:pt>
                <c:pt idx="1094">
                  <c:v>1511.8965454101599</c:v>
                </c:pt>
                <c:pt idx="1095">
                  <c:v>1526.74694824219</c:v>
                </c:pt>
                <c:pt idx="1096">
                  <c:v>1541.42126464844</c:v>
                </c:pt>
                <c:pt idx="1097">
                  <c:v>1556.4098510742199</c:v>
                </c:pt>
                <c:pt idx="1098">
                  <c:v>1571.5996704101599</c:v>
                </c:pt>
                <c:pt idx="1099">
                  <c:v>1586.65112304687</c:v>
                </c:pt>
                <c:pt idx="1100">
                  <c:v>1601.4762573242199</c:v>
                </c:pt>
                <c:pt idx="1101">
                  <c:v>1616.60327148438</c:v>
                </c:pt>
                <c:pt idx="1102">
                  <c:v>1632.35900878906</c:v>
                </c:pt>
                <c:pt idx="1103">
                  <c:v>1648.1021118164099</c:v>
                </c:pt>
                <c:pt idx="1104">
                  <c:v>1662.2230834960901</c:v>
                </c:pt>
                <c:pt idx="1105">
                  <c:v>1676.6583862304699</c:v>
                </c:pt>
                <c:pt idx="1106">
                  <c:v>1692.86669921875</c:v>
                </c:pt>
                <c:pt idx="1107">
                  <c:v>1708.0062866210901</c:v>
                </c:pt>
                <c:pt idx="1108">
                  <c:v>1722.40393066406</c:v>
                </c:pt>
                <c:pt idx="1109">
                  <c:v>1737.2542114257801</c:v>
                </c:pt>
                <c:pt idx="1110">
                  <c:v>1751.68957519531</c:v>
                </c:pt>
                <c:pt idx="1111">
                  <c:v>1766.2380981445301</c:v>
                </c:pt>
                <c:pt idx="1112">
                  <c:v>1781.2267456054699</c:v>
                </c:pt>
                <c:pt idx="1113">
                  <c:v>1795.9513549804699</c:v>
                </c:pt>
                <c:pt idx="1114">
                  <c:v>1811.1160278320301</c:v>
                </c:pt>
                <c:pt idx="1115">
                  <c:v>1827.0225219726599</c:v>
                </c:pt>
                <c:pt idx="1116">
                  <c:v>1841.9105834960901</c:v>
                </c:pt>
                <c:pt idx="1117">
                  <c:v>1856.5974731445301</c:v>
                </c:pt>
                <c:pt idx="1118">
                  <c:v>1871.72436523438</c:v>
                </c:pt>
                <c:pt idx="1119">
                  <c:v>1886.75073242187</c:v>
                </c:pt>
                <c:pt idx="1120">
                  <c:v>1902.9465942382801</c:v>
                </c:pt>
                <c:pt idx="1121">
                  <c:v>1918.1112670898401</c:v>
                </c:pt>
                <c:pt idx="1122">
                  <c:v>1931.75439453125</c:v>
                </c:pt>
                <c:pt idx="1123">
                  <c:v>1946.1897583007801</c:v>
                </c:pt>
                <c:pt idx="1124">
                  <c:v>1961.02746582031</c:v>
                </c:pt>
                <c:pt idx="1125">
                  <c:v>1976.7579956054699</c:v>
                </c:pt>
                <c:pt idx="1126">
                  <c:v>1991.96044921875</c:v>
                </c:pt>
                <c:pt idx="1127">
                  <c:v>2006.40832519531</c:v>
                </c:pt>
                <c:pt idx="1128">
                  <c:v>2021.4849243164099</c:v>
                </c:pt>
                <c:pt idx="1129">
                  <c:v>2036.7376098632801</c:v>
                </c:pt>
                <c:pt idx="1130">
                  <c:v>2052.27954101562</c:v>
                </c:pt>
                <c:pt idx="1131">
                  <c:v>2066.80297851562</c:v>
                </c:pt>
                <c:pt idx="1132">
                  <c:v>2081.18798828125</c:v>
                </c:pt>
                <c:pt idx="1133">
                  <c:v>2096.2772216796898</c:v>
                </c:pt>
                <c:pt idx="1134">
                  <c:v>2111.63061523438</c:v>
                </c:pt>
                <c:pt idx="1135">
                  <c:v>2126.98388671875</c:v>
                </c:pt>
                <c:pt idx="1136">
                  <c:v>2141.51977539062</c:v>
                </c:pt>
                <c:pt idx="1137">
                  <c:v>2156.4581298828102</c:v>
                </c:pt>
                <c:pt idx="1138">
                  <c:v>2171.44677734375</c:v>
                </c:pt>
                <c:pt idx="1139">
                  <c:v>2186.4354248046898</c:v>
                </c:pt>
                <c:pt idx="1140">
                  <c:v>2201.5875244140602</c:v>
                </c:pt>
                <c:pt idx="1141">
                  <c:v>2216.31201171875</c:v>
                </c:pt>
                <c:pt idx="1142">
                  <c:v>2232.1180419921898</c:v>
                </c:pt>
                <c:pt idx="1143">
                  <c:v>2246.9432373046898</c:v>
                </c:pt>
                <c:pt idx="1144">
                  <c:v>2260.87548828125</c:v>
                </c:pt>
                <c:pt idx="1145">
                  <c:v>2276.21630859375</c:v>
                </c:pt>
                <c:pt idx="1146">
                  <c:v>2291.54443359375</c:v>
                </c:pt>
                <c:pt idx="1147">
                  <c:v>2306.0426025390602</c:v>
                </c:pt>
                <c:pt idx="1148">
                  <c:v>2322.5528564453102</c:v>
                </c:pt>
                <c:pt idx="1149">
                  <c:v>2337.8935546875</c:v>
                </c:pt>
                <c:pt idx="1150">
                  <c:v>2351.13427734375</c:v>
                </c:pt>
                <c:pt idx="1151">
                  <c:v>2412.1953125</c:v>
                </c:pt>
                <c:pt idx="1152">
                  <c:v>2464.8692626953102</c:v>
                </c:pt>
                <c:pt idx="1153">
                  <c:v>2472.53979492187</c:v>
                </c:pt>
                <c:pt idx="1154">
                  <c:v>2486.47216796875</c:v>
                </c:pt>
                <c:pt idx="1155">
                  <c:v>2500.9703369140602</c:v>
                </c:pt>
                <c:pt idx="1156">
                  <c:v>2516.1224365234398</c:v>
                </c:pt>
                <c:pt idx="1157">
                  <c:v>2531.13623046875</c:v>
                </c:pt>
                <c:pt idx="1158">
                  <c:v>2545.99926757813</c:v>
                </c:pt>
                <c:pt idx="1159">
                  <c:v>2561.9686279296898</c:v>
                </c:pt>
                <c:pt idx="1160">
                  <c:v>2576.9571533203102</c:v>
                </c:pt>
                <c:pt idx="1161">
                  <c:v>2591.15356445313</c:v>
                </c:pt>
                <c:pt idx="1162">
                  <c:v>2606.0164794921898</c:v>
                </c:pt>
                <c:pt idx="1163">
                  <c:v>2621.0679931640602</c:v>
                </c:pt>
                <c:pt idx="1164">
                  <c:v>2636.40869140625</c:v>
                </c:pt>
                <c:pt idx="1165">
                  <c:v>2651.67407226562</c:v>
                </c:pt>
                <c:pt idx="1166">
                  <c:v>2666.4866943359398</c:v>
                </c:pt>
                <c:pt idx="1167">
                  <c:v>2680.8968505859398</c:v>
                </c:pt>
                <c:pt idx="1168">
                  <c:v>2695.97338867187</c:v>
                </c:pt>
                <c:pt idx="1169">
                  <c:v>2711.56567382813</c:v>
                </c:pt>
                <c:pt idx="1170">
                  <c:v>2726.2022705078102</c:v>
                </c:pt>
                <c:pt idx="1171">
                  <c:v>2740.9267578125</c:v>
                </c:pt>
                <c:pt idx="1172">
                  <c:v>2756.5692138671898</c:v>
                </c:pt>
                <c:pt idx="1173">
                  <c:v>2771.5201416015602</c:v>
                </c:pt>
                <c:pt idx="1174">
                  <c:v>2786.0938720703102</c:v>
                </c:pt>
                <c:pt idx="1175">
                  <c:v>2801.20825195313</c:v>
                </c:pt>
                <c:pt idx="1176">
                  <c:v>2816.0460205078102</c:v>
                </c:pt>
                <c:pt idx="1177">
                  <c:v>2830.9969482421898</c:v>
                </c:pt>
                <c:pt idx="1178">
                  <c:v>2846.73999023438</c:v>
                </c:pt>
                <c:pt idx="1179">
                  <c:v>2861.4644775390602</c:v>
                </c:pt>
                <c:pt idx="1180">
                  <c:v>2875.7615966796898</c:v>
                </c:pt>
                <c:pt idx="1181">
                  <c:v>2890.95141601562</c:v>
                </c:pt>
                <c:pt idx="1182">
                  <c:v>2906.38012695313</c:v>
                </c:pt>
                <c:pt idx="1183">
                  <c:v>2922.09814453125</c:v>
                </c:pt>
                <c:pt idx="1184">
                  <c:v>2937.2628173828102</c:v>
                </c:pt>
                <c:pt idx="1185">
                  <c:v>2951.50952148438</c:v>
                </c:pt>
                <c:pt idx="1186">
                  <c:v>2965.9071044921898</c:v>
                </c:pt>
                <c:pt idx="1187">
                  <c:v>2980.97631835937</c:v>
                </c:pt>
                <c:pt idx="1188">
                  <c:v>2996.4266357421898</c:v>
                </c:pt>
                <c:pt idx="1189">
                  <c:v>3011.2681884765602</c:v>
                </c:pt>
                <c:pt idx="1190">
                  <c:v>3025.71606445313</c:v>
                </c:pt>
                <c:pt idx="1191">
                  <c:v>3040.7171630859398</c:v>
                </c:pt>
                <c:pt idx="1192">
                  <c:v>3056.05786132812</c:v>
                </c:pt>
                <c:pt idx="1193">
                  <c:v>3071.03393554687</c:v>
                </c:pt>
                <c:pt idx="1194">
                  <c:v>3086.0225830078102</c:v>
                </c:pt>
                <c:pt idx="1195">
                  <c:v>3101.0740966796898</c:v>
                </c:pt>
                <c:pt idx="1196">
                  <c:v>3115.94946289063</c:v>
                </c:pt>
                <c:pt idx="1197">
                  <c:v>3130.77465820313</c:v>
                </c:pt>
                <c:pt idx="1198">
                  <c:v>3146.140625</c:v>
                </c:pt>
                <c:pt idx="1199">
                  <c:v>3161.54418945313</c:v>
                </c:pt>
                <c:pt idx="1200">
                  <c:v>3176.53271484375</c:v>
                </c:pt>
                <c:pt idx="1201">
                  <c:v>3191.78540039063</c:v>
                </c:pt>
                <c:pt idx="1202">
                  <c:v>3206.6734619140602</c:v>
                </c:pt>
                <c:pt idx="1203">
                  <c:v>3221.10888671875</c:v>
                </c:pt>
                <c:pt idx="1204">
                  <c:v>3236.52514648438</c:v>
                </c:pt>
                <c:pt idx="1205">
                  <c:v>3251.79028320313</c:v>
                </c:pt>
                <c:pt idx="1206">
                  <c:v>3266.2003173828102</c:v>
                </c:pt>
                <c:pt idx="1207">
                  <c:v>3281.20166015625</c:v>
                </c:pt>
                <c:pt idx="1208">
                  <c:v>3295.8885498046898</c:v>
                </c:pt>
                <c:pt idx="1209">
                  <c:v>3356.83642578125</c:v>
                </c:pt>
                <c:pt idx="1210">
                  <c:v>3409.5859375</c:v>
                </c:pt>
                <c:pt idx="1211">
                  <c:v>3417.6964111328102</c:v>
                </c:pt>
                <c:pt idx="1212">
                  <c:v>3432.5089111328102</c:v>
                </c:pt>
                <c:pt idx="1213">
                  <c:v>3447.77416992188</c:v>
                </c:pt>
                <c:pt idx="1214">
                  <c:v>3461.9454345703102</c:v>
                </c:pt>
                <c:pt idx="1215">
                  <c:v>3476.4058837890602</c:v>
                </c:pt>
                <c:pt idx="1216">
                  <c:v>3491.708984375</c:v>
                </c:pt>
                <c:pt idx="1217">
                  <c:v>3506.68505859375</c:v>
                </c:pt>
                <c:pt idx="1218">
                  <c:v>3521.8497314453102</c:v>
                </c:pt>
                <c:pt idx="1219">
                  <c:v>3536.69995117188</c:v>
                </c:pt>
                <c:pt idx="1220">
                  <c:v>3551.3114013671898</c:v>
                </c:pt>
                <c:pt idx="1221">
                  <c:v>3566.5516357421898</c:v>
                </c:pt>
                <c:pt idx="1222">
                  <c:v>3581.5025634765602</c:v>
                </c:pt>
                <c:pt idx="1223">
                  <c:v>3596.3026123046898</c:v>
                </c:pt>
                <c:pt idx="1224">
                  <c:v>3612.04565429687</c:v>
                </c:pt>
                <c:pt idx="1225">
                  <c:v>3627.90185546875</c:v>
                </c:pt>
                <c:pt idx="1226">
                  <c:v>3642.4000244140602</c:v>
                </c:pt>
                <c:pt idx="1227">
                  <c:v>3656.43310546875</c:v>
                </c:pt>
                <c:pt idx="1228">
                  <c:v>3671.47192382812</c:v>
                </c:pt>
                <c:pt idx="1229">
                  <c:v>3686.5234375</c:v>
                </c:pt>
                <c:pt idx="1230">
                  <c:v>3701.47436523438</c:v>
                </c:pt>
                <c:pt idx="1231">
                  <c:v>3716.5006103515602</c:v>
                </c:pt>
                <c:pt idx="1232">
                  <c:v>3731.6904296875</c:v>
                </c:pt>
                <c:pt idx="1233">
                  <c:v>3746.64135742188</c:v>
                </c:pt>
                <c:pt idx="1234">
                  <c:v>3761.3409423828102</c:v>
                </c:pt>
                <c:pt idx="1235">
                  <c:v>3776.65649414063</c:v>
                </c:pt>
                <c:pt idx="1236">
                  <c:v>3791.5445556640602</c:v>
                </c:pt>
                <c:pt idx="1237">
                  <c:v>3806.30688476562</c:v>
                </c:pt>
                <c:pt idx="1238">
                  <c:v>3821.748046875</c:v>
                </c:pt>
                <c:pt idx="1239">
                  <c:v>3836.9254150390602</c:v>
                </c:pt>
                <c:pt idx="1240">
                  <c:v>3851.49926757812</c:v>
                </c:pt>
                <c:pt idx="1241">
                  <c:v>3866.6636962890602</c:v>
                </c:pt>
                <c:pt idx="1242">
                  <c:v>3882.10498046875</c:v>
                </c:pt>
                <c:pt idx="1243">
                  <c:v>3896.6661376953102</c:v>
                </c:pt>
                <c:pt idx="1244">
                  <c:v>3911.31518554687</c:v>
                </c:pt>
                <c:pt idx="1245">
                  <c:v>3926.45483398438</c:v>
                </c:pt>
                <c:pt idx="1246">
                  <c:v>3941.70751953125</c:v>
                </c:pt>
                <c:pt idx="1247">
                  <c:v>3956.482421875</c:v>
                </c:pt>
                <c:pt idx="1248">
                  <c:v>3969.7860107421898</c:v>
                </c:pt>
                <c:pt idx="1249">
                  <c:v>3984.9129638671898</c:v>
                </c:pt>
                <c:pt idx="1250">
                  <c:v>4044.8675537109398</c:v>
                </c:pt>
                <c:pt idx="1251">
                  <c:v>4096.4725341796902</c:v>
                </c:pt>
                <c:pt idx="1252">
                  <c:v>4106.2429199218795</c:v>
                </c:pt>
                <c:pt idx="1253">
                  <c:v>4121.9230957031295</c:v>
                </c:pt>
                <c:pt idx="1254">
                  <c:v>4138.1691894531295</c:v>
                </c:pt>
                <c:pt idx="1255">
                  <c:v>4153.06982421875</c:v>
                </c:pt>
                <c:pt idx="1256">
                  <c:v>4166.97705078125</c:v>
                </c:pt>
                <c:pt idx="1257">
                  <c:v>4182.2927246093705</c:v>
                </c:pt>
                <c:pt idx="1258">
                  <c:v>4197.44482421875</c:v>
                </c:pt>
                <c:pt idx="1259">
                  <c:v>4212.3203125</c:v>
                </c:pt>
                <c:pt idx="1260">
                  <c:v>4227.3466796875</c:v>
                </c:pt>
                <c:pt idx="1261">
                  <c:v>4242.1843261718795</c:v>
                </c:pt>
                <c:pt idx="1262">
                  <c:v>4256.7453613281205</c:v>
                </c:pt>
                <c:pt idx="1263">
                  <c:v>4271.4572753906295</c:v>
                </c:pt>
                <c:pt idx="1264">
                  <c:v>4287.125</c:v>
                </c:pt>
                <c:pt idx="1265">
                  <c:v>4302.00048828125</c:v>
                </c:pt>
                <c:pt idx="1266">
                  <c:v>4316.1970214843795</c:v>
                </c:pt>
                <c:pt idx="1267">
                  <c:v>4331.6384277343795</c:v>
                </c:pt>
                <c:pt idx="1268">
                  <c:v>4346.7150878906295</c:v>
                </c:pt>
                <c:pt idx="1269">
                  <c:v>4361.30126953125</c:v>
                </c:pt>
                <c:pt idx="1270">
                  <c:v>4376.5791015625</c:v>
                </c:pt>
                <c:pt idx="1271">
                  <c:v>4392.0832519531295</c:v>
                </c:pt>
                <c:pt idx="1272">
                  <c:v>4406.87060546875</c:v>
                </c:pt>
                <c:pt idx="1273">
                  <c:v>4421.70849609375</c:v>
                </c:pt>
                <c:pt idx="1274">
                  <c:v>4437.099609375</c:v>
                </c:pt>
                <c:pt idx="1275">
                  <c:v>4452.025390625</c:v>
                </c:pt>
                <c:pt idx="1276">
                  <c:v>4466.6115722656205</c:v>
                </c:pt>
                <c:pt idx="1277">
                  <c:v>4481.71337890625</c:v>
                </c:pt>
                <c:pt idx="1278">
                  <c:v>4496.9157714843795</c:v>
                </c:pt>
                <c:pt idx="1279">
                  <c:v>4511.6276855468705</c:v>
                </c:pt>
                <c:pt idx="1280">
                  <c:v>4526.7922363281205</c:v>
                </c:pt>
                <c:pt idx="1281">
                  <c:v>4542.0700683593705</c:v>
                </c:pt>
                <c:pt idx="1282">
                  <c:v>4556.7443847656205</c:v>
                </c:pt>
                <c:pt idx="1283">
                  <c:v>4572.65087890625</c:v>
                </c:pt>
                <c:pt idx="1284">
                  <c:v>4587.9538574218795</c:v>
                </c:pt>
                <c:pt idx="1285">
                  <c:v>4601.99951171875</c:v>
                </c:pt>
                <c:pt idx="1286">
                  <c:v>4617.0637207031295</c:v>
                </c:pt>
                <c:pt idx="1287">
                  <c:v>4632.55517578125</c:v>
                </c:pt>
                <c:pt idx="1288">
                  <c:v>4647.15380859375</c:v>
                </c:pt>
                <c:pt idx="1289">
                  <c:v>4661.6396484375</c:v>
                </c:pt>
                <c:pt idx="1290">
                  <c:v>4676.6535644531295</c:v>
                </c:pt>
                <c:pt idx="1291">
                  <c:v>4692.4970703125</c:v>
                </c:pt>
                <c:pt idx="1292">
                  <c:v>4707.9509277343795</c:v>
                </c:pt>
                <c:pt idx="1293">
                  <c:v>4721.9841308593705</c:v>
                </c:pt>
                <c:pt idx="1294">
                  <c:v>4736.6708984375</c:v>
                </c:pt>
                <c:pt idx="1295">
                  <c:v>4752.03662109375</c:v>
                </c:pt>
                <c:pt idx="1296">
                  <c:v>4767.3649902343795</c:v>
                </c:pt>
                <c:pt idx="1297">
                  <c:v>4782.0520019531295</c:v>
                </c:pt>
                <c:pt idx="1298">
                  <c:v>4796.73876953125</c:v>
                </c:pt>
                <c:pt idx="1299">
                  <c:v>4811.63916015625</c:v>
                </c:pt>
                <c:pt idx="1300">
                  <c:v>4826.5270996093705</c:v>
                </c:pt>
                <c:pt idx="1301">
                  <c:v>4841.77978515625</c:v>
                </c:pt>
                <c:pt idx="1302">
                  <c:v>4857.1457519531295</c:v>
                </c:pt>
                <c:pt idx="1303">
                  <c:v>4872.0339355468705</c:v>
                </c:pt>
                <c:pt idx="1304">
                  <c:v>4886.51953125</c:v>
                </c:pt>
                <c:pt idx="1305">
                  <c:v>4901.5207519531295</c:v>
                </c:pt>
                <c:pt idx="1306">
                  <c:v>4916.572265625</c:v>
                </c:pt>
                <c:pt idx="1307">
                  <c:v>4931.5861816406295</c:v>
                </c:pt>
                <c:pt idx="1308">
                  <c:v>4947.0524902343795</c:v>
                </c:pt>
                <c:pt idx="1309">
                  <c:v>4962.69482421875</c:v>
                </c:pt>
                <c:pt idx="1310">
                  <c:v>4977.5705566406295</c:v>
                </c:pt>
                <c:pt idx="1311">
                  <c:v>5006.25244140625</c:v>
                </c:pt>
                <c:pt idx="1312">
                  <c:v>5015.2937011718795</c:v>
                </c:pt>
                <c:pt idx="1313">
                  <c:v>5031.1120605468705</c:v>
                </c:pt>
                <c:pt idx="1314">
                  <c:v>5045.2453613281205</c:v>
                </c:pt>
                <c:pt idx="1315">
                  <c:v>5058.5617675781205</c:v>
                </c:pt>
                <c:pt idx="1316">
                  <c:v>5070.7087402343795</c:v>
                </c:pt>
                <c:pt idx="1317">
                  <c:v>5083.9870605468705</c:v>
                </c:pt>
                <c:pt idx="1318">
                  <c:v>5098.3596191406295</c:v>
                </c:pt>
                <c:pt idx="1319">
                  <c:v>5112.04052734375</c:v>
                </c:pt>
                <c:pt idx="1320">
                  <c:v>5126.8405761718795</c:v>
                </c:pt>
                <c:pt idx="1321">
                  <c:v>5141.99267578125</c:v>
                </c:pt>
                <c:pt idx="1322">
                  <c:v>5156.90576171875</c:v>
                </c:pt>
                <c:pt idx="1323">
                  <c:v>5171.89453125</c:v>
                </c:pt>
                <c:pt idx="1324">
                  <c:v>5186.9460449218795</c:v>
                </c:pt>
                <c:pt idx="1325">
                  <c:v>5202.123046875</c:v>
                </c:pt>
                <c:pt idx="1326">
                  <c:v>5217.13671875</c:v>
                </c:pt>
                <c:pt idx="1327">
                  <c:v>5232.4523925781205</c:v>
                </c:pt>
                <c:pt idx="1328">
                  <c:v>5247.6926269531295</c:v>
                </c:pt>
                <c:pt idx="1329">
                  <c:v>5262.0275878906295</c:v>
                </c:pt>
                <c:pt idx="1330">
                  <c:v>5276.865234375</c:v>
                </c:pt>
                <c:pt idx="1331">
                  <c:v>5292.0173339843795</c:v>
                </c:pt>
                <c:pt idx="1332">
                  <c:v>5307.14453125</c:v>
                </c:pt>
                <c:pt idx="1333">
                  <c:v>5322.40966796875</c:v>
                </c:pt>
                <c:pt idx="1334">
                  <c:v>5337.6875</c:v>
                </c:pt>
                <c:pt idx="1335">
                  <c:v>5352.3994140625</c:v>
                </c:pt>
                <c:pt idx="1336">
                  <c:v>5367.2873535156205</c:v>
                </c:pt>
                <c:pt idx="1337">
                  <c:v>5382.31396484375</c:v>
                </c:pt>
                <c:pt idx="1338">
                  <c:v>5397.1643066406295</c:v>
                </c:pt>
                <c:pt idx="1339">
                  <c:v>5412.35400390625</c:v>
                </c:pt>
                <c:pt idx="1340">
                  <c:v>5427.4934082031295</c:v>
                </c:pt>
                <c:pt idx="1341">
                  <c:v>5442.3186035156205</c:v>
                </c:pt>
                <c:pt idx="1342">
                  <c:v>5457.1940917968705</c:v>
                </c:pt>
                <c:pt idx="1343">
                  <c:v>5472.64794921875</c:v>
                </c:pt>
                <c:pt idx="1344">
                  <c:v>5487.25927734375</c:v>
                </c:pt>
                <c:pt idx="1345">
                  <c:v>5501.6945800781205</c:v>
                </c:pt>
                <c:pt idx="1346">
                  <c:v>5518.24267578125</c:v>
                </c:pt>
                <c:pt idx="1347">
                  <c:v>5533.88525390625</c:v>
                </c:pt>
                <c:pt idx="1348">
                  <c:v>5547.5031738281205</c:v>
                </c:pt>
                <c:pt idx="1349">
                  <c:v>5561.2595214843795</c:v>
                </c:pt>
                <c:pt idx="1350">
                  <c:v>5576.8015136718795</c:v>
                </c:pt>
                <c:pt idx="1351">
                  <c:v>5592.85888671875</c:v>
                </c:pt>
                <c:pt idx="1352">
                  <c:v>5608.42578125</c:v>
                </c:pt>
                <c:pt idx="1353">
                  <c:v>5624.0935058593705</c:v>
                </c:pt>
                <c:pt idx="1354">
                  <c:v>5638.1516113281205</c:v>
                </c:pt>
                <c:pt idx="1355">
                  <c:v>5652.1970214843795</c:v>
                </c:pt>
                <c:pt idx="1356">
                  <c:v>5666.9846191406295</c:v>
                </c:pt>
                <c:pt idx="1357">
                  <c:v>5681.9230957031295</c:v>
                </c:pt>
                <c:pt idx="1358">
                  <c:v>5696.9367675781205</c:v>
                </c:pt>
                <c:pt idx="1359">
                  <c:v>5711.7492675781205</c:v>
                </c:pt>
                <c:pt idx="1360">
                  <c:v>5726.86376953125</c:v>
                </c:pt>
                <c:pt idx="1361">
                  <c:v>5742.0537109375</c:v>
                </c:pt>
                <c:pt idx="1362">
                  <c:v>5756.966796875</c:v>
                </c:pt>
                <c:pt idx="1363">
                  <c:v>5812.1806640625</c:v>
                </c:pt>
                <c:pt idx="1364">
                  <c:v>5867.7971191406205</c:v>
                </c:pt>
                <c:pt idx="1365">
                  <c:v>5876.5615234375</c:v>
                </c:pt>
                <c:pt idx="1366">
                  <c:v>5892.5056152343705</c:v>
                </c:pt>
                <c:pt idx="1367">
                  <c:v>5908.0725097656295</c:v>
                </c:pt>
                <c:pt idx="1368">
                  <c:v>5922.9230957031205</c:v>
                </c:pt>
                <c:pt idx="1369">
                  <c:v>5937.7106933593795</c:v>
                </c:pt>
                <c:pt idx="1370">
                  <c:v>5952.54833984375</c:v>
                </c:pt>
                <c:pt idx="1371">
                  <c:v>5967.9567871093705</c:v>
                </c:pt>
                <c:pt idx="1372">
                  <c:v>5984.24560546875</c:v>
                </c:pt>
                <c:pt idx="1373">
                  <c:v>5999.04541015625</c:v>
                </c:pt>
                <c:pt idx="1374">
                  <c:v>6013.1159667968795</c:v>
                </c:pt>
                <c:pt idx="1375">
                  <c:v>6027.67724609375</c:v>
                </c:pt>
                <c:pt idx="1376">
                  <c:v>6042.5651855468705</c:v>
                </c:pt>
                <c:pt idx="1377">
                  <c:v>6057.41552734375</c:v>
                </c:pt>
                <c:pt idx="1378">
                  <c:v>6072.9196777343705</c:v>
                </c:pt>
                <c:pt idx="1379">
                  <c:v>6088.5368652343705</c:v>
                </c:pt>
                <c:pt idx="1380">
                  <c:v>6102.8088378906295</c:v>
                </c:pt>
                <c:pt idx="1381">
                  <c:v>6117.3828125</c:v>
                </c:pt>
                <c:pt idx="1382">
                  <c:v>6132.5224609375</c:v>
                </c:pt>
                <c:pt idx="1383">
                  <c:v>6147.951171875</c:v>
                </c:pt>
                <c:pt idx="1384">
                  <c:v>6163.3544921875</c:v>
                </c:pt>
                <c:pt idx="1385">
                  <c:v>6178.4814453125</c:v>
                </c:pt>
                <c:pt idx="1386">
                  <c:v>6193.08056640625</c:v>
                </c:pt>
                <c:pt idx="1387">
                  <c:v>6207.6667480468705</c:v>
                </c:pt>
                <c:pt idx="1388">
                  <c:v>6222.79345703125</c:v>
                </c:pt>
                <c:pt idx="1389">
                  <c:v>6237.63134765625</c:v>
                </c:pt>
                <c:pt idx="1390">
                  <c:v>6252.5068359375</c:v>
                </c:pt>
                <c:pt idx="1391">
                  <c:v>6267.8850097656295</c:v>
                </c:pt>
                <c:pt idx="1392">
                  <c:v>6283.0998535156205</c:v>
                </c:pt>
                <c:pt idx="1393">
                  <c:v>6298.4658203125</c:v>
                </c:pt>
                <c:pt idx="1394">
                  <c:v>6313.6057128906295</c:v>
                </c:pt>
                <c:pt idx="1395">
                  <c:v>6328.041015625</c:v>
                </c:pt>
                <c:pt idx="1396">
                  <c:v>6343.2683105468705</c:v>
                </c:pt>
                <c:pt idx="1397">
                  <c:v>6358.21923828125</c:v>
                </c:pt>
                <c:pt idx="1398">
                  <c:v>6372.79296875</c:v>
                </c:pt>
                <c:pt idx="1399">
                  <c:v>6388.17138671875</c:v>
                </c:pt>
                <c:pt idx="1400">
                  <c:v>6404.0026855468705</c:v>
                </c:pt>
                <c:pt idx="1401">
                  <c:v>6419.9345703125</c:v>
                </c:pt>
                <c:pt idx="1402">
                  <c:v>6434.18115234375</c:v>
                </c:pt>
                <c:pt idx="1403">
                  <c:v>6448.2517089843795</c:v>
                </c:pt>
                <c:pt idx="1404">
                  <c:v>6463.42919921875</c:v>
                </c:pt>
                <c:pt idx="1405">
                  <c:v>6478.12841796875</c:v>
                </c:pt>
                <c:pt idx="1406">
                  <c:v>6493.1672363281295</c:v>
                </c:pt>
                <c:pt idx="1407">
                  <c:v>6508.79736328125</c:v>
                </c:pt>
                <c:pt idx="1408">
                  <c:v>6523.7607421875</c:v>
                </c:pt>
                <c:pt idx="1409">
                  <c:v>6538.34716796875</c:v>
                </c:pt>
                <c:pt idx="1410">
                  <c:v>6553.1599121093705</c:v>
                </c:pt>
                <c:pt idx="1411">
                  <c:v>6568.78955078125</c:v>
                </c:pt>
                <c:pt idx="1412">
                  <c:v>6583.7653808593795</c:v>
                </c:pt>
                <c:pt idx="1413">
                  <c:v>6598.11279296875</c:v>
                </c:pt>
                <c:pt idx="1414">
                  <c:v>6613.2272949218795</c:v>
                </c:pt>
                <c:pt idx="1415">
                  <c:v>6628.341796875</c:v>
                </c:pt>
                <c:pt idx="1416">
                  <c:v>6643.4812011718705</c:v>
                </c:pt>
                <c:pt idx="1417">
                  <c:v>6658.70849609375</c:v>
                </c:pt>
                <c:pt idx="1418">
                  <c:v>6673.5712890625</c:v>
                </c:pt>
                <c:pt idx="1419">
                  <c:v>6688.2834472656295</c:v>
                </c:pt>
                <c:pt idx="1420">
                  <c:v>6703.259765625</c:v>
                </c:pt>
                <c:pt idx="1421">
                  <c:v>6718.6633300781205</c:v>
                </c:pt>
                <c:pt idx="1422">
                  <c:v>6733.85302734375</c:v>
                </c:pt>
                <c:pt idx="1423">
                  <c:v>6748.7912597656295</c:v>
                </c:pt>
                <c:pt idx="1424">
                  <c:v>6763.5283203125</c:v>
                </c:pt>
                <c:pt idx="1425">
                  <c:v>6778.40380859375</c:v>
                </c:pt>
                <c:pt idx="1426">
                  <c:v>6793.8454589843795</c:v>
                </c:pt>
                <c:pt idx="1427">
                  <c:v>6808.8342285156205</c:v>
                </c:pt>
                <c:pt idx="1428">
                  <c:v>6823.43310546875</c:v>
                </c:pt>
                <c:pt idx="1429">
                  <c:v>6838.623046875</c:v>
                </c:pt>
                <c:pt idx="1430">
                  <c:v>6853.8125</c:v>
                </c:pt>
                <c:pt idx="1431">
                  <c:v>6868.80126953125</c:v>
                </c:pt>
                <c:pt idx="1432">
                  <c:v>6883.7648925781205</c:v>
                </c:pt>
                <c:pt idx="1433">
                  <c:v>6898.6025390625</c:v>
                </c:pt>
                <c:pt idx="1434">
                  <c:v>6913.9431152343705</c:v>
                </c:pt>
                <c:pt idx="1435">
                  <c:v>6929.25830078125</c:v>
                </c:pt>
                <c:pt idx="1436">
                  <c:v>6944.0710449218795</c:v>
                </c:pt>
                <c:pt idx="1437">
                  <c:v>6959.0349121093705</c:v>
                </c:pt>
                <c:pt idx="1438">
                  <c:v>6974.4384765625</c:v>
                </c:pt>
                <c:pt idx="1439">
                  <c:v>6990.28173828125</c:v>
                </c:pt>
                <c:pt idx="1440">
                  <c:v>7004.9309082031205</c:v>
                </c:pt>
                <c:pt idx="1441">
                  <c:v>7019.95751953125</c:v>
                </c:pt>
                <c:pt idx="1442">
                  <c:v>7035.3361816406205</c:v>
                </c:pt>
                <c:pt idx="1443">
                  <c:v>7049.16796875</c:v>
                </c:pt>
                <c:pt idx="1444">
                  <c:v>7063.7287597656295</c:v>
                </c:pt>
                <c:pt idx="1445">
                  <c:v>7078.9436035156205</c:v>
                </c:pt>
                <c:pt idx="1446">
                  <c:v>7093.9450683593795</c:v>
                </c:pt>
                <c:pt idx="1447">
                  <c:v>7108.9587402343705</c:v>
                </c:pt>
                <c:pt idx="1448">
                  <c:v>7124.2741699218795</c:v>
                </c:pt>
                <c:pt idx="1449">
                  <c:v>7139.615234375</c:v>
                </c:pt>
                <c:pt idx="1450">
                  <c:v>7154.47802734375</c:v>
                </c:pt>
                <c:pt idx="1451">
                  <c:v>7169.4162597656295</c:v>
                </c:pt>
                <c:pt idx="1452">
                  <c:v>7184.3796386718705</c:v>
                </c:pt>
                <c:pt idx="1453">
                  <c:v>7199.2548828125</c:v>
                </c:pt>
                <c:pt idx="1454">
                  <c:v>7214.3693847656295</c:v>
                </c:pt>
                <c:pt idx="1455">
                  <c:v>7229.94921875</c:v>
                </c:pt>
                <c:pt idx="1456">
                  <c:v>7245.0637207031205</c:v>
                </c:pt>
                <c:pt idx="1457">
                  <c:v>7259.1721191406205</c:v>
                </c:pt>
                <c:pt idx="1458">
                  <c:v>7274.4626464843795</c:v>
                </c:pt>
                <c:pt idx="1459">
                  <c:v>7289.91650390625</c:v>
                </c:pt>
                <c:pt idx="1460">
                  <c:v>7304.779296875</c:v>
                </c:pt>
                <c:pt idx="1461">
                  <c:v>7320.3212890625</c:v>
                </c:pt>
                <c:pt idx="1462">
                  <c:v>7335.3977050781205</c:v>
                </c:pt>
                <c:pt idx="1463">
                  <c:v>7349.88330078125</c:v>
                </c:pt>
                <c:pt idx="1464">
                  <c:v>7365.4128417968795</c:v>
                </c:pt>
                <c:pt idx="1465">
                  <c:v>7381.38232421875</c:v>
                </c:pt>
                <c:pt idx="1466">
                  <c:v>7395.88037109375</c:v>
                </c:pt>
                <c:pt idx="1467">
                  <c:v>7410.70556640625</c:v>
                </c:pt>
                <c:pt idx="1468">
                  <c:v>7425.6315917968795</c:v>
                </c:pt>
                <c:pt idx="1469">
                  <c:v>7439.56396484375</c:v>
                </c:pt>
                <c:pt idx="1470">
                  <c:v>7454.1623535156205</c:v>
                </c:pt>
                <c:pt idx="1471">
                  <c:v>7469.716796875</c:v>
                </c:pt>
                <c:pt idx="1472">
                  <c:v>7485.1708984375</c:v>
                </c:pt>
                <c:pt idx="1473">
                  <c:v>7499.7321777343705</c:v>
                </c:pt>
                <c:pt idx="1474">
                  <c:v>7514.4443359375</c:v>
                </c:pt>
                <c:pt idx="1475">
                  <c:v>7529.7595214843795</c:v>
                </c:pt>
                <c:pt idx="1476">
                  <c:v>7544.8234863281295</c:v>
                </c:pt>
                <c:pt idx="1477">
                  <c:v>7560.0891113281295</c:v>
                </c:pt>
                <c:pt idx="1478">
                  <c:v>7575.4172363281295</c:v>
                </c:pt>
                <c:pt idx="1479">
                  <c:v>7590.9462890625</c:v>
                </c:pt>
                <c:pt idx="1480">
                  <c:v>7606.8527832031205</c:v>
                </c:pt>
                <c:pt idx="1481">
                  <c:v>7621.1750488281295</c:v>
                </c:pt>
                <c:pt idx="1482">
                  <c:v>7635.0068359375</c:v>
                </c:pt>
                <c:pt idx="1483">
                  <c:v>7649.7189941406205</c:v>
                </c:pt>
                <c:pt idx="1484">
                  <c:v>7665.2109375</c:v>
                </c:pt>
                <c:pt idx="1485">
                  <c:v>7680.26220703125</c:v>
                </c:pt>
                <c:pt idx="1486">
                  <c:v>7694.6721191406205</c:v>
                </c:pt>
                <c:pt idx="1487">
                  <c:v>7709.69873046875</c:v>
                </c:pt>
                <c:pt idx="1488">
                  <c:v>7724.82568359375</c:v>
                </c:pt>
                <c:pt idx="1489">
                  <c:v>7739.9147949218795</c:v>
                </c:pt>
                <c:pt idx="1490">
                  <c:v>7755.029296875</c:v>
                </c:pt>
                <c:pt idx="1491">
                  <c:v>7770.0681152343705</c:v>
                </c:pt>
                <c:pt idx="1492">
                  <c:v>7785.1447753906295</c:v>
                </c:pt>
                <c:pt idx="1493">
                  <c:v>7801.4787597656295</c:v>
                </c:pt>
                <c:pt idx="1494">
                  <c:v>7818.0390625</c:v>
                </c:pt>
                <c:pt idx="1495">
                  <c:v>7832.03466796875</c:v>
                </c:pt>
                <c:pt idx="1496">
                  <c:v>7845.4768066406205</c:v>
                </c:pt>
                <c:pt idx="1497">
                  <c:v>7860.1760253906295</c:v>
                </c:pt>
                <c:pt idx="1498">
                  <c:v>7875.328125</c:v>
                </c:pt>
                <c:pt idx="1499">
                  <c:v>7890.5808105468705</c:v>
                </c:pt>
                <c:pt idx="1500">
                  <c:v>7905.39306640625</c:v>
                </c:pt>
                <c:pt idx="1501">
                  <c:v>7920.5703125</c:v>
                </c:pt>
                <c:pt idx="1502">
                  <c:v>7935.67236328125</c:v>
                </c:pt>
                <c:pt idx="1503">
                  <c:v>7950.5478515625</c:v>
                </c:pt>
                <c:pt idx="1504">
                  <c:v>7965.4484863281295</c:v>
                </c:pt>
                <c:pt idx="1505">
                  <c:v>7980.5378417968795</c:v>
                </c:pt>
                <c:pt idx="1506">
                  <c:v>7995.97900390625</c:v>
                </c:pt>
                <c:pt idx="1507">
                  <c:v>8011.50830078125</c:v>
                </c:pt>
                <c:pt idx="1508">
                  <c:v>8026.6477050781205</c:v>
                </c:pt>
                <c:pt idx="1509">
                  <c:v>8041.5861816406205</c:v>
                </c:pt>
                <c:pt idx="1510">
                  <c:v>8056.2482910156205</c:v>
                </c:pt>
                <c:pt idx="1511">
                  <c:v>8070.544921875</c:v>
                </c:pt>
                <c:pt idx="1512">
                  <c:v>8085.50830078125</c:v>
                </c:pt>
                <c:pt idx="1513">
                  <c:v>8100.396484375</c:v>
                </c:pt>
                <c:pt idx="1514">
                  <c:v>8115.6491699218795</c:v>
                </c:pt>
                <c:pt idx="1515">
                  <c:v>8130.8518066406205</c:v>
                </c:pt>
                <c:pt idx="1516">
                  <c:v>8146.2177734375</c:v>
                </c:pt>
                <c:pt idx="1517">
                  <c:v>8161.8098144531295</c:v>
                </c:pt>
                <c:pt idx="1518">
                  <c:v>8176.2824707031205</c:v>
                </c:pt>
                <c:pt idx="1519">
                  <c:v>8190.86865234375</c:v>
                </c:pt>
                <c:pt idx="1520">
                  <c:v>8450.1650390625</c:v>
                </c:pt>
                <c:pt idx="1521">
                  <c:v>8644.904296875</c:v>
                </c:pt>
                <c:pt idx="1522">
                  <c:v>8652.22216796875</c:v>
                </c:pt>
                <c:pt idx="1523">
                  <c:v>8665.638671875</c:v>
                </c:pt>
                <c:pt idx="1524">
                  <c:v>8679.8349609375</c:v>
                </c:pt>
                <c:pt idx="1525">
                  <c:v>8694.98681640625</c:v>
                </c:pt>
                <c:pt idx="1526">
                  <c:v>8710.89404296875</c:v>
                </c:pt>
                <c:pt idx="1527">
                  <c:v>8724.16064453125</c:v>
                </c:pt>
                <c:pt idx="1528">
                  <c:v>8736.181640625</c:v>
                </c:pt>
                <c:pt idx="1529">
                  <c:v>8751.03173828125</c:v>
                </c:pt>
                <c:pt idx="1530">
                  <c:v>8765.41650390625</c:v>
                </c:pt>
                <c:pt idx="1531">
                  <c:v>8778.984375</c:v>
                </c:pt>
                <c:pt idx="1532">
                  <c:v>8794.36279296875</c:v>
                </c:pt>
                <c:pt idx="1533">
                  <c:v>8807.98046875</c:v>
                </c:pt>
                <c:pt idx="1534">
                  <c:v>8821.4853515625</c:v>
                </c:pt>
                <c:pt idx="1535">
                  <c:v>8836.73828125</c:v>
                </c:pt>
                <c:pt idx="1536">
                  <c:v>8852.267578125</c:v>
                </c:pt>
                <c:pt idx="1537">
                  <c:v>8867.306640625</c:v>
                </c:pt>
                <c:pt idx="1538">
                  <c:v>8882.50927734375</c:v>
                </c:pt>
                <c:pt idx="1539">
                  <c:v>8897.359375</c:v>
                </c:pt>
                <c:pt idx="1540">
                  <c:v>8912.05859375</c:v>
                </c:pt>
                <c:pt idx="1541">
                  <c:v>8927.39892578125</c:v>
                </c:pt>
                <c:pt idx="1542">
                  <c:v>8942.7900390625</c:v>
                </c:pt>
                <c:pt idx="1543">
                  <c:v>8958.00537109375</c:v>
                </c:pt>
                <c:pt idx="1544">
                  <c:v>8974.03759765625</c:v>
                </c:pt>
                <c:pt idx="1545">
                  <c:v>8989.529296875</c:v>
                </c:pt>
                <c:pt idx="1546">
                  <c:v>9002.97119140625</c:v>
                </c:pt>
                <c:pt idx="1547">
                  <c:v>9017.19287109375</c:v>
                </c:pt>
                <c:pt idx="1548">
                  <c:v>9032.54638671875</c:v>
                </c:pt>
                <c:pt idx="1549">
                  <c:v>9047.64794921875</c:v>
                </c:pt>
                <c:pt idx="1550">
                  <c:v>9063.0390625</c:v>
                </c:pt>
                <c:pt idx="1551">
                  <c:v>9078.19091796875</c:v>
                </c:pt>
                <c:pt idx="1552">
                  <c:v>9092.61376953125</c:v>
                </c:pt>
                <c:pt idx="1553">
                  <c:v>9107.59033203125</c:v>
                </c:pt>
                <c:pt idx="1554">
                  <c:v>9123.40869140625</c:v>
                </c:pt>
                <c:pt idx="1555">
                  <c:v>9138.64892578125</c:v>
                </c:pt>
                <c:pt idx="1556">
                  <c:v>9152.8076171875</c:v>
                </c:pt>
                <c:pt idx="1557">
                  <c:v>9167.22998046875</c:v>
                </c:pt>
                <c:pt idx="1558">
                  <c:v>9182.1181640625</c:v>
                </c:pt>
                <c:pt idx="1559">
                  <c:v>9197.32080078125</c:v>
                </c:pt>
                <c:pt idx="1560">
                  <c:v>9212.40966796875</c:v>
                </c:pt>
                <c:pt idx="1561">
                  <c:v>9227.3603515625</c:v>
                </c:pt>
                <c:pt idx="1562">
                  <c:v>9242.32373046875</c:v>
                </c:pt>
                <c:pt idx="1563">
                  <c:v>9257.3125</c:v>
                </c:pt>
                <c:pt idx="1564">
                  <c:v>9272.5654296875</c:v>
                </c:pt>
                <c:pt idx="1565">
                  <c:v>9287.74267578125</c:v>
                </c:pt>
                <c:pt idx="1566">
                  <c:v>9302.52978515625</c:v>
                </c:pt>
                <c:pt idx="1567">
                  <c:v>9317.7822265625</c:v>
                </c:pt>
                <c:pt idx="1568">
                  <c:v>9332.88427734375</c:v>
                </c:pt>
                <c:pt idx="1569">
                  <c:v>9348.03662109375</c:v>
                </c:pt>
                <c:pt idx="1570">
                  <c:v>9362.88671875</c:v>
                </c:pt>
                <c:pt idx="1571">
                  <c:v>9378.5166015625</c:v>
                </c:pt>
                <c:pt idx="1572">
                  <c:v>9394.3603515625</c:v>
                </c:pt>
                <c:pt idx="1573">
                  <c:v>9408.33056640625</c:v>
                </c:pt>
                <c:pt idx="1574">
                  <c:v>9423.017578125</c:v>
                </c:pt>
                <c:pt idx="1575">
                  <c:v>9438.0439453125</c:v>
                </c:pt>
                <c:pt idx="1576">
                  <c:v>9452.466796875</c:v>
                </c:pt>
                <c:pt idx="1577">
                  <c:v>9467.65673828125</c:v>
                </c:pt>
                <c:pt idx="1578">
                  <c:v>9483.349609375</c:v>
                </c:pt>
                <c:pt idx="1579">
                  <c:v>9498.3251953125</c:v>
                </c:pt>
                <c:pt idx="1580">
                  <c:v>9513.3515625</c:v>
                </c:pt>
                <c:pt idx="1581">
                  <c:v>9528.416015625</c:v>
                </c:pt>
                <c:pt idx="1582">
                  <c:v>9543.10302734375</c:v>
                </c:pt>
                <c:pt idx="1583">
                  <c:v>9557.9912109375</c:v>
                </c:pt>
                <c:pt idx="1584">
                  <c:v>9573.34423828125</c:v>
                </c:pt>
                <c:pt idx="1585">
                  <c:v>9588.23193359375</c:v>
                </c:pt>
                <c:pt idx="1586">
                  <c:v>9603.3212890625</c:v>
                </c:pt>
                <c:pt idx="1587">
                  <c:v>9619.21533203125</c:v>
                </c:pt>
                <c:pt idx="1588">
                  <c:v>9633.763671875</c:v>
                </c:pt>
                <c:pt idx="1589">
                  <c:v>9648.0107421875</c:v>
                </c:pt>
                <c:pt idx="1590">
                  <c:v>9662.98681640625</c:v>
                </c:pt>
                <c:pt idx="1591">
                  <c:v>9677.88720703125</c:v>
                </c:pt>
                <c:pt idx="1592">
                  <c:v>9692.9892578125</c:v>
                </c:pt>
                <c:pt idx="1593">
                  <c:v>9708.02783203125</c:v>
                </c:pt>
                <c:pt idx="1594">
                  <c:v>9722.978515625</c:v>
                </c:pt>
                <c:pt idx="1595">
                  <c:v>9739.1240234375</c:v>
                </c:pt>
                <c:pt idx="1596">
                  <c:v>9754.50244140625</c:v>
                </c:pt>
                <c:pt idx="1597">
                  <c:v>9768.53564453125</c:v>
                </c:pt>
                <c:pt idx="1598">
                  <c:v>9783.0966796875</c:v>
                </c:pt>
                <c:pt idx="1599">
                  <c:v>9798.38720703125</c:v>
                </c:pt>
                <c:pt idx="1600">
                  <c:v>9813.92919921875</c:v>
                </c:pt>
                <c:pt idx="1601">
                  <c:v>9828.72900390625</c:v>
                </c:pt>
                <c:pt idx="1602">
                  <c:v>9843.86865234375</c:v>
                </c:pt>
                <c:pt idx="1603">
                  <c:v>9859.1337890625</c:v>
                </c:pt>
                <c:pt idx="1604">
                  <c:v>9873.53173828125</c:v>
                </c:pt>
                <c:pt idx="1605">
                  <c:v>9888.6337890625</c:v>
                </c:pt>
                <c:pt idx="1606">
                  <c:v>9904.0244140625</c:v>
                </c:pt>
                <c:pt idx="1607">
                  <c:v>9918.673828125</c:v>
                </c:pt>
                <c:pt idx="1608">
                  <c:v>9933.826171875</c:v>
                </c:pt>
                <c:pt idx="1609">
                  <c:v>9949.4931640625</c:v>
                </c:pt>
                <c:pt idx="1610">
                  <c:v>9964.12939453125</c:v>
                </c:pt>
                <c:pt idx="1611">
                  <c:v>9978.48974609375</c:v>
                </c:pt>
                <c:pt idx="1612">
                  <c:v>9993.74267578125</c:v>
                </c:pt>
                <c:pt idx="1613">
                  <c:v>10008.83203125</c:v>
                </c:pt>
                <c:pt idx="1614">
                  <c:v>10024.3486328125</c:v>
                </c:pt>
                <c:pt idx="1615">
                  <c:v>10040.1416015625</c:v>
                </c:pt>
                <c:pt idx="1616">
                  <c:v>10054.6650390625</c:v>
                </c:pt>
                <c:pt idx="1617">
                  <c:v>10068.949707031201</c:v>
                </c:pt>
                <c:pt idx="1618">
                  <c:v>10083.950683593799</c:v>
                </c:pt>
                <c:pt idx="1619">
                  <c:v>10099.25390625</c:v>
                </c:pt>
                <c:pt idx="1620">
                  <c:v>10114.242675781299</c:v>
                </c:pt>
                <c:pt idx="1621">
                  <c:v>10128.627441406201</c:v>
                </c:pt>
                <c:pt idx="1622">
                  <c:v>10143.603515625</c:v>
                </c:pt>
                <c:pt idx="1623">
                  <c:v>10159.183105468799</c:v>
                </c:pt>
                <c:pt idx="1624">
                  <c:v>10174.436035156201</c:v>
                </c:pt>
                <c:pt idx="1625">
                  <c:v>10189.173339843799</c:v>
                </c:pt>
                <c:pt idx="1626">
                  <c:v>10204.0234375</c:v>
                </c:pt>
                <c:pt idx="1627">
                  <c:v>10219.489746093799</c:v>
                </c:pt>
                <c:pt idx="1628">
                  <c:v>10234.415527343799</c:v>
                </c:pt>
                <c:pt idx="1629">
                  <c:v>10248.826171875</c:v>
                </c:pt>
                <c:pt idx="1630">
                  <c:v>10263.6513671875</c:v>
                </c:pt>
                <c:pt idx="1631">
                  <c:v>10279.004394531201</c:v>
                </c:pt>
                <c:pt idx="1632">
                  <c:v>10294.546386718701</c:v>
                </c:pt>
                <c:pt idx="1633">
                  <c:v>10309.4970703125</c:v>
                </c:pt>
                <c:pt idx="1634">
                  <c:v>10324.146484375</c:v>
                </c:pt>
                <c:pt idx="1635">
                  <c:v>10338.896484375</c:v>
                </c:pt>
                <c:pt idx="1636">
                  <c:v>10354.19921875</c:v>
                </c:pt>
                <c:pt idx="1637">
                  <c:v>10369.451660156201</c:v>
                </c:pt>
                <c:pt idx="1638">
                  <c:v>10384.163574218701</c:v>
                </c:pt>
                <c:pt idx="1639">
                  <c:v>10399.076660156201</c:v>
                </c:pt>
                <c:pt idx="1640">
                  <c:v>10414.2666015625</c:v>
                </c:pt>
                <c:pt idx="1641">
                  <c:v>10429.557128906201</c:v>
                </c:pt>
                <c:pt idx="1642">
                  <c:v>10444.734375</c:v>
                </c:pt>
                <c:pt idx="1643">
                  <c:v>10459.458984375</c:v>
                </c:pt>
                <c:pt idx="1644">
                  <c:v>10474.673828125</c:v>
                </c:pt>
                <c:pt idx="1645">
                  <c:v>10490.6435546875</c:v>
                </c:pt>
                <c:pt idx="1646">
                  <c:v>10506.0595703125</c:v>
                </c:pt>
                <c:pt idx="1647">
                  <c:v>10520.935058593799</c:v>
                </c:pt>
                <c:pt idx="1648">
                  <c:v>10535.1064453125</c:v>
                </c:pt>
                <c:pt idx="1649">
                  <c:v>10549.365722656201</c:v>
                </c:pt>
                <c:pt idx="1650">
                  <c:v>10564.404785156201</c:v>
                </c:pt>
                <c:pt idx="1651">
                  <c:v>10580.411621093799</c:v>
                </c:pt>
                <c:pt idx="1652">
                  <c:v>10596.06640625</c:v>
                </c:pt>
                <c:pt idx="1653">
                  <c:v>10610.4892578125</c:v>
                </c:pt>
                <c:pt idx="1654">
                  <c:v>10624.874511718701</c:v>
                </c:pt>
                <c:pt idx="1655">
                  <c:v>10639.5361328125</c:v>
                </c:pt>
                <c:pt idx="1656">
                  <c:v>10654.44921875</c:v>
                </c:pt>
                <c:pt idx="1657">
                  <c:v>10670.255371093799</c:v>
                </c:pt>
                <c:pt idx="1658">
                  <c:v>10685.596191406201</c:v>
                </c:pt>
                <c:pt idx="1659">
                  <c:v>10700.521972656201</c:v>
                </c:pt>
                <c:pt idx="1660">
                  <c:v>10715.837402343799</c:v>
                </c:pt>
                <c:pt idx="1661">
                  <c:v>10730.222167968799</c:v>
                </c:pt>
                <c:pt idx="1662">
                  <c:v>10745.047363281299</c:v>
                </c:pt>
                <c:pt idx="1663">
                  <c:v>10760.715332031201</c:v>
                </c:pt>
                <c:pt idx="1664">
                  <c:v>10775.515625</c:v>
                </c:pt>
                <c:pt idx="1665">
                  <c:v>10790.3154296875</c:v>
                </c:pt>
                <c:pt idx="1666">
                  <c:v>10805.630859375</c:v>
                </c:pt>
                <c:pt idx="1667">
                  <c:v>10820.229980468799</c:v>
                </c:pt>
                <c:pt idx="1668">
                  <c:v>10834.791015625</c:v>
                </c:pt>
                <c:pt idx="1669">
                  <c:v>10850.345214843799</c:v>
                </c:pt>
                <c:pt idx="1670">
                  <c:v>10865.572753906201</c:v>
                </c:pt>
                <c:pt idx="1671">
                  <c:v>10880.121582031201</c:v>
                </c:pt>
                <c:pt idx="1672">
                  <c:v>10895.109863281299</c:v>
                </c:pt>
                <c:pt idx="1673">
                  <c:v>10909.884765625</c:v>
                </c:pt>
                <c:pt idx="1674">
                  <c:v>10924.94921875</c:v>
                </c:pt>
                <c:pt idx="1675">
                  <c:v>10940.8935546875</c:v>
                </c:pt>
                <c:pt idx="1676">
                  <c:v>10955.693847656201</c:v>
                </c:pt>
                <c:pt idx="1677">
                  <c:v>10969.9404296875</c:v>
                </c:pt>
                <c:pt idx="1678">
                  <c:v>10985.595214843799</c:v>
                </c:pt>
                <c:pt idx="1679">
                  <c:v>11000.759765625</c:v>
                </c:pt>
                <c:pt idx="1680">
                  <c:v>11015.2578125</c:v>
                </c:pt>
                <c:pt idx="1681">
                  <c:v>11030.749511718701</c:v>
                </c:pt>
                <c:pt idx="1682">
                  <c:v>11046.090332031201</c:v>
                </c:pt>
                <c:pt idx="1683">
                  <c:v>11060.525878906201</c:v>
                </c:pt>
                <c:pt idx="1684">
                  <c:v>11075.099609375</c:v>
                </c:pt>
                <c:pt idx="1685">
                  <c:v>11090.314453125</c:v>
                </c:pt>
                <c:pt idx="1686">
                  <c:v>11105.4794921875</c:v>
                </c:pt>
                <c:pt idx="1687">
                  <c:v>11120.530761718701</c:v>
                </c:pt>
                <c:pt idx="1688">
                  <c:v>11135.783203125</c:v>
                </c:pt>
                <c:pt idx="1689">
                  <c:v>11151.099121093799</c:v>
                </c:pt>
                <c:pt idx="1690">
                  <c:v>11166.112792968799</c:v>
                </c:pt>
                <c:pt idx="1691">
                  <c:v>11180.849609375</c:v>
                </c:pt>
                <c:pt idx="1692">
                  <c:v>11195.86328125</c:v>
                </c:pt>
                <c:pt idx="1693">
                  <c:v>11210.876953125</c:v>
                </c:pt>
                <c:pt idx="1694">
                  <c:v>11225.6142578125</c:v>
                </c:pt>
                <c:pt idx="1695">
                  <c:v>11240.489746093799</c:v>
                </c:pt>
                <c:pt idx="1696">
                  <c:v>11255.629394531201</c:v>
                </c:pt>
                <c:pt idx="1697">
                  <c:v>11270.517578125</c:v>
                </c:pt>
                <c:pt idx="1698">
                  <c:v>11285.556640625</c:v>
                </c:pt>
                <c:pt idx="1699">
                  <c:v>11301.123535156201</c:v>
                </c:pt>
                <c:pt idx="1700">
                  <c:v>11316.275390625</c:v>
                </c:pt>
                <c:pt idx="1701">
                  <c:v>11330.786621093799</c:v>
                </c:pt>
                <c:pt idx="1702">
                  <c:v>11345.498535156201</c:v>
                </c:pt>
                <c:pt idx="1703">
                  <c:v>11360.675292968799</c:v>
                </c:pt>
                <c:pt idx="1704">
                  <c:v>11375.638671875</c:v>
                </c:pt>
                <c:pt idx="1705">
                  <c:v>11390.740722656201</c:v>
                </c:pt>
                <c:pt idx="1706">
                  <c:v>11406.43359375</c:v>
                </c:pt>
                <c:pt idx="1707">
                  <c:v>11421.2333984375</c:v>
                </c:pt>
                <c:pt idx="1708">
                  <c:v>11435.644042968799</c:v>
                </c:pt>
                <c:pt idx="1709">
                  <c:v>11450.834472656201</c:v>
                </c:pt>
                <c:pt idx="1710">
                  <c:v>11465.9990234375</c:v>
                </c:pt>
                <c:pt idx="1711">
                  <c:v>11481.502441406201</c:v>
                </c:pt>
                <c:pt idx="1712">
                  <c:v>11496.91796875</c:v>
                </c:pt>
                <c:pt idx="1713">
                  <c:v>11511.95703125</c:v>
                </c:pt>
                <c:pt idx="1714">
                  <c:v>11526.945800781299</c:v>
                </c:pt>
                <c:pt idx="1715">
                  <c:v>11541.6328125</c:v>
                </c:pt>
                <c:pt idx="1716">
                  <c:v>11556.445800781299</c:v>
                </c:pt>
                <c:pt idx="1717">
                  <c:v>11571.283691406201</c:v>
                </c:pt>
                <c:pt idx="1718">
                  <c:v>11586.6875</c:v>
                </c:pt>
                <c:pt idx="1719">
                  <c:v>11601.625488281201</c:v>
                </c:pt>
                <c:pt idx="1720">
                  <c:v>11616.412597656299</c:v>
                </c:pt>
                <c:pt idx="1721">
                  <c:v>11631.6025390625</c:v>
                </c:pt>
                <c:pt idx="1722">
                  <c:v>11646.515625</c:v>
                </c:pt>
                <c:pt idx="1723">
                  <c:v>11661.932128906201</c:v>
                </c:pt>
                <c:pt idx="1724">
                  <c:v>11677.3486328125</c:v>
                </c:pt>
                <c:pt idx="1725">
                  <c:v>11692.4755859375</c:v>
                </c:pt>
                <c:pt idx="1726">
                  <c:v>11708.067871093799</c:v>
                </c:pt>
                <c:pt idx="1727">
                  <c:v>11723.458496093799</c:v>
                </c:pt>
                <c:pt idx="1728">
                  <c:v>11737.428222656299</c:v>
                </c:pt>
                <c:pt idx="1729">
                  <c:v>11752.31640625</c:v>
                </c:pt>
                <c:pt idx="1730">
                  <c:v>11767.833496093799</c:v>
                </c:pt>
                <c:pt idx="1731">
                  <c:v>11782.10546875</c:v>
                </c:pt>
                <c:pt idx="1732">
                  <c:v>11796.578613281201</c:v>
                </c:pt>
                <c:pt idx="1733">
                  <c:v>11811.7685546875</c:v>
                </c:pt>
                <c:pt idx="1734">
                  <c:v>11826.781738281201</c:v>
                </c:pt>
                <c:pt idx="1735">
                  <c:v>11841.468261718799</c:v>
                </c:pt>
                <c:pt idx="1736">
                  <c:v>11856.935058593799</c:v>
                </c:pt>
                <c:pt idx="1737">
                  <c:v>11872.162597656299</c:v>
                </c:pt>
                <c:pt idx="1738">
                  <c:v>11886.686035156201</c:v>
                </c:pt>
                <c:pt idx="1739">
                  <c:v>11901.9765625</c:v>
                </c:pt>
                <c:pt idx="1740">
                  <c:v>11917.078125</c:v>
                </c:pt>
                <c:pt idx="1741">
                  <c:v>11931.6015625</c:v>
                </c:pt>
                <c:pt idx="1742">
                  <c:v>11947.5087890625</c:v>
                </c:pt>
                <c:pt idx="1743">
                  <c:v>11963.302734375</c:v>
                </c:pt>
                <c:pt idx="1744">
                  <c:v>11977.599609375</c:v>
                </c:pt>
                <c:pt idx="1745">
                  <c:v>11991.972167968799</c:v>
                </c:pt>
                <c:pt idx="1746">
                  <c:v>12006.9736328125</c:v>
                </c:pt>
                <c:pt idx="1747">
                  <c:v>12022.414550781299</c:v>
                </c:pt>
                <c:pt idx="1748">
                  <c:v>12037.465332031201</c:v>
                </c:pt>
                <c:pt idx="1749">
                  <c:v>12052.189941406201</c:v>
                </c:pt>
                <c:pt idx="1750">
                  <c:v>12066.914550781299</c:v>
                </c:pt>
                <c:pt idx="1751">
                  <c:v>12081.828125</c:v>
                </c:pt>
                <c:pt idx="1752">
                  <c:v>12097.244628906201</c:v>
                </c:pt>
                <c:pt idx="1753">
                  <c:v>12112.30859375</c:v>
                </c:pt>
                <c:pt idx="1754">
                  <c:v>12127.322265625</c:v>
                </c:pt>
                <c:pt idx="1755">
                  <c:v>12142.185058593799</c:v>
                </c:pt>
                <c:pt idx="1756">
                  <c:v>12156.758300781299</c:v>
                </c:pt>
                <c:pt idx="1757">
                  <c:v>12171.985839843799</c:v>
                </c:pt>
                <c:pt idx="1758">
                  <c:v>12187.1005859375</c:v>
                </c:pt>
                <c:pt idx="1759">
                  <c:v>12201.7119140625</c:v>
                </c:pt>
                <c:pt idx="1760">
                  <c:v>12216.8896484375</c:v>
                </c:pt>
                <c:pt idx="1761">
                  <c:v>12232.1298828125</c:v>
                </c:pt>
                <c:pt idx="1762">
                  <c:v>12246.9423828125</c:v>
                </c:pt>
                <c:pt idx="1763">
                  <c:v>12261.880859375</c:v>
                </c:pt>
                <c:pt idx="1764">
                  <c:v>12277.208984375</c:v>
                </c:pt>
                <c:pt idx="1765">
                  <c:v>12292.662597656299</c:v>
                </c:pt>
                <c:pt idx="1766">
                  <c:v>12307.650878906201</c:v>
                </c:pt>
                <c:pt idx="1767">
                  <c:v>12322.274902343701</c:v>
                </c:pt>
                <c:pt idx="1768">
                  <c:v>12337.0751953125</c:v>
                </c:pt>
                <c:pt idx="1769">
                  <c:v>12352.353027343701</c:v>
                </c:pt>
                <c:pt idx="1770">
                  <c:v>12368.548339843799</c:v>
                </c:pt>
                <c:pt idx="1771">
                  <c:v>12384.328613281201</c:v>
                </c:pt>
                <c:pt idx="1772">
                  <c:v>12398.4755859375</c:v>
                </c:pt>
                <c:pt idx="1773">
                  <c:v>12412.7607421875</c:v>
                </c:pt>
                <c:pt idx="1774">
                  <c:v>12427.773925781299</c:v>
                </c:pt>
                <c:pt idx="1775">
                  <c:v>12442.673828125</c:v>
                </c:pt>
                <c:pt idx="1776">
                  <c:v>12457.687988281201</c:v>
                </c:pt>
                <c:pt idx="1777">
                  <c:v>12473.255859375</c:v>
                </c:pt>
                <c:pt idx="1778">
                  <c:v>12488.3193359375</c:v>
                </c:pt>
                <c:pt idx="1779">
                  <c:v>12502.7548828125</c:v>
                </c:pt>
                <c:pt idx="1780">
                  <c:v>12517.982910156201</c:v>
                </c:pt>
                <c:pt idx="1781">
                  <c:v>12533.750488281201</c:v>
                </c:pt>
                <c:pt idx="1782">
                  <c:v>12548.4873046875</c:v>
                </c:pt>
                <c:pt idx="1783">
                  <c:v>12563.4638671875</c:v>
                </c:pt>
                <c:pt idx="1784">
                  <c:v>12578.62890625</c:v>
                </c:pt>
                <c:pt idx="1785">
                  <c:v>12592.900390625</c:v>
                </c:pt>
                <c:pt idx="1786">
                  <c:v>12607.80078125</c:v>
                </c:pt>
                <c:pt idx="1787">
                  <c:v>12623.179199218701</c:v>
                </c:pt>
                <c:pt idx="1788">
                  <c:v>12638.042480468701</c:v>
                </c:pt>
                <c:pt idx="1789">
                  <c:v>12652.805175781299</c:v>
                </c:pt>
                <c:pt idx="1790">
                  <c:v>12667.9443359375</c:v>
                </c:pt>
                <c:pt idx="1791">
                  <c:v>12682.8193359375</c:v>
                </c:pt>
                <c:pt idx="1792">
                  <c:v>12697.820800781299</c:v>
                </c:pt>
                <c:pt idx="1793">
                  <c:v>12713.161621093799</c:v>
                </c:pt>
                <c:pt idx="1794">
                  <c:v>12728.213378906201</c:v>
                </c:pt>
                <c:pt idx="1795">
                  <c:v>12742.976074218701</c:v>
                </c:pt>
                <c:pt idx="1796">
                  <c:v>12757.775390625</c:v>
                </c:pt>
                <c:pt idx="1797">
                  <c:v>12773.59375</c:v>
                </c:pt>
                <c:pt idx="1798">
                  <c:v>12789.211425781299</c:v>
                </c:pt>
                <c:pt idx="1799">
                  <c:v>12804.65234375</c:v>
                </c:pt>
                <c:pt idx="1800">
                  <c:v>12819.427246093799</c:v>
                </c:pt>
                <c:pt idx="1801">
                  <c:v>12833.3095703125</c:v>
                </c:pt>
                <c:pt idx="1802">
                  <c:v>12848.914550781299</c:v>
                </c:pt>
                <c:pt idx="1803">
                  <c:v>12865.009765625</c:v>
                </c:pt>
                <c:pt idx="1804">
                  <c:v>12879.1298828125</c:v>
                </c:pt>
                <c:pt idx="1805">
                  <c:v>12893.577636718799</c:v>
                </c:pt>
                <c:pt idx="1806">
                  <c:v>12908.9189453125</c:v>
                </c:pt>
                <c:pt idx="1807">
                  <c:v>12923.517578125</c:v>
                </c:pt>
                <c:pt idx="1808">
                  <c:v>12938.619140625</c:v>
                </c:pt>
                <c:pt idx="1809">
                  <c:v>12953.822265625</c:v>
                </c:pt>
                <c:pt idx="1810">
                  <c:v>12968.635253906201</c:v>
                </c:pt>
                <c:pt idx="1811">
                  <c:v>12983.749511718799</c:v>
                </c:pt>
                <c:pt idx="1812">
                  <c:v>12999.744140625</c:v>
                </c:pt>
                <c:pt idx="1813">
                  <c:v>13014.3935546875</c:v>
                </c:pt>
                <c:pt idx="1814">
                  <c:v>13028.199707031201</c:v>
                </c:pt>
                <c:pt idx="1815">
                  <c:v>13043.590332031201</c:v>
                </c:pt>
                <c:pt idx="1816">
                  <c:v>13058.7177734375</c:v>
                </c:pt>
                <c:pt idx="1817">
                  <c:v>13074.0458984375</c:v>
                </c:pt>
                <c:pt idx="1818">
                  <c:v>13089.3359375</c:v>
                </c:pt>
                <c:pt idx="1819">
                  <c:v>13103.8212890625</c:v>
                </c:pt>
                <c:pt idx="1820">
                  <c:v>13118.608886718799</c:v>
                </c:pt>
                <c:pt idx="1821">
                  <c:v>13133.975097656299</c:v>
                </c:pt>
                <c:pt idx="1822">
                  <c:v>13148.8759765625</c:v>
                </c:pt>
                <c:pt idx="1823">
                  <c:v>13163.612792968799</c:v>
                </c:pt>
                <c:pt idx="1824">
                  <c:v>13178.5888671875</c:v>
                </c:pt>
                <c:pt idx="1825">
                  <c:v>13193.52734375</c:v>
                </c:pt>
                <c:pt idx="1826">
                  <c:v>13209.1064453125</c:v>
                </c:pt>
                <c:pt idx="1827">
                  <c:v>13223.931640625</c:v>
                </c:pt>
                <c:pt idx="1828">
                  <c:v>13238.631347656299</c:v>
                </c:pt>
                <c:pt idx="1829">
                  <c:v>13254.0478515625</c:v>
                </c:pt>
                <c:pt idx="1830">
                  <c:v>13269.3759765625</c:v>
                </c:pt>
                <c:pt idx="1831">
                  <c:v>13283.9873046875</c:v>
                </c:pt>
                <c:pt idx="1832">
                  <c:v>13299.365234375</c:v>
                </c:pt>
                <c:pt idx="1833">
                  <c:v>13314.994628906201</c:v>
                </c:pt>
                <c:pt idx="1834">
                  <c:v>13329.543457031201</c:v>
                </c:pt>
                <c:pt idx="1835">
                  <c:v>13344.355957031201</c:v>
                </c:pt>
                <c:pt idx="1836">
                  <c:v>13359.281738281201</c:v>
                </c:pt>
                <c:pt idx="1837">
                  <c:v>13374.283691406201</c:v>
                </c:pt>
                <c:pt idx="1838">
                  <c:v>13388.99609375</c:v>
                </c:pt>
                <c:pt idx="1839">
                  <c:v>13404.185058593799</c:v>
                </c:pt>
                <c:pt idx="1840">
                  <c:v>13419.449707031201</c:v>
                </c:pt>
                <c:pt idx="1841">
                  <c:v>13433.936035156201</c:v>
                </c:pt>
                <c:pt idx="1842">
                  <c:v>13449.05078125</c:v>
                </c:pt>
                <c:pt idx="1843">
                  <c:v>13464.341308593799</c:v>
                </c:pt>
                <c:pt idx="1844">
                  <c:v>13479.3046875</c:v>
                </c:pt>
                <c:pt idx="1845">
                  <c:v>13494.6328125</c:v>
                </c:pt>
                <c:pt idx="1846">
                  <c:v>13509.55859375</c:v>
                </c:pt>
                <c:pt idx="1847">
                  <c:v>13523.9560546875</c:v>
                </c:pt>
                <c:pt idx="1848">
                  <c:v>13538.944824218701</c:v>
                </c:pt>
                <c:pt idx="1849">
                  <c:v>13554.3232421875</c:v>
                </c:pt>
                <c:pt idx="1850">
                  <c:v>13569.7392578125</c:v>
                </c:pt>
                <c:pt idx="1851">
                  <c:v>13585.042480468701</c:v>
                </c:pt>
                <c:pt idx="1852">
                  <c:v>13599.767089843799</c:v>
                </c:pt>
                <c:pt idx="1853">
                  <c:v>13614.5166015625</c:v>
                </c:pt>
                <c:pt idx="1854">
                  <c:v>13629.5556640625</c:v>
                </c:pt>
                <c:pt idx="1855">
                  <c:v>13644.531738281201</c:v>
                </c:pt>
                <c:pt idx="1856">
                  <c:v>13659.847167968799</c:v>
                </c:pt>
                <c:pt idx="1857">
                  <c:v>13675.036621093799</c:v>
                </c:pt>
                <c:pt idx="1858">
                  <c:v>13689.685546875</c:v>
                </c:pt>
                <c:pt idx="1859">
                  <c:v>13704.222167968799</c:v>
                </c:pt>
                <c:pt idx="1860">
                  <c:v>13719.525390625</c:v>
                </c:pt>
                <c:pt idx="1861">
                  <c:v>13734.991699218701</c:v>
                </c:pt>
                <c:pt idx="1862">
                  <c:v>13750.193847656299</c:v>
                </c:pt>
                <c:pt idx="1863">
                  <c:v>13765.836425781299</c:v>
                </c:pt>
                <c:pt idx="1864">
                  <c:v>13781.8564453125</c:v>
                </c:pt>
                <c:pt idx="1865">
                  <c:v>13796.6181640625</c:v>
                </c:pt>
                <c:pt idx="1866">
                  <c:v>13810.462402343701</c:v>
                </c:pt>
                <c:pt idx="1867">
                  <c:v>13824.9990234375</c:v>
                </c:pt>
                <c:pt idx="1868">
                  <c:v>13839.748535156201</c:v>
                </c:pt>
                <c:pt idx="1869">
                  <c:v>13854.585449218701</c:v>
                </c:pt>
                <c:pt idx="1870">
                  <c:v>13869.951660156201</c:v>
                </c:pt>
                <c:pt idx="1871">
                  <c:v>13885.632324218701</c:v>
                </c:pt>
                <c:pt idx="1872">
                  <c:v>13900.356933593799</c:v>
                </c:pt>
                <c:pt idx="1873">
                  <c:v>13914.8427734375</c:v>
                </c:pt>
                <c:pt idx="1874">
                  <c:v>13930.2841796875</c:v>
                </c:pt>
                <c:pt idx="1875">
                  <c:v>13945.725097656299</c:v>
                </c:pt>
                <c:pt idx="1876">
                  <c:v>13960.512207031201</c:v>
                </c:pt>
                <c:pt idx="1877">
                  <c:v>13975.048339843799</c:v>
                </c:pt>
                <c:pt idx="1878">
                  <c:v>13989.974121093799</c:v>
                </c:pt>
                <c:pt idx="1879">
                  <c:v>14004.987792968799</c:v>
                </c:pt>
                <c:pt idx="1880">
                  <c:v>14019.938964843799</c:v>
                </c:pt>
                <c:pt idx="1881">
                  <c:v>14035.065917968799</c:v>
                </c:pt>
                <c:pt idx="1882">
                  <c:v>14050.029296875</c:v>
                </c:pt>
                <c:pt idx="1883">
                  <c:v>14065.005859375</c:v>
                </c:pt>
                <c:pt idx="1884">
                  <c:v>14080.232910156201</c:v>
                </c:pt>
                <c:pt idx="1885">
                  <c:v>14095.133300781299</c:v>
                </c:pt>
                <c:pt idx="1886">
                  <c:v>14109.8583984375</c:v>
                </c:pt>
                <c:pt idx="1887">
                  <c:v>14125.2744140625</c:v>
                </c:pt>
                <c:pt idx="1888">
                  <c:v>14140.501953125</c:v>
                </c:pt>
                <c:pt idx="1889">
                  <c:v>14155.138183593799</c:v>
                </c:pt>
                <c:pt idx="1890">
                  <c:v>14170.252441406201</c:v>
                </c:pt>
                <c:pt idx="1891">
                  <c:v>14185.48046875</c:v>
                </c:pt>
                <c:pt idx="1892">
                  <c:v>14200.34375</c:v>
                </c:pt>
                <c:pt idx="1893">
                  <c:v>14215.55859375</c:v>
                </c:pt>
                <c:pt idx="1894">
                  <c:v>14230.546875</c:v>
                </c:pt>
                <c:pt idx="1895">
                  <c:v>14245.5986328125</c:v>
                </c:pt>
                <c:pt idx="1896">
                  <c:v>14260.9267578125</c:v>
                </c:pt>
                <c:pt idx="1897">
                  <c:v>14275.6005859375</c:v>
                </c:pt>
                <c:pt idx="1898">
                  <c:v>14290.187011718799</c:v>
                </c:pt>
                <c:pt idx="1899">
                  <c:v>14305.238769531299</c:v>
                </c:pt>
                <c:pt idx="1900">
                  <c:v>14320.466308593799</c:v>
                </c:pt>
                <c:pt idx="1901">
                  <c:v>14335.379394531299</c:v>
                </c:pt>
                <c:pt idx="1902">
                  <c:v>14350.669433593799</c:v>
                </c:pt>
                <c:pt idx="1903">
                  <c:v>14365.834472656299</c:v>
                </c:pt>
                <c:pt idx="1904">
                  <c:v>14381.52734375</c:v>
                </c:pt>
                <c:pt idx="1905">
                  <c:v>14397.270019531299</c:v>
                </c:pt>
                <c:pt idx="1906">
                  <c:v>14411.7939453125</c:v>
                </c:pt>
                <c:pt idx="1907">
                  <c:v>14426.656738281201</c:v>
                </c:pt>
                <c:pt idx="1908">
                  <c:v>14441.34375</c:v>
                </c:pt>
                <c:pt idx="1909">
                  <c:v>14455.804199218701</c:v>
                </c:pt>
                <c:pt idx="1910">
                  <c:v>14470.867675781299</c:v>
                </c:pt>
                <c:pt idx="1911">
                  <c:v>14486.384765625</c:v>
                </c:pt>
                <c:pt idx="1912">
                  <c:v>14501.3232421875</c:v>
                </c:pt>
                <c:pt idx="1913">
                  <c:v>14516.3115234375</c:v>
                </c:pt>
                <c:pt idx="1914">
                  <c:v>14531.564453125</c:v>
                </c:pt>
                <c:pt idx="1915">
                  <c:v>14546.0126953125</c:v>
                </c:pt>
                <c:pt idx="1916">
                  <c:v>14560.925292968701</c:v>
                </c:pt>
                <c:pt idx="1917">
                  <c:v>14576.127441406201</c:v>
                </c:pt>
                <c:pt idx="1918">
                  <c:v>14591.41796875</c:v>
                </c:pt>
                <c:pt idx="1919">
                  <c:v>14606.167480468701</c:v>
                </c:pt>
                <c:pt idx="1920">
                  <c:v>14620.816894531299</c:v>
                </c:pt>
                <c:pt idx="1921">
                  <c:v>14636.069824218701</c:v>
                </c:pt>
                <c:pt idx="1922">
                  <c:v>14651.284667968701</c:v>
                </c:pt>
                <c:pt idx="1923">
                  <c:v>14666.1982421875</c:v>
                </c:pt>
                <c:pt idx="1924">
                  <c:v>14681.161621093799</c:v>
                </c:pt>
                <c:pt idx="1925">
                  <c:v>14696.438964843799</c:v>
                </c:pt>
                <c:pt idx="1926">
                  <c:v>14711.314453125</c:v>
                </c:pt>
                <c:pt idx="1927">
                  <c:v>14726.114746093799</c:v>
                </c:pt>
                <c:pt idx="1928">
                  <c:v>14741.040527343799</c:v>
                </c:pt>
                <c:pt idx="1929">
                  <c:v>14756.1171875</c:v>
                </c:pt>
                <c:pt idx="1930">
                  <c:v>14771.3701171875</c:v>
                </c:pt>
                <c:pt idx="1931">
                  <c:v>14787.037597656201</c:v>
                </c:pt>
                <c:pt idx="1932">
                  <c:v>14801.7998046875</c:v>
                </c:pt>
                <c:pt idx="1933">
                  <c:v>14816.1220703125</c:v>
                </c:pt>
                <c:pt idx="1934">
                  <c:v>14831.525878906201</c:v>
                </c:pt>
                <c:pt idx="1935">
                  <c:v>14846.766113281201</c:v>
                </c:pt>
                <c:pt idx="1936">
                  <c:v>14861.9052734375</c:v>
                </c:pt>
                <c:pt idx="1937">
                  <c:v>14877.724121093799</c:v>
                </c:pt>
                <c:pt idx="1938">
                  <c:v>14892.260253906201</c:v>
                </c:pt>
                <c:pt idx="1939">
                  <c:v>14906.35546875</c:v>
                </c:pt>
                <c:pt idx="1940">
                  <c:v>14922.236328125</c:v>
                </c:pt>
                <c:pt idx="1941">
                  <c:v>14937.740722656201</c:v>
                </c:pt>
                <c:pt idx="1942">
                  <c:v>14953.057128906201</c:v>
                </c:pt>
                <c:pt idx="1943">
                  <c:v>14968.436035156201</c:v>
                </c:pt>
                <c:pt idx="1944">
                  <c:v>14982.0546875</c:v>
                </c:pt>
                <c:pt idx="1945">
                  <c:v>15000.181640625</c:v>
                </c:pt>
              </c:numCache>
            </c:numRef>
          </c:xVal>
          <c:yVal>
            <c:numRef>
              <c:f>'[manParal_Aries_Nb3Sn_Nb_Cu(SUBU2)DL_11_02_19.xlsx]data_Loop'!$AG$12:$AG$2000</c:f>
              <c:numCache>
                <c:formatCode>General</c:formatCode>
                <c:ptCount val="1989"/>
                <c:pt idx="0">
                  <c:v>4.9999238936281705E-4</c:v>
                </c:pt>
                <c:pt idx="1">
                  <c:v>4.8898897390193998E-4</c:v>
                </c:pt>
                <c:pt idx="2">
                  <c:v>4.9729484165161105E-4</c:v>
                </c:pt>
                <c:pt idx="3">
                  <c:v>4.8751255802010902E-4</c:v>
                </c:pt>
                <c:pt idx="4">
                  <c:v>4.5598883740566201E-4</c:v>
                </c:pt>
                <c:pt idx="5">
                  <c:v>4.57795176054812E-4</c:v>
                </c:pt>
                <c:pt idx="6">
                  <c:v>4.2831807018456401E-4</c:v>
                </c:pt>
                <c:pt idx="7">
                  <c:v>4.4841883176120398E-4</c:v>
                </c:pt>
                <c:pt idx="8">
                  <c:v>4.6826162895041799E-4</c:v>
                </c:pt>
                <c:pt idx="9">
                  <c:v>4.53595490216515E-4</c:v>
                </c:pt>
                <c:pt idx="10">
                  <c:v>4.4399777659097101E-4</c:v>
                </c:pt>
                <c:pt idx="11">
                  <c:v>4.2724753772354902E-4</c:v>
                </c:pt>
                <c:pt idx="12">
                  <c:v>4.5969423524065201E-4</c:v>
                </c:pt>
                <c:pt idx="13">
                  <c:v>4.2554456478761699E-4</c:v>
                </c:pt>
                <c:pt idx="14">
                  <c:v>3.98432685116578E-4</c:v>
                </c:pt>
                <c:pt idx="15">
                  <c:v>4.2132505511201202E-4</c:v>
                </c:pt>
                <c:pt idx="16">
                  <c:v>4.2896316015239003E-4</c:v>
                </c:pt>
                <c:pt idx="17">
                  <c:v>4.06826746605237E-4</c:v>
                </c:pt>
                <c:pt idx="18">
                  <c:v>4.5101915834896002E-4</c:v>
                </c:pt>
                <c:pt idx="19">
                  <c:v>4.25525976527029E-4</c:v>
                </c:pt>
                <c:pt idx="20">
                  <c:v>4.5042310146405101E-4</c:v>
                </c:pt>
                <c:pt idx="21">
                  <c:v>4.06151291936647E-4</c:v>
                </c:pt>
                <c:pt idx="22">
                  <c:v>4.11235281584435E-4</c:v>
                </c:pt>
                <c:pt idx="23">
                  <c:v>4.0343454440851701E-4</c:v>
                </c:pt>
                <c:pt idx="24">
                  <c:v>4.38773048792282E-4</c:v>
                </c:pt>
                <c:pt idx="25">
                  <c:v>4.4048661515005603E-4</c:v>
                </c:pt>
                <c:pt idx="26">
                  <c:v>4.0006149790136597E-4</c:v>
                </c:pt>
                <c:pt idx="27">
                  <c:v>3.6469766345495599E-4</c:v>
                </c:pt>
                <c:pt idx="28">
                  <c:v>3.8065265171355897E-4</c:v>
                </c:pt>
                <c:pt idx="29">
                  <c:v>3.9387588822533098E-4</c:v>
                </c:pt>
                <c:pt idx="30">
                  <c:v>4.2110997783221599E-4</c:v>
                </c:pt>
                <c:pt idx="31">
                  <c:v>4.3254766958246898E-4</c:v>
                </c:pt>
                <c:pt idx="32">
                  <c:v>4.6395331906410502E-4</c:v>
                </c:pt>
                <c:pt idx="33">
                  <c:v>4.0978835759696198E-4</c:v>
                </c:pt>
                <c:pt idx="34">
                  <c:v>4.1687036863574401E-4</c:v>
                </c:pt>
                <c:pt idx="35">
                  <c:v>3.7461750124114299E-4</c:v>
                </c:pt>
                <c:pt idx="36">
                  <c:v>4.2762285950704302E-4</c:v>
                </c:pt>
                <c:pt idx="37">
                  <c:v>4.5069198717029199E-4</c:v>
                </c:pt>
                <c:pt idx="38">
                  <c:v>3.7978016955053098E-4</c:v>
                </c:pt>
                <c:pt idx="39">
                  <c:v>4.5465219101371298E-4</c:v>
                </c:pt>
                <c:pt idx="40">
                  <c:v>4.2123464593155199E-4</c:v>
                </c:pt>
                <c:pt idx="41">
                  <c:v>3.99192292771628E-4</c:v>
                </c:pt>
                <c:pt idx="42">
                  <c:v>3.73277485059083E-4</c:v>
                </c:pt>
                <c:pt idx="43">
                  <c:v>4.2452785338701298E-4</c:v>
                </c:pt>
                <c:pt idx="44">
                  <c:v>4.0830738387171198E-4</c:v>
                </c:pt>
                <c:pt idx="45">
                  <c:v>4.3712337379186197E-4</c:v>
                </c:pt>
                <c:pt idx="46">
                  <c:v>3.5035499279165801E-4</c:v>
                </c:pt>
                <c:pt idx="47">
                  <c:v>3.7969489097797101E-4</c:v>
                </c:pt>
                <c:pt idx="48">
                  <c:v>3.8034306357563499E-4</c:v>
                </c:pt>
                <c:pt idx="49">
                  <c:v>4.2847240288173698E-4</c:v>
                </c:pt>
                <c:pt idx="50">
                  <c:v>3.8257343053049102E-4</c:v>
                </c:pt>
                <c:pt idx="51">
                  <c:v>3.6386079927891099E-4</c:v>
                </c:pt>
                <c:pt idx="52">
                  <c:v>3.9964489075983303E-4</c:v>
                </c:pt>
                <c:pt idx="53">
                  <c:v>3.7358343191791097E-4</c:v>
                </c:pt>
                <c:pt idx="54">
                  <c:v>3.7398186820536498E-4</c:v>
                </c:pt>
                <c:pt idx="55">
                  <c:v>3.61525270575478E-4</c:v>
                </c:pt>
                <c:pt idx="56">
                  <c:v>4.07282648439056E-4</c:v>
                </c:pt>
                <c:pt idx="57">
                  <c:v>3.63106476004084E-4</c:v>
                </c:pt>
                <c:pt idx="58">
                  <c:v>3.5905780092644401E-4</c:v>
                </c:pt>
                <c:pt idx="59">
                  <c:v>3.65797597776239E-4</c:v>
                </c:pt>
                <c:pt idx="60">
                  <c:v>3.73801721892752E-4</c:v>
                </c:pt>
                <c:pt idx="61">
                  <c:v>3.3473748984584102E-4</c:v>
                </c:pt>
                <c:pt idx="62">
                  <c:v>3.37519571608482E-4</c:v>
                </c:pt>
                <c:pt idx="63">
                  <c:v>3.3329017572319601E-4</c:v>
                </c:pt>
                <c:pt idx="64">
                  <c:v>3.5321405904423703E-4</c:v>
                </c:pt>
                <c:pt idx="65">
                  <c:v>3.5330596303857699E-4</c:v>
                </c:pt>
                <c:pt idx="66">
                  <c:v>3.6484332063226998E-4</c:v>
                </c:pt>
                <c:pt idx="67">
                  <c:v>3.66918833486494E-4</c:v>
                </c:pt>
                <c:pt idx="68">
                  <c:v>3.5822015568896299E-4</c:v>
                </c:pt>
                <c:pt idx="69">
                  <c:v>3.5766211549860002E-4</c:v>
                </c:pt>
                <c:pt idx="70">
                  <c:v>3.7063681527968402E-4</c:v>
                </c:pt>
                <c:pt idx="71">
                  <c:v>3.9208273453914298E-4</c:v>
                </c:pt>
                <c:pt idx="72">
                  <c:v>3.6525965606720002E-4</c:v>
                </c:pt>
                <c:pt idx="73">
                  <c:v>4.0276445903629499E-4</c:v>
                </c:pt>
                <c:pt idx="74">
                  <c:v>3.3576870882597601E-4</c:v>
                </c:pt>
                <c:pt idx="75">
                  <c:v>4.0301192114425603E-4</c:v>
                </c:pt>
                <c:pt idx="76">
                  <c:v>3.5707678530420698E-4</c:v>
                </c:pt>
                <c:pt idx="77">
                  <c:v>3.5317827334540902E-4</c:v>
                </c:pt>
                <c:pt idx="78">
                  <c:v>3.9044036166748099E-4</c:v>
                </c:pt>
                <c:pt idx="79">
                  <c:v>3.5173774400506299E-4</c:v>
                </c:pt>
                <c:pt idx="80">
                  <c:v>3.3390393830787701E-4</c:v>
                </c:pt>
                <c:pt idx="81">
                  <c:v>3.8815546117572402E-4</c:v>
                </c:pt>
                <c:pt idx="82">
                  <c:v>3.3300177649560998E-4</c:v>
                </c:pt>
                <c:pt idx="83">
                  <c:v>4.1686404812309001E-4</c:v>
                </c:pt>
                <c:pt idx="84">
                  <c:v>3.4413989999279598E-4</c:v>
                </c:pt>
                <c:pt idx="85">
                  <c:v>3.3928391150565103E-4</c:v>
                </c:pt>
                <c:pt idx="86">
                  <c:v>3.8406157927038502E-4</c:v>
                </c:pt>
                <c:pt idx="87">
                  <c:v>3.7407220830955502E-4</c:v>
                </c:pt>
                <c:pt idx="88">
                  <c:v>3.6015515666988401E-4</c:v>
                </c:pt>
                <c:pt idx="89">
                  <c:v>3.3629714851268901E-4</c:v>
                </c:pt>
                <c:pt idx="90">
                  <c:v>3.4600176790088499E-4</c:v>
                </c:pt>
                <c:pt idx="91">
                  <c:v>4.1435469685841898E-4</c:v>
                </c:pt>
                <c:pt idx="92">
                  <c:v>3.1731848537815003E-4</c:v>
                </c:pt>
                <c:pt idx="93">
                  <c:v>3.3431714249632099E-4</c:v>
                </c:pt>
                <c:pt idx="94">
                  <c:v>2.9480250235977697E-4</c:v>
                </c:pt>
                <c:pt idx="95">
                  <c:v>4.1108593522611801E-4</c:v>
                </c:pt>
                <c:pt idx="96">
                  <c:v>3.2867346818733301E-4</c:v>
                </c:pt>
                <c:pt idx="97">
                  <c:v>3.41324933376789E-4</c:v>
                </c:pt>
                <c:pt idx="98">
                  <c:v>3.1002114897363899E-4</c:v>
                </c:pt>
                <c:pt idx="99">
                  <c:v>3.6262741386881901E-4</c:v>
                </c:pt>
                <c:pt idx="100">
                  <c:v>3.3838883143507E-4</c:v>
                </c:pt>
                <c:pt idx="101">
                  <c:v>3.8871627399337101E-4</c:v>
                </c:pt>
                <c:pt idx="102">
                  <c:v>3.8520347213785098E-4</c:v>
                </c:pt>
                <c:pt idx="103">
                  <c:v>3.61879897203647E-4</c:v>
                </c:pt>
                <c:pt idx="104">
                  <c:v>3.4791272337211999E-4</c:v>
                </c:pt>
                <c:pt idx="105">
                  <c:v>4.0987055163568099E-4</c:v>
                </c:pt>
                <c:pt idx="106">
                  <c:v>3.04370712341881E-4</c:v>
                </c:pt>
                <c:pt idx="107">
                  <c:v>2.99394761430218E-4</c:v>
                </c:pt>
                <c:pt idx="108">
                  <c:v>3.6492577190003997E-4</c:v>
                </c:pt>
                <c:pt idx="109">
                  <c:v>3.36710999321254E-4</c:v>
                </c:pt>
                <c:pt idx="110">
                  <c:v>3.3171278992862101E-4</c:v>
                </c:pt>
                <c:pt idx="111">
                  <c:v>3.6176166444864801E-4</c:v>
                </c:pt>
                <c:pt idx="112">
                  <c:v>3.1542232127559699E-4</c:v>
                </c:pt>
                <c:pt idx="113">
                  <c:v>3.4221721335734998E-4</c:v>
                </c:pt>
                <c:pt idx="114">
                  <c:v>3.4684054620991601E-4</c:v>
                </c:pt>
                <c:pt idx="115">
                  <c:v>3.5681976649909301E-4</c:v>
                </c:pt>
                <c:pt idx="116">
                  <c:v>3.5661995478102298E-4</c:v>
                </c:pt>
                <c:pt idx="117">
                  <c:v>3.4905025264064397E-4</c:v>
                </c:pt>
                <c:pt idx="118">
                  <c:v>3.3973132755104999E-4</c:v>
                </c:pt>
                <c:pt idx="119">
                  <c:v>3.2910205350737503E-4</c:v>
                </c:pt>
                <c:pt idx="120">
                  <c:v>3.4030902710344997E-4</c:v>
                </c:pt>
                <c:pt idx="121">
                  <c:v>3.1767505604326802E-4</c:v>
                </c:pt>
                <c:pt idx="122">
                  <c:v>3.7113509981568298E-4</c:v>
                </c:pt>
                <c:pt idx="123">
                  <c:v>3.4707283692609898E-4</c:v>
                </c:pt>
                <c:pt idx="124">
                  <c:v>3.2461650573026399E-4</c:v>
                </c:pt>
                <c:pt idx="125">
                  <c:v>3.1709752455938699E-4</c:v>
                </c:pt>
                <c:pt idx="126">
                  <c:v>3.0586554974545201E-4</c:v>
                </c:pt>
                <c:pt idx="127">
                  <c:v>2.9164544183951798E-4</c:v>
                </c:pt>
                <c:pt idx="128">
                  <c:v>3.3454973028966198E-4</c:v>
                </c:pt>
                <c:pt idx="129">
                  <c:v>3.4431592565131801E-4</c:v>
                </c:pt>
                <c:pt idx="130">
                  <c:v>3.1710987876934602E-4</c:v>
                </c:pt>
                <c:pt idx="131">
                  <c:v>3.1525563891297999E-4</c:v>
                </c:pt>
                <c:pt idx="132">
                  <c:v>3.20716905269901E-4</c:v>
                </c:pt>
                <c:pt idx="133">
                  <c:v>3.0475482289869099E-4</c:v>
                </c:pt>
                <c:pt idx="134">
                  <c:v>3.2604886830048902E-4</c:v>
                </c:pt>
                <c:pt idx="135">
                  <c:v>3.0981174207948999E-4</c:v>
                </c:pt>
                <c:pt idx="136">
                  <c:v>2.9695672810463498E-4</c:v>
                </c:pt>
                <c:pt idx="137">
                  <c:v>3.14659597105412E-4</c:v>
                </c:pt>
                <c:pt idx="138">
                  <c:v>2.8321801552571202E-4</c:v>
                </c:pt>
                <c:pt idx="139">
                  <c:v>3.4226343262578203E-4</c:v>
                </c:pt>
                <c:pt idx="140">
                  <c:v>3.1320141023524599E-4</c:v>
                </c:pt>
                <c:pt idx="141">
                  <c:v>3.1354054736986797E-4</c:v>
                </c:pt>
                <c:pt idx="142">
                  <c:v>3.4922029915729602E-4</c:v>
                </c:pt>
                <c:pt idx="143">
                  <c:v>3.0769144723813701E-4</c:v>
                </c:pt>
                <c:pt idx="144">
                  <c:v>2.97280761321655E-4</c:v>
                </c:pt>
                <c:pt idx="145">
                  <c:v>3.0367081712229601E-4</c:v>
                </c:pt>
                <c:pt idx="146">
                  <c:v>3.0787978336199203E-4</c:v>
                </c:pt>
                <c:pt idx="147">
                  <c:v>3.3650222126321302E-4</c:v>
                </c:pt>
                <c:pt idx="148">
                  <c:v>4.12109723776832E-4</c:v>
                </c:pt>
                <c:pt idx="149">
                  <c:v>3.1969694076708002E-4</c:v>
                </c:pt>
                <c:pt idx="150">
                  <c:v>3.27518116578977E-4</c:v>
                </c:pt>
                <c:pt idx="151">
                  <c:v>3.0888491595481698E-4</c:v>
                </c:pt>
                <c:pt idx="152">
                  <c:v>3.2446938295547498E-4</c:v>
                </c:pt>
                <c:pt idx="153">
                  <c:v>3.3403365429728401E-4</c:v>
                </c:pt>
                <c:pt idx="154">
                  <c:v>2.9258388717567398E-4</c:v>
                </c:pt>
                <c:pt idx="155">
                  <c:v>3.1226567157344599E-4</c:v>
                </c:pt>
                <c:pt idx="156">
                  <c:v>3.0283418841564797E-4</c:v>
                </c:pt>
                <c:pt idx="157">
                  <c:v>3.3180533701500901E-4</c:v>
                </c:pt>
                <c:pt idx="158">
                  <c:v>3.18208254812553E-4</c:v>
                </c:pt>
                <c:pt idx="159">
                  <c:v>3.32315386704271E-4</c:v>
                </c:pt>
                <c:pt idx="160">
                  <c:v>2.9725000212863E-4</c:v>
                </c:pt>
                <c:pt idx="161">
                  <c:v>3.5618604352490301E-4</c:v>
                </c:pt>
                <c:pt idx="162">
                  <c:v>3.3621718877111E-4</c:v>
                </c:pt>
                <c:pt idx="163">
                  <c:v>2.9446126338383198E-4</c:v>
                </c:pt>
                <c:pt idx="164">
                  <c:v>2.85637808326427E-4</c:v>
                </c:pt>
                <c:pt idx="165">
                  <c:v>2.9936286459404199E-4</c:v>
                </c:pt>
                <c:pt idx="166">
                  <c:v>3.21463046047958E-4</c:v>
                </c:pt>
                <c:pt idx="167">
                  <c:v>3.3726371078465702E-4</c:v>
                </c:pt>
                <c:pt idx="168">
                  <c:v>2.7630987704863898E-4</c:v>
                </c:pt>
                <c:pt idx="169">
                  <c:v>3.0444104152238901E-4</c:v>
                </c:pt>
                <c:pt idx="170">
                  <c:v>3.5777981520249298E-4</c:v>
                </c:pt>
                <c:pt idx="171">
                  <c:v>3.13038683025854E-4</c:v>
                </c:pt>
                <c:pt idx="172">
                  <c:v>2.99698814350406E-4</c:v>
                </c:pt>
                <c:pt idx="173">
                  <c:v>2.8967689534140599E-4</c:v>
                </c:pt>
                <c:pt idx="174">
                  <c:v>3.1403455397578699E-4</c:v>
                </c:pt>
                <c:pt idx="175">
                  <c:v>3.1320103027533301E-4</c:v>
                </c:pt>
                <c:pt idx="176">
                  <c:v>2.8960221611194E-4</c:v>
                </c:pt>
                <c:pt idx="177">
                  <c:v>2.7413707934894401E-4</c:v>
                </c:pt>
                <c:pt idx="178">
                  <c:v>3.1455242603173399E-4</c:v>
                </c:pt>
                <c:pt idx="179">
                  <c:v>3.1056237698159997E-4</c:v>
                </c:pt>
                <c:pt idx="180">
                  <c:v>3.2410859700752402E-4</c:v>
                </c:pt>
                <c:pt idx="181">
                  <c:v>2.5289658353352501E-4</c:v>
                </c:pt>
                <c:pt idx="182">
                  <c:v>2.7259478638880002E-4</c:v>
                </c:pt>
                <c:pt idx="183">
                  <c:v>3.12306435579508E-4</c:v>
                </c:pt>
                <c:pt idx="184">
                  <c:v>3.15039802517219E-4</c:v>
                </c:pt>
                <c:pt idx="185">
                  <c:v>2.8684809404889397E-4</c:v>
                </c:pt>
                <c:pt idx="186">
                  <c:v>2.7495088138510101E-4</c:v>
                </c:pt>
                <c:pt idx="187">
                  <c:v>2.6172810012343702E-4</c:v>
                </c:pt>
                <c:pt idx="188">
                  <c:v>2.85994807203508E-4</c:v>
                </c:pt>
                <c:pt idx="189">
                  <c:v>2.87998914693957E-4</c:v>
                </c:pt>
                <c:pt idx="190">
                  <c:v>2.6098342454002602E-4</c:v>
                </c:pt>
                <c:pt idx="191">
                  <c:v>3.0590203261485698E-4</c:v>
                </c:pt>
                <c:pt idx="192">
                  <c:v>3.5671053447976198E-4</c:v>
                </c:pt>
                <c:pt idx="193">
                  <c:v>2.6726185743683603E-4</c:v>
                </c:pt>
                <c:pt idx="194">
                  <c:v>3.2660367104601798E-4</c:v>
                </c:pt>
                <c:pt idx="195">
                  <c:v>3.1657949729524198E-4</c:v>
                </c:pt>
                <c:pt idx="196">
                  <c:v>3.0462369226324202E-4</c:v>
                </c:pt>
                <c:pt idx="197">
                  <c:v>3.1037519365186402E-4</c:v>
                </c:pt>
                <c:pt idx="198">
                  <c:v>3.2880328770270499E-4</c:v>
                </c:pt>
                <c:pt idx="199">
                  <c:v>2.83479288648411E-4</c:v>
                </c:pt>
                <c:pt idx="200">
                  <c:v>2.9313619676994397E-4</c:v>
                </c:pt>
                <c:pt idx="201">
                  <c:v>2.4782632033378801E-4</c:v>
                </c:pt>
                <c:pt idx="202">
                  <c:v>2.54429953411359E-4</c:v>
                </c:pt>
                <c:pt idx="203">
                  <c:v>2.5038506553408803E-4</c:v>
                </c:pt>
                <c:pt idx="204">
                  <c:v>2.8504638264001701E-4</c:v>
                </c:pt>
                <c:pt idx="205">
                  <c:v>3.0588184018284201E-4</c:v>
                </c:pt>
                <c:pt idx="206">
                  <c:v>2.66047397354596E-4</c:v>
                </c:pt>
                <c:pt idx="207">
                  <c:v>3.1715887168312998E-4</c:v>
                </c:pt>
                <c:pt idx="208">
                  <c:v>2.9046563514903699E-4</c:v>
                </c:pt>
                <c:pt idx="209">
                  <c:v>2.5692439870460699E-4</c:v>
                </c:pt>
                <c:pt idx="210">
                  <c:v>2.60849545884887E-4</c:v>
                </c:pt>
                <c:pt idx="211">
                  <c:v>2.5775934779582598E-4</c:v>
                </c:pt>
                <c:pt idx="212">
                  <c:v>3.0242724036569102E-4</c:v>
                </c:pt>
                <c:pt idx="213">
                  <c:v>2.8772948034590598E-4</c:v>
                </c:pt>
                <c:pt idx="214">
                  <c:v>2.6145272337970701E-4</c:v>
                </c:pt>
                <c:pt idx="215">
                  <c:v>2.4264301579537999E-4</c:v>
                </c:pt>
                <c:pt idx="216">
                  <c:v>2.7447026097705498E-4</c:v>
                </c:pt>
                <c:pt idx="217">
                  <c:v>2.8055478398621001E-4</c:v>
                </c:pt>
                <c:pt idx="218">
                  <c:v>2.8557971587252201E-4</c:v>
                </c:pt>
                <c:pt idx="219">
                  <c:v>2.48304431498757E-4</c:v>
                </c:pt>
                <c:pt idx="220">
                  <c:v>2.3035003945946899E-4</c:v>
                </c:pt>
                <c:pt idx="221">
                  <c:v>2.5731374458611001E-4</c:v>
                </c:pt>
                <c:pt idx="222">
                  <c:v>2.3807484713620099E-4</c:v>
                </c:pt>
                <c:pt idx="223">
                  <c:v>2.6378074587006197E-4</c:v>
                </c:pt>
                <c:pt idx="224">
                  <c:v>2.5770101599581198E-4</c:v>
                </c:pt>
                <c:pt idx="225">
                  <c:v>2.3837162880379999E-4</c:v>
                </c:pt>
                <c:pt idx="226">
                  <c:v>2.9695437001578802E-4</c:v>
                </c:pt>
                <c:pt idx="227">
                  <c:v>2.81520890533651E-4</c:v>
                </c:pt>
                <c:pt idx="228">
                  <c:v>2.6698739382897599E-4</c:v>
                </c:pt>
                <c:pt idx="229">
                  <c:v>2.43431804470907E-4</c:v>
                </c:pt>
                <c:pt idx="230">
                  <c:v>2.5284777736196701E-4</c:v>
                </c:pt>
                <c:pt idx="231">
                  <c:v>2.5838312666661502E-4</c:v>
                </c:pt>
                <c:pt idx="232">
                  <c:v>2.5856293951375802E-4</c:v>
                </c:pt>
                <c:pt idx="233">
                  <c:v>2.5121198766259E-4</c:v>
                </c:pt>
                <c:pt idx="234">
                  <c:v>3.2147320639862E-4</c:v>
                </c:pt>
                <c:pt idx="235">
                  <c:v>2.9437025706209699E-4</c:v>
                </c:pt>
                <c:pt idx="236">
                  <c:v>2.4234065105773299E-4</c:v>
                </c:pt>
                <c:pt idx="237">
                  <c:v>2.92937872431204E-4</c:v>
                </c:pt>
                <c:pt idx="238">
                  <c:v>2.6185647820325199E-4</c:v>
                </c:pt>
                <c:pt idx="239">
                  <c:v>2.9184404495009999E-4</c:v>
                </c:pt>
                <c:pt idx="240">
                  <c:v>2.94679629204846E-4</c:v>
                </c:pt>
                <c:pt idx="241">
                  <c:v>2.8785376785050499E-4</c:v>
                </c:pt>
                <c:pt idx="242">
                  <c:v>2.8377589904814301E-4</c:v>
                </c:pt>
                <c:pt idx="243">
                  <c:v>2.9727972240768002E-4</c:v>
                </c:pt>
                <c:pt idx="244">
                  <c:v>2.4512513879034202E-4</c:v>
                </c:pt>
                <c:pt idx="245">
                  <c:v>2.5043788674654902E-4</c:v>
                </c:pt>
                <c:pt idx="246">
                  <c:v>2.4166767853589101E-4</c:v>
                </c:pt>
                <c:pt idx="247">
                  <c:v>2.6573199523972002E-4</c:v>
                </c:pt>
                <c:pt idx="248">
                  <c:v>2.8536337818972402E-4</c:v>
                </c:pt>
                <c:pt idx="249">
                  <c:v>2.8659136684740201E-4</c:v>
                </c:pt>
                <c:pt idx="250">
                  <c:v>2.4411408578178001E-4</c:v>
                </c:pt>
                <c:pt idx="251">
                  <c:v>2.5912669343953402E-4</c:v>
                </c:pt>
                <c:pt idx="252">
                  <c:v>2.5474149124369601E-4</c:v>
                </c:pt>
                <c:pt idx="253">
                  <c:v>2.83827082478077E-4</c:v>
                </c:pt>
                <c:pt idx="254">
                  <c:v>2.9531724209191001E-4</c:v>
                </c:pt>
                <c:pt idx="255">
                  <c:v>2.5373403549586399E-4</c:v>
                </c:pt>
                <c:pt idx="256">
                  <c:v>2.5049433264868201E-4</c:v>
                </c:pt>
                <c:pt idx="257">
                  <c:v>2.3189994828853801E-4</c:v>
                </c:pt>
                <c:pt idx="258">
                  <c:v>2.56491210905196E-4</c:v>
                </c:pt>
                <c:pt idx="259">
                  <c:v>2.9288414612377799E-4</c:v>
                </c:pt>
                <c:pt idx="260">
                  <c:v>2.7747729213185098E-4</c:v>
                </c:pt>
                <c:pt idx="261">
                  <c:v>2.2919427549947E-4</c:v>
                </c:pt>
                <c:pt idx="262">
                  <c:v>2.3240438631465501E-4</c:v>
                </c:pt>
                <c:pt idx="263">
                  <c:v>2.6258078812309001E-4</c:v>
                </c:pt>
                <c:pt idx="264">
                  <c:v>2.5868529983390503E-4</c:v>
                </c:pt>
                <c:pt idx="265">
                  <c:v>2.5743679532820699E-4</c:v>
                </c:pt>
                <c:pt idx="266">
                  <c:v>2.4401221409658201E-4</c:v>
                </c:pt>
                <c:pt idx="267">
                  <c:v>3.4084363118316001E-4</c:v>
                </c:pt>
                <c:pt idx="268">
                  <c:v>2.40607761415871E-4</c:v>
                </c:pt>
                <c:pt idx="269">
                  <c:v>2.0992652332568699E-4</c:v>
                </c:pt>
                <c:pt idx="270">
                  <c:v>2.2871480721305899E-4</c:v>
                </c:pt>
                <c:pt idx="271">
                  <c:v>2.2725104329218799E-4</c:v>
                </c:pt>
                <c:pt idx="272">
                  <c:v>2.4013295089064199E-4</c:v>
                </c:pt>
                <c:pt idx="273">
                  <c:v>2.3154520441467599E-4</c:v>
                </c:pt>
                <c:pt idx="274">
                  <c:v>2.1912299633720299E-4</c:v>
                </c:pt>
                <c:pt idx="275">
                  <c:v>2.83482619848388E-4</c:v>
                </c:pt>
                <c:pt idx="276">
                  <c:v>2.0918843557627399E-4</c:v>
                </c:pt>
                <c:pt idx="277">
                  <c:v>2.6059861931408403E-4</c:v>
                </c:pt>
                <c:pt idx="278">
                  <c:v>2.62024246438603E-4</c:v>
                </c:pt>
                <c:pt idx="279">
                  <c:v>2.0199472876788099E-4</c:v>
                </c:pt>
                <c:pt idx="280">
                  <c:v>2.6874815482542599E-4</c:v>
                </c:pt>
                <c:pt idx="281">
                  <c:v>2.5628969549409898E-4</c:v>
                </c:pt>
                <c:pt idx="282">
                  <c:v>1.9811290636177E-4</c:v>
                </c:pt>
                <c:pt idx="283">
                  <c:v>1.9960969678866399E-4</c:v>
                </c:pt>
                <c:pt idx="284">
                  <c:v>2.0888246530754699E-4</c:v>
                </c:pt>
                <c:pt idx="285">
                  <c:v>2.40575070709752E-4</c:v>
                </c:pt>
                <c:pt idx="286">
                  <c:v>2.3902127892653E-4</c:v>
                </c:pt>
                <c:pt idx="287">
                  <c:v>2.5698573510984598E-4</c:v>
                </c:pt>
                <c:pt idx="288">
                  <c:v>2.0642932706183299E-4</c:v>
                </c:pt>
                <c:pt idx="289">
                  <c:v>2.2945430059994099E-4</c:v>
                </c:pt>
                <c:pt idx="290">
                  <c:v>2.3916461569281001E-4</c:v>
                </c:pt>
                <c:pt idx="291">
                  <c:v>2.00681904839336E-4</c:v>
                </c:pt>
                <c:pt idx="292">
                  <c:v>2.0047154872082301E-4</c:v>
                </c:pt>
                <c:pt idx="293">
                  <c:v>2.19736519839329E-4</c:v>
                </c:pt>
                <c:pt idx="294">
                  <c:v>2.6302375495039401E-4</c:v>
                </c:pt>
                <c:pt idx="295">
                  <c:v>2.38431809733152E-4</c:v>
                </c:pt>
                <c:pt idx="296">
                  <c:v>2.2832594094918199E-4</c:v>
                </c:pt>
                <c:pt idx="297">
                  <c:v>2.0810259458181501E-4</c:v>
                </c:pt>
                <c:pt idx="298">
                  <c:v>2.1333504920723799E-4</c:v>
                </c:pt>
                <c:pt idx="299">
                  <c:v>2.41542872102379E-4</c:v>
                </c:pt>
                <c:pt idx="300">
                  <c:v>2.2491610388718699E-4</c:v>
                </c:pt>
                <c:pt idx="301">
                  <c:v>2.06357544881836E-4</c:v>
                </c:pt>
                <c:pt idx="302">
                  <c:v>2.24658004319274E-4</c:v>
                </c:pt>
                <c:pt idx="303">
                  <c:v>2.4144050108673899E-4</c:v>
                </c:pt>
                <c:pt idx="304">
                  <c:v>2.6454384349954902E-4</c:v>
                </c:pt>
                <c:pt idx="305">
                  <c:v>2.4387901455239901E-4</c:v>
                </c:pt>
                <c:pt idx="306">
                  <c:v>2.5874790028553003E-4</c:v>
                </c:pt>
                <c:pt idx="307">
                  <c:v>1.99604731106548E-4</c:v>
                </c:pt>
                <c:pt idx="308">
                  <c:v>2.3524242401425999E-4</c:v>
                </c:pt>
                <c:pt idx="309">
                  <c:v>2.0925027859846501E-4</c:v>
                </c:pt>
                <c:pt idx="310">
                  <c:v>2.0161583470431401E-4</c:v>
                </c:pt>
                <c:pt idx="311">
                  <c:v>2.26698021146548E-4</c:v>
                </c:pt>
                <c:pt idx="312">
                  <c:v>2.0927582261518401E-4</c:v>
                </c:pt>
                <c:pt idx="313">
                  <c:v>2.0028852520382801E-4</c:v>
                </c:pt>
                <c:pt idx="314">
                  <c:v>2.0655034368563399E-4</c:v>
                </c:pt>
                <c:pt idx="315">
                  <c:v>2.07320566837504E-4</c:v>
                </c:pt>
                <c:pt idx="316">
                  <c:v>2.3430293350453E-4</c:v>
                </c:pt>
                <c:pt idx="317">
                  <c:v>1.9999769766482E-4</c:v>
                </c:pt>
                <c:pt idx="318">
                  <c:v>2.0383145886019899E-4</c:v>
                </c:pt>
                <c:pt idx="319">
                  <c:v>2.4863950597159501E-4</c:v>
                </c:pt>
                <c:pt idx="320">
                  <c:v>2.0815059010958499E-4</c:v>
                </c:pt>
                <c:pt idx="321">
                  <c:v>2.0398987523336599E-4</c:v>
                </c:pt>
                <c:pt idx="322">
                  <c:v>1.9384241520725999E-4</c:v>
                </c:pt>
                <c:pt idx="323">
                  <c:v>2.2618477084204901E-4</c:v>
                </c:pt>
                <c:pt idx="324">
                  <c:v>2.3804978178520799E-4</c:v>
                </c:pt>
                <c:pt idx="325">
                  <c:v>2.6932266366744197E-4</c:v>
                </c:pt>
                <c:pt idx="326">
                  <c:v>2.1251198471137001E-4</c:v>
                </c:pt>
                <c:pt idx="327">
                  <c:v>2.4531467389861102E-4</c:v>
                </c:pt>
                <c:pt idx="328">
                  <c:v>1.9271707149732601E-4</c:v>
                </c:pt>
                <c:pt idx="329">
                  <c:v>2.2642655596899499E-4</c:v>
                </c:pt>
                <c:pt idx="330">
                  <c:v>1.89548453665617E-4</c:v>
                </c:pt>
                <c:pt idx="331">
                  <c:v>2.1698779958496901E-4</c:v>
                </c:pt>
                <c:pt idx="332">
                  <c:v>2.1333204518412201E-4</c:v>
                </c:pt>
                <c:pt idx="333">
                  <c:v>2.02617526566172E-4</c:v>
                </c:pt>
                <c:pt idx="334">
                  <c:v>2.0399224290059399E-4</c:v>
                </c:pt>
                <c:pt idx="335">
                  <c:v>1.9122578292435501E-4</c:v>
                </c:pt>
                <c:pt idx="336">
                  <c:v>2.2633492803293001E-4</c:v>
                </c:pt>
                <c:pt idx="337">
                  <c:v>2.2265233611947499E-4</c:v>
                </c:pt>
                <c:pt idx="338">
                  <c:v>1.96386910933738E-4</c:v>
                </c:pt>
                <c:pt idx="339">
                  <c:v>2.29888426153182E-4</c:v>
                </c:pt>
                <c:pt idx="340">
                  <c:v>1.94704694812852E-4</c:v>
                </c:pt>
                <c:pt idx="341">
                  <c:v>2.13422142336692E-4</c:v>
                </c:pt>
                <c:pt idx="342">
                  <c:v>2.0286132306594E-4</c:v>
                </c:pt>
                <c:pt idx="343">
                  <c:v>2.0009204697670399E-4</c:v>
                </c:pt>
                <c:pt idx="344">
                  <c:v>2.0230494764679699E-4</c:v>
                </c:pt>
                <c:pt idx="345">
                  <c:v>2.25464531457376E-4</c:v>
                </c:pt>
                <c:pt idx="346">
                  <c:v>2.05049937667041E-4</c:v>
                </c:pt>
                <c:pt idx="347">
                  <c:v>2.1145829105920501E-4</c:v>
                </c:pt>
                <c:pt idx="348">
                  <c:v>1.9826726312201099E-4</c:v>
                </c:pt>
                <c:pt idx="349">
                  <c:v>1.77548599196526E-4</c:v>
                </c:pt>
                <c:pt idx="350">
                  <c:v>2.1287010442430499E-4</c:v>
                </c:pt>
                <c:pt idx="351">
                  <c:v>1.6887677636179301E-4</c:v>
                </c:pt>
                <c:pt idx="352">
                  <c:v>1.8715513651234699E-4</c:v>
                </c:pt>
                <c:pt idx="353">
                  <c:v>1.8899824106999801E-4</c:v>
                </c:pt>
                <c:pt idx="354">
                  <c:v>1.9973263705087699E-4</c:v>
                </c:pt>
                <c:pt idx="355">
                  <c:v>1.7355164980928199E-4</c:v>
                </c:pt>
                <c:pt idx="356">
                  <c:v>1.8563250915475999E-4</c:v>
                </c:pt>
                <c:pt idx="357">
                  <c:v>1.9498750023429299E-4</c:v>
                </c:pt>
                <c:pt idx="358">
                  <c:v>1.97630450600943E-4</c:v>
                </c:pt>
                <c:pt idx="359">
                  <c:v>1.8901253966701199E-4</c:v>
                </c:pt>
                <c:pt idx="360">
                  <c:v>1.8303712186124599E-4</c:v>
                </c:pt>
                <c:pt idx="361">
                  <c:v>2.17496809923471E-4</c:v>
                </c:pt>
                <c:pt idx="362">
                  <c:v>2.04967522338256E-4</c:v>
                </c:pt>
                <c:pt idx="363">
                  <c:v>1.77164573219501E-4</c:v>
                </c:pt>
                <c:pt idx="364">
                  <c:v>1.93164251312477E-4</c:v>
                </c:pt>
                <c:pt idx="365">
                  <c:v>2.22794916753031E-4</c:v>
                </c:pt>
                <c:pt idx="366">
                  <c:v>1.9685890893409E-4</c:v>
                </c:pt>
                <c:pt idx="367">
                  <c:v>1.9334269674552899E-4</c:v>
                </c:pt>
                <c:pt idx="368">
                  <c:v>1.7828544380043101E-4</c:v>
                </c:pt>
                <c:pt idx="369">
                  <c:v>1.7765661933374501E-4</c:v>
                </c:pt>
                <c:pt idx="370">
                  <c:v>1.8517870531716999E-4</c:v>
                </c:pt>
                <c:pt idx="371">
                  <c:v>1.76119029510426E-4</c:v>
                </c:pt>
                <c:pt idx="372">
                  <c:v>2.0095144164770701E-4</c:v>
                </c:pt>
                <c:pt idx="373">
                  <c:v>1.74851620492322E-4</c:v>
                </c:pt>
                <c:pt idx="374">
                  <c:v>1.8625755929518E-4</c:v>
                </c:pt>
                <c:pt idx="375">
                  <c:v>1.7887086326673899E-4</c:v>
                </c:pt>
                <c:pt idx="376">
                  <c:v>1.8485905762881901E-4</c:v>
                </c:pt>
                <c:pt idx="377">
                  <c:v>2.0969368249072799E-4</c:v>
                </c:pt>
                <c:pt idx="378">
                  <c:v>1.5206451770449401E-4</c:v>
                </c:pt>
                <c:pt idx="379">
                  <c:v>2.27422496795135E-4</c:v>
                </c:pt>
                <c:pt idx="380">
                  <c:v>1.7043684601298701E-4</c:v>
                </c:pt>
                <c:pt idx="381">
                  <c:v>1.4850224764868599E-4</c:v>
                </c:pt>
                <c:pt idx="382">
                  <c:v>1.6361913172319601E-4</c:v>
                </c:pt>
                <c:pt idx="383">
                  <c:v>1.7337192464051399E-4</c:v>
                </c:pt>
                <c:pt idx="384">
                  <c:v>2.0258470654399799E-4</c:v>
                </c:pt>
                <c:pt idx="385">
                  <c:v>1.91086672344148E-4</c:v>
                </c:pt>
                <c:pt idx="386">
                  <c:v>1.7422268703757801E-4</c:v>
                </c:pt>
                <c:pt idx="387">
                  <c:v>1.53290723474998E-4</c:v>
                </c:pt>
                <c:pt idx="388">
                  <c:v>1.94911424878223E-4</c:v>
                </c:pt>
                <c:pt idx="389">
                  <c:v>1.8393883140447001E-4</c:v>
                </c:pt>
                <c:pt idx="390">
                  <c:v>1.8993881399126901E-4</c:v>
                </c:pt>
                <c:pt idx="391">
                  <c:v>1.80025970177108E-4</c:v>
                </c:pt>
                <c:pt idx="392">
                  <c:v>1.9055301017270999E-4</c:v>
                </c:pt>
                <c:pt idx="393">
                  <c:v>1.6532764866633801E-4</c:v>
                </c:pt>
                <c:pt idx="394">
                  <c:v>1.61436608511295E-4</c:v>
                </c:pt>
                <c:pt idx="395">
                  <c:v>1.6588054430435E-4</c:v>
                </c:pt>
                <c:pt idx="396">
                  <c:v>1.6165508573083199E-4</c:v>
                </c:pt>
                <c:pt idx="397">
                  <c:v>1.6797739072478999E-4</c:v>
                </c:pt>
                <c:pt idx="398">
                  <c:v>1.5744865153067899E-4</c:v>
                </c:pt>
                <c:pt idx="399">
                  <c:v>1.6838599908827601E-4</c:v>
                </c:pt>
                <c:pt idx="400">
                  <c:v>1.7432808722691901E-4</c:v>
                </c:pt>
                <c:pt idx="401">
                  <c:v>1.9372105623381101E-4</c:v>
                </c:pt>
                <c:pt idx="402">
                  <c:v>1.6177838830127799E-4</c:v>
                </c:pt>
                <c:pt idx="403">
                  <c:v>1.7086396015859599E-4</c:v>
                </c:pt>
                <c:pt idx="404">
                  <c:v>1.77849678456907E-4</c:v>
                </c:pt>
                <c:pt idx="405">
                  <c:v>1.72548961101595E-4</c:v>
                </c:pt>
                <c:pt idx="406">
                  <c:v>1.60479854118637E-4</c:v>
                </c:pt>
                <c:pt idx="407">
                  <c:v>1.7350911469954101E-4</c:v>
                </c:pt>
                <c:pt idx="408">
                  <c:v>1.57839735830997E-4</c:v>
                </c:pt>
                <c:pt idx="409">
                  <c:v>1.76656539312468E-4</c:v>
                </c:pt>
                <c:pt idx="410">
                  <c:v>1.75622406512803E-4</c:v>
                </c:pt>
                <c:pt idx="411">
                  <c:v>1.6574449664457001E-4</c:v>
                </c:pt>
                <c:pt idx="412">
                  <c:v>1.7335961529282601E-4</c:v>
                </c:pt>
                <c:pt idx="413">
                  <c:v>1.5861975573937999E-4</c:v>
                </c:pt>
                <c:pt idx="414">
                  <c:v>1.77158173035725E-4</c:v>
                </c:pt>
                <c:pt idx="415">
                  <c:v>1.6426971894357699E-4</c:v>
                </c:pt>
                <c:pt idx="416">
                  <c:v>1.7875118551182099E-4</c:v>
                </c:pt>
                <c:pt idx="417">
                  <c:v>1.7710988439299601E-4</c:v>
                </c:pt>
                <c:pt idx="418">
                  <c:v>1.9845206900619201E-4</c:v>
                </c:pt>
                <c:pt idx="419">
                  <c:v>1.7335228839080301E-4</c:v>
                </c:pt>
                <c:pt idx="420">
                  <c:v>1.45660640840038E-4</c:v>
                </c:pt>
                <c:pt idx="421">
                  <c:v>1.6107936791332701E-4</c:v>
                </c:pt>
                <c:pt idx="422">
                  <c:v>1.5434205653353899E-4</c:v>
                </c:pt>
                <c:pt idx="423">
                  <c:v>1.39911246622621E-4</c:v>
                </c:pt>
                <c:pt idx="424">
                  <c:v>1.4720060343245201E-4</c:v>
                </c:pt>
                <c:pt idx="425">
                  <c:v>1.6287619120981499E-4</c:v>
                </c:pt>
                <c:pt idx="426">
                  <c:v>1.5996407957926699E-4</c:v>
                </c:pt>
                <c:pt idx="427">
                  <c:v>1.4425063931917701E-4</c:v>
                </c:pt>
                <c:pt idx="428">
                  <c:v>1.8091717513178099E-4</c:v>
                </c:pt>
                <c:pt idx="429">
                  <c:v>1.5023934781146101E-4</c:v>
                </c:pt>
                <c:pt idx="430">
                  <c:v>1.91443715037045E-4</c:v>
                </c:pt>
                <c:pt idx="431">
                  <c:v>1.5935440089981999E-4</c:v>
                </c:pt>
                <c:pt idx="432">
                  <c:v>1.6728985008507199E-4</c:v>
                </c:pt>
                <c:pt idx="433">
                  <c:v>1.7793753880312999E-4</c:v>
                </c:pt>
                <c:pt idx="434">
                  <c:v>1.3744490211045301E-4</c:v>
                </c:pt>
                <c:pt idx="435">
                  <c:v>1.8096132955241101E-4</c:v>
                </c:pt>
                <c:pt idx="436">
                  <c:v>1.53034928538089E-4</c:v>
                </c:pt>
                <c:pt idx="437">
                  <c:v>1.6668743287491901E-4</c:v>
                </c:pt>
                <c:pt idx="438">
                  <c:v>1.35356529595999E-4</c:v>
                </c:pt>
                <c:pt idx="439">
                  <c:v>1.60135718359576E-4</c:v>
                </c:pt>
                <c:pt idx="440">
                  <c:v>1.5311760280701199E-4</c:v>
                </c:pt>
                <c:pt idx="441">
                  <c:v>1.4047367472594301E-4</c:v>
                </c:pt>
                <c:pt idx="442">
                  <c:v>1.5405555685242599E-4</c:v>
                </c:pt>
                <c:pt idx="443">
                  <c:v>1.4872636308641999E-4</c:v>
                </c:pt>
                <c:pt idx="444">
                  <c:v>1.42653619242393E-4</c:v>
                </c:pt>
                <c:pt idx="445">
                  <c:v>1.7287841055852401E-4</c:v>
                </c:pt>
                <c:pt idx="446">
                  <c:v>1.7753471526691601E-4</c:v>
                </c:pt>
                <c:pt idx="447">
                  <c:v>1.79830686839452E-4</c:v>
                </c:pt>
                <c:pt idx="448">
                  <c:v>1.5823758852682299E-4</c:v>
                </c:pt>
                <c:pt idx="449">
                  <c:v>1.56819991889633E-4</c:v>
                </c:pt>
                <c:pt idx="450">
                  <c:v>1.68093378399243E-4</c:v>
                </c:pt>
                <c:pt idx="451">
                  <c:v>1.8130496746055399E-4</c:v>
                </c:pt>
                <c:pt idx="452">
                  <c:v>1.7020551607632999E-4</c:v>
                </c:pt>
                <c:pt idx="453">
                  <c:v>1.3320315135112399E-4</c:v>
                </c:pt>
                <c:pt idx="454">
                  <c:v>1.5590033362001101E-4</c:v>
                </c:pt>
                <c:pt idx="455">
                  <c:v>1.4351718472362199E-4</c:v>
                </c:pt>
                <c:pt idx="456">
                  <c:v>1.5351330668529099E-4</c:v>
                </c:pt>
                <c:pt idx="457">
                  <c:v>1.4390129637621601E-4</c:v>
                </c:pt>
                <c:pt idx="458">
                  <c:v>1.35221186376278E-4</c:v>
                </c:pt>
                <c:pt idx="459">
                  <c:v>1.7552762654575601E-4</c:v>
                </c:pt>
                <c:pt idx="460">
                  <c:v>1.45107590034502E-4</c:v>
                </c:pt>
                <c:pt idx="461">
                  <c:v>1.4888491465962899E-4</c:v>
                </c:pt>
                <c:pt idx="462">
                  <c:v>1.41968154908141E-4</c:v>
                </c:pt>
                <c:pt idx="463">
                  <c:v>1.4753171391585699E-4</c:v>
                </c:pt>
                <c:pt idx="464">
                  <c:v>1.18074792924496E-4</c:v>
                </c:pt>
                <c:pt idx="465">
                  <c:v>1.6556178757087499E-4</c:v>
                </c:pt>
                <c:pt idx="466">
                  <c:v>1.64843650969103E-4</c:v>
                </c:pt>
                <c:pt idx="467">
                  <c:v>1.53335758306331E-4</c:v>
                </c:pt>
                <c:pt idx="468">
                  <c:v>1.37402371618084E-4</c:v>
                </c:pt>
                <c:pt idx="469">
                  <c:v>1.5205514927872901E-4</c:v>
                </c:pt>
                <c:pt idx="470">
                  <c:v>1.4412060592905701E-4</c:v>
                </c:pt>
                <c:pt idx="471">
                  <c:v>1.33281863271929E-4</c:v>
                </c:pt>
                <c:pt idx="472">
                  <c:v>1.35217361495645E-4</c:v>
                </c:pt>
                <c:pt idx="473">
                  <c:v>1.5676358789671799E-4</c:v>
                </c:pt>
                <c:pt idx="474">
                  <c:v>1.3370587913341599E-4</c:v>
                </c:pt>
                <c:pt idx="475">
                  <c:v>1.5534954590702699E-4</c:v>
                </c:pt>
                <c:pt idx="476">
                  <c:v>1.3680445195061899E-4</c:v>
                </c:pt>
                <c:pt idx="477">
                  <c:v>1.6376238605678501E-4</c:v>
                </c:pt>
                <c:pt idx="478">
                  <c:v>1.3593869537043501E-4</c:v>
                </c:pt>
                <c:pt idx="479">
                  <c:v>1.1523633005304701E-4</c:v>
                </c:pt>
                <c:pt idx="480">
                  <c:v>1.3452679621081499E-4</c:v>
                </c:pt>
                <c:pt idx="481">
                  <c:v>1.20026674893019E-4</c:v>
                </c:pt>
                <c:pt idx="482">
                  <c:v>1.4131836130411901E-4</c:v>
                </c:pt>
                <c:pt idx="483">
                  <c:v>1.47179831196106E-4</c:v>
                </c:pt>
                <c:pt idx="484">
                  <c:v>1.2736374161961101E-4</c:v>
                </c:pt>
                <c:pt idx="485">
                  <c:v>1.29219249353037E-4</c:v>
                </c:pt>
                <c:pt idx="486">
                  <c:v>1.3494350937901699E-4</c:v>
                </c:pt>
                <c:pt idx="487">
                  <c:v>1.2815491642558901E-4</c:v>
                </c:pt>
                <c:pt idx="488">
                  <c:v>1.17985950115879E-4</c:v>
                </c:pt>
                <c:pt idx="489">
                  <c:v>1.16140800128082E-4</c:v>
                </c:pt>
                <c:pt idx="490">
                  <c:v>1.0679773215253301E-4</c:v>
                </c:pt>
                <c:pt idx="491">
                  <c:v>1.3184084241349501E-4</c:v>
                </c:pt>
                <c:pt idx="492">
                  <c:v>1.59947652456443E-4</c:v>
                </c:pt>
                <c:pt idx="493">
                  <c:v>1.25917623240847E-4</c:v>
                </c:pt>
                <c:pt idx="494">
                  <c:v>1.14843545431163E-4</c:v>
                </c:pt>
                <c:pt idx="495">
                  <c:v>1.21952807673142E-4</c:v>
                </c:pt>
                <c:pt idx="496">
                  <c:v>1.1931413798758E-4</c:v>
                </c:pt>
                <c:pt idx="497">
                  <c:v>1.2412187941026199E-4</c:v>
                </c:pt>
                <c:pt idx="498">
                  <c:v>1.3685965700733799E-4</c:v>
                </c:pt>
                <c:pt idx="499">
                  <c:v>1.0505667066023901E-4</c:v>
                </c:pt>
                <c:pt idx="500">
                  <c:v>1.1179181979397699E-4</c:v>
                </c:pt>
                <c:pt idx="501">
                  <c:v>1.16805364551743E-4</c:v>
                </c:pt>
                <c:pt idx="502" formatCode="0.00E+00">
                  <c:v>9.5345093757012803E-5</c:v>
                </c:pt>
                <c:pt idx="503">
                  <c:v>1.51238520744086E-4</c:v>
                </c:pt>
                <c:pt idx="504">
                  <c:v>1.12806517538939E-4</c:v>
                </c:pt>
                <c:pt idx="505">
                  <c:v>1.06352551242473E-4</c:v>
                </c:pt>
                <c:pt idx="506">
                  <c:v>1.11970761357257E-4</c:v>
                </c:pt>
                <c:pt idx="507">
                  <c:v>1.13957679225498E-4</c:v>
                </c:pt>
                <c:pt idx="508">
                  <c:v>1.3886000351534799E-4</c:v>
                </c:pt>
                <c:pt idx="509">
                  <c:v>1.18887531481169E-4</c:v>
                </c:pt>
                <c:pt idx="510">
                  <c:v>1.29574724861365E-4</c:v>
                </c:pt>
                <c:pt idx="511">
                  <c:v>1.3191364614015399E-4</c:v>
                </c:pt>
                <c:pt idx="512">
                  <c:v>1.3651287077221801E-4</c:v>
                </c:pt>
                <c:pt idx="513">
                  <c:v>1.4406605261694299E-4</c:v>
                </c:pt>
                <c:pt idx="514">
                  <c:v>1.46852990174537E-4</c:v>
                </c:pt>
                <c:pt idx="515">
                  <c:v>1.6311194324462801E-4</c:v>
                </c:pt>
                <c:pt idx="516">
                  <c:v>1.0136575666841001E-4</c:v>
                </c:pt>
                <c:pt idx="517">
                  <c:v>1.25443267986509E-4</c:v>
                </c:pt>
                <c:pt idx="518">
                  <c:v>1.2694959909144199E-4</c:v>
                </c:pt>
                <c:pt idx="519">
                  <c:v>1.0730613684622599E-4</c:v>
                </c:pt>
                <c:pt idx="520">
                  <c:v>1.15318657048646E-4</c:v>
                </c:pt>
                <c:pt idx="521">
                  <c:v>1.08531048141286E-4</c:v>
                </c:pt>
                <c:pt idx="522">
                  <c:v>1.1626439390015E-4</c:v>
                </c:pt>
                <c:pt idx="523">
                  <c:v>1.1439509280426801E-4</c:v>
                </c:pt>
                <c:pt idx="524" formatCode="0.00E+00">
                  <c:v>9.2095402774190497E-5</c:v>
                </c:pt>
                <c:pt idx="525">
                  <c:v>1.03760222313799E-4</c:v>
                </c:pt>
                <c:pt idx="526">
                  <c:v>1.01903826824135E-4</c:v>
                </c:pt>
                <c:pt idx="527">
                  <c:v>1.13145099326714E-4</c:v>
                </c:pt>
                <c:pt idx="528" formatCode="0.00E+00">
                  <c:v>9.7209408642994196E-5</c:v>
                </c:pt>
                <c:pt idx="529">
                  <c:v>1.6452391846474401E-4</c:v>
                </c:pt>
                <c:pt idx="530">
                  <c:v>1.15506557322256E-4</c:v>
                </c:pt>
                <c:pt idx="531" formatCode="0.00E+00">
                  <c:v>9.0595403553644504E-5</c:v>
                </c:pt>
                <c:pt idx="532">
                  <c:v>1.27320903842679E-4</c:v>
                </c:pt>
                <c:pt idx="533">
                  <c:v>1.15453399962334E-4</c:v>
                </c:pt>
                <c:pt idx="534">
                  <c:v>1.15132215167534E-4</c:v>
                </c:pt>
                <c:pt idx="535" formatCode="0.00E+00">
                  <c:v>7.8909215055912598E-5</c:v>
                </c:pt>
                <c:pt idx="536" formatCode="0.00E+00">
                  <c:v>9.0945439854838903E-5</c:v>
                </c:pt>
                <c:pt idx="537">
                  <c:v>1.19436631259996E-4</c:v>
                </c:pt>
                <c:pt idx="538" formatCode="0.00E+00">
                  <c:v>9.0188137263787397E-5</c:v>
                </c:pt>
                <c:pt idx="539">
                  <c:v>1.06583404329023E-4</c:v>
                </c:pt>
                <c:pt idx="540">
                  <c:v>1.03241011644723E-4</c:v>
                </c:pt>
                <c:pt idx="541" formatCode="0.00E+00">
                  <c:v>9.98754696787272E-5</c:v>
                </c:pt>
                <c:pt idx="542">
                  <c:v>1.0501524425767401E-4</c:v>
                </c:pt>
                <c:pt idx="543">
                  <c:v>1.04049656228523E-4</c:v>
                </c:pt>
                <c:pt idx="544">
                  <c:v>1.0243225351591E-4</c:v>
                </c:pt>
                <c:pt idx="545" formatCode="0.00E+00">
                  <c:v>9.0147578318057494E-5</c:v>
                </c:pt>
                <c:pt idx="546">
                  <c:v>1.13741119307721E-4</c:v>
                </c:pt>
                <c:pt idx="547">
                  <c:v>1.0309955298802399E-4</c:v>
                </c:pt>
                <c:pt idx="548">
                  <c:v>1.07770599069542E-4</c:v>
                </c:pt>
                <c:pt idx="549" formatCode="0.00E+00">
                  <c:v>8.5072171240375898E-5</c:v>
                </c:pt>
                <c:pt idx="550" formatCode="0.00E+00">
                  <c:v>9.0743195729294394E-5</c:v>
                </c:pt>
                <c:pt idx="551" formatCode="0.00E+00">
                  <c:v>8.7604705599656906E-5</c:v>
                </c:pt>
                <c:pt idx="552" formatCode="0.00E+00">
                  <c:v>9.1386882135186101E-5</c:v>
                </c:pt>
                <c:pt idx="553" formatCode="0.00E+00">
                  <c:v>7.0679243395918402E-5</c:v>
                </c:pt>
                <c:pt idx="554" formatCode="0.00E+00">
                  <c:v>8.5750174834243895E-5</c:v>
                </c:pt>
                <c:pt idx="555" formatCode="0.00E+00">
                  <c:v>8.4854850179425407E-5</c:v>
                </c:pt>
                <c:pt idx="556" formatCode="0.00E+00">
                  <c:v>8.7088725325275295E-5</c:v>
                </c:pt>
                <c:pt idx="557">
                  <c:v>1.0540125383372801E-4</c:v>
                </c:pt>
                <c:pt idx="558" formatCode="0.00E+00">
                  <c:v>8.3465854206321306E-5</c:v>
                </c:pt>
                <c:pt idx="559">
                  <c:v>1.2394397642085601E-4</c:v>
                </c:pt>
                <c:pt idx="560" formatCode="0.00E+00">
                  <c:v>6.8561413594538497E-5</c:v>
                </c:pt>
                <c:pt idx="561" formatCode="0.00E+00">
                  <c:v>7.9542235055989299E-5</c:v>
                </c:pt>
                <c:pt idx="562">
                  <c:v>1.0890054970806699E-4</c:v>
                </c:pt>
                <c:pt idx="563">
                  <c:v>1.03099376022523E-4</c:v>
                </c:pt>
                <c:pt idx="564" formatCode="0.00E+00">
                  <c:v>7.9619673003388707E-5</c:v>
                </c:pt>
                <c:pt idx="565">
                  <c:v>1.4250123128932299E-4</c:v>
                </c:pt>
                <c:pt idx="566" formatCode="0.00E+00">
                  <c:v>9.1712569363697498E-5</c:v>
                </c:pt>
                <c:pt idx="567">
                  <c:v>1.03051221122973E-4</c:v>
                </c:pt>
                <c:pt idx="568" formatCode="0.00E+00">
                  <c:v>8.6650240515105898E-5</c:v>
                </c:pt>
                <c:pt idx="569">
                  <c:v>1.02801865727117E-4</c:v>
                </c:pt>
                <c:pt idx="570" formatCode="0.00E+00">
                  <c:v>9.7781083289944797E-5</c:v>
                </c:pt>
                <c:pt idx="571" formatCode="0.00E+00">
                  <c:v>8.87410427699278E-5</c:v>
                </c:pt>
                <c:pt idx="572" formatCode="0.00E+00">
                  <c:v>6.3905222407691296E-5</c:v>
                </c:pt>
                <c:pt idx="573" formatCode="0.00E+00">
                  <c:v>9.7799511563492295E-5</c:v>
                </c:pt>
                <c:pt idx="574" formatCode="0.00E+00">
                  <c:v>9.1229340013377497E-5</c:v>
                </c:pt>
                <c:pt idx="575" formatCode="0.00E+00">
                  <c:v>7.3253307209333803E-5</c:v>
                </c:pt>
                <c:pt idx="576" formatCode="0.00E+00">
                  <c:v>8.7655058301492906E-5</c:v>
                </c:pt>
                <c:pt idx="577" formatCode="0.00E+00">
                  <c:v>7.3118022604794298E-5</c:v>
                </c:pt>
                <c:pt idx="578" formatCode="0.00E+00">
                  <c:v>7.7198823680981997E-5</c:v>
                </c:pt>
                <c:pt idx="579" formatCode="0.00E+00">
                  <c:v>7.3057541203258995E-5</c:v>
                </c:pt>
                <c:pt idx="580" formatCode="0.00E+00">
                  <c:v>7.7246900125697298E-5</c:v>
                </c:pt>
                <c:pt idx="581" formatCode="0.00E+00">
                  <c:v>8.7555739788039094E-5</c:v>
                </c:pt>
                <c:pt idx="582" formatCode="0.00E+00">
                  <c:v>8.9183907813670296E-5</c:v>
                </c:pt>
                <c:pt idx="583" formatCode="0.00E+00">
                  <c:v>7.2683967071956201E-5</c:v>
                </c:pt>
                <c:pt idx="584" formatCode="0.00E+00">
                  <c:v>5.8635137550412802E-5</c:v>
                </c:pt>
                <c:pt idx="585" formatCode="0.00E+00">
                  <c:v>7.5748701019990301E-5</c:v>
                </c:pt>
                <c:pt idx="586" formatCode="0.00E+00">
                  <c:v>9.3296605467987903E-5</c:v>
                </c:pt>
                <c:pt idx="587" formatCode="0.00E+00">
                  <c:v>5.9318816803856502E-5</c:v>
                </c:pt>
                <c:pt idx="588" formatCode="0.00E+00">
                  <c:v>8.0804219817460005E-5</c:v>
                </c:pt>
                <c:pt idx="589" formatCode="0.00E+00">
                  <c:v>7.2134802998951997E-5</c:v>
                </c:pt>
                <c:pt idx="590" formatCode="0.00E+00">
                  <c:v>6.3468066136623003E-5</c:v>
                </c:pt>
                <c:pt idx="591" formatCode="0.00E+00">
                  <c:v>7.7959274704671001E-5</c:v>
                </c:pt>
                <c:pt idx="592" formatCode="0.00E+00">
                  <c:v>8.0338047138579202E-5</c:v>
                </c:pt>
                <c:pt idx="593" formatCode="0.00E+00">
                  <c:v>7.8670826559804302E-5</c:v>
                </c:pt>
                <c:pt idx="594" formatCode="0.00E+00">
                  <c:v>6.0617573339764099E-5</c:v>
                </c:pt>
                <c:pt idx="595" formatCode="0.00E+00">
                  <c:v>6.3707562731154797E-5</c:v>
                </c:pt>
                <c:pt idx="596" formatCode="0.00E+00">
                  <c:v>8.0817643499249298E-5</c:v>
                </c:pt>
                <c:pt idx="597" formatCode="0.00E+00">
                  <c:v>6.9248515619277199E-5</c:v>
                </c:pt>
                <c:pt idx="598" formatCode="0.00E+00">
                  <c:v>8.8641632996433705E-5</c:v>
                </c:pt>
                <c:pt idx="599" formatCode="0.00E+00">
                  <c:v>6.9693398469983394E-5</c:v>
                </c:pt>
                <c:pt idx="600" formatCode="0.00E+00">
                  <c:v>6.3536107591124997E-5</c:v>
                </c:pt>
                <c:pt idx="601" formatCode="0.00E+00">
                  <c:v>6.7456405794282101E-5</c:v>
                </c:pt>
                <c:pt idx="602" formatCode="0.00E+00">
                  <c:v>5.9285109894928199E-5</c:v>
                </c:pt>
                <c:pt idx="603" formatCode="0.00E+00">
                  <c:v>7.7044453974221797E-5</c:v>
                </c:pt>
                <c:pt idx="604" formatCode="0.00E+00">
                  <c:v>6.89416274330506E-5</c:v>
                </c:pt>
                <c:pt idx="605" formatCode="0.00E+00">
                  <c:v>6.2472043199417995E-5</c:v>
                </c:pt>
                <c:pt idx="606" formatCode="0.00E+00">
                  <c:v>6.7232953920442497E-5</c:v>
                </c:pt>
                <c:pt idx="607" formatCode="0.00E+00">
                  <c:v>8.2050636286164195E-5</c:v>
                </c:pt>
                <c:pt idx="608" formatCode="0.00E+00">
                  <c:v>8.0808321254196994E-5</c:v>
                </c:pt>
                <c:pt idx="609" formatCode="0.00E+00">
                  <c:v>7.3725225018864899E-5</c:v>
                </c:pt>
                <c:pt idx="610" formatCode="0.00E+00">
                  <c:v>6.5546424462272499E-5</c:v>
                </c:pt>
                <c:pt idx="611" formatCode="0.00E+00">
                  <c:v>7.5765261775463398E-5</c:v>
                </c:pt>
                <c:pt idx="612" formatCode="0.00E+00">
                  <c:v>7.1987733864840303E-5</c:v>
                </c:pt>
                <c:pt idx="613" formatCode="0.00E+00">
                  <c:v>8.53475513058892E-5</c:v>
                </c:pt>
                <c:pt idx="614" formatCode="0.00E+00">
                  <c:v>6.6309561082228494E-5</c:v>
                </c:pt>
                <c:pt idx="615" formatCode="0.00E+00">
                  <c:v>6.6997653545605297E-5</c:v>
                </c:pt>
                <c:pt idx="616" formatCode="0.00E+00">
                  <c:v>7.9466481006713099E-5</c:v>
                </c:pt>
                <c:pt idx="617" formatCode="0.00E+00">
                  <c:v>5.4271949791575998E-5</c:v>
                </c:pt>
                <c:pt idx="618" formatCode="0.00E+00">
                  <c:v>5.5577661178159897E-5</c:v>
                </c:pt>
                <c:pt idx="619" formatCode="0.00E+00">
                  <c:v>6.35921432597945E-5</c:v>
                </c:pt>
                <c:pt idx="620" formatCode="0.00E+00">
                  <c:v>6.6781135595153998E-5</c:v>
                </c:pt>
                <c:pt idx="621" formatCode="0.00E+00">
                  <c:v>6.5599540142426805E-5</c:v>
                </c:pt>
                <c:pt idx="622" formatCode="0.00E+00">
                  <c:v>6.0730915730208401E-5</c:v>
                </c:pt>
                <c:pt idx="623" formatCode="0.00E+00">
                  <c:v>3.4103311602346101E-5</c:v>
                </c:pt>
                <c:pt idx="624" formatCode="0.00E+00">
                  <c:v>7.5074031804110201E-5</c:v>
                </c:pt>
                <c:pt idx="625" formatCode="0.00E+00">
                  <c:v>7.3845015318572903E-5</c:v>
                </c:pt>
                <c:pt idx="626" formatCode="0.00E+00">
                  <c:v>6.0683851005041699E-5</c:v>
                </c:pt>
                <c:pt idx="627" formatCode="0.00E+00">
                  <c:v>5.4219351018833002E-5</c:v>
                </c:pt>
                <c:pt idx="628" formatCode="0.00E+00">
                  <c:v>6.0793293694485397E-5</c:v>
                </c:pt>
                <c:pt idx="629" formatCode="0.00E+00">
                  <c:v>4.8557208837310898E-5</c:v>
                </c:pt>
                <c:pt idx="630" formatCode="0.00E+00">
                  <c:v>4.6619632149684997E-5</c:v>
                </c:pt>
                <c:pt idx="631" formatCode="0.00E+00">
                  <c:v>6.7826450671944707E-5</c:v>
                </c:pt>
                <c:pt idx="632" formatCode="0.00E+00">
                  <c:v>3.8697076900425202E-5</c:v>
                </c:pt>
                <c:pt idx="633" formatCode="0.00E+00">
                  <c:v>6.4020388770687694E-5</c:v>
                </c:pt>
                <c:pt idx="634" formatCode="0.00E+00">
                  <c:v>8.1127798104700896E-5</c:v>
                </c:pt>
                <c:pt idx="635" formatCode="0.00E+00">
                  <c:v>6.4097350198250098E-5</c:v>
                </c:pt>
                <c:pt idx="636" formatCode="0.00E+00">
                  <c:v>3.5162486239255497E-5</c:v>
                </c:pt>
                <c:pt idx="637" formatCode="0.00E+00">
                  <c:v>5.3449190683417403E-5</c:v>
                </c:pt>
                <c:pt idx="638" formatCode="0.00E+00">
                  <c:v>4.4369329770219298E-5</c:v>
                </c:pt>
                <c:pt idx="639" formatCode="0.00E+00">
                  <c:v>1.15408980860921E-5</c:v>
                </c:pt>
                <c:pt idx="640" formatCode="0.00E+00">
                  <c:v>4.32936119776434E-5</c:v>
                </c:pt>
                <c:pt idx="641" formatCode="0.00E+00">
                  <c:v>4.7509629606087401E-5</c:v>
                </c:pt>
                <c:pt idx="642" formatCode="0.00E+00">
                  <c:v>4.9921563046914701E-5</c:v>
                </c:pt>
                <c:pt idx="643" formatCode="0.00E+00">
                  <c:v>3.7097311233609198E-5</c:v>
                </c:pt>
                <c:pt idx="644" formatCode="0.00E+00">
                  <c:v>5.5407163989136703E-5</c:v>
                </c:pt>
                <c:pt idx="645" formatCode="0.00E+00">
                  <c:v>2.5896711341219399E-5</c:v>
                </c:pt>
                <c:pt idx="646" formatCode="0.00E+00">
                  <c:v>5.3401089154241402E-5</c:v>
                </c:pt>
                <c:pt idx="647" formatCode="0.00E+00">
                  <c:v>4.6578466285698401E-5</c:v>
                </c:pt>
                <c:pt idx="648" formatCode="0.00E+00">
                  <c:v>3.4845249540227297E-5</c:v>
                </c:pt>
                <c:pt idx="649" formatCode="0.00E+00">
                  <c:v>4.5681080453665403E-5</c:v>
                </c:pt>
                <c:pt idx="650" formatCode="0.00E+00">
                  <c:v>4.61382116938264E-5</c:v>
                </c:pt>
                <c:pt idx="651" formatCode="0.00E+00">
                  <c:v>5.4360519931265903E-5</c:v>
                </c:pt>
                <c:pt idx="652" formatCode="0.00E+00">
                  <c:v>1.6209286524479802E-5</c:v>
                </c:pt>
                <c:pt idx="653" formatCode="0.00E+00">
                  <c:v>4.0367114586672197E-5</c:v>
                </c:pt>
                <c:pt idx="654" formatCode="0.00E+00">
                  <c:v>2.7064012848704601E-5</c:v>
                </c:pt>
                <c:pt idx="655" formatCode="0.00E+00">
                  <c:v>3.8790035428606297E-5</c:v>
                </c:pt>
                <c:pt idx="656" formatCode="0.00E+00">
                  <c:v>3.6616091497705798E-5</c:v>
                </c:pt>
                <c:pt idx="657" formatCode="0.00E+00">
                  <c:v>3.2405282055845801E-5</c:v>
                </c:pt>
                <c:pt idx="658" formatCode="0.00E+00">
                  <c:v>6.0501953619143702E-5</c:v>
                </c:pt>
                <c:pt idx="659" formatCode="0.00E+00">
                  <c:v>2.9192961927734699E-5</c:v>
                </c:pt>
                <c:pt idx="660" formatCode="0.00E+00">
                  <c:v>6.7128424480935195E-5</c:v>
                </c:pt>
                <c:pt idx="661" formatCode="0.00E+00">
                  <c:v>6.5072159211038006E-5</c:v>
                </c:pt>
                <c:pt idx="662" formatCode="0.00E+00">
                  <c:v>4.1491496909297597E-5</c:v>
                </c:pt>
                <c:pt idx="663" formatCode="0.00E+00">
                  <c:v>3.77708573468265E-5</c:v>
                </c:pt>
                <c:pt idx="664" formatCode="0.00E+00">
                  <c:v>2.4943880225894301E-5</c:v>
                </c:pt>
                <c:pt idx="665" formatCode="0.00E+00">
                  <c:v>5.6952339921115703E-5</c:v>
                </c:pt>
                <c:pt idx="666" formatCode="0.00E+00">
                  <c:v>5.3500730198227898E-5</c:v>
                </c:pt>
                <c:pt idx="667" formatCode="0.00E+00">
                  <c:v>3.7329716256890097E-5</c:v>
                </c:pt>
                <c:pt idx="668" formatCode="0.00E+00">
                  <c:v>3.1375048314425103E-5</c:v>
                </c:pt>
                <c:pt idx="669" formatCode="0.00E+00">
                  <c:v>3.0876921868097999E-5</c:v>
                </c:pt>
                <c:pt idx="670" formatCode="0.00E+00">
                  <c:v>4.0859047625584001E-5</c:v>
                </c:pt>
                <c:pt idx="671" formatCode="0.00E+00">
                  <c:v>3.0343236864836499E-5</c:v>
                </c:pt>
                <c:pt idx="672" formatCode="0.00E+00">
                  <c:v>2.7492560070646599E-5</c:v>
                </c:pt>
                <c:pt idx="673" formatCode="0.00E+00">
                  <c:v>4.14221465016252E-5</c:v>
                </c:pt>
                <c:pt idx="674" formatCode="0.00E+00">
                  <c:v>3.2624634118514098E-5</c:v>
                </c:pt>
                <c:pt idx="675" formatCode="0.00E+00">
                  <c:v>2.8272995794274099E-5</c:v>
                </c:pt>
                <c:pt idx="676" formatCode="0.00E+00">
                  <c:v>4.4896107667445101E-5</c:v>
                </c:pt>
                <c:pt idx="677" formatCode="0.00E+00">
                  <c:v>3.8902128875591E-5</c:v>
                </c:pt>
                <c:pt idx="678" formatCode="0.00E+00">
                  <c:v>4.3329537946998299E-5</c:v>
                </c:pt>
                <c:pt idx="679" formatCode="0.00E+00">
                  <c:v>3.32135599978739E-5</c:v>
                </c:pt>
                <c:pt idx="680" formatCode="0.00E+00">
                  <c:v>3.0684294408628999E-5</c:v>
                </c:pt>
                <c:pt idx="681" formatCode="0.00E+00">
                  <c:v>4.4995959311901399E-5</c:v>
                </c:pt>
                <c:pt idx="682" formatCode="0.00E+00">
                  <c:v>3.5761255381610599E-5</c:v>
                </c:pt>
                <c:pt idx="683" formatCode="0.00E+00">
                  <c:v>2.7847878039419902E-5</c:v>
                </c:pt>
                <c:pt idx="684" formatCode="0.00E+00">
                  <c:v>2.90183572976286E-5</c:v>
                </c:pt>
                <c:pt idx="685" formatCode="0.00E+00">
                  <c:v>3.2665873214444098E-5</c:v>
                </c:pt>
                <c:pt idx="686" formatCode="0.00E+00">
                  <c:v>4.5659753236312398E-5</c:v>
                </c:pt>
                <c:pt idx="687" formatCode="0.00E+00">
                  <c:v>3.7276685809243501E-5</c:v>
                </c:pt>
                <c:pt idx="688" formatCode="0.00E+00">
                  <c:v>2.5639477877476E-5</c:v>
                </c:pt>
                <c:pt idx="689" formatCode="0.00E+00">
                  <c:v>2.2558727064520399E-5</c:v>
                </c:pt>
                <c:pt idx="690" formatCode="0.00E+00">
                  <c:v>2.7409221645615799E-5</c:v>
                </c:pt>
                <c:pt idx="691" formatCode="0.00E+00">
                  <c:v>5.7440442020720602E-5</c:v>
                </c:pt>
                <c:pt idx="692" formatCode="0.00E+00">
                  <c:v>2.0492412129547299E-5</c:v>
                </c:pt>
                <c:pt idx="693" formatCode="0.00E+00">
                  <c:v>4.3317562205636102E-5</c:v>
                </c:pt>
                <c:pt idx="694" formatCode="0.00E+00">
                  <c:v>5.9130456922454501E-5</c:v>
                </c:pt>
                <c:pt idx="695" formatCode="0.00E+00">
                  <c:v>6.6910625790618497E-5</c:v>
                </c:pt>
                <c:pt idx="696" formatCode="0.00E+00">
                  <c:v>3.07096498669491E-5</c:v>
                </c:pt>
                <c:pt idx="697" formatCode="0.00E+00">
                  <c:v>5.1397560859022503E-5</c:v>
                </c:pt>
                <c:pt idx="698" formatCode="0.00E+00">
                  <c:v>1.7803798482500201E-5</c:v>
                </c:pt>
                <c:pt idx="699" formatCode="0.00E+00">
                  <c:v>6.5824524151019597E-5</c:v>
                </c:pt>
                <c:pt idx="700" formatCode="0.00E+00">
                  <c:v>4.2218353778861303E-5</c:v>
                </c:pt>
                <c:pt idx="701" formatCode="0.00E+00">
                  <c:v>9.9615046352189794E-6</c:v>
                </c:pt>
                <c:pt idx="702" formatCode="0.00E+00">
                  <c:v>2.50001059248466E-5</c:v>
                </c:pt>
                <c:pt idx="703" formatCode="0.00E+00">
                  <c:v>2.9238612716540099E-5</c:v>
                </c:pt>
                <c:pt idx="704" formatCode="0.00E+00">
                  <c:v>5.2010417365881701E-5</c:v>
                </c:pt>
                <c:pt idx="705" formatCode="0.00E+00">
                  <c:v>2.83325156632524E-5</c:v>
                </c:pt>
                <c:pt idx="706" formatCode="0.00E+00">
                  <c:v>2.4324472050301699E-5</c:v>
                </c:pt>
                <c:pt idx="707" formatCode="0.00E+00">
                  <c:v>4.7827325140094002E-5</c:v>
                </c:pt>
                <c:pt idx="708" formatCode="0.00E+00">
                  <c:v>3.1486109006230098E-5</c:v>
                </c:pt>
                <c:pt idx="709" formatCode="0.00E+00">
                  <c:v>1.07530904881902E-5</c:v>
                </c:pt>
                <c:pt idx="710" formatCode="0.00E+00">
                  <c:v>4.6700721290439401E-5</c:v>
                </c:pt>
                <c:pt idx="711" formatCode="0.00E+00">
                  <c:v>3.0093621661865101E-5</c:v>
                </c:pt>
                <c:pt idx="712" formatCode="0.00E+00">
                  <c:v>2.4478697717053998E-5</c:v>
                </c:pt>
                <c:pt idx="713" formatCode="0.00E+00">
                  <c:v>3.3997629055378202E-5</c:v>
                </c:pt>
                <c:pt idx="714" formatCode="0.00E+00">
                  <c:v>2.6505506117749301E-5</c:v>
                </c:pt>
                <c:pt idx="715" formatCode="0.00E+00">
                  <c:v>3.9352355540005198E-5</c:v>
                </c:pt>
                <c:pt idx="716" formatCode="0.00E+00">
                  <c:v>1.5841400158293101E-5</c:v>
                </c:pt>
                <c:pt idx="717" formatCode="0.00E+00">
                  <c:v>1.04008809108451E-5</c:v>
                </c:pt>
                <c:pt idx="718" formatCode="0.00E+00">
                  <c:v>5.5255464599012899E-5</c:v>
                </c:pt>
                <c:pt idx="719" formatCode="0.00E+00">
                  <c:v>2.10850010385208E-5</c:v>
                </c:pt>
                <c:pt idx="720" formatCode="0.00E+00">
                  <c:v>5.9209145451759701E-5</c:v>
                </c:pt>
                <c:pt idx="721" formatCode="0.00E+00">
                  <c:v>2.9564602691859602E-5</c:v>
                </c:pt>
                <c:pt idx="722" formatCode="0.00E+00">
                  <c:v>2.85178227274054E-5</c:v>
                </c:pt>
                <c:pt idx="723" formatCode="0.00E+00">
                  <c:v>1.5806832474840301E-5</c:v>
                </c:pt>
                <c:pt idx="724" formatCode="0.00E+00">
                  <c:v>2.4077142328615599E-5</c:v>
                </c:pt>
                <c:pt idx="725" formatCode="0.00E+00">
                  <c:v>3.3167425610502201E-5</c:v>
                </c:pt>
                <c:pt idx="726" formatCode="0.00E+00">
                  <c:v>1.66868716146336E-5</c:v>
                </c:pt>
                <c:pt idx="727" formatCode="0.00E+00">
                  <c:v>1.46530084431808E-5</c:v>
                </c:pt>
                <c:pt idx="728" formatCode="0.00E+00">
                  <c:v>2.1948947362579502E-5</c:v>
                </c:pt>
                <c:pt idx="729" formatCode="0.00E+00">
                  <c:v>3.6615224055132101E-5</c:v>
                </c:pt>
                <c:pt idx="730" formatCode="0.00E+00">
                  <c:v>2.9393376973515901E-5</c:v>
                </c:pt>
                <c:pt idx="731" formatCode="0.00E+00">
                  <c:v>3.4325399663108002E-5</c:v>
                </c:pt>
                <c:pt idx="732" formatCode="0.00E+00">
                  <c:v>1.5646643825671801E-5</c:v>
                </c:pt>
                <c:pt idx="733" formatCode="0.00E+00">
                  <c:v>3.5952837411052398E-5</c:v>
                </c:pt>
                <c:pt idx="734" formatCode="0.00E+00">
                  <c:v>2.1339696498923501E-5</c:v>
                </c:pt>
                <c:pt idx="735" formatCode="0.00E+00">
                  <c:v>2.21652419735547E-5</c:v>
                </c:pt>
                <c:pt idx="736" formatCode="0.00E+00">
                  <c:v>2.3833167810049999E-5</c:v>
                </c:pt>
                <c:pt idx="737" formatCode="0.00E+00">
                  <c:v>2.49111076569073E-5</c:v>
                </c:pt>
                <c:pt idx="738" formatCode="0.00E+00">
                  <c:v>2.2674786771205701E-5</c:v>
                </c:pt>
                <c:pt idx="739" formatCode="0.00E+00">
                  <c:v>2.1155502748758399E-5</c:v>
                </c:pt>
                <c:pt idx="740" formatCode="0.00E+00">
                  <c:v>2.3457940268096401E-5</c:v>
                </c:pt>
                <c:pt idx="741" formatCode="0.00E+00">
                  <c:v>2.0776903828702401E-5</c:v>
                </c:pt>
                <c:pt idx="742" formatCode="0.00E+00">
                  <c:v>1.84904848883533E-5</c:v>
                </c:pt>
                <c:pt idx="743" formatCode="0.00E+00">
                  <c:v>2.00662421428703E-5</c:v>
                </c:pt>
                <c:pt idx="744" formatCode="0.00E+00">
                  <c:v>2.7741847625506301E-5</c:v>
                </c:pt>
                <c:pt idx="745" formatCode="0.00E+00">
                  <c:v>2.1153477049766202E-5</c:v>
                </c:pt>
                <c:pt idx="746" formatCode="0.00E+00">
                  <c:v>1.1285961974680199E-5</c:v>
                </c:pt>
                <c:pt idx="747" formatCode="0.00E+00">
                  <c:v>1.4671607842828001E-5</c:v>
                </c:pt>
                <c:pt idx="748" formatCode="0.00E+00">
                  <c:v>9.7986467094438906E-6</c:v>
                </c:pt>
                <c:pt idx="749" formatCode="0.00E+00">
                  <c:v>1.8539643459762899E-5</c:v>
                </c:pt>
                <c:pt idx="750" formatCode="0.00E+00">
                  <c:v>3.1137466110733503E-5</c:v>
                </c:pt>
                <c:pt idx="751" formatCode="0.00E+00">
                  <c:v>2.7049807348797501E-5</c:v>
                </c:pt>
                <c:pt idx="752" formatCode="0.00E+00">
                  <c:v>3.4069723289358902E-5</c:v>
                </c:pt>
                <c:pt idx="753" formatCode="0.00E+00">
                  <c:v>2.0382967100551899E-5</c:v>
                </c:pt>
                <c:pt idx="754" formatCode="0.00E+00">
                  <c:v>3.6665138715196301E-6</c:v>
                </c:pt>
                <c:pt idx="755" formatCode="0.00E+00">
                  <c:v>1.0506314075447299E-5</c:v>
                </c:pt>
                <c:pt idx="756" formatCode="0.00E+00">
                  <c:v>1.9968021726243E-5</c:v>
                </c:pt>
                <c:pt idx="757" formatCode="0.00E+00">
                  <c:v>1.50916312032296E-5</c:v>
                </c:pt>
                <c:pt idx="758" formatCode="0.00E+00">
                  <c:v>1.48776801439938E-5</c:v>
                </c:pt>
                <c:pt idx="759" formatCode="0.00E+00">
                  <c:v>1.03937851483064E-5</c:v>
                </c:pt>
                <c:pt idx="760" formatCode="0.00E+00">
                  <c:v>1.4126247346109199E-5</c:v>
                </c:pt>
                <c:pt idx="761" formatCode="0.00E+00">
                  <c:v>1.38735347083517E-5</c:v>
                </c:pt>
                <c:pt idx="762" formatCode="0.00E+00">
                  <c:v>1.1562680841390301E-5</c:v>
                </c:pt>
                <c:pt idx="763" formatCode="0.00E+00">
                  <c:v>1.6473468311340299E-5</c:v>
                </c:pt>
                <c:pt idx="764" formatCode="0.00E+00">
                  <c:v>9.4427946448452399E-6</c:v>
                </c:pt>
                <c:pt idx="765" formatCode="0.00E+00">
                  <c:v>2.0463111570220599E-5</c:v>
                </c:pt>
                <c:pt idx="766" formatCode="0.00E+00">
                  <c:v>1.14514675229163E-5</c:v>
                </c:pt>
                <c:pt idx="767" formatCode="0.00E+00">
                  <c:v>2.2038498574438799E-5</c:v>
                </c:pt>
                <c:pt idx="768" formatCode="0.00E+00">
                  <c:v>1.9039118721001301E-6</c:v>
                </c:pt>
                <c:pt idx="769" formatCode="0.00E+00">
                  <c:v>7.8665018920877692E-6</c:v>
                </c:pt>
                <c:pt idx="770" formatCode="0.00E+00">
                  <c:v>1.3122092629329101E-5</c:v>
                </c:pt>
                <c:pt idx="771" formatCode="0.00E+00">
                  <c:v>2.2458164116144202E-5</c:v>
                </c:pt>
                <c:pt idx="772" formatCode="0.00E+00">
                  <c:v>4.55108445222411E-6</c:v>
                </c:pt>
                <c:pt idx="773" formatCode="0.00E+00">
                  <c:v>1.7180370134694698E-5</c:v>
                </c:pt>
                <c:pt idx="774" formatCode="0.00E+00">
                  <c:v>2.9757277236353201E-5</c:v>
                </c:pt>
                <c:pt idx="775" formatCode="0.00E+00">
                  <c:v>1.4828985144125401E-5</c:v>
                </c:pt>
                <c:pt idx="776" formatCode="0.00E+00">
                  <c:v>1.38606479627987E-5</c:v>
                </c:pt>
                <c:pt idx="777" formatCode="0.00E+00">
                  <c:v>1.6658717441029402E-5</c:v>
                </c:pt>
                <c:pt idx="778" formatCode="0.00E+00">
                  <c:v>9.3018887041201003E-6</c:v>
                </c:pt>
                <c:pt idx="779" formatCode="0.00E+00">
                  <c:v>1.34192751360681E-5</c:v>
                </c:pt>
                <c:pt idx="780" formatCode="0.00E+00">
                  <c:v>1.36698427690279E-5</c:v>
                </c:pt>
                <c:pt idx="781" formatCode="0.00E+00">
                  <c:v>1.2719973357336E-5</c:v>
                </c:pt>
                <c:pt idx="782" formatCode="0.00E+00">
                  <c:v>1.1043406226048101E-5</c:v>
                </c:pt>
                <c:pt idx="783" formatCode="0.00E+00">
                  <c:v>2.5510476977428001E-5</c:v>
                </c:pt>
                <c:pt idx="784" formatCode="0.00E+00">
                  <c:v>1.3537424519076401E-5</c:v>
                </c:pt>
                <c:pt idx="785" formatCode="0.00E+00">
                  <c:v>2.1480870063378201E-5</c:v>
                </c:pt>
                <c:pt idx="786" formatCode="0.00E+00">
                  <c:v>2.13329357729196E-5</c:v>
                </c:pt>
                <c:pt idx="787" formatCode="0.00E+00">
                  <c:v>1.5300927397159399E-5</c:v>
                </c:pt>
                <c:pt idx="788" formatCode="0.00E+00">
                  <c:v>2.97370390741599E-5</c:v>
                </c:pt>
                <c:pt idx="789" formatCode="0.00E+00">
                  <c:v>7.0571358517133003E-6</c:v>
                </c:pt>
                <c:pt idx="790" formatCode="0.00E+00">
                  <c:v>2.7648080802435601E-5</c:v>
                </c:pt>
                <c:pt idx="791" formatCode="0.00E+00">
                  <c:v>1.3915107146701499E-5</c:v>
                </c:pt>
                <c:pt idx="792" formatCode="0.00E+00">
                  <c:v>1.6467122655941E-5</c:v>
                </c:pt>
                <c:pt idx="793" formatCode="0.00E+00">
                  <c:v>1.6303340994239501E-5</c:v>
                </c:pt>
                <c:pt idx="794" formatCode="0.00E+00">
                  <c:v>1.88166188039992E-6</c:v>
                </c:pt>
                <c:pt idx="795" formatCode="0.00E+00">
                  <c:v>8.9091403888940106E-6</c:v>
                </c:pt>
                <c:pt idx="796" formatCode="0.00E+00">
                  <c:v>7.8754184615808503E-6</c:v>
                </c:pt>
                <c:pt idx="797" formatCode="0.00E+00">
                  <c:v>1.2674150498171601E-5</c:v>
                </c:pt>
                <c:pt idx="798" formatCode="0.00E+00">
                  <c:v>9.8204309699782706E-6</c:v>
                </c:pt>
                <c:pt idx="799" formatCode="0.00E+00">
                  <c:v>1.14907204739015E-5</c:v>
                </c:pt>
                <c:pt idx="800" formatCode="0.00E+00">
                  <c:v>1.29765307120214E-5</c:v>
                </c:pt>
                <c:pt idx="801" formatCode="0.00E+00">
                  <c:v>3.0813287100047E-6</c:v>
                </c:pt>
                <c:pt idx="802" formatCode="0.00E+00">
                  <c:v>1.00393112298042E-5</c:v>
                </c:pt>
                <c:pt idx="803" formatCode="0.00E+00">
                  <c:v>1.58858079356174E-5</c:v>
                </c:pt>
                <c:pt idx="804" formatCode="0.00E+00">
                  <c:v>2.18157488596248E-5</c:v>
                </c:pt>
                <c:pt idx="805" formatCode="0.00E+00">
                  <c:v>1.50133080590225E-5</c:v>
                </c:pt>
                <c:pt idx="806" formatCode="0.00E+00">
                  <c:v>1.84298337888366E-6</c:v>
                </c:pt>
                <c:pt idx="807" formatCode="0.00E+00">
                  <c:v>2.5164455144663899E-5</c:v>
                </c:pt>
                <c:pt idx="808" formatCode="0.00E+00">
                  <c:v>1.33588836772421E-5</c:v>
                </c:pt>
                <c:pt idx="809" formatCode="0.00E+00">
                  <c:v>6.4944216422435097E-6</c:v>
                </c:pt>
                <c:pt idx="810" formatCode="0.00E+00">
                  <c:v>1.1819335953865199E-5</c:v>
                </c:pt>
                <c:pt idx="811" formatCode="0.00E+00">
                  <c:v>3.6337173392690799E-6</c:v>
                </c:pt>
                <c:pt idx="812" formatCode="0.00E+00">
                  <c:v>5.5970781084703099E-6</c:v>
                </c:pt>
                <c:pt idx="813" formatCode="0.00E+00">
                  <c:v>1.42679382641454E-5</c:v>
                </c:pt>
                <c:pt idx="814" formatCode="0.00E+00">
                  <c:v>7.9560926104089297E-6</c:v>
                </c:pt>
                <c:pt idx="815" formatCode="0.00E+00">
                  <c:v>1.03596424739356E-5</c:v>
                </c:pt>
                <c:pt idx="816" formatCode="0.00E+00">
                  <c:v>7.9964499358198904E-6</c:v>
                </c:pt>
                <c:pt idx="817" formatCode="0.00E+00">
                  <c:v>5.6932869608008098E-6</c:v>
                </c:pt>
                <c:pt idx="818" formatCode="0.00E+00">
                  <c:v>1.4710369502021101E-5</c:v>
                </c:pt>
                <c:pt idx="819" formatCode="0.00E+00">
                  <c:v>1.8598206521388201E-5</c:v>
                </c:pt>
                <c:pt idx="820">
                  <c:v>-5.4965999373744897E-4</c:v>
                </c:pt>
                <c:pt idx="821" formatCode="0.00E+00">
                  <c:v>2.7478760630788501E-5</c:v>
                </c:pt>
                <c:pt idx="822" formatCode="0.00E+00">
                  <c:v>5.3647703174917997E-6</c:v>
                </c:pt>
                <c:pt idx="823" formatCode="0.00E+00">
                  <c:v>6.9217856327357997E-6</c:v>
                </c:pt>
                <c:pt idx="824" formatCode="0.00E+00">
                  <c:v>9.7169410259387803E-6</c:v>
                </c:pt>
                <c:pt idx="825" formatCode="0.00E+00">
                  <c:v>2.2254740909377501E-5</c:v>
                </c:pt>
                <c:pt idx="826" formatCode="0.00E+00">
                  <c:v>1.71674475071216E-5</c:v>
                </c:pt>
                <c:pt idx="827" formatCode="0.00E+00">
                  <c:v>4.7811804214083403E-6</c:v>
                </c:pt>
                <c:pt idx="828" formatCode="0.00E+00">
                  <c:v>9.2154188342101703E-6</c:v>
                </c:pt>
                <c:pt idx="829" formatCode="0.00E+00">
                  <c:v>1.6817364030894501E-5</c:v>
                </c:pt>
                <c:pt idx="830" formatCode="0.00E+00">
                  <c:v>2.4796377915903999E-5</c:v>
                </c:pt>
                <c:pt idx="831" formatCode="0.00E+00">
                  <c:v>1.5138730537332901E-5</c:v>
                </c:pt>
                <c:pt idx="832" formatCode="0.00E+00">
                  <c:v>1.23237786605998E-5</c:v>
                </c:pt>
                <c:pt idx="833" formatCode="0.00E+00">
                  <c:v>1.03911913649462E-5</c:v>
                </c:pt>
                <c:pt idx="834" formatCode="0.00E+00">
                  <c:v>1.6349474833457302E-5</c:v>
                </c:pt>
                <c:pt idx="835" formatCode="0.00E+00">
                  <c:v>1.98511849461732E-5</c:v>
                </c:pt>
                <c:pt idx="836" formatCode="0.00E+00">
                  <c:v>1.3960427836997701E-5</c:v>
                </c:pt>
                <c:pt idx="837" formatCode="0.00E+00">
                  <c:v>3.7136311164118E-6</c:v>
                </c:pt>
                <c:pt idx="838" formatCode="0.00E+00">
                  <c:v>8.99132408744447E-6</c:v>
                </c:pt>
                <c:pt idx="839" formatCode="0.00E+00">
                  <c:v>1.34558104512138E-5</c:v>
                </c:pt>
                <c:pt idx="840" formatCode="0.00E+00">
                  <c:v>1.6312633169919401E-5</c:v>
                </c:pt>
                <c:pt idx="841" formatCode="0.00E+00">
                  <c:v>6.6927986697652297E-6</c:v>
                </c:pt>
                <c:pt idx="842" formatCode="0.00E+00">
                  <c:v>-1.9065940963038299E-6</c:v>
                </c:pt>
                <c:pt idx="843" formatCode="0.00E+00">
                  <c:v>-5.9962007415515496E-7</c:v>
                </c:pt>
                <c:pt idx="844" formatCode="0.00E+00">
                  <c:v>6.3760600846073297E-6</c:v>
                </c:pt>
                <c:pt idx="845" formatCode="0.00E+00">
                  <c:v>3.1882434632509598E-6</c:v>
                </c:pt>
                <c:pt idx="846" formatCode="0.00E+00">
                  <c:v>3.0461770300541301E-6</c:v>
                </c:pt>
                <c:pt idx="847" formatCode="0.00E+00">
                  <c:v>5.9419508624843697E-6</c:v>
                </c:pt>
                <c:pt idx="848" formatCode="0.00E+00">
                  <c:v>1.3398293914539501E-5</c:v>
                </c:pt>
                <c:pt idx="849" formatCode="0.00E+00">
                  <c:v>9.7403376754966393E-6</c:v>
                </c:pt>
                <c:pt idx="850" formatCode="0.00E+00">
                  <c:v>1.27466004000279E-5</c:v>
                </c:pt>
                <c:pt idx="851" formatCode="0.00E+00">
                  <c:v>2.2195209911852801E-6</c:v>
                </c:pt>
                <c:pt idx="852" formatCode="0.00E+00">
                  <c:v>1.4909000774841501E-5</c:v>
                </c:pt>
                <c:pt idx="853" formatCode="0.00E+00">
                  <c:v>1.3315441923360099E-5</c:v>
                </c:pt>
                <c:pt idx="854" formatCode="0.00E+00">
                  <c:v>3.41416521679822E-6</c:v>
                </c:pt>
                <c:pt idx="855">
                  <c:v>-1.0902960116053399E-4</c:v>
                </c:pt>
                <c:pt idx="856" formatCode="0.00E+00">
                  <c:v>-6.2079175060958198E-6</c:v>
                </c:pt>
                <c:pt idx="857" formatCode="0.00E+00">
                  <c:v>2.2253588570708899E-5</c:v>
                </c:pt>
                <c:pt idx="858" formatCode="0.00E+00">
                  <c:v>1.7597379850742099E-5</c:v>
                </c:pt>
                <c:pt idx="859" formatCode="0.00E+00">
                  <c:v>1.38044822686637E-6</c:v>
                </c:pt>
                <c:pt idx="860" formatCode="0.00E+00">
                  <c:v>1.02846441331539E-5</c:v>
                </c:pt>
                <c:pt idx="861" formatCode="0.00E+00">
                  <c:v>3.2191358305220099E-6</c:v>
                </c:pt>
                <c:pt idx="862" formatCode="0.00E+00">
                  <c:v>-1.2462669045168E-6</c:v>
                </c:pt>
                <c:pt idx="863" formatCode="0.00E+00">
                  <c:v>6.1856173951873698E-6</c:v>
                </c:pt>
                <c:pt idx="864" formatCode="0.00E+00">
                  <c:v>1.68058987127763E-5</c:v>
                </c:pt>
                <c:pt idx="865" formatCode="0.00E+00">
                  <c:v>6.3505842764851101E-6</c:v>
                </c:pt>
                <c:pt idx="866" formatCode="0.00E+00">
                  <c:v>1.5642836760944199E-5</c:v>
                </c:pt>
                <c:pt idx="867" formatCode="0.00E+00">
                  <c:v>7.7639235309407698E-6</c:v>
                </c:pt>
                <c:pt idx="868" formatCode="0.00E+00">
                  <c:v>-1.5242405840026601E-6</c:v>
                </c:pt>
                <c:pt idx="869" formatCode="0.00E+00">
                  <c:v>1.9265351403359198E-6</c:v>
                </c:pt>
                <c:pt idx="870" formatCode="0.00E+00">
                  <c:v>2.7768356282481399E-6</c:v>
                </c:pt>
                <c:pt idx="871" formatCode="0.00E+00">
                  <c:v>1.3575457640224101E-6</c:v>
                </c:pt>
                <c:pt idx="872" formatCode="0.00E+00">
                  <c:v>6.9273363657663101E-7</c:v>
                </c:pt>
                <c:pt idx="873" formatCode="0.00E+00">
                  <c:v>5.1264774773704104E-6</c:v>
                </c:pt>
                <c:pt idx="874" formatCode="0.00E+00">
                  <c:v>8.35231294325759E-6</c:v>
                </c:pt>
                <c:pt idx="875" formatCode="0.00E+00">
                  <c:v>-5.5289138631397597E-7</c:v>
                </c:pt>
                <c:pt idx="876" formatCode="0.00E+00">
                  <c:v>3.0644038369508002E-6</c:v>
                </c:pt>
                <c:pt idx="877" formatCode="0.00E+00">
                  <c:v>-4.7934762832517202E-7</c:v>
                </c:pt>
                <c:pt idx="878" formatCode="0.00E+00">
                  <c:v>1.9467305472279102E-6</c:v>
                </c:pt>
                <c:pt idx="879" formatCode="0.00E+00">
                  <c:v>-6.2542174317633703E-8</c:v>
                </c:pt>
                <c:pt idx="880" formatCode="0.00E+00">
                  <c:v>-1.2016986011607101E-7</c:v>
                </c:pt>
                <c:pt idx="881" formatCode="0.00E+00">
                  <c:v>1.3261953595036099E-6</c:v>
                </c:pt>
                <c:pt idx="882" formatCode="0.00E+00">
                  <c:v>1.6811882532610801E-6</c:v>
                </c:pt>
                <c:pt idx="883" formatCode="0.00E+00">
                  <c:v>4.3078546691615602E-6</c:v>
                </c:pt>
                <c:pt idx="884" formatCode="0.00E+00">
                  <c:v>5.0177080732748802E-6</c:v>
                </c:pt>
                <c:pt idx="885" formatCode="0.00E+00">
                  <c:v>8.7557744522533308E-6</c:v>
                </c:pt>
                <c:pt idx="886" formatCode="0.00E+00">
                  <c:v>2.2349064390723698E-6</c:v>
                </c:pt>
                <c:pt idx="887" formatCode="0.00E+00">
                  <c:v>3.4626893350210601E-6</c:v>
                </c:pt>
                <c:pt idx="888" formatCode="0.00E+00">
                  <c:v>5.6680410970589703E-7</c:v>
                </c:pt>
                <c:pt idx="889" formatCode="0.00E+00">
                  <c:v>6.3658886516731099E-6</c:v>
                </c:pt>
                <c:pt idx="890" formatCode="0.00E+00">
                  <c:v>1.1858844587018601E-6</c:v>
                </c:pt>
                <c:pt idx="891" formatCode="0.00E+00">
                  <c:v>-7.5091795411856904E-7</c:v>
                </c:pt>
                <c:pt idx="892" formatCode="0.00E+00">
                  <c:v>1.9644017407587202E-6</c:v>
                </c:pt>
                <c:pt idx="893" formatCode="0.00E+00">
                  <c:v>-1.9656272152908199E-6</c:v>
                </c:pt>
                <c:pt idx="894" formatCode="0.00E+00">
                  <c:v>-1.6113347891410001E-6</c:v>
                </c:pt>
                <c:pt idx="895" formatCode="0.00E+00">
                  <c:v>1.1866282190427601E-6</c:v>
                </c:pt>
                <c:pt idx="896" formatCode="0.00E+00">
                  <c:v>-1.66312480786613E-6</c:v>
                </c:pt>
                <c:pt idx="897" formatCode="0.00E+00">
                  <c:v>-2.92928334398144E-6</c:v>
                </c:pt>
                <c:pt idx="898" formatCode="0.00E+00">
                  <c:v>2.39304670231445E-6</c:v>
                </c:pt>
                <c:pt idx="899" formatCode="0.00E+00">
                  <c:v>8.2768706780797507E-6</c:v>
                </c:pt>
                <c:pt idx="900" formatCode="0.00E+00">
                  <c:v>-3.7846800132692499E-7</c:v>
                </c:pt>
                <c:pt idx="901" formatCode="0.00E+00">
                  <c:v>-1.3374051658405901E-6</c:v>
                </c:pt>
                <c:pt idx="902" formatCode="0.00E+00">
                  <c:v>3.59199136044478E-6</c:v>
                </c:pt>
                <c:pt idx="903" formatCode="0.00E+00">
                  <c:v>3.31951048935973E-8</c:v>
                </c:pt>
                <c:pt idx="904" formatCode="0.00E+00">
                  <c:v>3.0834191996954198E-6</c:v>
                </c:pt>
                <c:pt idx="905" formatCode="0.00E+00">
                  <c:v>-4.2372818405233599E-6</c:v>
                </c:pt>
                <c:pt idx="906" formatCode="0.00E+00">
                  <c:v>-6.8916129894866198E-7</c:v>
                </c:pt>
                <c:pt idx="907" formatCode="0.00E+00">
                  <c:v>-1.4305330225946E-6</c:v>
                </c:pt>
                <c:pt idx="908" formatCode="0.00E+00">
                  <c:v>1.92131904350085E-6</c:v>
                </c:pt>
                <c:pt idx="909" formatCode="0.00E+00">
                  <c:v>-4.39071608839287E-6</c:v>
                </c:pt>
                <c:pt idx="910" formatCode="0.00E+00">
                  <c:v>-9.8453118762565306E-7</c:v>
                </c:pt>
                <c:pt idx="911" formatCode="0.00E+00">
                  <c:v>-2.6669665318794098E-6</c:v>
                </c:pt>
                <c:pt idx="912" formatCode="0.00E+00">
                  <c:v>5.7621420603588895E-7</c:v>
                </c:pt>
                <c:pt idx="913" formatCode="0.00E+00">
                  <c:v>6.44056980120716E-8</c:v>
                </c:pt>
                <c:pt idx="914" formatCode="0.00E+00">
                  <c:v>-2.8951137367977601E-6</c:v>
                </c:pt>
                <c:pt idx="915" formatCode="0.00E+00">
                  <c:v>-2.0897070591554602E-6</c:v>
                </c:pt>
                <c:pt idx="916" formatCode="0.00E+00">
                  <c:v>-1.0825071844466901E-6</c:v>
                </c:pt>
                <c:pt idx="917" formatCode="0.00E+00">
                  <c:v>-3.0565532527894901E-6</c:v>
                </c:pt>
                <c:pt idx="918" formatCode="0.00E+00">
                  <c:v>-1.2139291952645001E-6</c:v>
                </c:pt>
                <c:pt idx="919" formatCode="0.00E+00">
                  <c:v>2.8624647758485499E-6</c:v>
                </c:pt>
                <c:pt idx="920" formatCode="0.00E+00">
                  <c:v>2.38811895256186E-6</c:v>
                </c:pt>
                <c:pt idx="921" formatCode="0.00E+00">
                  <c:v>4.2593410806727601E-6</c:v>
                </c:pt>
                <c:pt idx="922" formatCode="0.00E+00">
                  <c:v>-3.9305066211922401E-6</c:v>
                </c:pt>
                <c:pt idx="923" formatCode="0.00E+00">
                  <c:v>-2.7521346295173199E-6</c:v>
                </c:pt>
                <c:pt idx="924" formatCode="0.00E+00">
                  <c:v>-6.11615342685678E-6</c:v>
                </c:pt>
                <c:pt idx="925" formatCode="0.00E+00">
                  <c:v>-2.8485595778125101E-7</c:v>
                </c:pt>
                <c:pt idx="926" formatCode="0.00E+00">
                  <c:v>-7.6375526802907E-7</c:v>
                </c:pt>
                <c:pt idx="927" formatCode="0.00E+00">
                  <c:v>-5.4726343762129798E-6</c:v>
                </c:pt>
                <c:pt idx="928" formatCode="0.00E+00">
                  <c:v>-5.0059371282242704E-6</c:v>
                </c:pt>
                <c:pt idx="929" formatCode="0.00E+00">
                  <c:v>-6.97636657145162E-6</c:v>
                </c:pt>
                <c:pt idx="930" formatCode="0.00E+00">
                  <c:v>-7.7896469944670192E-6</c:v>
                </c:pt>
                <c:pt idx="931" formatCode="0.00E+00">
                  <c:v>-7.3857907091922203E-6</c:v>
                </c:pt>
                <c:pt idx="932" formatCode="0.00E+00">
                  <c:v>-8.6367218216465505E-6</c:v>
                </c:pt>
                <c:pt idx="933" formatCode="0.00E+00">
                  <c:v>-9.8118573942596802E-6</c:v>
                </c:pt>
                <c:pt idx="934" formatCode="0.00E+00">
                  <c:v>-2.6326713487813401E-6</c:v>
                </c:pt>
                <c:pt idx="935" formatCode="0.00E+00">
                  <c:v>-1.17074216895121E-5</c:v>
                </c:pt>
                <c:pt idx="936" formatCode="0.00E+00">
                  <c:v>-1.26731729919142E-5</c:v>
                </c:pt>
                <c:pt idx="937" formatCode="0.00E+00">
                  <c:v>-1.19463889444845E-5</c:v>
                </c:pt>
                <c:pt idx="938" formatCode="0.00E+00">
                  <c:v>-1.1394887345178101E-5</c:v>
                </c:pt>
                <c:pt idx="939" formatCode="0.00E+00">
                  <c:v>-1.6594380631074901E-5</c:v>
                </c:pt>
                <c:pt idx="940" formatCode="0.00E+00">
                  <c:v>-1.90296203283819E-5</c:v>
                </c:pt>
                <c:pt idx="941" formatCode="0.00E+00">
                  <c:v>-1.9998395357018801E-5</c:v>
                </c:pt>
                <c:pt idx="942" formatCode="0.00E+00">
                  <c:v>-2.4231558779529099E-5</c:v>
                </c:pt>
                <c:pt idx="943" formatCode="0.00E+00">
                  <c:v>-2.3171686025325E-5</c:v>
                </c:pt>
                <c:pt idx="944" formatCode="0.00E+00">
                  <c:v>-2.6279959524128101E-5</c:v>
                </c:pt>
                <c:pt idx="945" formatCode="0.00E+00">
                  <c:v>-2.7478504255562999E-5</c:v>
                </c:pt>
                <c:pt idx="946" formatCode="0.00E+00">
                  <c:v>-3.0773200752868998E-5</c:v>
                </c:pt>
                <c:pt idx="947" formatCode="0.00E+00">
                  <c:v>-3.5437740183065101E-5</c:v>
                </c:pt>
                <c:pt idx="948" formatCode="0.00E+00">
                  <c:v>-3.8046030819380801E-5</c:v>
                </c:pt>
                <c:pt idx="949" formatCode="0.00E+00">
                  <c:v>-4.2351891527716202E-5</c:v>
                </c:pt>
                <c:pt idx="950" formatCode="0.00E+00">
                  <c:v>-4.7994855054101499E-5</c:v>
                </c:pt>
                <c:pt idx="951" formatCode="0.00E+00">
                  <c:v>-5.4608295216722199E-5</c:v>
                </c:pt>
                <c:pt idx="952" formatCode="0.00E+00">
                  <c:v>-5.9145739728420198E-5</c:v>
                </c:pt>
                <c:pt idx="953" formatCode="0.00E+00">
                  <c:v>-6.2445437483238901E-5</c:v>
                </c:pt>
                <c:pt idx="954" formatCode="0.00E+00">
                  <c:v>-6.6301133019166998E-5</c:v>
                </c:pt>
                <c:pt idx="955" formatCode="0.00E+00">
                  <c:v>-7.7142432385378601E-5</c:v>
                </c:pt>
                <c:pt idx="956" formatCode="0.00E+00">
                  <c:v>-8.2396804507311303E-5</c:v>
                </c:pt>
                <c:pt idx="957" formatCode="0.00E+00">
                  <c:v>-9.01017883305892E-5</c:v>
                </c:pt>
                <c:pt idx="958" formatCode="0.00E+00">
                  <c:v>-9.6677158358881804E-5</c:v>
                </c:pt>
                <c:pt idx="959">
                  <c:v>-1.03941471918607E-4</c:v>
                </c:pt>
                <c:pt idx="960">
                  <c:v>-1.09807142709273E-4</c:v>
                </c:pt>
                <c:pt idx="961">
                  <c:v>-1.1708405725427199E-4</c:v>
                </c:pt>
                <c:pt idx="962">
                  <c:v>-1.2761247349264899E-4</c:v>
                </c:pt>
                <c:pt idx="963">
                  <c:v>-1.3286551022157099E-4</c:v>
                </c:pt>
                <c:pt idx="964">
                  <c:v>-1.4374529909514999E-4</c:v>
                </c:pt>
                <c:pt idx="965">
                  <c:v>-1.5088100888199801E-4</c:v>
                </c:pt>
                <c:pt idx="966">
                  <c:v>-1.5894988106817699E-4</c:v>
                </c:pt>
                <c:pt idx="967">
                  <c:v>-1.6813259256894599E-4</c:v>
                </c:pt>
                <c:pt idx="968">
                  <c:v>-1.7719490428248801E-4</c:v>
                </c:pt>
                <c:pt idx="969">
                  <c:v>-1.86887481715927E-4</c:v>
                </c:pt>
                <c:pt idx="970">
                  <c:v>-1.93415034564153E-4</c:v>
                </c:pt>
                <c:pt idx="971">
                  <c:v>-2.03958920704504E-4</c:v>
                </c:pt>
                <c:pt idx="972">
                  <c:v>-2.13600326764727E-4</c:v>
                </c:pt>
                <c:pt idx="973">
                  <c:v>-2.21134994869035E-4</c:v>
                </c:pt>
                <c:pt idx="974">
                  <c:v>-2.3240169174311E-4</c:v>
                </c:pt>
                <c:pt idx="975">
                  <c:v>-2.4023646619499299E-4</c:v>
                </c:pt>
                <c:pt idx="976">
                  <c:v>-2.5066229929844098E-4</c:v>
                </c:pt>
                <c:pt idx="977">
                  <c:v>-2.60957563667091E-4</c:v>
                </c:pt>
                <c:pt idx="978">
                  <c:v>-2.6839014981628901E-4</c:v>
                </c:pt>
                <c:pt idx="979">
                  <c:v>-2.78185196496942E-4</c:v>
                </c:pt>
                <c:pt idx="980">
                  <c:v>-2.89511060564385E-4</c:v>
                </c:pt>
                <c:pt idx="981">
                  <c:v>-2.99762733256181E-4</c:v>
                </c:pt>
                <c:pt idx="982">
                  <c:v>-3.1086758268848599E-4</c:v>
                </c:pt>
                <c:pt idx="983">
                  <c:v>-3.1966479350021301E-4</c:v>
                </c:pt>
                <c:pt idx="984">
                  <c:v>-3.3046336223834199E-4</c:v>
                </c:pt>
                <c:pt idx="985">
                  <c:v>-3.39679660551702E-4</c:v>
                </c:pt>
                <c:pt idx="986">
                  <c:v>-3.4971517100618199E-4</c:v>
                </c:pt>
                <c:pt idx="987">
                  <c:v>-3.5800787362663802E-4</c:v>
                </c:pt>
                <c:pt idx="988">
                  <c:v>-3.72581911554211E-4</c:v>
                </c:pt>
                <c:pt idx="989">
                  <c:v>-3.8097952637644302E-4</c:v>
                </c:pt>
                <c:pt idx="990">
                  <c:v>-3.9162546711926302E-4</c:v>
                </c:pt>
                <c:pt idx="991">
                  <c:v>-4.0155276546007402E-4</c:v>
                </c:pt>
                <c:pt idx="992">
                  <c:v>-4.12346685445552E-4</c:v>
                </c:pt>
                <c:pt idx="993">
                  <c:v>-4.2372152416129402E-4</c:v>
                </c:pt>
                <c:pt idx="994">
                  <c:v>-4.33878019396065E-4</c:v>
                </c:pt>
                <c:pt idx="995">
                  <c:v>-4.4258888505856002E-4</c:v>
                </c:pt>
                <c:pt idx="996">
                  <c:v>-4.5168665387306601E-4</c:v>
                </c:pt>
                <c:pt idx="997">
                  <c:v>-4.6366383807775201E-4</c:v>
                </c:pt>
                <c:pt idx="998">
                  <c:v>-4.7656256489670898E-4</c:v>
                </c:pt>
                <c:pt idx="999">
                  <c:v>-4.85483572682853E-4</c:v>
                </c:pt>
                <c:pt idx="1000">
                  <c:v>-4.9614339861871605E-4</c:v>
                </c:pt>
                <c:pt idx="1001">
                  <c:v>-5.0671980869739202E-4</c:v>
                </c:pt>
                <c:pt idx="1002">
                  <c:v>-5.1490709104232905E-4</c:v>
                </c:pt>
                <c:pt idx="1003">
                  <c:v>-5.2547582472321796E-4</c:v>
                </c:pt>
                <c:pt idx="1004">
                  <c:v>-5.3676118511412798E-4</c:v>
                </c:pt>
                <c:pt idx="1005">
                  <c:v>-5.4545776167270001E-4</c:v>
                </c:pt>
                <c:pt idx="1006">
                  <c:v>-5.5594772028702197E-4</c:v>
                </c:pt>
                <c:pt idx="1007">
                  <c:v>-5.6570112904359704E-4</c:v>
                </c:pt>
                <c:pt idx="1008">
                  <c:v>-3.3708477864761001E-4</c:v>
                </c:pt>
                <c:pt idx="1009">
                  <c:v>-6.12403276556303E-4</c:v>
                </c:pt>
                <c:pt idx="1010">
                  <c:v>-6.4408096083898498E-4</c:v>
                </c:pt>
                <c:pt idx="1011">
                  <c:v>-6.5385648408355901E-4</c:v>
                </c:pt>
                <c:pt idx="1012">
                  <c:v>-6.6160115270309599E-4</c:v>
                </c:pt>
                <c:pt idx="1013">
                  <c:v>-6.7026712435151205E-4</c:v>
                </c:pt>
                <c:pt idx="1014">
                  <c:v>-6.8060307873621503E-4</c:v>
                </c:pt>
                <c:pt idx="1015">
                  <c:v>-6.8911703187593196E-4</c:v>
                </c:pt>
                <c:pt idx="1016">
                  <c:v>-6.9423138188821898E-4</c:v>
                </c:pt>
                <c:pt idx="1017">
                  <c:v>-7.0942622049523696E-4</c:v>
                </c:pt>
                <c:pt idx="1018">
                  <c:v>-7.1757472601627001E-4</c:v>
                </c:pt>
                <c:pt idx="1019">
                  <c:v>-7.2193039720821702E-4</c:v>
                </c:pt>
                <c:pt idx="1020">
                  <c:v>-7.3135747909230703E-4</c:v>
                </c:pt>
                <c:pt idx="1021">
                  <c:v>-7.4312400461319997E-4</c:v>
                </c:pt>
                <c:pt idx="1022">
                  <c:v>-7.5235909808293996E-4</c:v>
                </c:pt>
                <c:pt idx="1023">
                  <c:v>-7.5799539545099901E-4</c:v>
                </c:pt>
                <c:pt idx="1024">
                  <c:v>-7.6643642524235099E-4</c:v>
                </c:pt>
                <c:pt idx="1025">
                  <c:v>-7.7624017507437501E-4</c:v>
                </c:pt>
                <c:pt idx="1026">
                  <c:v>-7.7927992932829999E-4</c:v>
                </c:pt>
                <c:pt idx="1027">
                  <c:v>-7.8801838797396104E-4</c:v>
                </c:pt>
                <c:pt idx="1028">
                  <c:v>-7.9487897340338898E-4</c:v>
                </c:pt>
                <c:pt idx="1029">
                  <c:v>-8.0686845066071998E-4</c:v>
                </c:pt>
                <c:pt idx="1030">
                  <c:v>-8.1214226138888403E-4</c:v>
                </c:pt>
                <c:pt idx="1031">
                  <c:v>-8.1394300389958998E-4</c:v>
                </c:pt>
                <c:pt idx="1032">
                  <c:v>-8.2354583117800898E-4</c:v>
                </c:pt>
                <c:pt idx="1033">
                  <c:v>-8.3030229670954896E-4</c:v>
                </c:pt>
                <c:pt idx="1034">
                  <c:v>-8.3528149448674495E-4</c:v>
                </c:pt>
                <c:pt idx="1035">
                  <c:v>-8.4340033976802698E-4</c:v>
                </c:pt>
                <c:pt idx="1036">
                  <c:v>-8.4509115755166905E-4</c:v>
                </c:pt>
                <c:pt idx="1037">
                  <c:v>-8.4680088607206304E-4</c:v>
                </c:pt>
                <c:pt idx="1038">
                  <c:v>-8.5580542788597097E-4</c:v>
                </c:pt>
                <c:pt idx="1039">
                  <c:v>-8.5833929573055903E-4</c:v>
                </c:pt>
                <c:pt idx="1040">
                  <c:v>-8.5918020932122395E-4</c:v>
                </c:pt>
                <c:pt idx="1041">
                  <c:v>-8.6086317300439804E-4</c:v>
                </c:pt>
                <c:pt idx="1042">
                  <c:v>-8.66543163627509E-4</c:v>
                </c:pt>
                <c:pt idx="1043">
                  <c:v>-8.6861475831479602E-4</c:v>
                </c:pt>
                <c:pt idx="1044">
                  <c:v>-8.6987462189904395E-4</c:v>
                </c:pt>
                <c:pt idx="1045">
                  <c:v>-8.8043454920001796E-4</c:v>
                </c:pt>
                <c:pt idx="1046">
                  <c:v>-8.7890218420622198E-4</c:v>
                </c:pt>
                <c:pt idx="1047">
                  <c:v>-8.7794577589392798E-4</c:v>
                </c:pt>
                <c:pt idx="1048">
                  <c:v>-8.8019522796447299E-4</c:v>
                </c:pt>
                <c:pt idx="1049">
                  <c:v>-8.7716689105099598E-4</c:v>
                </c:pt>
                <c:pt idx="1050">
                  <c:v>-8.8078363149890503E-4</c:v>
                </c:pt>
                <c:pt idx="1051">
                  <c:v>-8.7701289397168404E-4</c:v>
                </c:pt>
                <c:pt idx="1052">
                  <c:v>-8.8772367872601602E-4</c:v>
                </c:pt>
                <c:pt idx="1053">
                  <c:v>-8.8589672592411298E-4</c:v>
                </c:pt>
                <c:pt idx="1054">
                  <c:v>-8.8746610877857995E-4</c:v>
                </c:pt>
                <c:pt idx="1055">
                  <c:v>-8.86428457171167E-4</c:v>
                </c:pt>
                <c:pt idx="1056">
                  <c:v>-8.8750511137415905E-4</c:v>
                </c:pt>
                <c:pt idx="1057">
                  <c:v>-8.8692265922417097E-4</c:v>
                </c:pt>
                <c:pt idx="1058">
                  <c:v>-8.8003943102018005E-4</c:v>
                </c:pt>
                <c:pt idx="1059">
                  <c:v>-8.90037857331641E-4</c:v>
                </c:pt>
                <c:pt idx="1060">
                  <c:v>-8.8751775885126296E-4</c:v>
                </c:pt>
                <c:pt idx="1061">
                  <c:v>-8.8149416354247495E-4</c:v>
                </c:pt>
                <c:pt idx="1062">
                  <c:v>-8.7990607582367803E-4</c:v>
                </c:pt>
                <c:pt idx="1063">
                  <c:v>-8.7535194017728597E-4</c:v>
                </c:pt>
                <c:pt idx="1064">
                  <c:v>-8.7528599161997695E-4</c:v>
                </c:pt>
                <c:pt idx="1065">
                  <c:v>-8.6479312616571805E-4</c:v>
                </c:pt>
                <c:pt idx="1066">
                  <c:v>-8.60933809050756E-4</c:v>
                </c:pt>
                <c:pt idx="1067">
                  <c:v>-8.5464379718995997E-4</c:v>
                </c:pt>
                <c:pt idx="1068">
                  <c:v>-8.4479470052014705E-4</c:v>
                </c:pt>
                <c:pt idx="1069">
                  <c:v>-8.4115466927921299E-4</c:v>
                </c:pt>
                <c:pt idx="1070">
                  <c:v>-8.2843537269697504E-4</c:v>
                </c:pt>
                <c:pt idx="1071">
                  <c:v>-8.1664858180847499E-4</c:v>
                </c:pt>
                <c:pt idx="1072">
                  <c:v>-8.1137676400892095E-4</c:v>
                </c:pt>
                <c:pt idx="1073">
                  <c:v>-8.06174726765916E-4</c:v>
                </c:pt>
                <c:pt idx="1074">
                  <c:v>-7.9562218528167103E-4</c:v>
                </c:pt>
                <c:pt idx="1075">
                  <c:v>-7.87771006793068E-4</c:v>
                </c:pt>
                <c:pt idx="1076">
                  <c:v>-7.9088773771930599E-4</c:v>
                </c:pt>
                <c:pt idx="1077">
                  <c:v>-7.7106345784456001E-4</c:v>
                </c:pt>
                <c:pt idx="1078">
                  <c:v>-7.7330169661917001E-4</c:v>
                </c:pt>
                <c:pt idx="1079">
                  <c:v>-7.6176607834877504E-4</c:v>
                </c:pt>
                <c:pt idx="1080">
                  <c:v>-7.6043466126038796E-4</c:v>
                </c:pt>
                <c:pt idx="1081">
                  <c:v>-7.6778464136604597E-4</c:v>
                </c:pt>
                <c:pt idx="1082">
                  <c:v>-7.5263964096177003E-4</c:v>
                </c:pt>
                <c:pt idx="1083">
                  <c:v>-7.4044819443517401E-4</c:v>
                </c:pt>
                <c:pt idx="1084">
                  <c:v>-7.4208284728034704E-4</c:v>
                </c:pt>
                <c:pt idx="1085">
                  <c:v>-7.4251532142814898E-4</c:v>
                </c:pt>
                <c:pt idx="1086">
                  <c:v>-7.3092915046093197E-4</c:v>
                </c:pt>
                <c:pt idx="1087">
                  <c:v>-7.2745572264545401E-4</c:v>
                </c:pt>
                <c:pt idx="1088">
                  <c:v>-7.1860112660355904E-4</c:v>
                </c:pt>
                <c:pt idx="1089">
                  <c:v>-7.1971978579738903E-4</c:v>
                </c:pt>
                <c:pt idx="1090">
                  <c:v>-7.1195382636321199E-4</c:v>
                </c:pt>
                <c:pt idx="1091">
                  <c:v>-7.0883043674616997E-4</c:v>
                </c:pt>
                <c:pt idx="1092">
                  <c:v>-7.1155674994099495E-4</c:v>
                </c:pt>
                <c:pt idx="1093">
                  <c:v>-7.04870120169707E-4</c:v>
                </c:pt>
                <c:pt idx="1094">
                  <c:v>-6.98402035243041E-4</c:v>
                </c:pt>
                <c:pt idx="1095">
                  <c:v>-6.9643199867472003E-4</c:v>
                </c:pt>
                <c:pt idx="1096">
                  <c:v>-6.9989597342305404E-4</c:v>
                </c:pt>
                <c:pt idx="1097">
                  <c:v>-6.81386363585236E-4</c:v>
                </c:pt>
                <c:pt idx="1098">
                  <c:v>-6.8029397857854003E-4</c:v>
                </c:pt>
                <c:pt idx="1099">
                  <c:v>-6.7931215215376198E-4</c:v>
                </c:pt>
                <c:pt idx="1100">
                  <c:v>-6.7628639901353403E-4</c:v>
                </c:pt>
                <c:pt idx="1101">
                  <c:v>-6.7519305330227897E-4</c:v>
                </c:pt>
                <c:pt idx="1102">
                  <c:v>-6.7613009353234598E-4</c:v>
                </c:pt>
                <c:pt idx="1103">
                  <c:v>-6.6478043704921498E-4</c:v>
                </c:pt>
                <c:pt idx="1104">
                  <c:v>-6.5893116819315295E-4</c:v>
                </c:pt>
                <c:pt idx="1105">
                  <c:v>-6.6019166180300896E-4</c:v>
                </c:pt>
                <c:pt idx="1106">
                  <c:v>-6.6090888333429501E-4</c:v>
                </c:pt>
                <c:pt idx="1107">
                  <c:v>-6.5615608109942695E-4</c:v>
                </c:pt>
                <c:pt idx="1108">
                  <c:v>-6.5162165885623402E-4</c:v>
                </c:pt>
                <c:pt idx="1109">
                  <c:v>-6.5204951849008098E-4</c:v>
                </c:pt>
                <c:pt idx="1110">
                  <c:v>-6.34776629912727E-4</c:v>
                </c:pt>
                <c:pt idx="1111">
                  <c:v>-6.3851207261876803E-4</c:v>
                </c:pt>
                <c:pt idx="1112">
                  <c:v>-6.3887747858616705E-4</c:v>
                </c:pt>
                <c:pt idx="1113">
                  <c:v>-6.2952169022844598E-4</c:v>
                </c:pt>
                <c:pt idx="1114">
                  <c:v>-6.3172440300241699E-4</c:v>
                </c:pt>
                <c:pt idx="1115">
                  <c:v>-6.2485611466306401E-4</c:v>
                </c:pt>
                <c:pt idx="1116">
                  <c:v>-6.2838569240308601E-4</c:v>
                </c:pt>
                <c:pt idx="1117">
                  <c:v>-6.3643745820493103E-4</c:v>
                </c:pt>
                <c:pt idx="1118">
                  <c:v>-6.1478443304348904E-4</c:v>
                </c:pt>
                <c:pt idx="1119">
                  <c:v>-6.1551985152813698E-4</c:v>
                </c:pt>
                <c:pt idx="1120">
                  <c:v>-6.1496008354538102E-4</c:v>
                </c:pt>
                <c:pt idx="1121">
                  <c:v>-6.1798397705431702E-4</c:v>
                </c:pt>
                <c:pt idx="1122">
                  <c:v>-6.1306041559104597E-4</c:v>
                </c:pt>
                <c:pt idx="1123">
                  <c:v>-6.0879262840159197E-4</c:v>
                </c:pt>
                <c:pt idx="1124">
                  <c:v>-5.9923556841684695E-4</c:v>
                </c:pt>
                <c:pt idx="1125">
                  <c:v>-6.0154687162359297E-4</c:v>
                </c:pt>
                <c:pt idx="1126">
                  <c:v>-5.9548983641185605E-4</c:v>
                </c:pt>
                <c:pt idx="1127">
                  <c:v>-6.0167239351857096E-4</c:v>
                </c:pt>
                <c:pt idx="1128">
                  <c:v>-5.8802762894362502E-4</c:v>
                </c:pt>
                <c:pt idx="1129">
                  <c:v>-5.9173942264679395E-4</c:v>
                </c:pt>
                <c:pt idx="1130">
                  <c:v>-5.8721420613693095E-4</c:v>
                </c:pt>
                <c:pt idx="1131">
                  <c:v>-5.8761429747311003E-4</c:v>
                </c:pt>
                <c:pt idx="1132">
                  <c:v>-5.9071843694154995E-4</c:v>
                </c:pt>
                <c:pt idx="1133">
                  <c:v>-5.7633686581295496E-4</c:v>
                </c:pt>
                <c:pt idx="1134">
                  <c:v>-5.8253283263181405E-4</c:v>
                </c:pt>
                <c:pt idx="1135">
                  <c:v>-5.8389880360677695E-4</c:v>
                </c:pt>
                <c:pt idx="1136">
                  <c:v>-5.7385315447238999E-4</c:v>
                </c:pt>
                <c:pt idx="1137">
                  <c:v>-5.6752799540253597E-4</c:v>
                </c:pt>
                <c:pt idx="1138">
                  <c:v>-5.7729508017180097E-4</c:v>
                </c:pt>
                <c:pt idx="1139">
                  <c:v>-5.6716439755410302E-4</c:v>
                </c:pt>
                <c:pt idx="1140">
                  <c:v>-5.6726405025169196E-4</c:v>
                </c:pt>
                <c:pt idx="1141">
                  <c:v>-5.6361113589344905E-4</c:v>
                </c:pt>
                <c:pt idx="1142">
                  <c:v>-5.5717532766110401E-4</c:v>
                </c:pt>
                <c:pt idx="1143">
                  <c:v>-5.6429398806567398E-4</c:v>
                </c:pt>
                <c:pt idx="1144">
                  <c:v>-5.5087869112395405E-4</c:v>
                </c:pt>
                <c:pt idx="1145">
                  <c:v>-5.5630475151699E-4</c:v>
                </c:pt>
                <c:pt idx="1146">
                  <c:v>-5.5471815662527801E-4</c:v>
                </c:pt>
                <c:pt idx="1147">
                  <c:v>-5.5190943899176596E-4</c:v>
                </c:pt>
                <c:pt idx="1148">
                  <c:v>-5.4496795884657597E-4</c:v>
                </c:pt>
                <c:pt idx="1149">
                  <c:v>-5.4789228110130599E-4</c:v>
                </c:pt>
                <c:pt idx="1150">
                  <c:v>-3.7998519955002998E-4</c:v>
                </c:pt>
                <c:pt idx="1151">
                  <c:v>-5.6124476731401801E-4</c:v>
                </c:pt>
                <c:pt idx="1152">
                  <c:v>-5.3551546232459405E-4</c:v>
                </c:pt>
                <c:pt idx="1153">
                  <c:v>-5.2356762300759902E-4</c:v>
                </c:pt>
                <c:pt idx="1154">
                  <c:v>-5.3599607428296396E-4</c:v>
                </c:pt>
                <c:pt idx="1155">
                  <c:v>-5.1933957695178502E-4</c:v>
                </c:pt>
                <c:pt idx="1156">
                  <c:v>-5.1986211979340204E-4</c:v>
                </c:pt>
                <c:pt idx="1157">
                  <c:v>-5.4041157737794599E-4</c:v>
                </c:pt>
                <c:pt idx="1158">
                  <c:v>-5.2019456232231195E-4</c:v>
                </c:pt>
                <c:pt idx="1159">
                  <c:v>-5.2577831102939903E-4</c:v>
                </c:pt>
                <c:pt idx="1160">
                  <c:v>-5.2100390141804798E-4</c:v>
                </c:pt>
                <c:pt idx="1161">
                  <c:v>-5.21182391263076E-4</c:v>
                </c:pt>
                <c:pt idx="1162">
                  <c:v>-5.1556438368558801E-4</c:v>
                </c:pt>
                <c:pt idx="1163">
                  <c:v>-5.0954445033528101E-4</c:v>
                </c:pt>
                <c:pt idx="1164">
                  <c:v>-5.1374190047859204E-4</c:v>
                </c:pt>
                <c:pt idx="1165">
                  <c:v>-5.1601088914931897E-4</c:v>
                </c:pt>
                <c:pt idx="1166">
                  <c:v>-5.1144898597935899E-4</c:v>
                </c:pt>
                <c:pt idx="1167">
                  <c:v>-4.9852685237848399E-4</c:v>
                </c:pt>
                <c:pt idx="1168">
                  <c:v>-5.0632995039054797E-4</c:v>
                </c:pt>
                <c:pt idx="1169">
                  <c:v>-5.1104005234995297E-4</c:v>
                </c:pt>
                <c:pt idx="1170">
                  <c:v>-5.0233952536290897E-4</c:v>
                </c:pt>
                <c:pt idx="1171">
                  <c:v>-5.1447234315379995E-4</c:v>
                </c:pt>
                <c:pt idx="1172">
                  <c:v>-5.0479620799681298E-4</c:v>
                </c:pt>
                <c:pt idx="1173">
                  <c:v>-4.9895805629434297E-4</c:v>
                </c:pt>
                <c:pt idx="1174">
                  <c:v>-5.0326952214039004E-4</c:v>
                </c:pt>
                <c:pt idx="1175">
                  <c:v>-5.0559139737665405E-4</c:v>
                </c:pt>
                <c:pt idx="1176">
                  <c:v>-4.8836856926336202E-4</c:v>
                </c:pt>
                <c:pt idx="1177">
                  <c:v>-5.0506577560527604E-4</c:v>
                </c:pt>
                <c:pt idx="1178">
                  <c:v>-4.9596772134340096E-4</c:v>
                </c:pt>
                <c:pt idx="1179">
                  <c:v>-4.9385332399155596E-4</c:v>
                </c:pt>
                <c:pt idx="1180">
                  <c:v>-4.9618667110408303E-4</c:v>
                </c:pt>
                <c:pt idx="1181">
                  <c:v>-4.8986960755862698E-4</c:v>
                </c:pt>
                <c:pt idx="1182">
                  <c:v>-4.8299258514650798E-4</c:v>
                </c:pt>
                <c:pt idx="1183">
                  <c:v>-4.9323466963169802E-4</c:v>
                </c:pt>
                <c:pt idx="1184">
                  <c:v>-4.9115352013498405E-4</c:v>
                </c:pt>
                <c:pt idx="1185">
                  <c:v>-4.8215303943204799E-4</c:v>
                </c:pt>
                <c:pt idx="1186">
                  <c:v>-4.9325920478137102E-4</c:v>
                </c:pt>
                <c:pt idx="1187">
                  <c:v>-4.8714704050582802E-4</c:v>
                </c:pt>
                <c:pt idx="1188">
                  <c:v>-4.7808481323959701E-4</c:v>
                </c:pt>
                <c:pt idx="1189">
                  <c:v>-4.9395831792887297E-4</c:v>
                </c:pt>
                <c:pt idx="1190">
                  <c:v>-4.8324758590014997E-4</c:v>
                </c:pt>
                <c:pt idx="1191">
                  <c:v>-4.74297190057464E-4</c:v>
                </c:pt>
                <c:pt idx="1192">
                  <c:v>-4.8522462576139298E-4</c:v>
                </c:pt>
                <c:pt idx="1193">
                  <c:v>-4.7091429098839501E-4</c:v>
                </c:pt>
                <c:pt idx="1194">
                  <c:v>-4.6489960178312302E-4</c:v>
                </c:pt>
                <c:pt idx="1195">
                  <c:v>-4.7156039147330401E-4</c:v>
                </c:pt>
                <c:pt idx="1196">
                  <c:v>-4.6817421433942199E-4</c:v>
                </c:pt>
                <c:pt idx="1197">
                  <c:v>-4.6689517650684299E-4</c:v>
                </c:pt>
                <c:pt idx="1198">
                  <c:v>-4.94712645053164E-4</c:v>
                </c:pt>
                <c:pt idx="1199">
                  <c:v>-4.5974069220472999E-4</c:v>
                </c:pt>
                <c:pt idx="1200">
                  <c:v>-4.7431825198849902E-4</c:v>
                </c:pt>
                <c:pt idx="1201">
                  <c:v>-4.74918895642469E-4</c:v>
                </c:pt>
                <c:pt idx="1202">
                  <c:v>-4.8122803278974699E-4</c:v>
                </c:pt>
                <c:pt idx="1203">
                  <c:v>-4.8139013235895702E-4</c:v>
                </c:pt>
                <c:pt idx="1204">
                  <c:v>-4.5960363881388899E-4</c:v>
                </c:pt>
                <c:pt idx="1205">
                  <c:v>-4.5876738932828002E-4</c:v>
                </c:pt>
                <c:pt idx="1206">
                  <c:v>-4.5478559905201598E-4</c:v>
                </c:pt>
                <c:pt idx="1207">
                  <c:v>-4.5034286046485801E-4</c:v>
                </c:pt>
                <c:pt idx="1208">
                  <c:v>-5.7044043289764305E-4</c:v>
                </c:pt>
                <c:pt idx="1209">
                  <c:v>-4.5495981803101999E-4</c:v>
                </c:pt>
                <c:pt idx="1210">
                  <c:v>-4.6174436418404402E-4</c:v>
                </c:pt>
                <c:pt idx="1211">
                  <c:v>-4.5009758304909902E-4</c:v>
                </c:pt>
                <c:pt idx="1212">
                  <c:v>-4.4785640820317802E-4</c:v>
                </c:pt>
                <c:pt idx="1213">
                  <c:v>-4.4078819876903602E-4</c:v>
                </c:pt>
                <c:pt idx="1214">
                  <c:v>-4.3672999402138599E-4</c:v>
                </c:pt>
                <c:pt idx="1215">
                  <c:v>-4.44910538837291E-4</c:v>
                </c:pt>
                <c:pt idx="1216">
                  <c:v>-4.4002986029618502E-4</c:v>
                </c:pt>
                <c:pt idx="1217">
                  <c:v>-4.39871730874044E-4</c:v>
                </c:pt>
                <c:pt idx="1218">
                  <c:v>-4.2286034898075098E-4</c:v>
                </c:pt>
                <c:pt idx="1219">
                  <c:v>-4.2981438095799599E-4</c:v>
                </c:pt>
                <c:pt idx="1220">
                  <c:v>-4.2542871472813702E-4</c:v>
                </c:pt>
                <c:pt idx="1221">
                  <c:v>-4.2090868720190899E-4</c:v>
                </c:pt>
                <c:pt idx="1222">
                  <c:v>-4.34239898768274E-4</c:v>
                </c:pt>
                <c:pt idx="1223">
                  <c:v>-4.2574282466512103E-4</c:v>
                </c:pt>
                <c:pt idx="1224">
                  <c:v>-4.3098044920322098E-4</c:v>
                </c:pt>
                <c:pt idx="1225">
                  <c:v>-4.3948981122724401E-4</c:v>
                </c:pt>
                <c:pt idx="1226">
                  <c:v>-4.3783377279316002E-4</c:v>
                </c:pt>
                <c:pt idx="1227">
                  <c:v>-4.4550764204119797E-4</c:v>
                </c:pt>
                <c:pt idx="1228">
                  <c:v>-4.3341032535633699E-4</c:v>
                </c:pt>
                <c:pt idx="1229">
                  <c:v>-4.2731373455594501E-4</c:v>
                </c:pt>
                <c:pt idx="1230">
                  <c:v>-4.2605803459343699E-4</c:v>
                </c:pt>
                <c:pt idx="1231">
                  <c:v>-4.2194994402481299E-4</c:v>
                </c:pt>
                <c:pt idx="1232">
                  <c:v>-4.1549871448806597E-4</c:v>
                </c:pt>
                <c:pt idx="1233">
                  <c:v>-4.1710235331339702E-4</c:v>
                </c:pt>
                <c:pt idx="1234">
                  <c:v>-4.1790332712819499E-4</c:v>
                </c:pt>
                <c:pt idx="1235">
                  <c:v>-4.1364586033878998E-4</c:v>
                </c:pt>
                <c:pt idx="1236">
                  <c:v>-4.06147295030702E-4</c:v>
                </c:pt>
                <c:pt idx="1237">
                  <c:v>-4.2653198004943501E-4</c:v>
                </c:pt>
                <c:pt idx="1238">
                  <c:v>-4.1385116036021699E-4</c:v>
                </c:pt>
                <c:pt idx="1239">
                  <c:v>-4.1942449924838E-4</c:v>
                </c:pt>
                <c:pt idx="1240">
                  <c:v>-4.2426198433657898E-4</c:v>
                </c:pt>
                <c:pt idx="1241">
                  <c:v>-4.3028023492946499E-4</c:v>
                </c:pt>
                <c:pt idx="1242">
                  <c:v>-4.0530611022427E-4</c:v>
                </c:pt>
                <c:pt idx="1243">
                  <c:v>-4.1575236634082901E-4</c:v>
                </c:pt>
                <c:pt idx="1244">
                  <c:v>-3.8978023598269898E-4</c:v>
                </c:pt>
                <c:pt idx="1245">
                  <c:v>-4.1048711724902799E-4</c:v>
                </c:pt>
                <c:pt idx="1246">
                  <c:v>-3.94191341442562E-4</c:v>
                </c:pt>
                <c:pt idx="1247">
                  <c:v>-4.1177610972033799E-4</c:v>
                </c:pt>
                <c:pt idx="1248">
                  <c:v>-4.2956370839434302E-4</c:v>
                </c:pt>
                <c:pt idx="1249">
                  <c:v>-7.7622864445931795E-4</c:v>
                </c:pt>
                <c:pt idx="1250">
                  <c:v>-4.0890564383526498E-4</c:v>
                </c:pt>
                <c:pt idx="1251">
                  <c:v>-4.0380052609450699E-4</c:v>
                </c:pt>
                <c:pt idx="1252">
                  <c:v>-3.8439174979546198E-4</c:v>
                </c:pt>
                <c:pt idx="1253">
                  <c:v>-3.9254542315931998E-4</c:v>
                </c:pt>
                <c:pt idx="1254">
                  <c:v>-3.9695084284165001E-4</c:v>
                </c:pt>
                <c:pt idx="1255">
                  <c:v>-4.0891521150152803E-4</c:v>
                </c:pt>
                <c:pt idx="1256">
                  <c:v>-3.7732074219679599E-4</c:v>
                </c:pt>
                <c:pt idx="1257">
                  <c:v>-3.6550597805602697E-4</c:v>
                </c:pt>
                <c:pt idx="1258">
                  <c:v>-3.8520974453525199E-4</c:v>
                </c:pt>
                <c:pt idx="1259">
                  <c:v>-3.9530588836264602E-4</c:v>
                </c:pt>
                <c:pt idx="1260">
                  <c:v>-3.8603184762760998E-4</c:v>
                </c:pt>
                <c:pt idx="1261">
                  <c:v>-3.8695210917854297E-4</c:v>
                </c:pt>
                <c:pt idx="1262">
                  <c:v>-3.7475867693791202E-4</c:v>
                </c:pt>
                <c:pt idx="1263">
                  <c:v>-3.8444965351920699E-4</c:v>
                </c:pt>
                <c:pt idx="1264">
                  <c:v>-3.7642614539640999E-4</c:v>
                </c:pt>
                <c:pt idx="1265">
                  <c:v>-3.8851363666690198E-4</c:v>
                </c:pt>
                <c:pt idx="1266">
                  <c:v>-3.72288201766776E-4</c:v>
                </c:pt>
                <c:pt idx="1267">
                  <c:v>-3.8204699112974201E-4</c:v>
                </c:pt>
                <c:pt idx="1268">
                  <c:v>-3.9703727950601202E-4</c:v>
                </c:pt>
                <c:pt idx="1269">
                  <c:v>-3.9028595663232097E-4</c:v>
                </c:pt>
                <c:pt idx="1270">
                  <c:v>-3.7310317971416299E-4</c:v>
                </c:pt>
                <c:pt idx="1271">
                  <c:v>-3.6614924945939202E-4</c:v>
                </c:pt>
                <c:pt idx="1272">
                  <c:v>-3.8040597714696198E-4</c:v>
                </c:pt>
                <c:pt idx="1273">
                  <c:v>-3.86626103400541E-4</c:v>
                </c:pt>
                <c:pt idx="1274">
                  <c:v>-3.9183311992461398E-4</c:v>
                </c:pt>
                <c:pt idx="1275">
                  <c:v>-3.8242334938257897E-4</c:v>
                </c:pt>
                <c:pt idx="1276">
                  <c:v>-3.7822405826326799E-4</c:v>
                </c:pt>
                <c:pt idx="1277">
                  <c:v>-3.6936576228327098E-4</c:v>
                </c:pt>
                <c:pt idx="1278">
                  <c:v>-3.7749090539119601E-4</c:v>
                </c:pt>
                <c:pt idx="1279">
                  <c:v>-3.5144129358937999E-4</c:v>
                </c:pt>
                <c:pt idx="1280">
                  <c:v>-3.8742938519599799E-4</c:v>
                </c:pt>
                <c:pt idx="1281">
                  <c:v>-3.71758642770005E-4</c:v>
                </c:pt>
                <c:pt idx="1282">
                  <c:v>-3.7179611449700099E-4</c:v>
                </c:pt>
                <c:pt idx="1283">
                  <c:v>-3.7028003235082001E-4</c:v>
                </c:pt>
                <c:pt idx="1284">
                  <c:v>-3.74294856609595E-4</c:v>
                </c:pt>
                <c:pt idx="1285">
                  <c:v>-3.83067203980591E-4</c:v>
                </c:pt>
                <c:pt idx="1286">
                  <c:v>-3.4588958755961202E-4</c:v>
                </c:pt>
                <c:pt idx="1287">
                  <c:v>-3.5961789001635902E-4</c:v>
                </c:pt>
                <c:pt idx="1288">
                  <c:v>-3.6348491056220497E-4</c:v>
                </c:pt>
                <c:pt idx="1289">
                  <c:v>-3.6776570662698998E-4</c:v>
                </c:pt>
                <c:pt idx="1290">
                  <c:v>-3.5328119208384698E-4</c:v>
                </c:pt>
                <c:pt idx="1291">
                  <c:v>-3.6418926372198002E-4</c:v>
                </c:pt>
                <c:pt idx="1292">
                  <c:v>-3.6706279433003299E-4</c:v>
                </c:pt>
                <c:pt idx="1293">
                  <c:v>-3.5550161526577001E-4</c:v>
                </c:pt>
                <c:pt idx="1294">
                  <c:v>-3.6604386307942702E-4</c:v>
                </c:pt>
                <c:pt idx="1295">
                  <c:v>-3.8704461680931398E-4</c:v>
                </c:pt>
                <c:pt idx="1296">
                  <c:v>-3.6616154668025802E-4</c:v>
                </c:pt>
                <c:pt idx="1297">
                  <c:v>-3.4714775572542599E-4</c:v>
                </c:pt>
                <c:pt idx="1298">
                  <c:v>-3.5036975717273901E-4</c:v>
                </c:pt>
                <c:pt idx="1299">
                  <c:v>-3.5064913595358798E-4</c:v>
                </c:pt>
                <c:pt idx="1300">
                  <c:v>-3.4069198446401401E-4</c:v>
                </c:pt>
                <c:pt idx="1301">
                  <c:v>-3.6919616379354201E-4</c:v>
                </c:pt>
                <c:pt idx="1302">
                  <c:v>-3.6174960982669502E-4</c:v>
                </c:pt>
                <c:pt idx="1303">
                  <c:v>-3.6549694280633499E-4</c:v>
                </c:pt>
                <c:pt idx="1304">
                  <c:v>-3.75050954842416E-4</c:v>
                </c:pt>
                <c:pt idx="1305">
                  <c:v>-3.6313115923429398E-4</c:v>
                </c:pt>
                <c:pt idx="1306">
                  <c:v>-3.32697415038939E-4</c:v>
                </c:pt>
                <c:pt idx="1307">
                  <c:v>-3.6102114051102501E-4</c:v>
                </c:pt>
                <c:pt idx="1308">
                  <c:v>-3.4872929210019097E-4</c:v>
                </c:pt>
                <c:pt idx="1309">
                  <c:v>-3.4842016605163501E-4</c:v>
                </c:pt>
                <c:pt idx="1310">
                  <c:v>-3.3291940325654902E-4</c:v>
                </c:pt>
                <c:pt idx="1311">
                  <c:v>-3.4695816281538901E-4</c:v>
                </c:pt>
                <c:pt idx="1312">
                  <c:v>-3.3080396252786602E-4</c:v>
                </c:pt>
                <c:pt idx="1313">
                  <c:v>-3.6208063347978802E-4</c:v>
                </c:pt>
                <c:pt idx="1314">
                  <c:v>-3.4795075844805298E-4</c:v>
                </c:pt>
                <c:pt idx="1315">
                  <c:v>-3.5451633251759802E-4</c:v>
                </c:pt>
                <c:pt idx="1316">
                  <c:v>-3.4355554249384298E-4</c:v>
                </c:pt>
                <c:pt idx="1317">
                  <c:v>-3.3348924602136102E-4</c:v>
                </c:pt>
                <c:pt idx="1318">
                  <c:v>-3.4534120936443501E-4</c:v>
                </c:pt>
                <c:pt idx="1319">
                  <c:v>-3.5503179851010099E-4</c:v>
                </c:pt>
                <c:pt idx="1320">
                  <c:v>-3.3326719142217801E-4</c:v>
                </c:pt>
                <c:pt idx="1321">
                  <c:v>-3.48075096182124E-4</c:v>
                </c:pt>
                <c:pt idx="1322">
                  <c:v>-3.5900582557928199E-4</c:v>
                </c:pt>
                <c:pt idx="1323">
                  <c:v>-3.4095667687816198E-4</c:v>
                </c:pt>
                <c:pt idx="1324">
                  <c:v>-3.2752901363285902E-4</c:v>
                </c:pt>
                <c:pt idx="1325">
                  <c:v>-3.4137380425960999E-4</c:v>
                </c:pt>
                <c:pt idx="1326">
                  <c:v>-3.2177970009352402E-4</c:v>
                </c:pt>
                <c:pt idx="1327">
                  <c:v>-3.4744895901884002E-4</c:v>
                </c:pt>
                <c:pt idx="1328">
                  <c:v>-3.5072875232599102E-4</c:v>
                </c:pt>
                <c:pt idx="1329">
                  <c:v>-3.3733866836508199E-4</c:v>
                </c:pt>
                <c:pt idx="1330">
                  <c:v>-3.3884720649237802E-4</c:v>
                </c:pt>
                <c:pt idx="1331">
                  <c:v>-3.3102200477319599E-4</c:v>
                </c:pt>
                <c:pt idx="1332">
                  <c:v>-3.52045507048483E-4</c:v>
                </c:pt>
                <c:pt idx="1333">
                  <c:v>-3.5163258039667999E-4</c:v>
                </c:pt>
                <c:pt idx="1334">
                  <c:v>-3.3103397906839098E-4</c:v>
                </c:pt>
                <c:pt idx="1335">
                  <c:v>-3.4167400470633199E-4</c:v>
                </c:pt>
                <c:pt idx="1336">
                  <c:v>-3.4435315457839602E-4</c:v>
                </c:pt>
                <c:pt idx="1337">
                  <c:v>-3.06567387930847E-4</c:v>
                </c:pt>
                <c:pt idx="1338">
                  <c:v>-3.41178270581303E-4</c:v>
                </c:pt>
                <c:pt idx="1339">
                  <c:v>-3.4857648501213399E-4</c:v>
                </c:pt>
                <c:pt idx="1340">
                  <c:v>-3.43335075516485E-4</c:v>
                </c:pt>
                <c:pt idx="1341">
                  <c:v>-3.3806430121057E-4</c:v>
                </c:pt>
                <c:pt idx="1342">
                  <c:v>-3.1657871611484698E-4</c:v>
                </c:pt>
                <c:pt idx="1343">
                  <c:v>-3.2683905908602502E-4</c:v>
                </c:pt>
                <c:pt idx="1344">
                  <c:v>-3.2559119474629501E-4</c:v>
                </c:pt>
                <c:pt idx="1345">
                  <c:v>-3.3785383098029103E-4</c:v>
                </c:pt>
                <c:pt idx="1346">
                  <c:v>-3.5797534699549702E-4</c:v>
                </c:pt>
                <c:pt idx="1347">
                  <c:v>-3.3947446092262102E-4</c:v>
                </c:pt>
                <c:pt idx="1348">
                  <c:v>-3.2152478026972801E-4</c:v>
                </c:pt>
                <c:pt idx="1349">
                  <c:v>-1.11124089957634E-4</c:v>
                </c:pt>
                <c:pt idx="1350">
                  <c:v>-4.6181998327547301E-4</c:v>
                </c:pt>
                <c:pt idx="1351">
                  <c:v>-3.5535616164377701E-4</c:v>
                </c:pt>
                <c:pt idx="1352">
                  <c:v>-3.53095979588202E-4</c:v>
                </c:pt>
                <c:pt idx="1353">
                  <c:v>-3.7193634867147999E-4</c:v>
                </c:pt>
                <c:pt idx="1354">
                  <c:v>-3.4022587844557202E-4</c:v>
                </c:pt>
                <c:pt idx="1355">
                  <c:v>-3.4994497564953602E-4</c:v>
                </c:pt>
                <c:pt idx="1356">
                  <c:v>-3.2770891168218402E-4</c:v>
                </c:pt>
                <c:pt idx="1357">
                  <c:v>-3.3965684773912703E-4</c:v>
                </c:pt>
                <c:pt idx="1358">
                  <c:v>-3.3719449238685402E-4</c:v>
                </c:pt>
                <c:pt idx="1359">
                  <c:v>-3.4434024501269698E-4</c:v>
                </c:pt>
                <c:pt idx="1360">
                  <c:v>-3.4165172429870901E-4</c:v>
                </c:pt>
                <c:pt idx="1361">
                  <c:v>-3.2403975968863701E-4</c:v>
                </c:pt>
                <c:pt idx="1362">
                  <c:v>-7.29670154210595E-4</c:v>
                </c:pt>
                <c:pt idx="1363">
                  <c:v>-3.39433763819242E-4</c:v>
                </c:pt>
                <c:pt idx="1364">
                  <c:v>-3.2756597410523298E-4</c:v>
                </c:pt>
                <c:pt idx="1365">
                  <c:v>-3.4580771340370401E-4</c:v>
                </c:pt>
                <c:pt idx="1366">
                  <c:v>-3.5528460118034702E-4</c:v>
                </c:pt>
                <c:pt idx="1367">
                  <c:v>-3.1693856717774098E-4</c:v>
                </c:pt>
                <c:pt idx="1368">
                  <c:v>-3.6779952484398298E-4</c:v>
                </c:pt>
                <c:pt idx="1369">
                  <c:v>-3.4814607332166999E-4</c:v>
                </c:pt>
                <c:pt idx="1370">
                  <c:v>-3.2451837671387303E-4</c:v>
                </c:pt>
                <c:pt idx="1371">
                  <c:v>-3.3225105949189398E-4</c:v>
                </c:pt>
                <c:pt idx="1372">
                  <c:v>-3.2659981863202302E-4</c:v>
                </c:pt>
                <c:pt idx="1373">
                  <c:v>-3.2863017604382899E-4</c:v>
                </c:pt>
                <c:pt idx="1374">
                  <c:v>-3.5410335835141802E-4</c:v>
                </c:pt>
                <c:pt idx="1375">
                  <c:v>-3.4356639543794997E-4</c:v>
                </c:pt>
                <c:pt idx="1376">
                  <c:v>-3.3772294248580001E-4</c:v>
                </c:pt>
                <c:pt idx="1377">
                  <c:v>-3.65259517521994E-4</c:v>
                </c:pt>
                <c:pt idx="1378">
                  <c:v>-3.4705912377896601E-4</c:v>
                </c:pt>
                <c:pt idx="1379">
                  <c:v>-3.7422794253125902E-4</c:v>
                </c:pt>
                <c:pt idx="1380">
                  <c:v>-3.5133589337341998E-4</c:v>
                </c:pt>
                <c:pt idx="1381">
                  <c:v>-3.43514988839215E-4</c:v>
                </c:pt>
                <c:pt idx="1382">
                  <c:v>-3.4716991927971603E-4</c:v>
                </c:pt>
                <c:pt idx="1383">
                  <c:v>-3.3930572828880999E-4</c:v>
                </c:pt>
                <c:pt idx="1384">
                  <c:v>-3.40377541291346E-4</c:v>
                </c:pt>
                <c:pt idx="1385">
                  <c:v>-3.3184832830082E-4</c:v>
                </c:pt>
                <c:pt idx="1386">
                  <c:v>-3.7857060014510598E-4</c:v>
                </c:pt>
                <c:pt idx="1387">
                  <c:v>-3.5280562595524899E-4</c:v>
                </c:pt>
                <c:pt idx="1388">
                  <c:v>-4.0535058957609602E-4</c:v>
                </c:pt>
                <c:pt idx="1389">
                  <c:v>-3.5860801437515098E-4</c:v>
                </c:pt>
                <c:pt idx="1390">
                  <c:v>-3.5365125011187898E-4</c:v>
                </c:pt>
                <c:pt idx="1391">
                  <c:v>-3.5235674019929803E-4</c:v>
                </c:pt>
                <c:pt idx="1392">
                  <c:v>-3.4292640653531601E-4</c:v>
                </c:pt>
                <c:pt idx="1393">
                  <c:v>-3.4906761997354797E-4</c:v>
                </c:pt>
                <c:pt idx="1394">
                  <c:v>-3.4061379334648798E-4</c:v>
                </c:pt>
                <c:pt idx="1395">
                  <c:v>-3.7866426857551899E-4</c:v>
                </c:pt>
                <c:pt idx="1396">
                  <c:v>-3.5278208293123599E-4</c:v>
                </c:pt>
                <c:pt idx="1397">
                  <c:v>-3.49419189955008E-4</c:v>
                </c:pt>
                <c:pt idx="1398">
                  <c:v>-3.6192140441071799E-4</c:v>
                </c:pt>
                <c:pt idx="1399">
                  <c:v>-3.746799053169E-4</c:v>
                </c:pt>
                <c:pt idx="1400">
                  <c:v>-3.4166875874404301E-4</c:v>
                </c:pt>
                <c:pt idx="1401">
                  <c:v>-3.37520520827086E-4</c:v>
                </c:pt>
                <c:pt idx="1402">
                  <c:v>-3.2549008904347399E-4</c:v>
                </c:pt>
                <c:pt idx="1403">
                  <c:v>-3.2774820477652201E-4</c:v>
                </c:pt>
                <c:pt idx="1404">
                  <c:v>-3.4221215921401903E-4</c:v>
                </c:pt>
                <c:pt idx="1405">
                  <c:v>-3.1834938603950602E-4</c:v>
                </c:pt>
                <c:pt idx="1406">
                  <c:v>-3.5397200134249402E-4</c:v>
                </c:pt>
                <c:pt idx="1407">
                  <c:v>-3.5123204577067999E-4</c:v>
                </c:pt>
                <c:pt idx="1408">
                  <c:v>-3.42494359305386E-4</c:v>
                </c:pt>
                <c:pt idx="1409">
                  <c:v>-3.3755119233483199E-4</c:v>
                </c:pt>
                <c:pt idx="1410">
                  <c:v>-3.3709530458321698E-4</c:v>
                </c:pt>
                <c:pt idx="1411">
                  <c:v>-3.4696162560511102E-4</c:v>
                </c:pt>
                <c:pt idx="1412">
                  <c:v>-3.2414624011876697E-4</c:v>
                </c:pt>
                <c:pt idx="1413">
                  <c:v>-3.5426296836134997E-4</c:v>
                </c:pt>
                <c:pt idx="1414">
                  <c:v>-3.73968687901959E-4</c:v>
                </c:pt>
                <c:pt idx="1415">
                  <c:v>-3.50655705382788E-4</c:v>
                </c:pt>
                <c:pt idx="1416">
                  <c:v>-3.4787230785348299E-4</c:v>
                </c:pt>
                <c:pt idx="1417">
                  <c:v>-3.58442267904467E-4</c:v>
                </c:pt>
                <c:pt idx="1418">
                  <c:v>-3.6336927601695099E-4</c:v>
                </c:pt>
                <c:pt idx="1419">
                  <c:v>-3.51663262024944E-4</c:v>
                </c:pt>
                <c:pt idx="1420">
                  <c:v>-3.43464881794725E-4</c:v>
                </c:pt>
                <c:pt idx="1421">
                  <c:v>-3.3366459856746302E-4</c:v>
                </c:pt>
                <c:pt idx="1422">
                  <c:v>-3.4441048460104301E-4</c:v>
                </c:pt>
                <c:pt idx="1423">
                  <c:v>-3.48543188878149E-4</c:v>
                </c:pt>
                <c:pt idx="1424">
                  <c:v>-3.40227619350961E-4</c:v>
                </c:pt>
                <c:pt idx="1425">
                  <c:v>-3.6203561097237499E-4</c:v>
                </c:pt>
                <c:pt idx="1426">
                  <c:v>-3.8939540417295401E-4</c:v>
                </c:pt>
                <c:pt idx="1427">
                  <c:v>-3.3142409047902599E-4</c:v>
                </c:pt>
                <c:pt idx="1428">
                  <c:v>-3.5134595002459798E-4</c:v>
                </c:pt>
                <c:pt idx="1429">
                  <c:v>-3.6557560575064299E-4</c:v>
                </c:pt>
                <c:pt idx="1430">
                  <c:v>-3.8730594541597202E-4</c:v>
                </c:pt>
                <c:pt idx="1431">
                  <c:v>-3.6146699967864798E-4</c:v>
                </c:pt>
                <c:pt idx="1432">
                  <c:v>-3.70223669574408E-4</c:v>
                </c:pt>
                <c:pt idx="1433">
                  <c:v>-3.4686946888271101E-4</c:v>
                </c:pt>
                <c:pt idx="1434">
                  <c:v>-3.4749907414173602E-4</c:v>
                </c:pt>
                <c:pt idx="1435">
                  <c:v>-3.47018159654919E-4</c:v>
                </c:pt>
                <c:pt idx="1436">
                  <c:v>-3.6609982242526601E-4</c:v>
                </c:pt>
                <c:pt idx="1437">
                  <c:v>-3.9091326208283498E-4</c:v>
                </c:pt>
                <c:pt idx="1438">
                  <c:v>-3.3389211557014202E-4</c:v>
                </c:pt>
                <c:pt idx="1439">
                  <c:v>-3.5385924271939503E-4</c:v>
                </c:pt>
                <c:pt idx="1440">
                  <c:v>-3.5412033637526399E-4</c:v>
                </c:pt>
                <c:pt idx="1441">
                  <c:v>-3.4062346165886703E-4</c:v>
                </c:pt>
                <c:pt idx="1442">
                  <c:v>-3.7358713946753701E-4</c:v>
                </c:pt>
                <c:pt idx="1443">
                  <c:v>-3.4581387896970799E-4</c:v>
                </c:pt>
                <c:pt idx="1444">
                  <c:v>-3.5987366842108202E-4</c:v>
                </c:pt>
                <c:pt idx="1445">
                  <c:v>-3.4050671468189003E-4</c:v>
                </c:pt>
                <c:pt idx="1446">
                  <c:v>-3.6191247863248102E-4</c:v>
                </c:pt>
                <c:pt idx="1447">
                  <c:v>-3.3251923395992899E-4</c:v>
                </c:pt>
                <c:pt idx="1448">
                  <c:v>-3.5794426856671998E-4</c:v>
                </c:pt>
                <c:pt idx="1449">
                  <c:v>-3.5697608143288399E-4</c:v>
                </c:pt>
                <c:pt idx="1450">
                  <c:v>-3.37658483700015E-4</c:v>
                </c:pt>
                <c:pt idx="1451">
                  <c:v>-3.59407429711131E-4</c:v>
                </c:pt>
                <c:pt idx="1452">
                  <c:v>-3.6511152640449399E-4</c:v>
                </c:pt>
                <c:pt idx="1453">
                  <c:v>-3.44815386455443E-4</c:v>
                </c:pt>
                <c:pt idx="1454">
                  <c:v>-3.4042185791756602E-4</c:v>
                </c:pt>
                <c:pt idx="1455">
                  <c:v>-3.5773352097996202E-4</c:v>
                </c:pt>
                <c:pt idx="1456">
                  <c:v>-3.6593093924465399E-4</c:v>
                </c:pt>
                <c:pt idx="1457">
                  <c:v>-3.83880411095162E-4</c:v>
                </c:pt>
                <c:pt idx="1458">
                  <c:v>-3.6135302062257702E-4</c:v>
                </c:pt>
                <c:pt idx="1459">
                  <c:v>-3.5118104327389499E-4</c:v>
                </c:pt>
                <c:pt idx="1460">
                  <c:v>-3.65035398030542E-4</c:v>
                </c:pt>
                <c:pt idx="1461">
                  <c:v>-3.6128932564827201E-4</c:v>
                </c:pt>
                <c:pt idx="1462">
                  <c:v>-3.7808277397420701E-4</c:v>
                </c:pt>
                <c:pt idx="1463">
                  <c:v>-3.8196904499492799E-4</c:v>
                </c:pt>
                <c:pt idx="1464">
                  <c:v>-3.4970104425913602E-4</c:v>
                </c:pt>
                <c:pt idx="1465">
                  <c:v>-3.64416727603785E-4</c:v>
                </c:pt>
                <c:pt idx="1466">
                  <c:v>-3.6947836751395499E-4</c:v>
                </c:pt>
                <c:pt idx="1467">
                  <c:v>-3.5869371930568299E-4</c:v>
                </c:pt>
                <c:pt idx="1468">
                  <c:v>-3.5651128728061098E-4</c:v>
                </c:pt>
                <c:pt idx="1469">
                  <c:v>-3.62329514817E-4</c:v>
                </c:pt>
                <c:pt idx="1470">
                  <c:v>-3.4716312807325198E-4</c:v>
                </c:pt>
                <c:pt idx="1471">
                  <c:v>-3.6482184621110302E-4</c:v>
                </c:pt>
                <c:pt idx="1472">
                  <c:v>-3.71348586503564E-4</c:v>
                </c:pt>
                <c:pt idx="1473">
                  <c:v>-3.5412764396299098E-4</c:v>
                </c:pt>
                <c:pt idx="1474">
                  <c:v>-3.5090754556213401E-4</c:v>
                </c:pt>
                <c:pt idx="1475">
                  <c:v>-3.8112801390230297E-4</c:v>
                </c:pt>
                <c:pt idx="1476">
                  <c:v>-3.6181353333378702E-4</c:v>
                </c:pt>
                <c:pt idx="1477">
                  <c:v>-3.5904439721908498E-4</c:v>
                </c:pt>
                <c:pt idx="1478">
                  <c:v>-3.53081726140325E-4</c:v>
                </c:pt>
                <c:pt idx="1479">
                  <c:v>-3.6219699059221602E-4</c:v>
                </c:pt>
                <c:pt idx="1480">
                  <c:v>-3.4143735927547698E-4</c:v>
                </c:pt>
                <c:pt idx="1481">
                  <c:v>-3.5668484069502799E-4</c:v>
                </c:pt>
                <c:pt idx="1482">
                  <c:v>-3.86832415848025E-4</c:v>
                </c:pt>
                <c:pt idx="1483">
                  <c:v>-3.5367133105911898E-4</c:v>
                </c:pt>
                <c:pt idx="1484">
                  <c:v>-3.64748324299262E-4</c:v>
                </c:pt>
                <c:pt idx="1485">
                  <c:v>-4.0383846922823901E-4</c:v>
                </c:pt>
                <c:pt idx="1486">
                  <c:v>-3.6100603691075601E-4</c:v>
                </c:pt>
                <c:pt idx="1487">
                  <c:v>-3.5815370901627299E-4</c:v>
                </c:pt>
                <c:pt idx="1488">
                  <c:v>-3.6794339649486198E-4</c:v>
                </c:pt>
                <c:pt idx="1489">
                  <c:v>-3.4517361690188098E-4</c:v>
                </c:pt>
                <c:pt idx="1490">
                  <c:v>-3.9337494448304997E-4</c:v>
                </c:pt>
                <c:pt idx="1491">
                  <c:v>-3.5628994487153001E-4</c:v>
                </c:pt>
                <c:pt idx="1492">
                  <c:v>-3.6790723591230401E-4</c:v>
                </c:pt>
                <c:pt idx="1493">
                  <c:v>-3.4117194828527499E-4</c:v>
                </c:pt>
                <c:pt idx="1494">
                  <c:v>-3.7152929978262499E-4</c:v>
                </c:pt>
                <c:pt idx="1495">
                  <c:v>-3.6897623436157802E-4</c:v>
                </c:pt>
                <c:pt idx="1496">
                  <c:v>-3.5003934318529899E-4</c:v>
                </c:pt>
                <c:pt idx="1497">
                  <c:v>-3.5978048745632701E-4</c:v>
                </c:pt>
                <c:pt idx="1498">
                  <c:v>-3.7089160817686698E-4</c:v>
                </c:pt>
                <c:pt idx="1499">
                  <c:v>-3.40595270954516E-4</c:v>
                </c:pt>
                <c:pt idx="1500">
                  <c:v>-3.4981374001500899E-4</c:v>
                </c:pt>
                <c:pt idx="1501">
                  <c:v>-3.9349691901949599E-4</c:v>
                </c:pt>
                <c:pt idx="1502">
                  <c:v>-3.93820264975816E-4</c:v>
                </c:pt>
                <c:pt idx="1503">
                  <c:v>-3.6168925146701897E-4</c:v>
                </c:pt>
                <c:pt idx="1504">
                  <c:v>-3.4741833678199698E-4</c:v>
                </c:pt>
                <c:pt idx="1505">
                  <c:v>-3.8404487710188298E-4</c:v>
                </c:pt>
                <c:pt idx="1506">
                  <c:v>-3.7572630571209399E-4</c:v>
                </c:pt>
                <c:pt idx="1507">
                  <c:v>-3.50567742102029E-4</c:v>
                </c:pt>
                <c:pt idx="1508">
                  <c:v>-3.6990473854429202E-4</c:v>
                </c:pt>
                <c:pt idx="1509">
                  <c:v>-3.73438784163294E-4</c:v>
                </c:pt>
                <c:pt idx="1510">
                  <c:v>-3.8108351526032702E-4</c:v>
                </c:pt>
                <c:pt idx="1511">
                  <c:v>-3.7021377775462599E-4</c:v>
                </c:pt>
                <c:pt idx="1512">
                  <c:v>-3.7517298833698301E-4</c:v>
                </c:pt>
                <c:pt idx="1513">
                  <c:v>-3.5515687901242602E-4</c:v>
                </c:pt>
                <c:pt idx="1514">
                  <c:v>-3.5770814926492202E-4</c:v>
                </c:pt>
                <c:pt idx="1515">
                  <c:v>-3.8349991238997399E-4</c:v>
                </c:pt>
                <c:pt idx="1516">
                  <c:v>-4.0427396979767801E-4</c:v>
                </c:pt>
                <c:pt idx="1517">
                  <c:v>-3.9136062861323503E-4</c:v>
                </c:pt>
                <c:pt idx="1518">
                  <c:v>-3.7175193275251002E-4</c:v>
                </c:pt>
                <c:pt idx="1519">
                  <c:v>-3.7140523838780797E-4</c:v>
                </c:pt>
                <c:pt idx="1521">
                  <c:v>-3.6259366337588502E-4</c:v>
                </c:pt>
                <c:pt idx="1522">
                  <c:v>-3.5754652314808001E-4</c:v>
                </c:pt>
                <c:pt idx="1523">
                  <c:v>-3.8996454152121499E-4</c:v>
                </c:pt>
                <c:pt idx="1524">
                  <c:v>-3.5144020229691398E-4</c:v>
                </c:pt>
                <c:pt idx="1525">
                  <c:v>-3.7677315428339802E-4</c:v>
                </c:pt>
                <c:pt idx="1526">
                  <c:v>-3.6155790309997201E-4</c:v>
                </c:pt>
                <c:pt idx="1527">
                  <c:v>-3.8000004206989902E-4</c:v>
                </c:pt>
                <c:pt idx="1528">
                  <c:v>-3.6661102745716602E-4</c:v>
                </c:pt>
                <c:pt idx="1529">
                  <c:v>-4.1145366795298198E-4</c:v>
                </c:pt>
                <c:pt idx="1530">
                  <c:v>-3.8782050611433201E-4</c:v>
                </c:pt>
                <c:pt idx="1531">
                  <c:v>-3.8298606003815E-4</c:v>
                </c:pt>
                <c:pt idx="1532">
                  <c:v>-3.7383567909699499E-4</c:v>
                </c:pt>
                <c:pt idx="1533">
                  <c:v>-3.4899565293624598E-4</c:v>
                </c:pt>
                <c:pt idx="1534">
                  <c:v>-3.82647376620287E-4</c:v>
                </c:pt>
                <c:pt idx="1535">
                  <c:v>-3.5750685543856E-4</c:v>
                </c:pt>
                <c:pt idx="1536">
                  <c:v>-3.7266519526026699E-4</c:v>
                </c:pt>
                <c:pt idx="1537">
                  <c:v>-3.6319326186660603E-4</c:v>
                </c:pt>
                <c:pt idx="1538">
                  <c:v>-3.6243392160193897E-4</c:v>
                </c:pt>
                <c:pt idx="1539">
                  <c:v>-3.6218447335162497E-4</c:v>
                </c:pt>
                <c:pt idx="1540">
                  <c:v>-3.9600798040578301E-4</c:v>
                </c:pt>
                <c:pt idx="1541">
                  <c:v>-3.7006506090307001E-4</c:v>
                </c:pt>
                <c:pt idx="1542">
                  <c:v>-3.7115237854044901E-4</c:v>
                </c:pt>
                <c:pt idx="1543">
                  <c:v>-3.9678058550550102E-4</c:v>
                </c:pt>
                <c:pt idx="1544">
                  <c:v>-3.6208186920972302E-4</c:v>
                </c:pt>
                <c:pt idx="1545">
                  <c:v>-4.0895878082600299E-4</c:v>
                </c:pt>
                <c:pt idx="1546">
                  <c:v>-4.1066924211060702E-4</c:v>
                </c:pt>
                <c:pt idx="1547">
                  <c:v>-4.1379869902995599E-4</c:v>
                </c:pt>
                <c:pt idx="1548">
                  <c:v>-3.7978702723211102E-4</c:v>
                </c:pt>
                <c:pt idx="1549">
                  <c:v>-3.9377150844083903E-4</c:v>
                </c:pt>
                <c:pt idx="1550">
                  <c:v>-3.6016311481357102E-4</c:v>
                </c:pt>
                <c:pt idx="1551">
                  <c:v>-3.8608411999239202E-4</c:v>
                </c:pt>
                <c:pt idx="1552">
                  <c:v>-3.9973875890677001E-4</c:v>
                </c:pt>
                <c:pt idx="1553">
                  <c:v>-3.9252201853785899E-4</c:v>
                </c:pt>
                <c:pt idx="1554">
                  <c:v>-3.7337374705278398E-4</c:v>
                </c:pt>
                <c:pt idx="1555">
                  <c:v>-3.8145986854275102E-4</c:v>
                </c:pt>
                <c:pt idx="1556">
                  <c:v>-3.9791113682076498E-4</c:v>
                </c:pt>
                <c:pt idx="1557">
                  <c:v>-3.5168933633870301E-4</c:v>
                </c:pt>
                <c:pt idx="1558">
                  <c:v>-3.9704683826219497E-4</c:v>
                </c:pt>
                <c:pt idx="1559">
                  <c:v>-3.7671070088360001E-4</c:v>
                </c:pt>
                <c:pt idx="1560">
                  <c:v>-3.93017740965261E-4</c:v>
                </c:pt>
                <c:pt idx="1561">
                  <c:v>-3.6487181014495103E-4</c:v>
                </c:pt>
                <c:pt idx="1562">
                  <c:v>-3.8470215392281401E-4</c:v>
                </c:pt>
                <c:pt idx="1563">
                  <c:v>-3.9169495238522298E-4</c:v>
                </c:pt>
                <c:pt idx="1564">
                  <c:v>-3.9372056124774301E-4</c:v>
                </c:pt>
                <c:pt idx="1565">
                  <c:v>-3.8924110525938798E-4</c:v>
                </c:pt>
                <c:pt idx="1566">
                  <c:v>-4.3187884803984799E-4</c:v>
                </c:pt>
                <c:pt idx="1567">
                  <c:v>-3.7187000510976602E-4</c:v>
                </c:pt>
                <c:pt idx="1568">
                  <c:v>-3.63215152719837E-4</c:v>
                </c:pt>
                <c:pt idx="1569">
                  <c:v>-3.8352198529510701E-4</c:v>
                </c:pt>
                <c:pt idx="1570">
                  <c:v>-4.0198532781813E-4</c:v>
                </c:pt>
                <c:pt idx="1571">
                  <c:v>-3.7464422487703002E-4</c:v>
                </c:pt>
                <c:pt idx="1572">
                  <c:v>-4.0327893011656398E-4</c:v>
                </c:pt>
                <c:pt idx="1573">
                  <c:v>-3.8184638434198503E-4</c:v>
                </c:pt>
                <c:pt idx="1574">
                  <c:v>-3.6377403909465398E-4</c:v>
                </c:pt>
                <c:pt idx="1575">
                  <c:v>-3.8177427580183702E-4</c:v>
                </c:pt>
                <c:pt idx="1576">
                  <c:v>-1.0003190877134599E-3</c:v>
                </c:pt>
                <c:pt idx="1577">
                  <c:v>-4.04284482787299E-4</c:v>
                </c:pt>
                <c:pt idx="1578">
                  <c:v>-3.8671181560332899E-4</c:v>
                </c:pt>
                <c:pt idx="1579">
                  <c:v>-3.9466511140025202E-4</c:v>
                </c:pt>
                <c:pt idx="1580">
                  <c:v>-3.8525002170591502E-4</c:v>
                </c:pt>
                <c:pt idx="1581">
                  <c:v>-4.1367275575375799E-4</c:v>
                </c:pt>
                <c:pt idx="1582">
                  <c:v>-3.59273463130077E-4</c:v>
                </c:pt>
                <c:pt idx="1583">
                  <c:v>-3.7399333076520899E-4</c:v>
                </c:pt>
                <c:pt idx="1584">
                  <c:v>-3.6172788034783201E-4</c:v>
                </c:pt>
                <c:pt idx="1585">
                  <c:v>-4.0491839908529502E-4</c:v>
                </c:pt>
                <c:pt idx="1586">
                  <c:v>-3.7486506466350897E-4</c:v>
                </c:pt>
                <c:pt idx="1587">
                  <c:v>-3.7524966487667902E-4</c:v>
                </c:pt>
                <c:pt idx="1588">
                  <c:v>-3.7735036804263498E-4</c:v>
                </c:pt>
                <c:pt idx="1589">
                  <c:v>-4.0147666454684198E-4</c:v>
                </c:pt>
                <c:pt idx="1590">
                  <c:v>-3.7783023062609798E-4</c:v>
                </c:pt>
                <c:pt idx="1591">
                  <c:v>-4.1837355928406599E-4</c:v>
                </c:pt>
                <c:pt idx="1592">
                  <c:v>-3.9664706971294801E-4</c:v>
                </c:pt>
                <c:pt idx="1593">
                  <c:v>-3.89392742620287E-4</c:v>
                </c:pt>
                <c:pt idx="1594">
                  <c:v>-3.8320767934534202E-4</c:v>
                </c:pt>
                <c:pt idx="1595">
                  <c:v>-3.8272412187877203E-4</c:v>
                </c:pt>
                <c:pt idx="1596">
                  <c:v>-3.90021473504674E-4</c:v>
                </c:pt>
                <c:pt idx="1597">
                  <c:v>-3.8902065274994601E-4</c:v>
                </c:pt>
                <c:pt idx="1598">
                  <c:v>-3.9787959791632302E-4</c:v>
                </c:pt>
                <c:pt idx="1599">
                  <c:v>-3.8503607069427699E-4</c:v>
                </c:pt>
                <c:pt idx="1600">
                  <c:v>-3.8257899609732101E-4</c:v>
                </c:pt>
                <c:pt idx="1601">
                  <c:v>-3.9210380735130401E-4</c:v>
                </c:pt>
                <c:pt idx="1602">
                  <c:v>-4.1986186579462501E-4</c:v>
                </c:pt>
                <c:pt idx="1603">
                  <c:v>-3.78870774319275E-4</c:v>
                </c:pt>
                <c:pt idx="1604">
                  <c:v>-4.0955144928829599E-4</c:v>
                </c:pt>
                <c:pt idx="1605">
                  <c:v>-4.1468785117502901E-4</c:v>
                </c:pt>
                <c:pt idx="1606">
                  <c:v>-4.1485689967538499E-4</c:v>
                </c:pt>
                <c:pt idx="1607">
                  <c:v>-4.3002272103765998E-4</c:v>
                </c:pt>
                <c:pt idx="1608">
                  <c:v>-3.8318916177831799E-4</c:v>
                </c:pt>
                <c:pt idx="1609">
                  <c:v>-4.3029674697008099E-4</c:v>
                </c:pt>
                <c:pt idx="1610">
                  <c:v>-3.72101572556379E-4</c:v>
                </c:pt>
                <c:pt idx="1611">
                  <c:v>-4.0207344702572299E-4</c:v>
                </c:pt>
                <c:pt idx="1612">
                  <c:v>-3.9359705682215297E-4</c:v>
                </c:pt>
                <c:pt idx="1613">
                  <c:v>-4.0249308444457999E-4</c:v>
                </c:pt>
                <c:pt idx="1614">
                  <c:v>-3.9309008329713901E-4</c:v>
                </c:pt>
                <c:pt idx="1615">
                  <c:v>-3.9113339559485602E-4</c:v>
                </c:pt>
                <c:pt idx="1616">
                  <c:v>-4.0177458149861801E-4</c:v>
                </c:pt>
                <c:pt idx="1617">
                  <c:v>-3.8914554466131798E-4</c:v>
                </c:pt>
                <c:pt idx="1618">
                  <c:v>-3.9205346775093901E-4</c:v>
                </c:pt>
                <c:pt idx="1619">
                  <c:v>-4.03862701134861E-4</c:v>
                </c:pt>
                <c:pt idx="1620">
                  <c:v>-4.0715031125283102E-4</c:v>
                </c:pt>
                <c:pt idx="1621">
                  <c:v>-3.8557666363239399E-4</c:v>
                </c:pt>
                <c:pt idx="1622">
                  <c:v>-4.2469656888666099E-4</c:v>
                </c:pt>
                <c:pt idx="1623">
                  <c:v>-4.1594981672450501E-4</c:v>
                </c:pt>
                <c:pt idx="1624">
                  <c:v>-4.1178669989646601E-4</c:v>
                </c:pt>
                <c:pt idx="1625">
                  <c:v>-3.90707670305584E-4</c:v>
                </c:pt>
                <c:pt idx="1626">
                  <c:v>-4.0682548053591898E-4</c:v>
                </c:pt>
                <c:pt idx="1627">
                  <c:v>-4.0931457023056099E-4</c:v>
                </c:pt>
                <c:pt idx="1628">
                  <c:v>-4.1375385556623298E-4</c:v>
                </c:pt>
                <c:pt idx="1629">
                  <c:v>-4.1018410931387302E-4</c:v>
                </c:pt>
                <c:pt idx="1630">
                  <c:v>-3.9440317139214601E-4</c:v>
                </c:pt>
                <c:pt idx="1631">
                  <c:v>-3.8692425095992002E-4</c:v>
                </c:pt>
                <c:pt idx="1632">
                  <c:v>-3.9478144801778203E-4</c:v>
                </c:pt>
                <c:pt idx="1633">
                  <c:v>-3.9440636528464799E-4</c:v>
                </c:pt>
                <c:pt idx="1634">
                  <c:v>-3.9666350995364301E-4</c:v>
                </c:pt>
                <c:pt idx="1635">
                  <c:v>-4.1353445147750698E-4</c:v>
                </c:pt>
                <c:pt idx="1636">
                  <c:v>-3.9372771876284099E-4</c:v>
                </c:pt>
                <c:pt idx="1637">
                  <c:v>-4.2553963928842602E-4</c:v>
                </c:pt>
                <c:pt idx="1638">
                  <c:v>-4.2940226723130399E-4</c:v>
                </c:pt>
                <c:pt idx="1639">
                  <c:v>-4.1355258773751201E-4</c:v>
                </c:pt>
                <c:pt idx="1640">
                  <c:v>-4.1248664157965198E-4</c:v>
                </c:pt>
                <c:pt idx="1641">
                  <c:v>-3.91361470542746E-4</c:v>
                </c:pt>
                <c:pt idx="1642">
                  <c:v>-3.86058109188837E-4</c:v>
                </c:pt>
                <c:pt idx="1643">
                  <c:v>-3.81056277360199E-4</c:v>
                </c:pt>
                <c:pt idx="1644">
                  <c:v>-3.9980562465640699E-4</c:v>
                </c:pt>
                <c:pt idx="1645">
                  <c:v>-4.1919480112698898E-4</c:v>
                </c:pt>
                <c:pt idx="1646">
                  <c:v>-4.2509525590580101E-4</c:v>
                </c:pt>
                <c:pt idx="1647">
                  <c:v>-3.9304026462896402E-4</c:v>
                </c:pt>
                <c:pt idx="1648">
                  <c:v>-4.0531574103851202E-4</c:v>
                </c:pt>
                <c:pt idx="1649">
                  <c:v>-4.2278857254156099E-4</c:v>
                </c:pt>
                <c:pt idx="1650">
                  <c:v>-4.5664112697947699E-4</c:v>
                </c:pt>
                <c:pt idx="1651">
                  <c:v>-4.1122350668868098E-4</c:v>
                </c:pt>
                <c:pt idx="1652">
                  <c:v>-3.9610765557111701E-4</c:v>
                </c:pt>
                <c:pt idx="1653">
                  <c:v>-4.2429898528539102E-4</c:v>
                </c:pt>
                <c:pt idx="1654">
                  <c:v>-4.1343119460942002E-4</c:v>
                </c:pt>
                <c:pt idx="1655">
                  <c:v>-4.1628968551672799E-4</c:v>
                </c:pt>
                <c:pt idx="1656">
                  <c:v>-4.5882525108871303E-4</c:v>
                </c:pt>
                <c:pt idx="1657">
                  <c:v>-4.1721145369007901E-4</c:v>
                </c:pt>
                <c:pt idx="1658">
                  <c:v>-3.86426713443288E-4</c:v>
                </c:pt>
                <c:pt idx="1659">
                  <c:v>-3.8429147772228999E-4</c:v>
                </c:pt>
                <c:pt idx="1660">
                  <c:v>-3.7935602318989002E-4</c:v>
                </c:pt>
                <c:pt idx="1661">
                  <c:v>-3.9590464519644898E-4</c:v>
                </c:pt>
                <c:pt idx="1662">
                  <c:v>-3.9921466155050698E-4</c:v>
                </c:pt>
                <c:pt idx="1663">
                  <c:v>-3.9626943868193299E-4</c:v>
                </c:pt>
                <c:pt idx="1664">
                  <c:v>-3.9363562698447999E-4</c:v>
                </c:pt>
                <c:pt idx="1665">
                  <c:v>-4.2651691391563902E-4</c:v>
                </c:pt>
                <c:pt idx="1666">
                  <c:v>-3.9122921426985299E-4</c:v>
                </c:pt>
                <c:pt idx="1667">
                  <c:v>-4.1109811920530702E-4</c:v>
                </c:pt>
                <c:pt idx="1668">
                  <c:v>-4.1985101246586298E-4</c:v>
                </c:pt>
                <c:pt idx="1669">
                  <c:v>-4.1433303192705499E-4</c:v>
                </c:pt>
                <c:pt idx="1670">
                  <c:v>-3.92667864267813E-4</c:v>
                </c:pt>
                <c:pt idx="1671">
                  <c:v>-3.9514307897933602E-4</c:v>
                </c:pt>
                <c:pt idx="1672">
                  <c:v>-4.10270421831978E-4</c:v>
                </c:pt>
                <c:pt idx="1673">
                  <c:v>-4.01267052928479E-4</c:v>
                </c:pt>
                <c:pt idx="1674">
                  <c:v>-4.0106386138857002E-4</c:v>
                </c:pt>
                <c:pt idx="1675">
                  <c:v>-4.2702132366794599E-4</c:v>
                </c:pt>
                <c:pt idx="1676">
                  <c:v>-3.8524155744807699E-4</c:v>
                </c:pt>
                <c:pt idx="1677">
                  <c:v>-3.8948370925999301E-4</c:v>
                </c:pt>
                <c:pt idx="1678">
                  <c:v>-4.5342133943491401E-4</c:v>
                </c:pt>
                <c:pt idx="1679">
                  <c:v>-4.1177890637384199E-4</c:v>
                </c:pt>
                <c:pt idx="1680">
                  <c:v>-4.0585635568306803E-4</c:v>
                </c:pt>
                <c:pt idx="1681">
                  <c:v>-3.9505574365261502E-4</c:v>
                </c:pt>
                <c:pt idx="1682">
                  <c:v>-3.9066847542388098E-4</c:v>
                </c:pt>
                <c:pt idx="1683">
                  <c:v>-3.9831583014562802E-4</c:v>
                </c:pt>
                <c:pt idx="1684">
                  <c:v>-4.1314035600906797E-4</c:v>
                </c:pt>
                <c:pt idx="1685">
                  <c:v>-3.8336489424007199E-4</c:v>
                </c:pt>
                <c:pt idx="1686">
                  <c:v>-3.9495917959789597E-4</c:v>
                </c:pt>
                <c:pt idx="1687">
                  <c:v>-3.9044647179528201E-4</c:v>
                </c:pt>
                <c:pt idx="1688">
                  <c:v>-4.2277987610688802E-4</c:v>
                </c:pt>
                <c:pt idx="1689">
                  <c:v>-4.28011640520499E-4</c:v>
                </c:pt>
                <c:pt idx="1690">
                  <c:v>-3.9450424244672503E-4</c:v>
                </c:pt>
                <c:pt idx="1691">
                  <c:v>-4.1633019370795199E-4</c:v>
                </c:pt>
                <c:pt idx="1692">
                  <c:v>-4.1234353088438302E-4</c:v>
                </c:pt>
                <c:pt idx="1693">
                  <c:v>-3.8065928739735802E-4</c:v>
                </c:pt>
                <c:pt idx="1694">
                  <c:v>-4.12432762200278E-4</c:v>
                </c:pt>
                <c:pt idx="1695">
                  <c:v>-4.1752851704745099E-4</c:v>
                </c:pt>
                <c:pt idx="1696">
                  <c:v>-4.2809646838329801E-4</c:v>
                </c:pt>
                <c:pt idx="1697">
                  <c:v>-4.0410266687200899E-4</c:v>
                </c:pt>
                <c:pt idx="1698">
                  <c:v>-4.07496081949178E-4</c:v>
                </c:pt>
                <c:pt idx="1699">
                  <c:v>-4.1741512822110802E-4</c:v>
                </c:pt>
                <c:pt idx="1700">
                  <c:v>-4.7830589662911698E-4</c:v>
                </c:pt>
                <c:pt idx="1701">
                  <c:v>-4.23835484256047E-4</c:v>
                </c:pt>
                <c:pt idx="1702">
                  <c:v>-3.9811758166229799E-4</c:v>
                </c:pt>
                <c:pt idx="1703">
                  <c:v>-4.0527742506679801E-4</c:v>
                </c:pt>
                <c:pt idx="1704">
                  <c:v>-4.1429420019429999E-4</c:v>
                </c:pt>
                <c:pt idx="1705">
                  <c:v>-4.06412971024578E-4</c:v>
                </c:pt>
                <c:pt idx="1706">
                  <c:v>-4.1993215252225403E-4</c:v>
                </c:pt>
                <c:pt idx="1707">
                  <c:v>-4.1624440137536097E-4</c:v>
                </c:pt>
                <c:pt idx="1708">
                  <c:v>-4.2682372361022703E-4</c:v>
                </c:pt>
                <c:pt idx="1709">
                  <c:v>-4.8843245863046305E-4</c:v>
                </c:pt>
                <c:pt idx="1710">
                  <c:v>-4.3581829968981201E-4</c:v>
                </c:pt>
                <c:pt idx="1711">
                  <c:v>-4.4259883831851502E-4</c:v>
                </c:pt>
                <c:pt idx="1712">
                  <c:v>-4.0083217913767101E-4</c:v>
                </c:pt>
                <c:pt idx="1713">
                  <c:v>-3.88477357274341E-4</c:v>
                </c:pt>
                <c:pt idx="1714">
                  <c:v>-4.2523284244082001E-4</c:v>
                </c:pt>
                <c:pt idx="1715">
                  <c:v>-4.2751213996358999E-4</c:v>
                </c:pt>
                <c:pt idx="1716">
                  <c:v>-3.9276051362751099E-4</c:v>
                </c:pt>
                <c:pt idx="1717">
                  <c:v>-4.7615531392267E-4</c:v>
                </c:pt>
                <c:pt idx="1718">
                  <c:v>-4.49490867150327E-4</c:v>
                </c:pt>
                <c:pt idx="1719">
                  <c:v>-4.1723062251301497E-4</c:v>
                </c:pt>
                <c:pt idx="1720">
                  <c:v>-4.3275936107058398E-4</c:v>
                </c:pt>
                <c:pt idx="1721">
                  <c:v>-4.1174532363370098E-4</c:v>
                </c:pt>
                <c:pt idx="1722">
                  <c:v>-4.27300889753362E-4</c:v>
                </c:pt>
                <c:pt idx="1723">
                  <c:v>-4.0506380629196299E-4</c:v>
                </c:pt>
                <c:pt idx="1724">
                  <c:v>-3.9788801137508002E-4</c:v>
                </c:pt>
                <c:pt idx="1725">
                  <c:v>-4.1223457389038003E-4</c:v>
                </c:pt>
                <c:pt idx="1726">
                  <c:v>-4.1342854626551598E-4</c:v>
                </c:pt>
                <c:pt idx="1727">
                  <c:v>-4.4314762849937301E-4</c:v>
                </c:pt>
                <c:pt idx="1728">
                  <c:v>-4.7447019481490098E-4</c:v>
                </c:pt>
                <c:pt idx="1729">
                  <c:v>-4.6356902555450002E-4</c:v>
                </c:pt>
                <c:pt idx="1730">
                  <c:v>-3.9569369537060498E-4</c:v>
                </c:pt>
                <c:pt idx="1731">
                  <c:v>-4.1918348226301701E-4</c:v>
                </c:pt>
                <c:pt idx="1732">
                  <c:v>-4.1331784571441702E-4</c:v>
                </c:pt>
                <c:pt idx="1733">
                  <c:v>-4.2770438173317003E-4</c:v>
                </c:pt>
                <c:pt idx="1734">
                  <c:v>-3.9673274401545402E-4</c:v>
                </c:pt>
                <c:pt idx="1735">
                  <c:v>-4.33320179592247E-4</c:v>
                </c:pt>
                <c:pt idx="1736">
                  <c:v>-4.60328672351342E-4</c:v>
                </c:pt>
                <c:pt idx="1737">
                  <c:v>-4.0171943744432602E-4</c:v>
                </c:pt>
                <c:pt idx="1738">
                  <c:v>-4.2323403350873E-4</c:v>
                </c:pt>
                <c:pt idx="1739">
                  <c:v>-4.2266426055092502E-4</c:v>
                </c:pt>
                <c:pt idx="1740">
                  <c:v>-4.3901653662822501E-4</c:v>
                </c:pt>
                <c:pt idx="1741">
                  <c:v>-4.4200474204532402E-4</c:v>
                </c:pt>
                <c:pt idx="1742">
                  <c:v>-4.1082345524423201E-4</c:v>
                </c:pt>
                <c:pt idx="1743">
                  <c:v>-4.0117563721699898E-4</c:v>
                </c:pt>
                <c:pt idx="1744">
                  <c:v>-4.1480897846067302E-4</c:v>
                </c:pt>
                <c:pt idx="1745">
                  <c:v>-4.7919574616021198E-4</c:v>
                </c:pt>
                <c:pt idx="1746">
                  <c:v>-4.3977652250752402E-4</c:v>
                </c:pt>
                <c:pt idx="1747">
                  <c:v>-4.36989155366506E-4</c:v>
                </c:pt>
                <c:pt idx="1748">
                  <c:v>-4.1229768296374399E-4</c:v>
                </c:pt>
                <c:pt idx="1749">
                  <c:v>-4.2612067091303302E-4</c:v>
                </c:pt>
                <c:pt idx="1750">
                  <c:v>-4.3908530539053499E-4</c:v>
                </c:pt>
                <c:pt idx="1751">
                  <c:v>-4.61214950241713E-4</c:v>
                </c:pt>
                <c:pt idx="1752">
                  <c:v>-4.6810355620787499E-4</c:v>
                </c:pt>
                <c:pt idx="1753">
                  <c:v>-4.50666738944097E-4</c:v>
                </c:pt>
                <c:pt idx="1754">
                  <c:v>-4.2473271736026297E-4</c:v>
                </c:pt>
                <c:pt idx="1755">
                  <c:v>-4.3213035613818998E-4</c:v>
                </c:pt>
                <c:pt idx="1756">
                  <c:v>-4.2819488202476699E-4</c:v>
                </c:pt>
                <c:pt idx="1757">
                  <c:v>-4.06319518907308E-4</c:v>
                </c:pt>
                <c:pt idx="1758">
                  <c:v>-4.5256484558773598E-4</c:v>
                </c:pt>
                <c:pt idx="1759">
                  <c:v>-4.2183525930927101E-4</c:v>
                </c:pt>
                <c:pt idx="1760">
                  <c:v>-4.3277487594397E-4</c:v>
                </c:pt>
                <c:pt idx="1761">
                  <c:v>-4.2976986472662698E-4</c:v>
                </c:pt>
                <c:pt idx="1762">
                  <c:v>-4.2596970810937599E-4</c:v>
                </c:pt>
                <c:pt idx="1763">
                  <c:v>-4.2106926167438902E-4</c:v>
                </c:pt>
                <c:pt idx="1764">
                  <c:v>-4.19886960870119E-4</c:v>
                </c:pt>
                <c:pt idx="1765">
                  <c:v>-4.26510741246281E-4</c:v>
                </c:pt>
                <c:pt idx="1766">
                  <c:v>-4.1650835240643601E-4</c:v>
                </c:pt>
                <c:pt idx="1767">
                  <c:v>-4.44607379707406E-4</c:v>
                </c:pt>
                <c:pt idx="1768">
                  <c:v>-4.0787365906528098E-4</c:v>
                </c:pt>
                <c:pt idx="1769">
                  <c:v>-4.5733745424033799E-4</c:v>
                </c:pt>
                <c:pt idx="1770">
                  <c:v>-4.22583497389171E-4</c:v>
                </c:pt>
                <c:pt idx="1771">
                  <c:v>-4.1227428571259E-4</c:v>
                </c:pt>
                <c:pt idx="1772">
                  <c:v>-4.44436808612118E-4</c:v>
                </c:pt>
                <c:pt idx="1773">
                  <c:v>-4.2259912318428798E-4</c:v>
                </c:pt>
                <c:pt idx="1774">
                  <c:v>-4.1209929378247298E-4</c:v>
                </c:pt>
                <c:pt idx="1775">
                  <c:v>-4.3721376075497197E-4</c:v>
                </c:pt>
                <c:pt idx="1776">
                  <c:v>-4.3307050764591697E-4</c:v>
                </c:pt>
                <c:pt idx="1777">
                  <c:v>-4.3349469704325399E-4</c:v>
                </c:pt>
                <c:pt idx="1778">
                  <c:v>-4.2266771418267198E-4</c:v>
                </c:pt>
                <c:pt idx="1779">
                  <c:v>-4.4124717273736101E-4</c:v>
                </c:pt>
                <c:pt idx="1780">
                  <c:v>-4.2641509501218798E-4</c:v>
                </c:pt>
                <c:pt idx="1781">
                  <c:v>-4.0376345221278698E-4</c:v>
                </c:pt>
                <c:pt idx="1782">
                  <c:v>-4.7036252978692298E-4</c:v>
                </c:pt>
                <c:pt idx="1783">
                  <c:v>-4.0574665601682302E-4</c:v>
                </c:pt>
                <c:pt idx="1784">
                  <c:v>-4.1501115454706499E-4</c:v>
                </c:pt>
                <c:pt idx="1785">
                  <c:v>-4.3026162853517202E-4</c:v>
                </c:pt>
                <c:pt idx="1786">
                  <c:v>-4.2254253558144398E-4</c:v>
                </c:pt>
                <c:pt idx="1787">
                  <c:v>-4.3526307189556201E-4</c:v>
                </c:pt>
                <c:pt idx="1788">
                  <c:v>-4.2071586042521399E-4</c:v>
                </c:pt>
                <c:pt idx="1789">
                  <c:v>-4.5097777406416799E-4</c:v>
                </c:pt>
                <c:pt idx="1790">
                  <c:v>-4.43668209078708E-4</c:v>
                </c:pt>
                <c:pt idx="1791">
                  <c:v>-4.3822081874321701E-4</c:v>
                </c:pt>
                <c:pt idx="1792">
                  <c:v>-4.08457627068002E-4</c:v>
                </c:pt>
                <c:pt idx="1793">
                  <c:v>-4.4578347725035197E-4</c:v>
                </c:pt>
                <c:pt idx="1794">
                  <c:v>-4.4422751131770801E-4</c:v>
                </c:pt>
                <c:pt idx="1795">
                  <c:v>-4.2366294422459602E-4</c:v>
                </c:pt>
                <c:pt idx="1796">
                  <c:v>-4.3627069615207701E-4</c:v>
                </c:pt>
                <c:pt idx="1797">
                  <c:v>-4.41879311199253E-4</c:v>
                </c:pt>
                <c:pt idx="1798">
                  <c:v>-4.38187546667533E-4</c:v>
                </c:pt>
                <c:pt idx="1799">
                  <c:v>-4.1444706192357599E-4</c:v>
                </c:pt>
                <c:pt idx="1800">
                  <c:v>-4.42598810808553E-4</c:v>
                </c:pt>
                <c:pt idx="1801">
                  <c:v>-4.3196764824065501E-4</c:v>
                </c:pt>
                <c:pt idx="1802">
                  <c:v>-4.2651868080498002E-4</c:v>
                </c:pt>
                <c:pt idx="1803">
                  <c:v>-4.1812316075192599E-4</c:v>
                </c:pt>
                <c:pt idx="1804">
                  <c:v>-4.2617216457328398E-4</c:v>
                </c:pt>
                <c:pt idx="1805">
                  <c:v>-4.2024960735453302E-4</c:v>
                </c:pt>
                <c:pt idx="1806">
                  <c:v>-4.4682701047387601E-4</c:v>
                </c:pt>
                <c:pt idx="1807">
                  <c:v>-4.1828247134154302E-4</c:v>
                </c:pt>
                <c:pt idx="1808">
                  <c:v>-4.4283646233341499E-4</c:v>
                </c:pt>
                <c:pt idx="1809">
                  <c:v>-4.4734025432094902E-4</c:v>
                </c:pt>
                <c:pt idx="1810">
                  <c:v>-4.21224564106444E-4</c:v>
                </c:pt>
                <c:pt idx="1811">
                  <c:v>-4.4615507237547502E-4</c:v>
                </c:pt>
                <c:pt idx="1812">
                  <c:v>-4.2827259871773099E-4</c:v>
                </c:pt>
                <c:pt idx="1813">
                  <c:v>-4.6288612280958398E-4</c:v>
                </c:pt>
                <c:pt idx="1814">
                  <c:v>-4.8928899939003801E-4</c:v>
                </c:pt>
                <c:pt idx="1815">
                  <c:v>-4.3913532486899998E-4</c:v>
                </c:pt>
                <c:pt idx="1816">
                  <c:v>-4.41027574340717E-4</c:v>
                </c:pt>
                <c:pt idx="1817">
                  <c:v>-4.4131602607339201E-4</c:v>
                </c:pt>
                <c:pt idx="1818">
                  <c:v>-4.15477962197927E-4</c:v>
                </c:pt>
                <c:pt idx="1819">
                  <c:v>-4.4136613620390802E-4</c:v>
                </c:pt>
                <c:pt idx="1820">
                  <c:v>-4.3175367201279399E-4</c:v>
                </c:pt>
                <c:pt idx="1821">
                  <c:v>-4.4658706604931502E-4</c:v>
                </c:pt>
                <c:pt idx="1822">
                  <c:v>-4.4868988520187198E-4</c:v>
                </c:pt>
                <c:pt idx="1823">
                  <c:v>-4.4076142725271098E-4</c:v>
                </c:pt>
                <c:pt idx="1824">
                  <c:v>-4.25787169706303E-4</c:v>
                </c:pt>
                <c:pt idx="1825">
                  <c:v>-4.2314451610685802E-4</c:v>
                </c:pt>
                <c:pt idx="1826">
                  <c:v>-4.1644934028547899E-4</c:v>
                </c:pt>
                <c:pt idx="1827">
                  <c:v>-4.5503611481349798E-4</c:v>
                </c:pt>
                <c:pt idx="1828">
                  <c:v>-4.16680627665327E-4</c:v>
                </c:pt>
                <c:pt idx="1829">
                  <c:v>-4.2908075087128798E-4</c:v>
                </c:pt>
                <c:pt idx="1830">
                  <c:v>-4.2614696716467899E-4</c:v>
                </c:pt>
                <c:pt idx="1831">
                  <c:v>-4.0919848358418501E-4</c:v>
                </c:pt>
                <c:pt idx="1832">
                  <c:v>-4.5460606261454601E-4</c:v>
                </c:pt>
                <c:pt idx="1833">
                  <c:v>-4.17737002279144E-4</c:v>
                </c:pt>
                <c:pt idx="1834">
                  <c:v>-4.6398225940009899E-4</c:v>
                </c:pt>
                <c:pt idx="1835">
                  <c:v>-4.49859601566735E-4</c:v>
                </c:pt>
                <c:pt idx="1836">
                  <c:v>-4.4420603372116502E-4</c:v>
                </c:pt>
                <c:pt idx="1837">
                  <c:v>-4.4609743191524398E-4</c:v>
                </c:pt>
                <c:pt idx="1838">
                  <c:v>-4.2875716999882501E-4</c:v>
                </c:pt>
                <c:pt idx="1839">
                  <c:v>-4.7202411123402398E-4</c:v>
                </c:pt>
                <c:pt idx="1840">
                  <c:v>-4.5308566097012899E-4</c:v>
                </c:pt>
                <c:pt idx="1841">
                  <c:v>-4.2754642689561099E-4</c:v>
                </c:pt>
                <c:pt idx="1842">
                  <c:v>-4.3497828877983802E-4</c:v>
                </c:pt>
                <c:pt idx="1843">
                  <c:v>-4.5389747834945801E-4</c:v>
                </c:pt>
                <c:pt idx="1844">
                  <c:v>-4.1985656429547799E-4</c:v>
                </c:pt>
                <c:pt idx="1845">
                  <c:v>-4.1911156603468099E-4</c:v>
                </c:pt>
                <c:pt idx="1846">
                  <c:v>-4.3520479293693401E-4</c:v>
                </c:pt>
                <c:pt idx="1847">
                  <c:v>-3.9030774975830899E-4</c:v>
                </c:pt>
                <c:pt idx="1848">
                  <c:v>-4.5111399965759E-4</c:v>
                </c:pt>
                <c:pt idx="1849">
                  <c:v>-4.1201676653115899E-4</c:v>
                </c:pt>
                <c:pt idx="1850">
                  <c:v>-4.5396760025005501E-4</c:v>
                </c:pt>
                <c:pt idx="1851">
                  <c:v>-4.5176575024099798E-4</c:v>
                </c:pt>
                <c:pt idx="1852">
                  <c:v>-4.29970462430947E-4</c:v>
                </c:pt>
                <c:pt idx="1853">
                  <c:v>-4.2613627403642498E-4</c:v>
                </c:pt>
                <c:pt idx="1854">
                  <c:v>-4.26027797389299E-4</c:v>
                </c:pt>
                <c:pt idx="1855">
                  <c:v>-4.2234682987861601E-4</c:v>
                </c:pt>
                <c:pt idx="1856">
                  <c:v>-4.2679019032854998E-4</c:v>
                </c:pt>
                <c:pt idx="1857">
                  <c:v>-4.32451913169006E-4</c:v>
                </c:pt>
                <c:pt idx="1858">
                  <c:v>-4.6741450035608402E-4</c:v>
                </c:pt>
                <c:pt idx="1859">
                  <c:v>-4.7891240607135998E-4</c:v>
                </c:pt>
                <c:pt idx="1860">
                  <c:v>-4.1951532978001999E-4</c:v>
                </c:pt>
                <c:pt idx="1861">
                  <c:v>-4.573957942905E-4</c:v>
                </c:pt>
                <c:pt idx="1862">
                  <c:v>-4.0996062602902101E-4</c:v>
                </c:pt>
                <c:pt idx="1863">
                  <c:v>-4.1049684266629898E-4</c:v>
                </c:pt>
                <c:pt idx="1864">
                  <c:v>-4.31585938150715E-4</c:v>
                </c:pt>
                <c:pt idx="1865">
                  <c:v>-4.2378628384876198E-4</c:v>
                </c:pt>
                <c:pt idx="1866">
                  <c:v>-4.2100921792815899E-4</c:v>
                </c:pt>
                <c:pt idx="1867">
                  <c:v>-4.4642438750390798E-4</c:v>
                </c:pt>
                <c:pt idx="1868">
                  <c:v>-4.22574268465636E-4</c:v>
                </c:pt>
                <c:pt idx="1869">
                  <c:v>-4.3244063695240702E-4</c:v>
                </c:pt>
                <c:pt idx="1870">
                  <c:v>-4.2341099025427798E-4</c:v>
                </c:pt>
                <c:pt idx="1871">
                  <c:v>-4.2587084627135699E-4</c:v>
                </c:pt>
                <c:pt idx="1872">
                  <c:v>-4.1762325629020298E-4</c:v>
                </c:pt>
                <c:pt idx="1873">
                  <c:v>-4.0202861807365499E-4</c:v>
                </c:pt>
                <c:pt idx="1874">
                  <c:v>-4.4406421202891199E-4</c:v>
                </c:pt>
                <c:pt idx="1875">
                  <c:v>-4.5371879073962599E-4</c:v>
                </c:pt>
                <c:pt idx="1876">
                  <c:v>-4.6493245205141002E-4</c:v>
                </c:pt>
                <c:pt idx="1877">
                  <c:v>-4.9169287786850104E-4</c:v>
                </c:pt>
                <c:pt idx="1878">
                  <c:v>-4.3247694558754202E-4</c:v>
                </c:pt>
                <c:pt idx="1879">
                  <c:v>-4.2045912643061298E-4</c:v>
                </c:pt>
                <c:pt idx="1880">
                  <c:v>-4.39932500514607E-4</c:v>
                </c:pt>
                <c:pt idx="1881">
                  <c:v>-4.39599177106293E-4</c:v>
                </c:pt>
                <c:pt idx="1882">
                  <c:v>-4.7469845163969099E-4</c:v>
                </c:pt>
                <c:pt idx="1883">
                  <c:v>-4.4732146541160301E-4</c:v>
                </c:pt>
                <c:pt idx="1884">
                  <c:v>-4.4814369117877499E-4</c:v>
                </c:pt>
                <c:pt idx="1885">
                  <c:v>-4.3712843950042001E-4</c:v>
                </c:pt>
                <c:pt idx="1886">
                  <c:v>-4.3377409699771802E-4</c:v>
                </c:pt>
                <c:pt idx="1887">
                  <c:v>-4.39646965164925E-4</c:v>
                </c:pt>
                <c:pt idx="1888">
                  <c:v>-4.5226816990746199E-4</c:v>
                </c:pt>
                <c:pt idx="1889">
                  <c:v>-4.3637971447495102E-4</c:v>
                </c:pt>
                <c:pt idx="1890">
                  <c:v>-4.3690707070456199E-4</c:v>
                </c:pt>
                <c:pt idx="1891">
                  <c:v>-4.4333476122205602E-4</c:v>
                </c:pt>
                <c:pt idx="1892">
                  <c:v>-4.0211385523901801E-4</c:v>
                </c:pt>
                <c:pt idx="1893">
                  <c:v>-4.3957791788663602E-4</c:v>
                </c:pt>
                <c:pt idx="1894">
                  <c:v>-4.3185628983398601E-4</c:v>
                </c:pt>
                <c:pt idx="1895">
                  <c:v>-4.4768784968127098E-4</c:v>
                </c:pt>
                <c:pt idx="1896">
                  <c:v>-4.4771945594986501E-4</c:v>
                </c:pt>
                <c:pt idx="1897">
                  <c:v>-4.7450304153826798E-4</c:v>
                </c:pt>
                <c:pt idx="1898">
                  <c:v>-4.2552839942031301E-4</c:v>
                </c:pt>
                <c:pt idx="1899">
                  <c:v>-4.3876216712058602E-4</c:v>
                </c:pt>
                <c:pt idx="1900">
                  <c:v>-4.6969782844131499E-4</c:v>
                </c:pt>
                <c:pt idx="1901">
                  <c:v>-4.4624348886361802E-4</c:v>
                </c:pt>
                <c:pt idx="1902">
                  <c:v>-4.8101238561868001E-4</c:v>
                </c:pt>
                <c:pt idx="1903">
                  <c:v>-4.2164072117446301E-4</c:v>
                </c:pt>
                <c:pt idx="1904">
                  <c:v>-4.3090141703098302E-4</c:v>
                </c:pt>
                <c:pt idx="1905">
                  <c:v>-4.6906466256001298E-4</c:v>
                </c:pt>
                <c:pt idx="1906">
                  <c:v>-4.98829611826131E-4</c:v>
                </c:pt>
                <c:pt idx="1907">
                  <c:v>-4.4820304292475901E-4</c:v>
                </c:pt>
                <c:pt idx="1908">
                  <c:v>-4.07504834620045E-4</c:v>
                </c:pt>
                <c:pt idx="1909">
                  <c:v>-4.1335087571781E-4</c:v>
                </c:pt>
                <c:pt idx="1910">
                  <c:v>-4.5616017920527702E-4</c:v>
                </c:pt>
                <c:pt idx="1911">
                  <c:v>-4.1707687339211498E-4</c:v>
                </c:pt>
                <c:pt idx="1912">
                  <c:v>-4.3968120180572001E-4</c:v>
                </c:pt>
                <c:pt idx="1913">
                  <c:v>-4.5599828027858701E-4</c:v>
                </c:pt>
                <c:pt idx="1914">
                  <c:v>-4.5949179962225802E-4</c:v>
                </c:pt>
                <c:pt idx="1915">
                  <c:v>-4.4072419119276201E-4</c:v>
                </c:pt>
                <c:pt idx="1916">
                  <c:v>-4.1401041024440803E-4</c:v>
                </c:pt>
                <c:pt idx="1917">
                  <c:v>-4.7027500117041802E-4</c:v>
                </c:pt>
                <c:pt idx="1918">
                  <c:v>-4.5642766497195199E-4</c:v>
                </c:pt>
                <c:pt idx="1919">
                  <c:v>-4.4641488757418202E-4</c:v>
                </c:pt>
                <c:pt idx="1920">
                  <c:v>-4.7662878703359698E-4</c:v>
                </c:pt>
                <c:pt idx="1921">
                  <c:v>-4.51885279542574E-4</c:v>
                </c:pt>
                <c:pt idx="1922">
                  <c:v>-4.4028649970056502E-4</c:v>
                </c:pt>
                <c:pt idx="1923">
                  <c:v>-4.3603147363678E-4</c:v>
                </c:pt>
                <c:pt idx="1924">
                  <c:v>-4.2811539167403502E-4</c:v>
                </c:pt>
                <c:pt idx="1925">
                  <c:v>-4.7770582857730999E-4</c:v>
                </c:pt>
                <c:pt idx="1926">
                  <c:v>-4.4209854463428801E-4</c:v>
                </c:pt>
                <c:pt idx="1927">
                  <c:v>-4.5291150116200601E-4</c:v>
                </c:pt>
                <c:pt idx="1928">
                  <c:v>-4.27859301130918E-4</c:v>
                </c:pt>
                <c:pt idx="1929">
                  <c:v>-4.5313074344724397E-4</c:v>
                </c:pt>
                <c:pt idx="1930">
                  <c:v>-4.43841028378704E-4</c:v>
                </c:pt>
                <c:pt idx="1931">
                  <c:v>-4.3941396971725099E-4</c:v>
                </c:pt>
                <c:pt idx="1932">
                  <c:v>-4.7571445214701202E-4</c:v>
                </c:pt>
                <c:pt idx="1933">
                  <c:v>-4.5201842365376999E-4</c:v>
                </c:pt>
                <c:pt idx="1934">
                  <c:v>-4.4040229997512401E-4</c:v>
                </c:pt>
                <c:pt idx="1935">
                  <c:v>-4.2501691883491501E-4</c:v>
                </c:pt>
                <c:pt idx="1936">
                  <c:v>-4.94247765869502E-4</c:v>
                </c:pt>
                <c:pt idx="1937">
                  <c:v>-4.35955617579383E-4</c:v>
                </c:pt>
                <c:pt idx="1938">
                  <c:v>-4.38740123565069E-4</c:v>
                </c:pt>
                <c:pt idx="1939">
                  <c:v>-4.3448926321825902E-4</c:v>
                </c:pt>
                <c:pt idx="1940">
                  <c:v>-4.8865973190000199E-4</c:v>
                </c:pt>
                <c:pt idx="1941">
                  <c:v>-4.50507253641912E-4</c:v>
                </c:pt>
                <c:pt idx="1942">
                  <c:v>-4.3767761816286002E-4</c:v>
                </c:pt>
                <c:pt idx="1943">
                  <c:v>-4.5748524743329102E-4</c:v>
                </c:pt>
                <c:pt idx="1944">
                  <c:v>-4.6282228236029199E-4</c:v>
                </c:pt>
                <c:pt idx="1945">
                  <c:v>-4.4528094599383198E-4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85C-45A5-AB0E-2AFC830AC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8603792"/>
        <c:axId val="81181056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virg</c:v>
                </c:tx>
                <c:spPr>
                  <a:ln w="1905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noFill/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'[manParal_Aries_Nb3Sn_Nb_Cu(SUBU2)DL_11_02_19.xlsx]data_Loop'!$B$14:$B$2016</c15:sqref>
                        </c15:formulaRef>
                      </c:ext>
                    </c:extLst>
                    <c:numCache>
                      <c:formatCode>General</c:formatCode>
                      <c:ptCount val="2003"/>
                      <c:pt idx="0">
                        <c:v>3.01568698883057</c:v>
                      </c:pt>
                      <c:pt idx="1">
                        <c:v>7.3934099674224898</c:v>
                      </c:pt>
                      <c:pt idx="2">
                        <c:v>12.111031532287599</c:v>
                      </c:pt>
                      <c:pt idx="3">
                        <c:v>16.982650279998801</c:v>
                      </c:pt>
                      <c:pt idx="4">
                        <c:v>22.0652465820313</c:v>
                      </c:pt>
                      <c:pt idx="5">
                        <c:v>27.100732803344702</c:v>
                      </c:pt>
                      <c:pt idx="6">
                        <c:v>32.090798377990701</c:v>
                      </c:pt>
                      <c:pt idx="7">
                        <c:v>37.170186996459996</c:v>
                      </c:pt>
                      <c:pt idx="8">
                        <c:v>42.2751979827881</c:v>
                      </c:pt>
                      <c:pt idx="9">
                        <c:v>47.204286575317397</c:v>
                      </c:pt>
                      <c:pt idx="10">
                        <c:v>52.171100616455099</c:v>
                      </c:pt>
                      <c:pt idx="11">
                        <c:v>70.479358673095703</c:v>
                      </c:pt>
                      <c:pt idx="12">
                        <c:v>72.679874420166001</c:v>
                      </c:pt>
                      <c:pt idx="13">
                        <c:v>77.256942749023395</c:v>
                      </c:pt>
                      <c:pt idx="14">
                        <c:v>82.311832427978501</c:v>
                      </c:pt>
                      <c:pt idx="15">
                        <c:v>87.228404998779297</c:v>
                      </c:pt>
                      <c:pt idx="16">
                        <c:v>92.119827270507798</c:v>
                      </c:pt>
                      <c:pt idx="17">
                        <c:v>97.111846923828097</c:v>
                      </c:pt>
                      <c:pt idx="18">
                        <c:v>102.154167175293</c:v>
                      </c:pt>
                      <c:pt idx="19">
                        <c:v>107.146183013916</c:v>
                      </c:pt>
                      <c:pt idx="20">
                        <c:v>112.037609100342</c:v>
                      </c:pt>
                      <c:pt idx="21">
                        <c:v>117.130229949951</c:v>
                      </c:pt>
                      <c:pt idx="22">
                        <c:v>122.247989654541</c:v>
                      </c:pt>
                      <c:pt idx="23">
                        <c:v>127.13941192627</c:v>
                      </c:pt>
                      <c:pt idx="24">
                        <c:v>132.24459838867199</c:v>
                      </c:pt>
                      <c:pt idx="25">
                        <c:v>137.274337768555</c:v>
                      </c:pt>
                      <c:pt idx="26">
                        <c:v>142.11546325683599</c:v>
                      </c:pt>
                      <c:pt idx="27">
                        <c:v>147.12005615234401</c:v>
                      </c:pt>
                      <c:pt idx="28">
                        <c:v>152.13722991943399</c:v>
                      </c:pt>
                      <c:pt idx="29">
                        <c:v>157.17955017089801</c:v>
                      </c:pt>
                      <c:pt idx="30">
                        <c:v>162.14641571044899</c:v>
                      </c:pt>
                      <c:pt idx="31">
                        <c:v>167.18873596191401</c:v>
                      </c:pt>
                      <c:pt idx="32">
                        <c:v>172.28135681152301</c:v>
                      </c:pt>
                      <c:pt idx="33">
                        <c:v>177.22307586669899</c:v>
                      </c:pt>
                      <c:pt idx="34">
                        <c:v>182.21509552001999</c:v>
                      </c:pt>
                      <c:pt idx="35">
                        <c:v>187.29513549804699</c:v>
                      </c:pt>
                      <c:pt idx="36">
                        <c:v>192.387748718262</c:v>
                      </c:pt>
                      <c:pt idx="37">
                        <c:v>197.304328918457</c:v>
                      </c:pt>
                      <c:pt idx="38">
                        <c:v>202.12031555175801</c:v>
                      </c:pt>
                      <c:pt idx="39">
                        <c:v>207.07460784912101</c:v>
                      </c:pt>
                      <c:pt idx="40">
                        <c:v>212.12949371337899</c:v>
                      </c:pt>
                      <c:pt idx="41">
                        <c:v>217.14666748046901</c:v>
                      </c:pt>
                      <c:pt idx="42">
                        <c:v>222.20156097412101</c:v>
                      </c:pt>
                      <c:pt idx="43">
                        <c:v>227.36961364746099</c:v>
                      </c:pt>
                      <c:pt idx="44">
                        <c:v>232.474800109863</c:v>
                      </c:pt>
                      <c:pt idx="45">
                        <c:v>237.41653442382801</c:v>
                      </c:pt>
                      <c:pt idx="46">
                        <c:v>242.43370056152301</c:v>
                      </c:pt>
                      <c:pt idx="47">
                        <c:v>247.70234680175801</c:v>
                      </c:pt>
                      <c:pt idx="48">
                        <c:v>252.895561218262</c:v>
                      </c:pt>
                      <c:pt idx="49">
                        <c:v>257.46005249023398</c:v>
                      </c:pt>
                      <c:pt idx="50">
                        <c:v>262.062255859375</c:v>
                      </c:pt>
                      <c:pt idx="51">
                        <c:v>266.99140930175798</c:v>
                      </c:pt>
                      <c:pt idx="52">
                        <c:v>272.37324523925798</c:v>
                      </c:pt>
                      <c:pt idx="53">
                        <c:v>277.35269165039102</c:v>
                      </c:pt>
                      <c:pt idx="54">
                        <c:v>281.95491027832003</c:v>
                      </c:pt>
                      <c:pt idx="55">
                        <c:v>286.93434143066401</c:v>
                      </c:pt>
                      <c:pt idx="56">
                        <c:v>291.85090637207003</c:v>
                      </c:pt>
                      <c:pt idx="57">
                        <c:v>296.91838073730497</c:v>
                      </c:pt>
                      <c:pt idx="58">
                        <c:v>302.03662109375</c:v>
                      </c:pt>
                      <c:pt idx="59">
                        <c:v>307.00349426269503</c:v>
                      </c:pt>
                      <c:pt idx="60">
                        <c:v>311.89443969726602</c:v>
                      </c:pt>
                      <c:pt idx="61">
                        <c:v>316.92417907714798</c:v>
                      </c:pt>
                      <c:pt idx="62">
                        <c:v>322.09223937988298</c:v>
                      </c:pt>
                      <c:pt idx="63">
                        <c:v>327.05911254882801</c:v>
                      </c:pt>
                      <c:pt idx="64">
                        <c:v>331.97569274902298</c:v>
                      </c:pt>
                      <c:pt idx="65">
                        <c:v>337.00543212890602</c:v>
                      </c:pt>
                      <c:pt idx="66">
                        <c:v>342.03517150878901</c:v>
                      </c:pt>
                      <c:pt idx="67">
                        <c:v>347.21580505371099</c:v>
                      </c:pt>
                      <c:pt idx="68">
                        <c:v>352.22039794921898</c:v>
                      </c:pt>
                      <c:pt idx="69">
                        <c:v>357.04895019531301</c:v>
                      </c:pt>
                      <c:pt idx="70">
                        <c:v>362.00325012207003</c:v>
                      </c:pt>
                      <c:pt idx="71">
                        <c:v>367.04557800292997</c:v>
                      </c:pt>
                      <c:pt idx="72">
                        <c:v>372.0380859375</c:v>
                      </c:pt>
                      <c:pt idx="73">
                        <c:v>377.07991027832003</c:v>
                      </c:pt>
                      <c:pt idx="74">
                        <c:v>382.05838012695301</c:v>
                      </c:pt>
                      <c:pt idx="75">
                        <c:v>386.91207885742199</c:v>
                      </c:pt>
                      <c:pt idx="76">
                        <c:v>391.81703186035202</c:v>
                      </c:pt>
                      <c:pt idx="77">
                        <c:v>396.859375</c:v>
                      </c:pt>
                      <c:pt idx="78">
                        <c:v>401.90075683593699</c:v>
                      </c:pt>
                      <c:pt idx="79">
                        <c:v>406.98077392578102</c:v>
                      </c:pt>
                      <c:pt idx="80">
                        <c:v>411.96018981933599</c:v>
                      </c:pt>
                      <c:pt idx="81">
                        <c:v>416.92706298828102</c:v>
                      </c:pt>
                      <c:pt idx="82">
                        <c:v>421.98294067382801</c:v>
                      </c:pt>
                      <c:pt idx="83">
                        <c:v>426.91207885742199</c:v>
                      </c:pt>
                      <c:pt idx="84">
                        <c:v>431.99114990234398</c:v>
                      </c:pt>
                      <c:pt idx="85">
                        <c:v>437.04605102539102</c:v>
                      </c:pt>
                      <c:pt idx="86">
                        <c:v>441.92489624023398</c:v>
                      </c:pt>
                      <c:pt idx="87">
                        <c:v>446.91787719726602</c:v>
                      </c:pt>
                      <c:pt idx="88">
                        <c:v>452.01145935058599</c:v>
                      </c:pt>
                      <c:pt idx="89">
                        <c:v>456.91546630859398</c:v>
                      </c:pt>
                      <c:pt idx="90">
                        <c:v>461.94424438476602</c:v>
                      </c:pt>
                      <c:pt idx="91">
                        <c:v>467.04943847656199</c:v>
                      </c:pt>
                      <c:pt idx="92">
                        <c:v>471.90409851074202</c:v>
                      </c:pt>
                      <c:pt idx="93">
                        <c:v>476.95802307128901</c:v>
                      </c:pt>
                      <c:pt idx="94">
                        <c:v>482.07579040527298</c:v>
                      </c:pt>
                      <c:pt idx="95">
                        <c:v>486.88015747070301</c:v>
                      </c:pt>
                      <c:pt idx="96">
                        <c:v>491.82092285156199</c:v>
                      </c:pt>
                      <c:pt idx="97">
                        <c:v>496.89999389648398</c:v>
                      </c:pt>
                      <c:pt idx="98">
                        <c:v>501.84266662597702</c:v>
                      </c:pt>
                      <c:pt idx="99">
                        <c:v>506.91012573242199</c:v>
                      </c:pt>
                      <c:pt idx="100">
                        <c:v>511.95243835449202</c:v>
                      </c:pt>
                      <c:pt idx="101">
                        <c:v>516.84481811523403</c:v>
                      </c:pt>
                      <c:pt idx="102">
                        <c:v>521.84942626953102</c:v>
                      </c:pt>
                      <c:pt idx="103">
                        <c:v>527.01751708984398</c:v>
                      </c:pt>
                      <c:pt idx="104">
                        <c:v>532.08401489257801</c:v>
                      </c:pt>
                      <c:pt idx="105">
                        <c:v>536.97540283203102</c:v>
                      </c:pt>
                      <c:pt idx="106">
                        <c:v>541.9306640625</c:v>
                      </c:pt>
                      <c:pt idx="107">
                        <c:v>546.87142944335903</c:v>
                      </c:pt>
                      <c:pt idx="108">
                        <c:v>551.79962158203102</c:v>
                      </c:pt>
                      <c:pt idx="109">
                        <c:v>556.80517578125</c:v>
                      </c:pt>
                      <c:pt idx="110">
                        <c:v>561.96160888671898</c:v>
                      </c:pt>
                      <c:pt idx="111">
                        <c:v>567.09194946289097</c:v>
                      </c:pt>
                      <c:pt idx="112">
                        <c:v>572.108154296875</c:v>
                      </c:pt>
                      <c:pt idx="113">
                        <c:v>577.22592163085903</c:v>
                      </c:pt>
                      <c:pt idx="114">
                        <c:v>582.24310302734398</c:v>
                      </c:pt>
                      <c:pt idx="115">
                        <c:v>587.25933837890602</c:v>
                      </c:pt>
                      <c:pt idx="116">
                        <c:v>592.4912109375</c:v>
                      </c:pt>
                      <c:pt idx="117">
                        <c:v>597.2578125</c:v>
                      </c:pt>
                      <c:pt idx="118">
                        <c:v>601.89776611328102</c:v>
                      </c:pt>
                      <c:pt idx="119">
                        <c:v>606.93914794921898</c:v>
                      </c:pt>
                      <c:pt idx="120">
                        <c:v>611.85476684570301</c:v>
                      </c:pt>
                      <c:pt idx="121">
                        <c:v>616.75875854492199</c:v>
                      </c:pt>
                      <c:pt idx="122">
                        <c:v>621.76336669921898</c:v>
                      </c:pt>
                      <c:pt idx="123">
                        <c:v>626.79312133789097</c:v>
                      </c:pt>
                      <c:pt idx="124">
                        <c:v>631.86056518554699</c:v>
                      </c:pt>
                      <c:pt idx="125">
                        <c:v>636.80322265625</c:v>
                      </c:pt>
                      <c:pt idx="126">
                        <c:v>641.72076416015602</c:v>
                      </c:pt>
                      <c:pt idx="127">
                        <c:v>646.83856201171898</c:v>
                      </c:pt>
                      <c:pt idx="128">
                        <c:v>651.805419921875</c:v>
                      </c:pt>
                      <c:pt idx="129">
                        <c:v>656.62042236328102</c:v>
                      </c:pt>
                      <c:pt idx="130">
                        <c:v>661.58633422851597</c:v>
                      </c:pt>
                      <c:pt idx="131">
                        <c:v>666.57833862304699</c:v>
                      </c:pt>
                      <c:pt idx="132">
                        <c:v>671.59552001953102</c:v>
                      </c:pt>
                      <c:pt idx="133">
                        <c:v>676.62527465820301</c:v>
                      </c:pt>
                      <c:pt idx="134">
                        <c:v>681.68014526367199</c:v>
                      </c:pt>
                      <c:pt idx="135">
                        <c:v>686.73504638671898</c:v>
                      </c:pt>
                      <c:pt idx="136">
                        <c:v>691.75222778320301</c:v>
                      </c:pt>
                      <c:pt idx="137">
                        <c:v>696.78195190429699</c:v>
                      </c:pt>
                      <c:pt idx="138">
                        <c:v>701.88809204101597</c:v>
                      </c:pt>
                      <c:pt idx="139">
                        <c:v>706.85592651367199</c:v>
                      </c:pt>
                      <c:pt idx="140">
                        <c:v>711.69610595703102</c:v>
                      </c:pt>
                      <c:pt idx="141">
                        <c:v>716.725830078125</c:v>
                      </c:pt>
                      <c:pt idx="142">
                        <c:v>721.78167724609398</c:v>
                      </c:pt>
                      <c:pt idx="143">
                        <c:v>726.66052246093705</c:v>
                      </c:pt>
                      <c:pt idx="144">
                        <c:v>731.57708740234398</c:v>
                      </c:pt>
                      <c:pt idx="145">
                        <c:v>736.63104248046898</c:v>
                      </c:pt>
                      <c:pt idx="146">
                        <c:v>741.68499755859398</c:v>
                      </c:pt>
                      <c:pt idx="147">
                        <c:v>746.70220947265602</c:v>
                      </c:pt>
                      <c:pt idx="148">
                        <c:v>751.59365844726597</c:v>
                      </c:pt>
                      <c:pt idx="149">
                        <c:v>756.62338256835903</c:v>
                      </c:pt>
                      <c:pt idx="150">
                        <c:v>761.67822265625</c:v>
                      </c:pt>
                      <c:pt idx="151">
                        <c:v>766.61993408203102</c:v>
                      </c:pt>
                      <c:pt idx="152">
                        <c:v>771.57424926757801</c:v>
                      </c:pt>
                      <c:pt idx="153">
                        <c:v>776.65615844726597</c:v>
                      </c:pt>
                      <c:pt idx="154">
                        <c:v>781.68591308593795</c:v>
                      </c:pt>
                      <c:pt idx="155">
                        <c:v>786.56289672851597</c:v>
                      </c:pt>
                      <c:pt idx="156">
                        <c:v>791.68063354492199</c:v>
                      </c:pt>
                      <c:pt idx="157">
                        <c:v>796.68524169921898</c:v>
                      </c:pt>
                      <c:pt idx="158">
                        <c:v>801.55157470703102</c:v>
                      </c:pt>
                      <c:pt idx="159">
                        <c:v>806.75735473632801</c:v>
                      </c:pt>
                      <c:pt idx="160">
                        <c:v>811.93795776367199</c:v>
                      </c:pt>
                      <c:pt idx="161">
                        <c:v>816.80422973632801</c:v>
                      </c:pt>
                      <c:pt idx="162">
                        <c:v>821.657958984375</c:v>
                      </c:pt>
                      <c:pt idx="163">
                        <c:v>826.77569580078102</c:v>
                      </c:pt>
                      <c:pt idx="164">
                        <c:v>831.79284667968795</c:v>
                      </c:pt>
                      <c:pt idx="165">
                        <c:v>836.63400268554699</c:v>
                      </c:pt>
                      <c:pt idx="166">
                        <c:v>841.71588134765602</c:v>
                      </c:pt>
                      <c:pt idx="167">
                        <c:v>846.81039428710903</c:v>
                      </c:pt>
                      <c:pt idx="168">
                        <c:v>851.66223144531295</c:v>
                      </c:pt>
                      <c:pt idx="169">
                        <c:v>856.526611328125</c:v>
                      </c:pt>
                      <c:pt idx="170">
                        <c:v>861.59408569335903</c:v>
                      </c:pt>
                      <c:pt idx="171">
                        <c:v>866.71371459960903</c:v>
                      </c:pt>
                      <c:pt idx="172">
                        <c:v>871.86923217773403</c:v>
                      </c:pt>
                      <c:pt idx="173">
                        <c:v>876.79650878906295</c:v>
                      </c:pt>
                      <c:pt idx="174">
                        <c:v>881.68978881835903</c:v>
                      </c:pt>
                      <c:pt idx="175">
                        <c:v>886.64407348632801</c:v>
                      </c:pt>
                      <c:pt idx="176">
                        <c:v>891.67379760742199</c:v>
                      </c:pt>
                      <c:pt idx="177">
                        <c:v>896.82928466796898</c:v>
                      </c:pt>
                      <c:pt idx="178">
                        <c:v>901.79431152343705</c:v>
                      </c:pt>
                      <c:pt idx="179">
                        <c:v>906.836669921875</c:v>
                      </c:pt>
                      <c:pt idx="180">
                        <c:v>911.97958374023403</c:v>
                      </c:pt>
                      <c:pt idx="181">
                        <c:v>916.98416137695301</c:v>
                      </c:pt>
                      <c:pt idx="182">
                        <c:v>922.00131225585903</c:v>
                      </c:pt>
                      <c:pt idx="183">
                        <c:v>927.13162231445301</c:v>
                      </c:pt>
                      <c:pt idx="184">
                        <c:v>932.18838500976597</c:v>
                      </c:pt>
                      <c:pt idx="185">
                        <c:v>936.85348510742199</c:v>
                      </c:pt>
                      <c:pt idx="186">
                        <c:v>941.46640014648403</c:v>
                      </c:pt>
                      <c:pt idx="187">
                        <c:v>946.82305908203102</c:v>
                      </c:pt>
                      <c:pt idx="188">
                        <c:v>951.86538696289097</c:v>
                      </c:pt>
                      <c:pt idx="189">
                        <c:v>956.69393920898403</c:v>
                      </c:pt>
                      <c:pt idx="190">
                        <c:v>961.76327514648403</c:v>
                      </c:pt>
                      <c:pt idx="191">
                        <c:v>966.57925415039097</c:v>
                      </c:pt>
                      <c:pt idx="192">
                        <c:v>971.51907348632801</c:v>
                      </c:pt>
                      <c:pt idx="193">
                        <c:v>976.61358642578102</c:v>
                      </c:pt>
                      <c:pt idx="194">
                        <c:v>981.61819458007801</c:v>
                      </c:pt>
                      <c:pt idx="195">
                        <c:v>986.47003173828102</c:v>
                      </c:pt>
                      <c:pt idx="196">
                        <c:v>991.37405395507801</c:v>
                      </c:pt>
                      <c:pt idx="197">
                        <c:v>996.46664428710903</c:v>
                      </c:pt>
                      <c:pt idx="198">
                        <c:v>1001.4837951660199</c:v>
                      </c:pt>
                      <c:pt idx="199">
                        <c:v>1006.5405578613299</c:v>
                      </c:pt>
                      <c:pt idx="200">
                        <c:v>1011.58288574219</c:v>
                      </c:pt>
                      <c:pt idx="201">
                        <c:v>1016.5497741699201</c:v>
                      </c:pt>
                      <c:pt idx="202">
                        <c:v>1021.4933776855499</c:v>
                      </c:pt>
                      <c:pt idx="203">
                        <c:v>1026.3829040527301</c:v>
                      </c:pt>
                      <c:pt idx="204">
                        <c:v>1031.41076660156</c:v>
                      </c:pt>
                      <c:pt idx="205">
                        <c:v>1036.53039550781</c:v>
                      </c:pt>
                      <c:pt idx="206">
                        <c:v>1041.5349731445301</c:v>
                      </c:pt>
                      <c:pt idx="207">
                        <c:v>1046.42456054688</c:v>
                      </c:pt>
                      <c:pt idx="208">
                        <c:v>1051.49206542969</c:v>
                      </c:pt>
                      <c:pt idx="209">
                        <c:v>1056.4840698242199</c:v>
                      </c:pt>
                      <c:pt idx="210">
                        <c:v>1061.47607421875</c:v>
                      </c:pt>
                      <c:pt idx="211">
                        <c:v>1066.4177856445301</c:v>
                      </c:pt>
                      <c:pt idx="212">
                        <c:v>1071.46008300781</c:v>
                      </c:pt>
                      <c:pt idx="213">
                        <c:v>1076.5275268554699</c:v>
                      </c:pt>
                      <c:pt idx="214">
                        <c:v>1081.49438476562</c:v>
                      </c:pt>
                      <c:pt idx="215">
                        <c:v>1086.4003295898401</c:v>
                      </c:pt>
                      <c:pt idx="216">
                        <c:v>1091.32946777344</c:v>
                      </c:pt>
                      <c:pt idx="217">
                        <c:v>1096.32141113281</c:v>
                      </c:pt>
                      <c:pt idx="218">
                        <c:v>1101.29016113281</c:v>
                      </c:pt>
                      <c:pt idx="219">
                        <c:v>1106.3809204101599</c:v>
                      </c:pt>
                      <c:pt idx="220">
                        <c:v>1111.3352661132801</c:v>
                      </c:pt>
                      <c:pt idx="221">
                        <c:v>1116.3650512695301</c:v>
                      </c:pt>
                      <c:pt idx="222">
                        <c:v>1121.4054565429699</c:v>
                      </c:pt>
                      <c:pt idx="223">
                        <c:v>1126.3974609375</c:v>
                      </c:pt>
                      <c:pt idx="224">
                        <c:v>1131.38952636719</c:v>
                      </c:pt>
                      <c:pt idx="225">
                        <c:v>1136.2935180664099</c:v>
                      </c:pt>
                      <c:pt idx="226">
                        <c:v>1141.49926757812</c:v>
                      </c:pt>
                      <c:pt idx="227">
                        <c:v>1146.6044311523401</c:v>
                      </c:pt>
                      <c:pt idx="228">
                        <c:v>1151.44555664062</c:v>
                      </c:pt>
                      <c:pt idx="229">
                        <c:v>1156.439453125</c:v>
                      </c:pt>
                      <c:pt idx="230">
                        <c:v>1161.4314575195301</c:v>
                      </c:pt>
                      <c:pt idx="231">
                        <c:v>1166.40905761719</c:v>
                      </c:pt>
                      <c:pt idx="232">
                        <c:v>1171.55200195312</c:v>
                      </c:pt>
                      <c:pt idx="233">
                        <c:v>1176.5942993164099</c:v>
                      </c:pt>
                      <c:pt idx="234">
                        <c:v>1181.51086425781</c:v>
                      </c:pt>
                      <c:pt idx="235">
                        <c:v>1186.45263671875</c:v>
                      </c:pt>
                      <c:pt idx="236">
                        <c:v>1191.4446411132801</c:v>
                      </c:pt>
                      <c:pt idx="237">
                        <c:v>1196.37377929688</c:v>
                      </c:pt>
                      <c:pt idx="238">
                        <c:v>1201.4789428710901</c:v>
                      </c:pt>
                      <c:pt idx="239">
                        <c:v>1206.55895996094</c:v>
                      </c:pt>
                      <c:pt idx="240">
                        <c:v>1211.40014648438</c:v>
                      </c:pt>
                      <c:pt idx="241">
                        <c:v>1216.3041381835901</c:v>
                      </c:pt>
                      <c:pt idx="242">
                        <c:v>1221.38415527344</c:v>
                      </c:pt>
                      <c:pt idx="243">
                        <c:v>1226.4013061523401</c:v>
                      </c:pt>
                      <c:pt idx="244">
                        <c:v>1231.34301757812</c:v>
                      </c:pt>
                      <c:pt idx="245">
                        <c:v>1236.47338867188</c:v>
                      </c:pt>
                      <c:pt idx="246">
                        <c:v>1241.59118652344</c:v>
                      </c:pt>
                      <c:pt idx="247">
                        <c:v>1246.6586303710901</c:v>
                      </c:pt>
                      <c:pt idx="248">
                        <c:v>1251.7134399414099</c:v>
                      </c:pt>
                      <c:pt idx="249">
                        <c:v>1256.76831054688</c:v>
                      </c:pt>
                      <c:pt idx="250">
                        <c:v>1262.0263061523401</c:v>
                      </c:pt>
                      <c:pt idx="251">
                        <c:v>1267.0956420898401</c:v>
                      </c:pt>
                      <c:pt idx="252">
                        <c:v>1271.91162109375</c:v>
                      </c:pt>
                      <c:pt idx="253">
                        <c:v>1276.9287719726599</c:v>
                      </c:pt>
                      <c:pt idx="254">
                        <c:v>1281.54357910156</c:v>
                      </c:pt>
                      <c:pt idx="255">
                        <c:v>1286.2948608398401</c:v>
                      </c:pt>
                      <c:pt idx="256">
                        <c:v>1291.34973144531</c:v>
                      </c:pt>
                      <c:pt idx="257">
                        <c:v>1296.23046875</c:v>
                      </c:pt>
                      <c:pt idx="258">
                        <c:v>1301.23315429688</c:v>
                      </c:pt>
                      <c:pt idx="259">
                        <c:v>1306.2000122070301</c:v>
                      </c:pt>
                      <c:pt idx="260">
                        <c:v>1311.2297973632801</c:v>
                      </c:pt>
                      <c:pt idx="261">
                        <c:v>1316.2702026367199</c:v>
                      </c:pt>
                      <c:pt idx="262">
                        <c:v>1321.2138061523401</c:v>
                      </c:pt>
                      <c:pt idx="263">
                        <c:v>1326.2561645507801</c:v>
                      </c:pt>
                      <c:pt idx="264">
                        <c:v>1331.25891113281</c:v>
                      </c:pt>
                      <c:pt idx="265">
                        <c:v>1336.2006225585901</c:v>
                      </c:pt>
                      <c:pt idx="266">
                        <c:v>1341.15490722656</c:v>
                      </c:pt>
                      <c:pt idx="267">
                        <c:v>1346.09851074219</c:v>
                      </c:pt>
                      <c:pt idx="268">
                        <c:v>1351.0905151367199</c:v>
                      </c:pt>
                      <c:pt idx="269">
                        <c:v>1356.13098144531</c:v>
                      </c:pt>
                      <c:pt idx="270">
                        <c:v>1361.1481323242199</c:v>
                      </c:pt>
                      <c:pt idx="271">
                        <c:v>1366.36645507812</c:v>
                      </c:pt>
                      <c:pt idx="272">
                        <c:v>1371.3710327148401</c:v>
                      </c:pt>
                      <c:pt idx="273">
                        <c:v>1376.11157226562</c:v>
                      </c:pt>
                      <c:pt idx="274">
                        <c:v>1381.10363769531</c:v>
                      </c:pt>
                      <c:pt idx="275">
                        <c:v>1386.24658203125</c:v>
                      </c:pt>
                      <c:pt idx="276">
                        <c:v>1391.3014526367199</c:v>
                      </c:pt>
                      <c:pt idx="277">
                        <c:v>1396.20544433594</c:v>
                      </c:pt>
                      <c:pt idx="278">
                        <c:v>1401.1723022460901</c:v>
                      </c:pt>
                      <c:pt idx="279">
                        <c:v>1406.17687988281</c:v>
                      </c:pt>
                      <c:pt idx="280">
                        <c:v>1411.158203125</c:v>
                      </c:pt>
                      <c:pt idx="281">
                        <c:v>1416.2256469726599</c:v>
                      </c:pt>
                      <c:pt idx="282">
                        <c:v>1421.20324707031</c:v>
                      </c:pt>
                      <c:pt idx="283">
                        <c:v>1426.12170410156</c:v>
                      </c:pt>
                      <c:pt idx="284">
                        <c:v>1431.2142944335901</c:v>
                      </c:pt>
                      <c:pt idx="285">
                        <c:v>1436.22961425781</c:v>
                      </c:pt>
                      <c:pt idx="286">
                        <c:v>1441.14807128906</c:v>
                      </c:pt>
                      <c:pt idx="287">
                        <c:v>1446.1526489257801</c:v>
                      </c:pt>
                      <c:pt idx="288">
                        <c:v>1451.25598144531</c:v>
                      </c:pt>
                      <c:pt idx="289">
                        <c:v>1456.2479858398401</c:v>
                      </c:pt>
                      <c:pt idx="290">
                        <c:v>1461.23999023438</c:v>
                      </c:pt>
                      <c:pt idx="291">
                        <c:v>1466.2822875976599</c:v>
                      </c:pt>
                      <c:pt idx="292">
                        <c:v>1471.27429199219</c:v>
                      </c:pt>
                      <c:pt idx="293">
                        <c:v>1476.26635742187</c:v>
                      </c:pt>
                      <c:pt idx="294">
                        <c:v>1481.2206420898401</c:v>
                      </c:pt>
                      <c:pt idx="295">
                        <c:v>1486.1013793945301</c:v>
                      </c:pt>
                      <c:pt idx="296">
                        <c:v>1491.11853027344</c:v>
                      </c:pt>
                      <c:pt idx="297">
                        <c:v>1496.21984863281</c:v>
                      </c:pt>
                      <c:pt idx="298">
                        <c:v>1501.1635131835901</c:v>
                      </c:pt>
                      <c:pt idx="299">
                        <c:v>1506.1681518554699</c:v>
                      </c:pt>
                      <c:pt idx="300">
                        <c:v>1511.25695800781</c:v>
                      </c:pt>
                      <c:pt idx="301">
                        <c:v>1516.19873046875</c:v>
                      </c:pt>
                      <c:pt idx="302">
                        <c:v>1521.25744628906</c:v>
                      </c:pt>
                      <c:pt idx="303">
                        <c:v>1526.3412475585901</c:v>
                      </c:pt>
                      <c:pt idx="304">
                        <c:v>1531.20373535156</c:v>
                      </c:pt>
                      <c:pt idx="305">
                        <c:v>1536.22094726562</c:v>
                      </c:pt>
                      <c:pt idx="306">
                        <c:v>1541.212890625</c:v>
                      </c:pt>
                      <c:pt idx="307">
                        <c:v>1546.12561035156</c:v>
                      </c:pt>
                      <c:pt idx="308">
                        <c:v>1551.20568847656</c:v>
                      </c:pt>
                      <c:pt idx="309">
                        <c:v>1556.15124511719</c:v>
                      </c:pt>
                      <c:pt idx="310">
                        <c:v>1561.04272460938</c:v>
                      </c:pt>
                      <c:pt idx="311">
                        <c:v>1566.21081542969</c:v>
                      </c:pt>
                      <c:pt idx="312">
                        <c:v>1571.3285522460901</c:v>
                      </c:pt>
                      <c:pt idx="313">
                        <c:v>1576.3204956054699</c:v>
                      </c:pt>
                      <c:pt idx="314">
                        <c:v>1581.39172363281</c:v>
                      </c:pt>
                      <c:pt idx="315">
                        <c:v>1586.7610473632801</c:v>
                      </c:pt>
                      <c:pt idx="316">
                        <c:v>1591.7782592773401</c:v>
                      </c:pt>
                      <c:pt idx="317">
                        <c:v>1596.5438842773401</c:v>
                      </c:pt>
                      <c:pt idx="318">
                        <c:v>1601.66162109375</c:v>
                      </c:pt>
                      <c:pt idx="319">
                        <c:v>1606.4147338867199</c:v>
                      </c:pt>
                      <c:pt idx="320">
                        <c:v>1611.34008789062</c:v>
                      </c:pt>
                      <c:pt idx="321">
                        <c:v>1616.3786010742199</c:v>
                      </c:pt>
                      <c:pt idx="322">
                        <c:v>1621.2448120117199</c:v>
                      </c:pt>
                      <c:pt idx="323">
                        <c:v>1626.06079101562</c:v>
                      </c:pt>
                      <c:pt idx="324">
                        <c:v>1631.1321411132801</c:v>
                      </c:pt>
                      <c:pt idx="325">
                        <c:v>1636.2914428710901</c:v>
                      </c:pt>
                      <c:pt idx="326">
                        <c:v>1641.09106445313</c:v>
                      </c:pt>
                      <c:pt idx="327">
                        <c:v>1646.1044311523401</c:v>
                      </c:pt>
                      <c:pt idx="328">
                        <c:v>1651.10021972656</c:v>
                      </c:pt>
                      <c:pt idx="329">
                        <c:v>1655.9539184570301</c:v>
                      </c:pt>
                      <c:pt idx="330">
                        <c:v>1661.15966796875</c:v>
                      </c:pt>
                      <c:pt idx="331">
                        <c:v>1666.15173339844</c:v>
                      </c:pt>
                      <c:pt idx="332">
                        <c:v>1670.9890747070301</c:v>
                      </c:pt>
                      <c:pt idx="333">
                        <c:v>1676.0352172851599</c:v>
                      </c:pt>
                      <c:pt idx="334">
                        <c:v>1680.98071289062</c:v>
                      </c:pt>
                      <c:pt idx="335">
                        <c:v>1685.94372558594</c:v>
                      </c:pt>
                      <c:pt idx="336">
                        <c:v>1690.99487304687</c:v>
                      </c:pt>
                      <c:pt idx="337">
                        <c:v>1696.02844238281</c:v>
                      </c:pt>
                      <c:pt idx="338">
                        <c:v>1701.0204467773401</c:v>
                      </c:pt>
                      <c:pt idx="339">
                        <c:v>1706.2639770507801</c:v>
                      </c:pt>
                      <c:pt idx="340">
                        <c:v>1711.19689941406</c:v>
                      </c:pt>
                      <c:pt idx="341">
                        <c:v>1716.0254516601599</c:v>
                      </c:pt>
                      <c:pt idx="342">
                        <c:v>1721.0300903320301</c:v>
                      </c:pt>
                      <c:pt idx="343">
                        <c:v>1725.9591674804699</c:v>
                      </c:pt>
                      <c:pt idx="344">
                        <c:v>1731.00146484375</c:v>
                      </c:pt>
                      <c:pt idx="345">
                        <c:v>1736.0148315429699</c:v>
                      </c:pt>
                      <c:pt idx="346">
                        <c:v>1740.90625</c:v>
                      </c:pt>
                      <c:pt idx="347">
                        <c:v>1745.876953125</c:v>
                      </c:pt>
                      <c:pt idx="348">
                        <c:v>1751.0575561523401</c:v>
                      </c:pt>
                      <c:pt idx="349">
                        <c:v>1755.97412109375</c:v>
                      </c:pt>
                      <c:pt idx="350">
                        <c:v>1760.85302734375</c:v>
                      </c:pt>
                      <c:pt idx="351">
                        <c:v>1765.92053222656</c:v>
                      </c:pt>
                      <c:pt idx="352">
                        <c:v>1770.98413085938</c:v>
                      </c:pt>
                      <c:pt idx="353">
                        <c:v>1775.9635620117199</c:v>
                      </c:pt>
                      <c:pt idx="354">
                        <c:v>1780.8965454101599</c:v>
                      </c:pt>
                      <c:pt idx="355">
                        <c:v>1785.9601440429699</c:v>
                      </c:pt>
                      <c:pt idx="356">
                        <c:v>1790.9019165039099</c:v>
                      </c:pt>
                      <c:pt idx="357">
                        <c:v>1795.90649414062</c:v>
                      </c:pt>
                      <c:pt idx="358">
                        <c:v>1800.91101074219</c:v>
                      </c:pt>
                      <c:pt idx="359">
                        <c:v>1805.80627441406</c:v>
                      </c:pt>
                      <c:pt idx="360">
                        <c:v>1810.88635253906</c:v>
                      </c:pt>
                      <c:pt idx="361">
                        <c:v>1816.04187011719</c:v>
                      </c:pt>
                      <c:pt idx="362">
                        <c:v>1820.9710083007801</c:v>
                      </c:pt>
                      <c:pt idx="363">
                        <c:v>1825.90014648438</c:v>
                      </c:pt>
                      <c:pt idx="364">
                        <c:v>1830.9298706054699</c:v>
                      </c:pt>
                      <c:pt idx="365">
                        <c:v>1835.9973754882801</c:v>
                      </c:pt>
                      <c:pt idx="366">
                        <c:v>1841.07360839844</c:v>
                      </c:pt>
                      <c:pt idx="367">
                        <c:v>1845.92724609375</c:v>
                      </c:pt>
                      <c:pt idx="368">
                        <c:v>1850.88537597656</c:v>
                      </c:pt>
                      <c:pt idx="369">
                        <c:v>1856.0747680664099</c:v>
                      </c:pt>
                      <c:pt idx="370">
                        <c:v>1860.97497558594</c:v>
                      </c:pt>
                      <c:pt idx="371">
                        <c:v>1865.84509277344</c:v>
                      </c:pt>
                      <c:pt idx="372">
                        <c:v>1870.8748168945301</c:v>
                      </c:pt>
                      <c:pt idx="373">
                        <c:v>1876.0429077148401</c:v>
                      </c:pt>
                      <c:pt idx="374">
                        <c:v>1881.0639038085901</c:v>
                      </c:pt>
                      <c:pt idx="375">
                        <c:v>1886.0558471679699</c:v>
                      </c:pt>
                      <c:pt idx="376">
                        <c:v>1891.07299804687</c:v>
                      </c:pt>
                      <c:pt idx="377">
                        <c:v>1896.00219726562</c:v>
                      </c:pt>
                      <c:pt idx="378">
                        <c:v>1900.99426269531</c:v>
                      </c:pt>
                      <c:pt idx="379">
                        <c:v>1905.9611206054699</c:v>
                      </c:pt>
                      <c:pt idx="380">
                        <c:v>1910.9656372070301</c:v>
                      </c:pt>
                      <c:pt idx="381">
                        <c:v>1916.0205078125</c:v>
                      </c:pt>
                      <c:pt idx="382">
                        <c:v>1921.1509399414099</c:v>
                      </c:pt>
                      <c:pt idx="383">
                        <c:v>1926.1681518554699</c:v>
                      </c:pt>
                      <c:pt idx="384">
                        <c:v>1931.2229614257801</c:v>
                      </c:pt>
                      <c:pt idx="385">
                        <c:v>1936.3619995117199</c:v>
                      </c:pt>
                      <c:pt idx="386">
                        <c:v>1941.4546508789099</c:v>
                      </c:pt>
                      <c:pt idx="387">
                        <c:v>1946.1990356445301</c:v>
                      </c:pt>
                      <c:pt idx="388">
                        <c:v>1950.84765625</c:v>
                      </c:pt>
                      <c:pt idx="389">
                        <c:v>1956.1250610351599</c:v>
                      </c:pt>
                      <c:pt idx="390">
                        <c:v>1961.0957641601599</c:v>
                      </c:pt>
                      <c:pt idx="391">
                        <c:v>1965.7646484375</c:v>
                      </c:pt>
                      <c:pt idx="392">
                        <c:v>1970.82836914062</c:v>
                      </c:pt>
                      <c:pt idx="393">
                        <c:v>1975.90844726562</c:v>
                      </c:pt>
                      <c:pt idx="394">
                        <c:v>1980.9545288085901</c:v>
                      </c:pt>
                      <c:pt idx="395">
                        <c:v>1985.8295288085901</c:v>
                      </c:pt>
                      <c:pt idx="396">
                        <c:v>1990.7084350585901</c:v>
                      </c:pt>
                      <c:pt idx="397">
                        <c:v>1995.8639526367199</c:v>
                      </c:pt>
                      <c:pt idx="398">
                        <c:v>2000.90625</c:v>
                      </c:pt>
                      <c:pt idx="399">
                        <c:v>2005.9271850585901</c:v>
                      </c:pt>
                      <c:pt idx="400">
                        <c:v>2010.98205566406</c:v>
                      </c:pt>
                      <c:pt idx="401">
                        <c:v>2015.7942504882801</c:v>
                      </c:pt>
                      <c:pt idx="402">
                        <c:v>2020.7108764648401</c:v>
                      </c:pt>
                      <c:pt idx="403">
                        <c:v>2026.13427734375</c:v>
                      </c:pt>
                      <c:pt idx="404">
                        <c:v>2031.19787597656</c:v>
                      </c:pt>
                      <c:pt idx="405">
                        <c:v>2035.8755493164099</c:v>
                      </c:pt>
                      <c:pt idx="406">
                        <c:v>2040.88403320313</c:v>
                      </c:pt>
                      <c:pt idx="407">
                        <c:v>2045.8257446289099</c:v>
                      </c:pt>
                      <c:pt idx="408">
                        <c:v>2050.8177490234398</c:v>
                      </c:pt>
                      <c:pt idx="409">
                        <c:v>2055.8348388671898</c:v>
                      </c:pt>
                      <c:pt idx="410">
                        <c:v>2060.8770751953102</c:v>
                      </c:pt>
                      <c:pt idx="411">
                        <c:v>2065.74340820313</c:v>
                      </c:pt>
                      <c:pt idx="412">
                        <c:v>2070.6474609375</c:v>
                      </c:pt>
                      <c:pt idx="413">
                        <c:v>2075.8028564453102</c:v>
                      </c:pt>
                      <c:pt idx="414">
                        <c:v>2080.94580078125</c:v>
                      </c:pt>
                      <c:pt idx="415">
                        <c:v>2086.1226806640602</c:v>
                      </c:pt>
                      <c:pt idx="416">
                        <c:v>2091.1988525390602</c:v>
                      </c:pt>
                      <c:pt idx="417">
                        <c:v>2096.07763671875</c:v>
                      </c:pt>
                      <c:pt idx="418">
                        <c:v>2101.08227539062</c:v>
                      </c:pt>
                      <c:pt idx="419">
                        <c:v>2106.4012451171898</c:v>
                      </c:pt>
                      <c:pt idx="420">
                        <c:v>2111.52270507813</c:v>
                      </c:pt>
                      <c:pt idx="421">
                        <c:v>2116.4305419921898</c:v>
                      </c:pt>
                      <c:pt idx="422">
                        <c:v>2121.1082763671898</c:v>
                      </c:pt>
                      <c:pt idx="423">
                        <c:v>2125.8740234375</c:v>
                      </c:pt>
                      <c:pt idx="424">
                        <c:v>2130.97924804687</c:v>
                      </c:pt>
                      <c:pt idx="425">
                        <c:v>2135.7952880859398</c:v>
                      </c:pt>
                      <c:pt idx="426">
                        <c:v>2140.6363525390602</c:v>
                      </c:pt>
                      <c:pt idx="427">
                        <c:v>2145.64086914062</c:v>
                      </c:pt>
                      <c:pt idx="428">
                        <c:v>2150.7083740234398</c:v>
                      </c:pt>
                      <c:pt idx="429">
                        <c:v>2155.7506103515602</c:v>
                      </c:pt>
                      <c:pt idx="430">
                        <c:v>2160.6671142578102</c:v>
                      </c:pt>
                      <c:pt idx="431">
                        <c:v>2165.5963134765602</c:v>
                      </c:pt>
                      <c:pt idx="432">
                        <c:v>2170.58837890625</c:v>
                      </c:pt>
                      <c:pt idx="433">
                        <c:v>2175.55151367187</c:v>
                      </c:pt>
                      <c:pt idx="434">
                        <c:v>2180.6064453125</c:v>
                      </c:pt>
                      <c:pt idx="435">
                        <c:v>2185.7783203125</c:v>
                      </c:pt>
                      <c:pt idx="436">
                        <c:v>2190.66967773438</c:v>
                      </c:pt>
                      <c:pt idx="437">
                        <c:v>2195.56103515625</c:v>
                      </c:pt>
                      <c:pt idx="438">
                        <c:v>2200.54052734375</c:v>
                      </c:pt>
                      <c:pt idx="439">
                        <c:v>2205.69604492187</c:v>
                      </c:pt>
                      <c:pt idx="440">
                        <c:v>2210.68798828125</c:v>
                      </c:pt>
                      <c:pt idx="441">
                        <c:v>2215.4246826171898</c:v>
                      </c:pt>
                      <c:pt idx="442">
                        <c:v>2220.5299072265602</c:v>
                      </c:pt>
                      <c:pt idx="443">
                        <c:v>2225.5596923828102</c:v>
                      </c:pt>
                      <c:pt idx="444">
                        <c:v>2230.4637451171898</c:v>
                      </c:pt>
                      <c:pt idx="445">
                        <c:v>2235.54760742187</c:v>
                      </c:pt>
                      <c:pt idx="446">
                        <c:v>2240.71557617187</c:v>
                      </c:pt>
                      <c:pt idx="447">
                        <c:v>2245.74536132813</c:v>
                      </c:pt>
                      <c:pt idx="448">
                        <c:v>2250.658203125</c:v>
                      </c:pt>
                      <c:pt idx="449">
                        <c:v>2255.6627197265602</c:v>
                      </c:pt>
                      <c:pt idx="450">
                        <c:v>2260.66723632813</c:v>
                      </c:pt>
                      <c:pt idx="451">
                        <c:v>2265.5799560546898</c:v>
                      </c:pt>
                      <c:pt idx="452">
                        <c:v>2270.5255126953102</c:v>
                      </c:pt>
                      <c:pt idx="453">
                        <c:v>2275.6181640625</c:v>
                      </c:pt>
                      <c:pt idx="454">
                        <c:v>2280.6063232421898</c:v>
                      </c:pt>
                      <c:pt idx="455">
                        <c:v>2285.53930664062</c:v>
                      </c:pt>
                      <c:pt idx="456">
                        <c:v>2290.6483154296898</c:v>
                      </c:pt>
                      <c:pt idx="457">
                        <c:v>2295.6781005859398</c:v>
                      </c:pt>
                      <c:pt idx="458">
                        <c:v>2300.5570068359398</c:v>
                      </c:pt>
                      <c:pt idx="459">
                        <c:v>2305.6998291015602</c:v>
                      </c:pt>
                      <c:pt idx="460">
                        <c:v>2310.7044677734398</c:v>
                      </c:pt>
                      <c:pt idx="461">
                        <c:v>2315.5040283203102</c:v>
                      </c:pt>
                      <c:pt idx="462">
                        <c:v>2320.5550537109398</c:v>
                      </c:pt>
                      <c:pt idx="463">
                        <c:v>2325.6514892578102</c:v>
                      </c:pt>
                      <c:pt idx="464">
                        <c:v>2330.5970458984398</c:v>
                      </c:pt>
                      <c:pt idx="465">
                        <c:v>2335.53881835938</c:v>
                      </c:pt>
                      <c:pt idx="466">
                        <c:v>2340.6943359375</c:v>
                      </c:pt>
                      <c:pt idx="467">
                        <c:v>2345.673828125</c:v>
                      </c:pt>
                      <c:pt idx="468">
                        <c:v>2350.5526123046898</c:v>
                      </c:pt>
                      <c:pt idx="469">
                        <c:v>2355.58227539062</c:v>
                      </c:pt>
                      <c:pt idx="470">
                        <c:v>2360.6875</c:v>
                      </c:pt>
                      <c:pt idx="471">
                        <c:v>2365.6253662109398</c:v>
                      </c:pt>
                      <c:pt idx="472">
                        <c:v>2370.45385742187</c:v>
                      </c:pt>
                      <c:pt idx="473">
                        <c:v>2375.6885986328102</c:v>
                      </c:pt>
                      <c:pt idx="474">
                        <c:v>2380.7310791015602</c:v>
                      </c:pt>
                      <c:pt idx="475">
                        <c:v>2385.4842529296898</c:v>
                      </c:pt>
                      <c:pt idx="476">
                        <c:v>2390.46362304687</c:v>
                      </c:pt>
                      <c:pt idx="477">
                        <c:v>2395.64038085938</c:v>
                      </c:pt>
                      <c:pt idx="478">
                        <c:v>2400.65747070313</c:v>
                      </c:pt>
                      <c:pt idx="479">
                        <c:v>2405.4647216796898</c:v>
                      </c:pt>
                      <c:pt idx="480">
                        <c:v>2410.70825195313</c:v>
                      </c:pt>
                      <c:pt idx="481">
                        <c:v>2415.8134765625</c:v>
                      </c:pt>
                      <c:pt idx="482">
                        <c:v>2420.6759033203102</c:v>
                      </c:pt>
                      <c:pt idx="483">
                        <c:v>2425.79370117187</c:v>
                      </c:pt>
                      <c:pt idx="484">
                        <c:v>2430.8863525390602</c:v>
                      </c:pt>
                      <c:pt idx="485">
                        <c:v>2435.9285888671898</c:v>
                      </c:pt>
                      <c:pt idx="486">
                        <c:v>2440.9873046875</c:v>
                      </c:pt>
                      <c:pt idx="487">
                        <c:v>2446.0799560546898</c:v>
                      </c:pt>
                      <c:pt idx="488">
                        <c:v>2450.8331298828102</c:v>
                      </c:pt>
                      <c:pt idx="489">
                        <c:v>2455.5321044921898</c:v>
                      </c:pt>
                      <c:pt idx="490">
                        <c:v>2460.4234619140602</c:v>
                      </c:pt>
                      <c:pt idx="491">
                        <c:v>2465.4947509765602</c:v>
                      </c:pt>
                      <c:pt idx="492">
                        <c:v>2470.5081787109398</c:v>
                      </c:pt>
                      <c:pt idx="493">
                        <c:v>2475.4083251953102</c:v>
                      </c:pt>
                      <c:pt idx="494">
                        <c:v>2480.4921875</c:v>
                      </c:pt>
                      <c:pt idx="495">
                        <c:v>2485.43774414062</c:v>
                      </c:pt>
                      <c:pt idx="496">
                        <c:v>2490.4674072265602</c:v>
                      </c:pt>
                      <c:pt idx="497">
                        <c:v>2495.48461914062</c:v>
                      </c:pt>
                      <c:pt idx="498">
                        <c:v>2500.3258056640602</c:v>
                      </c:pt>
                      <c:pt idx="499">
                        <c:v>2505.3304443359398</c:v>
                      </c:pt>
                      <c:pt idx="500">
                        <c:v>2510.4066162109398</c:v>
                      </c:pt>
                      <c:pt idx="501">
                        <c:v>2515.4237060546898</c:v>
                      </c:pt>
                      <c:pt idx="502">
                        <c:v>2520.33154296875</c:v>
                      </c:pt>
                      <c:pt idx="503">
                        <c:v>2525.2442626953102</c:v>
                      </c:pt>
                      <c:pt idx="504">
                        <c:v>2530.30786132813</c:v>
                      </c:pt>
                      <c:pt idx="505">
                        <c:v>2535.3665771484398</c:v>
                      </c:pt>
                      <c:pt idx="506">
                        <c:v>2540.3460693359398</c:v>
                      </c:pt>
                      <c:pt idx="507">
                        <c:v>2545.21240234375</c:v>
                      </c:pt>
                      <c:pt idx="508">
                        <c:v>2550.3804931640602</c:v>
                      </c:pt>
                      <c:pt idx="509">
                        <c:v>2555.4605712890602</c:v>
                      </c:pt>
                      <c:pt idx="510">
                        <c:v>2560.33935546875</c:v>
                      </c:pt>
                      <c:pt idx="511">
                        <c:v>2565.34008789062</c:v>
                      </c:pt>
                      <c:pt idx="512">
                        <c:v>2570.2064208984398</c:v>
                      </c:pt>
                      <c:pt idx="513">
                        <c:v>2575.27392578125</c:v>
                      </c:pt>
                      <c:pt idx="514">
                        <c:v>2580.37915039062</c:v>
                      </c:pt>
                      <c:pt idx="515">
                        <c:v>2585.375</c:v>
                      </c:pt>
                      <c:pt idx="516">
                        <c:v>2590.30786132813</c:v>
                      </c:pt>
                      <c:pt idx="517">
                        <c:v>2595.2872314453102</c:v>
                      </c:pt>
                      <c:pt idx="518">
                        <c:v>2600.36352539062</c:v>
                      </c:pt>
                      <c:pt idx="519">
                        <c:v>2605.5567626953102</c:v>
                      </c:pt>
                      <c:pt idx="520">
                        <c:v>2610.4771728515602</c:v>
                      </c:pt>
                      <c:pt idx="521">
                        <c:v>2615.4188232421898</c:v>
                      </c:pt>
                      <c:pt idx="522">
                        <c:v>2620.482421875</c:v>
                      </c:pt>
                      <c:pt idx="523">
                        <c:v>2625.5587158203102</c:v>
                      </c:pt>
                      <c:pt idx="524">
                        <c:v>2630.51684570313</c:v>
                      </c:pt>
                      <c:pt idx="525">
                        <c:v>2635.3492431640602</c:v>
                      </c:pt>
                      <c:pt idx="526">
                        <c:v>2640.3663330078102</c:v>
                      </c:pt>
                      <c:pt idx="527">
                        <c:v>2645.3582763671898</c:v>
                      </c:pt>
                      <c:pt idx="528">
                        <c:v>2650.30883789062</c:v>
                      </c:pt>
                      <c:pt idx="529">
                        <c:v>2655.3511962890602</c:v>
                      </c:pt>
                      <c:pt idx="530">
                        <c:v>2660.5230712890602</c:v>
                      </c:pt>
                      <c:pt idx="531">
                        <c:v>2665.43969726562</c:v>
                      </c:pt>
                      <c:pt idx="532">
                        <c:v>2670.4027099609398</c:v>
                      </c:pt>
                      <c:pt idx="533">
                        <c:v>2675.36572265625</c:v>
                      </c:pt>
                      <c:pt idx="534">
                        <c:v>2680.3326416015602</c:v>
                      </c:pt>
                      <c:pt idx="535">
                        <c:v>2685.39135742187</c:v>
                      </c:pt>
                      <c:pt idx="536">
                        <c:v>2690.38330078125</c:v>
                      </c:pt>
                      <c:pt idx="537">
                        <c:v>2695.2999267578102</c:v>
                      </c:pt>
                      <c:pt idx="538">
                        <c:v>2700.25805664062</c:v>
                      </c:pt>
                      <c:pt idx="539">
                        <c:v>2705.2877197265602</c:v>
                      </c:pt>
                      <c:pt idx="540">
                        <c:v>2710.35522460938</c:v>
                      </c:pt>
                      <c:pt idx="541">
                        <c:v>2715.32202148438</c:v>
                      </c:pt>
                      <c:pt idx="542">
                        <c:v>2720.2347412109398</c:v>
                      </c:pt>
                      <c:pt idx="543">
                        <c:v>2725.22680664062</c:v>
                      </c:pt>
                      <c:pt idx="544">
                        <c:v>2730.18115234375</c:v>
                      </c:pt>
                      <c:pt idx="545">
                        <c:v>2735.19458007813</c:v>
                      </c:pt>
                      <c:pt idx="546">
                        <c:v>2740.3287353515602</c:v>
                      </c:pt>
                      <c:pt idx="547">
                        <c:v>2745.3370361328102</c:v>
                      </c:pt>
                      <c:pt idx="548">
                        <c:v>2750.4547119140602</c:v>
                      </c:pt>
                      <c:pt idx="549">
                        <c:v>2755.6856689453102</c:v>
                      </c:pt>
                      <c:pt idx="550">
                        <c:v>2760.52685546875</c:v>
                      </c:pt>
                      <c:pt idx="551">
                        <c:v>2765.48999023438</c:v>
                      </c:pt>
                      <c:pt idx="552">
                        <c:v>2770.56616210938</c:v>
                      </c:pt>
                      <c:pt idx="553">
                        <c:v>2775.46142578125</c:v>
                      </c:pt>
                      <c:pt idx="554">
                        <c:v>2780.2900390625</c:v>
                      </c:pt>
                      <c:pt idx="555">
                        <c:v>2785.11474609375</c:v>
                      </c:pt>
                      <c:pt idx="556">
                        <c:v>2790.16967773438</c:v>
                      </c:pt>
                      <c:pt idx="557">
                        <c:v>2795.31640625</c:v>
                      </c:pt>
                      <c:pt idx="558">
                        <c:v>2800.30834960938</c:v>
                      </c:pt>
                      <c:pt idx="559">
                        <c:v>2805.158203125</c:v>
                      </c:pt>
                      <c:pt idx="560">
                        <c:v>2810.3262939453102</c:v>
                      </c:pt>
                      <c:pt idx="561">
                        <c:v>2815.3056640625</c:v>
                      </c:pt>
                      <c:pt idx="562">
                        <c:v>2820.0877685546898</c:v>
                      </c:pt>
                      <c:pt idx="563">
                        <c:v>2825.1717529296898</c:v>
                      </c:pt>
                      <c:pt idx="564">
                        <c:v>2830.3272705078102</c:v>
                      </c:pt>
                      <c:pt idx="565">
                        <c:v>2835.34448242187</c:v>
                      </c:pt>
                      <c:pt idx="566">
                        <c:v>2840.2320556640602</c:v>
                      </c:pt>
                      <c:pt idx="567">
                        <c:v>2845.1737060546898</c:v>
                      </c:pt>
                      <c:pt idx="568">
                        <c:v>2850.1656494140602</c:v>
                      </c:pt>
                      <c:pt idx="569">
                        <c:v>2855.2669677734398</c:v>
                      </c:pt>
                      <c:pt idx="570">
                        <c:v>2860.2125244140602</c:v>
                      </c:pt>
                      <c:pt idx="571">
                        <c:v>2865.24609375</c:v>
                      </c:pt>
                      <c:pt idx="572">
                        <c:v>2870.3387451171898</c:v>
                      </c:pt>
                      <c:pt idx="573">
                        <c:v>2875.18872070313</c:v>
                      </c:pt>
                      <c:pt idx="574">
                        <c:v>2880.14306640625</c:v>
                      </c:pt>
                      <c:pt idx="575">
                        <c:v>2885.22680664063</c:v>
                      </c:pt>
                      <c:pt idx="576">
                        <c:v>2890.09301757812</c:v>
                      </c:pt>
                      <c:pt idx="577">
                        <c:v>2895.0184326171898</c:v>
                      </c:pt>
                      <c:pt idx="578">
                        <c:v>2900.1826171875</c:v>
                      </c:pt>
                      <c:pt idx="579">
                        <c:v>2905.3507080078102</c:v>
                      </c:pt>
                      <c:pt idx="580">
                        <c:v>2910.2459716796898</c:v>
                      </c:pt>
                      <c:pt idx="581">
                        <c:v>2915.07446289063</c:v>
                      </c:pt>
                      <c:pt idx="582">
                        <c:v>2920.22998046875</c:v>
                      </c:pt>
                      <c:pt idx="583">
                        <c:v>2925.30126953125</c:v>
                      </c:pt>
                      <c:pt idx="584">
                        <c:v>2930.3272705078102</c:v>
                      </c:pt>
                      <c:pt idx="585">
                        <c:v>2935.5167236328102</c:v>
                      </c:pt>
                      <c:pt idx="586">
                        <c:v>2940.7640380859398</c:v>
                      </c:pt>
                      <c:pt idx="587">
                        <c:v>2945.79370117188</c:v>
                      </c:pt>
                      <c:pt idx="588">
                        <c:v>2950.7227783203102</c:v>
                      </c:pt>
                      <c:pt idx="589">
                        <c:v>2955.68969726562</c:v>
                      </c:pt>
                      <c:pt idx="590">
                        <c:v>2960.4263916015602</c:v>
                      </c:pt>
                      <c:pt idx="591">
                        <c:v>2965.13305664063</c:v>
                      </c:pt>
                      <c:pt idx="592">
                        <c:v>2970.15405273438</c:v>
                      </c:pt>
                      <c:pt idx="593">
                        <c:v>2975.1673583984398</c:v>
                      </c:pt>
                      <c:pt idx="594">
                        <c:v>2979.9959716796898</c:v>
                      </c:pt>
                      <c:pt idx="595">
                        <c:v>2984.9664306640602</c:v>
                      </c:pt>
                      <c:pt idx="596">
                        <c:v>2989.9798583984398</c:v>
                      </c:pt>
                      <c:pt idx="597">
                        <c:v>2994.98852539063</c:v>
                      </c:pt>
                      <c:pt idx="598">
                        <c:v>3000.1314697265602</c:v>
                      </c:pt>
                      <c:pt idx="599">
                        <c:v>3005.12841796875</c:v>
                      </c:pt>
                      <c:pt idx="600">
                        <c:v>3010.0198974609398</c:v>
                      </c:pt>
                      <c:pt idx="601">
                        <c:v>3015.0068359375</c:v>
                      </c:pt>
                      <c:pt idx="602">
                        <c:v>3019.94848632812</c:v>
                      </c:pt>
                      <c:pt idx="603">
                        <c:v>3025.0537109375</c:v>
                      </c:pt>
                      <c:pt idx="604">
                        <c:v>3030.09594726562</c:v>
                      </c:pt>
                      <c:pt idx="605">
                        <c:v>3034.9169921875</c:v>
                      </c:pt>
                      <c:pt idx="606">
                        <c:v>3039.9342041015602</c:v>
                      </c:pt>
                      <c:pt idx="607">
                        <c:v>3044.9765625</c:v>
                      </c:pt>
                      <c:pt idx="608">
                        <c:v>3049.90576171875</c:v>
                      </c:pt>
                      <c:pt idx="609">
                        <c:v>3054.8675537109398</c:v>
                      </c:pt>
                      <c:pt idx="610">
                        <c:v>3060.1109619140602</c:v>
                      </c:pt>
                      <c:pt idx="611">
                        <c:v>3065.2589111328102</c:v>
                      </c:pt>
                      <c:pt idx="612">
                        <c:v>3070.04467773438</c:v>
                      </c:pt>
                      <c:pt idx="613">
                        <c:v>3075.07446289063</c:v>
                      </c:pt>
                      <c:pt idx="614">
                        <c:v>3080.1796875</c:v>
                      </c:pt>
                      <c:pt idx="615">
                        <c:v>3085.0584716796898</c:v>
                      </c:pt>
                      <c:pt idx="616">
                        <c:v>3089.93725585937</c:v>
                      </c:pt>
                      <c:pt idx="617">
                        <c:v>3094.98706054687</c:v>
                      </c:pt>
                      <c:pt idx="618">
                        <c:v>3100.0093994140602</c:v>
                      </c:pt>
                      <c:pt idx="619">
                        <c:v>3104.951171875</c:v>
                      </c:pt>
                      <c:pt idx="620">
                        <c:v>3109.9505615234398</c:v>
                      </c:pt>
                      <c:pt idx="621">
                        <c:v>3115.03564453125</c:v>
                      </c:pt>
                      <c:pt idx="622">
                        <c:v>3120.0704345703102</c:v>
                      </c:pt>
                      <c:pt idx="623">
                        <c:v>3124.9442138671898</c:v>
                      </c:pt>
                      <c:pt idx="624">
                        <c:v>3129.96142578125</c:v>
                      </c:pt>
                      <c:pt idx="625">
                        <c:v>3135.16723632812</c:v>
                      </c:pt>
                      <c:pt idx="626">
                        <c:v>3140.0838623046898</c:v>
                      </c:pt>
                      <c:pt idx="627">
                        <c:v>3144.91748046875</c:v>
                      </c:pt>
                      <c:pt idx="628">
                        <c:v>3149.9798583984398</c:v>
                      </c:pt>
                      <c:pt idx="629">
                        <c:v>3154.9090576171898</c:v>
                      </c:pt>
                      <c:pt idx="630">
                        <c:v>3159.78051757812</c:v>
                      </c:pt>
                      <c:pt idx="631">
                        <c:v>3164.8101806640602</c:v>
                      </c:pt>
                      <c:pt idx="632">
                        <c:v>3169.9154052734398</c:v>
                      </c:pt>
                      <c:pt idx="633">
                        <c:v>3174.99047851562</c:v>
                      </c:pt>
                      <c:pt idx="634">
                        <c:v>3179.91943359375</c:v>
                      </c:pt>
                      <c:pt idx="635">
                        <c:v>3184.90380859375</c:v>
                      </c:pt>
                      <c:pt idx="636">
                        <c:v>3189.9588623046898</c:v>
                      </c:pt>
                      <c:pt idx="637">
                        <c:v>3195.0264892578102</c:v>
                      </c:pt>
                      <c:pt idx="638">
                        <c:v>3200.03100585937</c:v>
                      </c:pt>
                      <c:pt idx="639">
                        <c:v>3204.8670654296898</c:v>
                      </c:pt>
                      <c:pt idx="640">
                        <c:v>3209.8037109375</c:v>
                      </c:pt>
                      <c:pt idx="641">
                        <c:v>3214.8385009765602</c:v>
                      </c:pt>
                      <c:pt idx="642">
                        <c:v>3219.9613037109398</c:v>
                      </c:pt>
                      <c:pt idx="643">
                        <c:v>3225.0411376953102</c:v>
                      </c:pt>
                      <c:pt idx="644">
                        <c:v>3229.89477539063</c:v>
                      </c:pt>
                      <c:pt idx="645">
                        <c:v>3234.9498291015602</c:v>
                      </c:pt>
                      <c:pt idx="646">
                        <c:v>3240.0426025390602</c:v>
                      </c:pt>
                      <c:pt idx="647">
                        <c:v>3245.02197265625</c:v>
                      </c:pt>
                      <c:pt idx="648">
                        <c:v>3249.9710693359398</c:v>
                      </c:pt>
                      <c:pt idx="649">
                        <c:v>3254.8826904296898</c:v>
                      </c:pt>
                      <c:pt idx="650">
                        <c:v>3260.0130615234398</c:v>
                      </c:pt>
                      <c:pt idx="651">
                        <c:v>3265.1358642578102</c:v>
                      </c:pt>
                      <c:pt idx="652">
                        <c:v>3270.1279296875</c:v>
                      </c:pt>
                      <c:pt idx="653">
                        <c:v>3275.2330322265602</c:v>
                      </c:pt>
                      <c:pt idx="654">
                        <c:v>3280.3306884765602</c:v>
                      </c:pt>
                      <c:pt idx="655">
                        <c:v>3285.34790039063</c:v>
                      </c:pt>
                      <c:pt idx="656">
                        <c:v>3290.5537109375</c:v>
                      </c:pt>
                      <c:pt idx="657">
                        <c:v>3295.2816162109398</c:v>
                      </c:pt>
                      <c:pt idx="658">
                        <c:v>3299.9466552734398</c:v>
                      </c:pt>
                      <c:pt idx="659">
                        <c:v>3304.8707275390602</c:v>
                      </c:pt>
                      <c:pt idx="660">
                        <c:v>3310.16455078125</c:v>
                      </c:pt>
                      <c:pt idx="661">
                        <c:v>3315.1868896484398</c:v>
                      </c:pt>
                      <c:pt idx="662">
                        <c:v>3319.75146484375</c:v>
                      </c:pt>
                      <c:pt idx="663">
                        <c:v>3324.7308349609398</c:v>
                      </c:pt>
                      <c:pt idx="664">
                        <c:v>3329.76049804687</c:v>
                      </c:pt>
                      <c:pt idx="665">
                        <c:v>3334.85302734375</c:v>
                      </c:pt>
                      <c:pt idx="666">
                        <c:v>3339.9908447265602</c:v>
                      </c:pt>
                      <c:pt idx="667">
                        <c:v>3345.15893554687</c:v>
                      </c:pt>
                      <c:pt idx="668">
                        <c:v>3349.96752929687</c:v>
                      </c:pt>
                      <c:pt idx="669">
                        <c:v>3354.6702880859398</c:v>
                      </c:pt>
                      <c:pt idx="670">
                        <c:v>3359.57421875</c:v>
                      </c:pt>
                      <c:pt idx="671">
                        <c:v>3364.7550048828102</c:v>
                      </c:pt>
                      <c:pt idx="672">
                        <c:v>3369.88525390625</c:v>
                      </c:pt>
                      <c:pt idx="673">
                        <c:v>3374.7640380859398</c:v>
                      </c:pt>
                      <c:pt idx="674">
                        <c:v>3379.78125</c:v>
                      </c:pt>
                      <c:pt idx="675">
                        <c:v>3384.7481689453102</c:v>
                      </c:pt>
                      <c:pt idx="676">
                        <c:v>3389.76538085937</c:v>
                      </c:pt>
                      <c:pt idx="677">
                        <c:v>3394.70703125</c:v>
                      </c:pt>
                      <c:pt idx="678">
                        <c:v>3399.74926757812</c:v>
                      </c:pt>
                      <c:pt idx="679">
                        <c:v>3404.8746337890602</c:v>
                      </c:pt>
                      <c:pt idx="680">
                        <c:v>3409.72827148438</c:v>
                      </c:pt>
                      <c:pt idx="681">
                        <c:v>3414.83349609375</c:v>
                      </c:pt>
                      <c:pt idx="682">
                        <c:v>3419.91357421875</c:v>
                      </c:pt>
                      <c:pt idx="683">
                        <c:v>3424.7470703125</c:v>
                      </c:pt>
                      <c:pt idx="684">
                        <c:v>3429.67114257812</c:v>
                      </c:pt>
                      <c:pt idx="685">
                        <c:v>3434.71362304687</c:v>
                      </c:pt>
                      <c:pt idx="686">
                        <c:v>3439.82397460937</c:v>
                      </c:pt>
                      <c:pt idx="687">
                        <c:v>3444.79077148438</c:v>
                      </c:pt>
                      <c:pt idx="688">
                        <c:v>3449.71997070313</c:v>
                      </c:pt>
                      <c:pt idx="689">
                        <c:v>3454.8377685546898</c:v>
                      </c:pt>
                      <c:pt idx="690">
                        <c:v>3459.82470703125</c:v>
                      </c:pt>
                      <c:pt idx="691">
                        <c:v>3464.7236328125</c:v>
                      </c:pt>
                      <c:pt idx="692">
                        <c:v>3469.9093017578102</c:v>
                      </c:pt>
                      <c:pt idx="693">
                        <c:v>3474.9188232421898</c:v>
                      </c:pt>
                      <c:pt idx="694">
                        <c:v>3479.6971435546898</c:v>
                      </c:pt>
                      <c:pt idx="695">
                        <c:v>3484.58862304687</c:v>
                      </c:pt>
                      <c:pt idx="696">
                        <c:v>3489.5880126953102</c:v>
                      </c:pt>
                      <c:pt idx="697">
                        <c:v>3494.71850585937</c:v>
                      </c:pt>
                      <c:pt idx="698">
                        <c:v>3499.66528320313</c:v>
                      </c:pt>
                      <c:pt idx="699">
                        <c:v>3504.556640625</c:v>
                      </c:pt>
                      <c:pt idx="700">
                        <c:v>3509.68701171875</c:v>
                      </c:pt>
                      <c:pt idx="701">
                        <c:v>3514.8173828125</c:v>
                      </c:pt>
                      <c:pt idx="702">
                        <c:v>3519.82202148438</c:v>
                      </c:pt>
                      <c:pt idx="703">
                        <c:v>3524.763671875</c:v>
                      </c:pt>
                      <c:pt idx="704">
                        <c:v>3529.7933349609398</c:v>
                      </c:pt>
                      <c:pt idx="705">
                        <c:v>3534.8355712890602</c:v>
                      </c:pt>
                      <c:pt idx="706">
                        <c:v>3539.82763671875</c:v>
                      </c:pt>
                      <c:pt idx="707">
                        <c:v>3544.86499023438</c:v>
                      </c:pt>
                      <c:pt idx="708">
                        <c:v>3549.7691650390602</c:v>
                      </c:pt>
                      <c:pt idx="709">
                        <c:v>3554.7410888671898</c:v>
                      </c:pt>
                      <c:pt idx="710">
                        <c:v>3559.8209228515602</c:v>
                      </c:pt>
                      <c:pt idx="711">
                        <c:v>3564.80786132812</c:v>
                      </c:pt>
                      <c:pt idx="712">
                        <c:v>3569.71948242188</c:v>
                      </c:pt>
                      <c:pt idx="713">
                        <c:v>3574.66625976562</c:v>
                      </c:pt>
                      <c:pt idx="714">
                        <c:v>3579.60034179687</c:v>
                      </c:pt>
                      <c:pt idx="715">
                        <c:v>3584.7684326171898</c:v>
                      </c:pt>
                      <c:pt idx="716">
                        <c:v>3589.8612060546898</c:v>
                      </c:pt>
                      <c:pt idx="717">
                        <c:v>3594.86059570313</c:v>
                      </c:pt>
                      <c:pt idx="718">
                        <c:v>3600.0361328125</c:v>
                      </c:pt>
                      <c:pt idx="719">
                        <c:v>3604.98291015625</c:v>
                      </c:pt>
                      <c:pt idx="720">
                        <c:v>3610.05029296875</c:v>
                      </c:pt>
                      <c:pt idx="721">
                        <c:v>3615.0625</c:v>
                      </c:pt>
                      <c:pt idx="722">
                        <c:v>3620.04711914063</c:v>
                      </c:pt>
                      <c:pt idx="723">
                        <c:v>3625.20776367188</c:v>
                      </c:pt>
                      <c:pt idx="724">
                        <c:v>3630.2071533203102</c:v>
                      </c:pt>
                      <c:pt idx="725">
                        <c:v>3635.1990966796898</c:v>
                      </c:pt>
                      <c:pt idx="726">
                        <c:v>3639.8692626953102</c:v>
                      </c:pt>
                      <c:pt idx="727">
                        <c:v>3644.68530273438</c:v>
                      </c:pt>
                      <c:pt idx="728">
                        <c:v>3649.66479492188</c:v>
                      </c:pt>
                      <c:pt idx="729">
                        <c:v>3654.72705078125</c:v>
                      </c:pt>
                      <c:pt idx="730">
                        <c:v>3659.89013671875</c:v>
                      </c:pt>
                      <c:pt idx="731">
                        <c:v>3664.59301757812</c:v>
                      </c:pt>
                      <c:pt idx="732">
                        <c:v>3669.49682617188</c:v>
                      </c:pt>
                      <c:pt idx="733">
                        <c:v>3674.5064697265602</c:v>
                      </c:pt>
                      <c:pt idx="734">
                        <c:v>3679.44091796875</c:v>
                      </c:pt>
                      <c:pt idx="735">
                        <c:v>3684.49584960937</c:v>
                      </c:pt>
                      <c:pt idx="736">
                        <c:v>3689.70141601562</c:v>
                      </c:pt>
                      <c:pt idx="737">
                        <c:v>3694.63061523438</c:v>
                      </c:pt>
                      <c:pt idx="738">
                        <c:v>3699.40893554687</c:v>
                      </c:pt>
                      <c:pt idx="739">
                        <c:v>3704.5140380859398</c:v>
                      </c:pt>
                      <c:pt idx="740">
                        <c:v>3709.54370117188</c:v>
                      </c:pt>
                      <c:pt idx="741">
                        <c:v>3714.5557861328102</c:v>
                      </c:pt>
                      <c:pt idx="742">
                        <c:v>3719.6610107421898</c:v>
                      </c:pt>
                      <c:pt idx="743">
                        <c:v>3724.7159423828102</c:v>
                      </c:pt>
                      <c:pt idx="744">
                        <c:v>3729.68286132812</c:v>
                      </c:pt>
                      <c:pt idx="745">
                        <c:v>3734.61206054687</c:v>
                      </c:pt>
                      <c:pt idx="746">
                        <c:v>3739.54125976562</c:v>
                      </c:pt>
                      <c:pt idx="747">
                        <c:v>3744.49536132812</c:v>
                      </c:pt>
                      <c:pt idx="748">
                        <c:v>3749.61303710937</c:v>
                      </c:pt>
                      <c:pt idx="749">
                        <c:v>3754.69311523438</c:v>
                      </c:pt>
                      <c:pt idx="750">
                        <c:v>3759.60961914063</c:v>
                      </c:pt>
                      <c:pt idx="751">
                        <c:v>3764.56909179687</c:v>
                      </c:pt>
                      <c:pt idx="752">
                        <c:v>3769.51098632812</c:v>
                      </c:pt>
                      <c:pt idx="753">
                        <c:v>3774.59106445313</c:v>
                      </c:pt>
                      <c:pt idx="754">
                        <c:v>3779.68359375</c:v>
                      </c:pt>
                      <c:pt idx="755">
                        <c:v>3784.48681640625</c:v>
                      </c:pt>
                      <c:pt idx="756">
                        <c:v>3789.4033203125</c:v>
                      </c:pt>
                      <c:pt idx="757">
                        <c:v>3794.4080810546898</c:v>
                      </c:pt>
                      <c:pt idx="758">
                        <c:v>3799.58374023438</c:v>
                      </c:pt>
                      <c:pt idx="759">
                        <c:v>3804.6385498046898</c:v>
                      </c:pt>
                      <c:pt idx="760">
                        <c:v>3809.5224609375</c:v>
                      </c:pt>
                      <c:pt idx="761">
                        <c:v>3814.7357177734398</c:v>
                      </c:pt>
                      <c:pt idx="762">
                        <c:v>3819.6346435546898</c:v>
                      </c:pt>
                      <c:pt idx="763">
                        <c:v>3824.4432373046898</c:v>
                      </c:pt>
                      <c:pt idx="764">
                        <c:v>3829.4981689453102</c:v>
                      </c:pt>
                      <c:pt idx="765">
                        <c:v>3834.55297851562</c:v>
                      </c:pt>
                      <c:pt idx="766">
                        <c:v>3839.6004638671898</c:v>
                      </c:pt>
                      <c:pt idx="767">
                        <c:v>3844.4541015625</c:v>
                      </c:pt>
                      <c:pt idx="768">
                        <c:v>3849.37060546875</c:v>
                      </c:pt>
                      <c:pt idx="769">
                        <c:v>3854.50854492188</c:v>
                      </c:pt>
                      <c:pt idx="770">
                        <c:v>3859.65893554687</c:v>
                      </c:pt>
                      <c:pt idx="771">
                        <c:v>3864.5755615234398</c:v>
                      </c:pt>
                      <c:pt idx="772">
                        <c:v>3869.6480712890602</c:v>
                      </c:pt>
                      <c:pt idx="773">
                        <c:v>3874.65771484375</c:v>
                      </c:pt>
                      <c:pt idx="774">
                        <c:v>3879.4560546875</c:v>
                      </c:pt>
                      <c:pt idx="775">
                        <c:v>3884.4732666015602</c:v>
                      </c:pt>
                      <c:pt idx="776">
                        <c:v>3889.65380859375</c:v>
                      </c:pt>
                      <c:pt idx="777">
                        <c:v>3894.5828857421898</c:v>
                      </c:pt>
                      <c:pt idx="778">
                        <c:v>3899.2781982421898</c:v>
                      </c:pt>
                      <c:pt idx="779">
                        <c:v>3904.3782958984398</c:v>
                      </c:pt>
                      <c:pt idx="780">
                        <c:v>3909.5665283203102</c:v>
                      </c:pt>
                      <c:pt idx="781">
                        <c:v>3914.5711669921898</c:v>
                      </c:pt>
                      <c:pt idx="782">
                        <c:v>3919.5430908203102</c:v>
                      </c:pt>
                      <c:pt idx="783">
                        <c:v>3924.51000976562</c:v>
                      </c:pt>
                      <c:pt idx="784">
                        <c:v>3929.4842529296898</c:v>
                      </c:pt>
                      <c:pt idx="785">
                        <c:v>3934.48876953125</c:v>
                      </c:pt>
                      <c:pt idx="786">
                        <c:v>3939.6494140625</c:v>
                      </c:pt>
                      <c:pt idx="787">
                        <c:v>3944.69677734375</c:v>
                      </c:pt>
                      <c:pt idx="788">
                        <c:v>3949.7265625</c:v>
                      </c:pt>
                      <c:pt idx="789">
                        <c:v>3954.876953125</c:v>
                      </c:pt>
                      <c:pt idx="790">
                        <c:v>3959.95190429687</c:v>
                      </c:pt>
                      <c:pt idx="791">
                        <c:v>3965.04467773438</c:v>
                      </c:pt>
                      <c:pt idx="792">
                        <c:v>3970.1298828125</c:v>
                      </c:pt>
                      <c:pt idx="793">
                        <c:v>3974.8250732421898</c:v>
                      </c:pt>
                      <c:pt idx="794">
                        <c:v>3979.3516845703102</c:v>
                      </c:pt>
                      <c:pt idx="795">
                        <c:v>3984.21801757812</c:v>
                      </c:pt>
                      <c:pt idx="796">
                        <c:v>3989.78857421875</c:v>
                      </c:pt>
                      <c:pt idx="797">
                        <c:v>3994.8759765625</c:v>
                      </c:pt>
                      <c:pt idx="798">
                        <c:v>3999.44799804687</c:v>
                      </c:pt>
                      <c:pt idx="799">
                        <c:v>4004.3319091796898</c:v>
                      </c:pt>
                      <c:pt idx="800">
                        <c:v>4009.3489990234398</c:v>
                      </c:pt>
                      <c:pt idx="801">
                        <c:v>4014.4542236328102</c:v>
                      </c:pt>
                      <c:pt idx="802">
                        <c:v>4019.42626953125</c:v>
                      </c:pt>
                      <c:pt idx="803">
                        <c:v>4024.30517578125</c:v>
                      </c:pt>
                      <c:pt idx="804">
                        <c:v>4029.15380859375</c:v>
                      </c:pt>
                      <c:pt idx="805">
                        <c:v>4034.2086181640602</c:v>
                      </c:pt>
                      <c:pt idx="806">
                        <c:v>4039.3011474609398</c:v>
                      </c:pt>
                      <c:pt idx="807">
                        <c:v>4044.2554931640602</c:v>
                      </c:pt>
                      <c:pt idx="808">
                        <c:v>4049.2777099609398</c:v>
                      </c:pt>
                      <c:pt idx="809">
                        <c:v>4054.2899169921898</c:v>
                      </c:pt>
                      <c:pt idx="810">
                        <c:v>4059.3271484375</c:v>
                      </c:pt>
                      <c:pt idx="811">
                        <c:v>4064.29907226562</c:v>
                      </c:pt>
                      <c:pt idx="812">
                        <c:v>4069.19555664063</c:v>
                      </c:pt>
                      <c:pt idx="813">
                        <c:v>4074.4464111328102</c:v>
                      </c:pt>
                      <c:pt idx="814">
                        <c:v>4079.42602539063</c:v>
                      </c:pt>
                      <c:pt idx="815">
                        <c:v>4084.3175048828102</c:v>
                      </c:pt>
                      <c:pt idx="816">
                        <c:v>4089.2843017578102</c:v>
                      </c:pt>
                      <c:pt idx="817">
                        <c:v>4094.16821289063</c:v>
                      </c:pt>
                      <c:pt idx="818">
                        <c:v>4099.431640625</c:v>
                      </c:pt>
                      <c:pt idx="819">
                        <c:v>4104.4738769531295</c:v>
                      </c:pt>
                      <c:pt idx="820">
                        <c:v>4109.2395019531295</c:v>
                      </c:pt>
                      <c:pt idx="821">
                        <c:v>4114.1687011718795</c:v>
                      </c:pt>
                      <c:pt idx="822">
                        <c:v>4119.0778808593705</c:v>
                      </c:pt>
                      <c:pt idx="823">
                        <c:v>4124.0900878906295</c:v>
                      </c:pt>
                      <c:pt idx="824">
                        <c:v>4129.2580566406295</c:v>
                      </c:pt>
                      <c:pt idx="825">
                        <c:v>4134.31298828125</c:v>
                      </c:pt>
                      <c:pt idx="826">
                        <c:v>4139.21728515625</c:v>
                      </c:pt>
                      <c:pt idx="827">
                        <c:v>4144.2019042968705</c:v>
                      </c:pt>
                      <c:pt idx="828">
                        <c:v>4149.2314453125</c:v>
                      </c:pt>
                      <c:pt idx="829">
                        <c:v>4154.185546875</c:v>
                      </c:pt>
                      <c:pt idx="830">
                        <c:v>4159.1525878906295</c:v>
                      </c:pt>
                      <c:pt idx="831">
                        <c:v>4164.2702636718795</c:v>
                      </c:pt>
                      <c:pt idx="832">
                        <c:v>4169.1994628906295</c:v>
                      </c:pt>
                      <c:pt idx="833">
                        <c:v>4174.1413574218795</c:v>
                      </c:pt>
                      <c:pt idx="834">
                        <c:v>4179.29150390625</c:v>
                      </c:pt>
                      <c:pt idx="835">
                        <c:v>4184.2834472656205</c:v>
                      </c:pt>
                      <c:pt idx="836">
                        <c:v>4189.2429199218795</c:v>
                      </c:pt>
                      <c:pt idx="837">
                        <c:v>4194.2548828125</c:v>
                      </c:pt>
                      <c:pt idx="838">
                        <c:v>4199.4934082031295</c:v>
                      </c:pt>
                      <c:pt idx="839">
                        <c:v>4204.5158691406295</c:v>
                      </c:pt>
                      <c:pt idx="840">
                        <c:v>4209.28662109375</c:v>
                      </c:pt>
                      <c:pt idx="841">
                        <c:v>4214.25341796875</c:v>
                      </c:pt>
                      <c:pt idx="842">
                        <c:v>4219.43408203125</c:v>
                      </c:pt>
                      <c:pt idx="843">
                        <c:v>4224.5466308593705</c:v>
                      </c:pt>
                      <c:pt idx="844">
                        <c:v>4229.23681640625</c:v>
                      </c:pt>
                      <c:pt idx="845">
                        <c:v>4234.166015625</c:v>
                      </c:pt>
                      <c:pt idx="846">
                        <c:v>4239.3288574218795</c:v>
                      </c:pt>
                      <c:pt idx="847">
                        <c:v>4244.2507324218795</c:v>
                      </c:pt>
                      <c:pt idx="848">
                        <c:v>4249.2478027343795</c:v>
                      </c:pt>
                      <c:pt idx="849">
                        <c:v>4254.2145996093705</c:v>
                      </c:pt>
                      <c:pt idx="850">
                        <c:v>4259.1062011718795</c:v>
                      </c:pt>
                      <c:pt idx="851">
                        <c:v>4264.1611328125</c:v>
                      </c:pt>
                      <c:pt idx="852">
                        <c:v>4269.3039550781205</c:v>
                      </c:pt>
                      <c:pt idx="853">
                        <c:v>4274.353515625</c:v>
                      </c:pt>
                      <c:pt idx="854">
                        <c:v>4279.521484375</c:v>
                      </c:pt>
                      <c:pt idx="855">
                        <c:v>4284.6696777343795</c:v>
                      </c:pt>
                      <c:pt idx="856">
                        <c:v>4289.6240234375</c:v>
                      </c:pt>
                      <c:pt idx="857">
                        <c:v>4294.7038574218795</c:v>
                      </c:pt>
                      <c:pt idx="858">
                        <c:v>4299.8469238281205</c:v>
                      </c:pt>
                      <c:pt idx="859">
                        <c:v>4304.763671875</c:v>
                      </c:pt>
                      <c:pt idx="860">
                        <c:v>4309.4235839843795</c:v>
                      </c:pt>
                      <c:pt idx="861">
                        <c:v>4314.4406738281205</c:v>
                      </c:pt>
                      <c:pt idx="862">
                        <c:v>4319.71435546875</c:v>
                      </c:pt>
                      <c:pt idx="863">
                        <c:v>4324.47509765625</c:v>
                      </c:pt>
                      <c:pt idx="864">
                        <c:v>4329.0773925781205</c:v>
                      </c:pt>
                      <c:pt idx="865">
                        <c:v>4334.0114746093705</c:v>
                      </c:pt>
                      <c:pt idx="866">
                        <c:v>4339.1042480468705</c:v>
                      </c:pt>
                      <c:pt idx="867">
                        <c:v>4344.0837402343795</c:v>
                      </c:pt>
                      <c:pt idx="868">
                        <c:v>4349.0126953125</c:v>
                      </c:pt>
                      <c:pt idx="869">
                        <c:v>4354.0927734375</c:v>
                      </c:pt>
                      <c:pt idx="870">
                        <c:v>4359.1604003906295</c:v>
                      </c:pt>
                      <c:pt idx="871">
                        <c:v>4364.1022949218795</c:v>
                      </c:pt>
                      <c:pt idx="872">
                        <c:v>4369.1267089843795</c:v>
                      </c:pt>
                      <c:pt idx="873">
                        <c:v>4374.1765136718795</c:v>
                      </c:pt>
                      <c:pt idx="874">
                        <c:v>4379.0302734375</c:v>
                      </c:pt>
                      <c:pt idx="875">
                        <c:v>4383.95166015625</c:v>
                      </c:pt>
                      <c:pt idx="876">
                        <c:v>4389.0568847656205</c:v>
                      </c:pt>
                      <c:pt idx="877">
                        <c:v>4394.1572265625</c:v>
                      </c:pt>
                      <c:pt idx="878">
                        <c:v>4399.07373046875</c:v>
                      </c:pt>
                      <c:pt idx="879">
                        <c:v>4404.0529785156205</c:v>
                      </c:pt>
                      <c:pt idx="880">
                        <c:v>4409.23876953125</c:v>
                      </c:pt>
                      <c:pt idx="881">
                        <c:v>4414.2233886718795</c:v>
                      </c:pt>
                      <c:pt idx="882">
                        <c:v>4419.11474609375</c:v>
                      </c:pt>
                      <c:pt idx="883">
                        <c:v>4424.08154296875</c:v>
                      </c:pt>
                      <c:pt idx="884">
                        <c:v>4429.181640625</c:v>
                      </c:pt>
                      <c:pt idx="885">
                        <c:v>4434.1862792968705</c:v>
                      </c:pt>
                      <c:pt idx="886">
                        <c:v>4439.0651855468705</c:v>
                      </c:pt>
                      <c:pt idx="887">
                        <c:v>4444.01953125</c:v>
                      </c:pt>
                      <c:pt idx="888">
                        <c:v>4449.00390625</c:v>
                      </c:pt>
                      <c:pt idx="889">
                        <c:v>4454.1794433593705</c:v>
                      </c:pt>
                      <c:pt idx="890">
                        <c:v>4459.2041015625</c:v>
                      </c:pt>
                      <c:pt idx="891">
                        <c:v>4464.0754394531295</c:v>
                      </c:pt>
                      <c:pt idx="892">
                        <c:v>4469.0476074218795</c:v>
                      </c:pt>
                      <c:pt idx="893">
                        <c:v>4474.05224609375</c:v>
                      </c:pt>
                      <c:pt idx="894">
                        <c:v>4478.9814453125</c:v>
                      </c:pt>
                      <c:pt idx="895">
                        <c:v>4483.91064453125</c:v>
                      </c:pt>
                      <c:pt idx="896">
                        <c:v>4488.927734375</c:v>
                      </c:pt>
                      <c:pt idx="897">
                        <c:v>4493.90185546875</c:v>
                      </c:pt>
                      <c:pt idx="898">
                        <c:v>4498.9768066406295</c:v>
                      </c:pt>
                      <c:pt idx="899">
                        <c:v>4504.212890625</c:v>
                      </c:pt>
                      <c:pt idx="900">
                        <c:v>4509.17236328125</c:v>
                      </c:pt>
                      <c:pt idx="901">
                        <c:v>4513.92041015625</c:v>
                      </c:pt>
                      <c:pt idx="902">
                        <c:v>4519.0129394531295</c:v>
                      </c:pt>
                      <c:pt idx="903">
                        <c:v>4524.2111816406295</c:v>
                      </c:pt>
                      <c:pt idx="904">
                        <c:v>4529.0900878906295</c:v>
                      </c:pt>
                      <c:pt idx="905">
                        <c:v>4534.0319824218795</c:v>
                      </c:pt>
                      <c:pt idx="906">
                        <c:v>4539.0866699218795</c:v>
                      </c:pt>
                      <c:pt idx="907">
                        <c:v>4543.9401855468705</c:v>
                      </c:pt>
                      <c:pt idx="908">
                        <c:v>4548.9826660156205</c:v>
                      </c:pt>
                      <c:pt idx="909">
                        <c:v>4553.9494628906295</c:v>
                      </c:pt>
                      <c:pt idx="910">
                        <c:v>4559.09228515625</c:v>
                      </c:pt>
                      <c:pt idx="911">
                        <c:v>4564.18505859375</c:v>
                      </c:pt>
                      <c:pt idx="912">
                        <c:v>4569.0009765625</c:v>
                      </c:pt>
                      <c:pt idx="913">
                        <c:v>4574.0183105468705</c:v>
                      </c:pt>
                      <c:pt idx="914">
                        <c:v>4578.9677734375</c:v>
                      </c:pt>
                      <c:pt idx="915">
                        <c:v>4583.95947265625</c:v>
                      </c:pt>
                      <c:pt idx="916">
                        <c:v>4589.0065917968705</c:v>
                      </c:pt>
                      <c:pt idx="917">
                        <c:v>4594.1320800781205</c:v>
                      </c:pt>
                      <c:pt idx="918">
                        <c:v>4599.0361328125</c:v>
                      </c:pt>
                      <c:pt idx="919">
                        <c:v>4603.9577636718795</c:v>
                      </c:pt>
                      <c:pt idx="920">
                        <c:v>4609.2265625</c:v>
                      </c:pt>
                      <c:pt idx="921">
                        <c:v>4614.3317871093705</c:v>
                      </c:pt>
                      <c:pt idx="922">
                        <c:v>4619.22314453125</c:v>
                      </c:pt>
                      <c:pt idx="923">
                        <c:v>4624.2653808593705</c:v>
                      </c:pt>
                      <c:pt idx="924">
                        <c:v>4629.34033203125</c:v>
                      </c:pt>
                      <c:pt idx="925">
                        <c:v>4634.3576660156205</c:v>
                      </c:pt>
                      <c:pt idx="926">
                        <c:v>4639.43017578125</c:v>
                      </c:pt>
                      <c:pt idx="927">
                        <c:v>4644.49755859375</c:v>
                      </c:pt>
                      <c:pt idx="928">
                        <c:v>4649.2883300781205</c:v>
                      </c:pt>
                      <c:pt idx="929">
                        <c:v>4654.0791015625</c:v>
                      </c:pt>
                      <c:pt idx="930">
                        <c:v>4658.9455566406295</c:v>
                      </c:pt>
                      <c:pt idx="931">
                        <c:v>4664.0256347656205</c:v>
                      </c:pt>
                      <c:pt idx="932">
                        <c:v>4669.0427246093705</c:v>
                      </c:pt>
                      <c:pt idx="933">
                        <c:v>4673.783203125</c:v>
                      </c:pt>
                      <c:pt idx="934">
                        <c:v>4678.7626953125</c:v>
                      </c:pt>
                      <c:pt idx="935">
                        <c:v>4683.9382324218795</c:v>
                      </c:pt>
                      <c:pt idx="936">
                        <c:v>4688.9250488281205</c:v>
                      </c:pt>
                      <c:pt idx="937">
                        <c:v>4693.7712402343795</c:v>
                      </c:pt>
                      <c:pt idx="938">
                        <c:v>4698.8564453125</c:v>
                      </c:pt>
                      <c:pt idx="939">
                        <c:v>4703.8811035156205</c:v>
                      </c:pt>
                      <c:pt idx="940">
                        <c:v>4708.80517578125</c:v>
                      </c:pt>
                      <c:pt idx="941">
                        <c:v>4713.6892089843795</c:v>
                      </c:pt>
                      <c:pt idx="942">
                        <c:v>4718.69384765625</c:v>
                      </c:pt>
                      <c:pt idx="943">
                        <c:v>4723.73095703125</c:v>
                      </c:pt>
                      <c:pt idx="944">
                        <c:v>4728.7658691406295</c:v>
                      </c:pt>
                      <c:pt idx="945">
                        <c:v>4733.9140625</c:v>
                      </c:pt>
                      <c:pt idx="946">
                        <c:v>4738.8806152343795</c:v>
                      </c:pt>
                      <c:pt idx="947">
                        <c:v>4743.7668457031295</c:v>
                      </c:pt>
                      <c:pt idx="948">
                        <c:v>4748.7666015625</c:v>
                      </c:pt>
                      <c:pt idx="949">
                        <c:v>4753.72607421875</c:v>
                      </c:pt>
                      <c:pt idx="950">
                        <c:v>4758.7858886718795</c:v>
                      </c:pt>
                      <c:pt idx="951">
                        <c:v>4763.86083984375</c:v>
                      </c:pt>
                      <c:pt idx="952">
                        <c:v>4768.73974609375</c:v>
                      </c:pt>
                      <c:pt idx="953">
                        <c:v>4773.8625488281205</c:v>
                      </c:pt>
                      <c:pt idx="954">
                        <c:v>4778.955078125</c:v>
                      </c:pt>
                      <c:pt idx="955">
                        <c:v>4783.791015625</c:v>
                      </c:pt>
                      <c:pt idx="956">
                        <c:v>4788.6701660156205</c:v>
                      </c:pt>
                      <c:pt idx="957">
                        <c:v>4793.7175292968705</c:v>
                      </c:pt>
                      <c:pt idx="958">
                        <c:v>4798.8552246093705</c:v>
                      </c:pt>
                      <c:pt idx="959">
                        <c:v>4803.85986328125</c:v>
                      </c:pt>
                      <c:pt idx="960">
                        <c:v>4808.7438964843795</c:v>
                      </c:pt>
                      <c:pt idx="961">
                        <c:v>4813.6730957031295</c:v>
                      </c:pt>
                      <c:pt idx="962">
                        <c:v>4818.77294921875</c:v>
                      </c:pt>
                      <c:pt idx="963">
                        <c:v>4823.7724609375</c:v>
                      </c:pt>
                      <c:pt idx="964">
                        <c:v>4828.6437988281205</c:v>
                      </c:pt>
                      <c:pt idx="965">
                        <c:v>4833.6105957031295</c:v>
                      </c:pt>
                      <c:pt idx="966">
                        <c:v>4838.67822265625</c:v>
                      </c:pt>
                      <c:pt idx="967">
                        <c:v>4843.921875</c:v>
                      </c:pt>
                      <c:pt idx="968">
                        <c:v>4849.0773925781205</c:v>
                      </c:pt>
                      <c:pt idx="969">
                        <c:v>4853.94873046875</c:v>
                      </c:pt>
                      <c:pt idx="970">
                        <c:v>4858.7897949218795</c:v>
                      </c:pt>
                      <c:pt idx="971">
                        <c:v>4863.8068847656205</c:v>
                      </c:pt>
                      <c:pt idx="972">
                        <c:v>4868.9245605468705</c:v>
                      </c:pt>
                      <c:pt idx="973">
                        <c:v>4873.9040527343795</c:v>
                      </c:pt>
                      <c:pt idx="974">
                        <c:v>4878.7453613281205</c:v>
                      </c:pt>
                      <c:pt idx="975">
                        <c:v>4883.5939941406295</c:v>
                      </c:pt>
                      <c:pt idx="976">
                        <c:v>4888.69921875</c:v>
                      </c:pt>
                      <c:pt idx="977">
                        <c:v>4893.796875</c:v>
                      </c:pt>
                      <c:pt idx="978">
                        <c:v>4898.7888183593705</c:v>
                      </c:pt>
                      <c:pt idx="979">
                        <c:v>4903.8186035156205</c:v>
                      </c:pt>
                      <c:pt idx="980">
                        <c:v>4908.7980957031295</c:v>
                      </c:pt>
                      <c:pt idx="981">
                        <c:v>4913.89794921875</c:v>
                      </c:pt>
                      <c:pt idx="982">
                        <c:v>4918.9150390625</c:v>
                      </c:pt>
                      <c:pt idx="983">
                        <c:v>4923.849609375</c:v>
                      </c:pt>
                      <c:pt idx="984">
                        <c:v>4928.76611328125</c:v>
                      </c:pt>
                      <c:pt idx="985">
                        <c:v>4933.8408203125</c:v>
                      </c:pt>
                      <c:pt idx="986">
                        <c:v>4938.7951660156205</c:v>
                      </c:pt>
                      <c:pt idx="987">
                        <c:v>4943.6740722656205</c:v>
                      </c:pt>
                      <c:pt idx="988">
                        <c:v>4948.82958984375</c:v>
                      </c:pt>
                      <c:pt idx="989">
                        <c:v>4954.1989746093705</c:v>
                      </c:pt>
                      <c:pt idx="990">
                        <c:v>4959.1984863281205</c:v>
                      </c:pt>
                      <c:pt idx="991">
                        <c:v>4964.1022949218795</c:v>
                      </c:pt>
                      <c:pt idx="992">
                        <c:v>4969.49658203125</c:v>
                      </c:pt>
                      <c:pt idx="993">
                        <c:v>4974.42578125</c:v>
                      </c:pt>
                      <c:pt idx="994">
                        <c:v>4979.3474121093705</c:v>
                      </c:pt>
                      <c:pt idx="995">
                        <c:v>4984.15087890625</c:v>
                      </c:pt>
                      <c:pt idx="996">
                        <c:v>4989.0676269531295</c:v>
                      </c:pt>
                      <c:pt idx="997">
                        <c:v>4993.9892578125</c:v>
                      </c:pt>
                      <c:pt idx="998">
                        <c:v>4998.5537109375</c:v>
                      </c:pt>
                      <c:pt idx="999">
                        <c:v>5003.7292480468705</c:v>
                      </c:pt>
                      <c:pt idx="1000">
                        <c:v>5008.83447265625</c:v>
                      </c:pt>
                      <c:pt idx="1001">
                        <c:v>5013.66796875</c:v>
                      </c:pt>
                      <c:pt idx="1002">
                        <c:v>5018.6044921875</c:v>
                      </c:pt>
                      <c:pt idx="1003">
                        <c:v>5023.6345214843795</c:v>
                      </c:pt>
                      <c:pt idx="1004">
                        <c:v>5028.62646484375</c:v>
                      </c:pt>
                      <c:pt idx="1005">
                        <c:v>5033.6057128906295</c:v>
                      </c:pt>
                      <c:pt idx="1006">
                        <c:v>5038.7033691406295</c:v>
                      </c:pt>
                      <c:pt idx="1007">
                        <c:v>5043.7531738281205</c:v>
                      </c:pt>
                      <c:pt idx="1008">
                        <c:v>5048.58935546875</c:v>
                      </c:pt>
                      <c:pt idx="1009">
                        <c:v>5053.51123046875</c:v>
                      </c:pt>
                      <c:pt idx="1010">
                        <c:v>5058.6594238281205</c:v>
                      </c:pt>
                      <c:pt idx="1011">
                        <c:v>5063.60107421875</c:v>
                      </c:pt>
                      <c:pt idx="1012">
                        <c:v>5068.4997558593705</c:v>
                      </c:pt>
                      <c:pt idx="1013">
                        <c:v>5073.69287109375</c:v>
                      </c:pt>
                      <c:pt idx="1014">
                        <c:v>5078.7150878906295</c:v>
                      </c:pt>
                      <c:pt idx="1015">
                        <c:v>5083.5437011718795</c:v>
                      </c:pt>
                      <c:pt idx="1016">
                        <c:v>5088.5183105468705</c:v>
                      </c:pt>
                      <c:pt idx="1017">
                        <c:v>5093.61083984375</c:v>
                      </c:pt>
                      <c:pt idx="1018">
                        <c:v>5098.79638671875</c:v>
                      </c:pt>
                      <c:pt idx="1019">
                        <c:v>5103.7883300781205</c:v>
                      </c:pt>
                      <c:pt idx="1020">
                        <c:v>5108.5615234375</c:v>
                      </c:pt>
                      <c:pt idx="1021">
                        <c:v>5113.5861816406295</c:v>
                      </c:pt>
                      <c:pt idx="1022">
                        <c:v>5118.7844238281205</c:v>
                      </c:pt>
                      <c:pt idx="1023">
                        <c:v>5123.6130371093705</c:v>
                      </c:pt>
                      <c:pt idx="1024">
                        <c:v>5128.4743652343795</c:v>
                      </c:pt>
                      <c:pt idx="1025">
                        <c:v>5133.6350097656205</c:v>
                      </c:pt>
                      <c:pt idx="1026">
                        <c:v>5138.66455078125</c:v>
                      </c:pt>
                      <c:pt idx="1027">
                        <c:v>5143.5559082031295</c:v>
                      </c:pt>
                      <c:pt idx="1028">
                        <c:v>5148.4348144531295</c:v>
                      </c:pt>
                      <c:pt idx="1029">
                        <c:v>5153.47705078125</c:v>
                      </c:pt>
                      <c:pt idx="1030">
                        <c:v>5158.5119628906295</c:v>
                      </c:pt>
                      <c:pt idx="1031">
                        <c:v>5163.3984375</c:v>
                      </c:pt>
                      <c:pt idx="1032">
                        <c:v>5168.51611328125</c:v>
                      </c:pt>
                      <c:pt idx="1033">
                        <c:v>5173.7595214843795</c:v>
                      </c:pt>
                      <c:pt idx="1034">
                        <c:v>5178.6962890625</c:v>
                      </c:pt>
                      <c:pt idx="1035">
                        <c:v>5183.43701171875</c:v>
                      </c:pt>
                      <c:pt idx="1036">
                        <c:v>5188.4216308593705</c:v>
                      </c:pt>
                      <c:pt idx="1037">
                        <c:v>5193.5695800781205</c:v>
                      </c:pt>
                      <c:pt idx="1038">
                        <c:v>5198.548828125</c:v>
                      </c:pt>
                      <c:pt idx="1039">
                        <c:v>5203.43505859375</c:v>
                      </c:pt>
                      <c:pt idx="1040">
                        <c:v>5208.4899902343795</c:v>
                      </c:pt>
                      <c:pt idx="1041">
                        <c:v>5213.6130371093705</c:v>
                      </c:pt>
                      <c:pt idx="1042">
                        <c:v>5218.5671386718795</c:v>
                      </c:pt>
                      <c:pt idx="1043">
                        <c:v>5223.54638671875</c:v>
                      </c:pt>
                      <c:pt idx="1044">
                        <c:v>5228.5134277343795</c:v>
                      </c:pt>
                      <c:pt idx="1045">
                        <c:v>5233.3671875</c:v>
                      </c:pt>
                      <c:pt idx="1046">
                        <c:v>5238.3718261718795</c:v>
                      </c:pt>
                      <c:pt idx="1047">
                        <c:v>5243.4267578125</c:v>
                      </c:pt>
                      <c:pt idx="1048">
                        <c:v>5248.5068359375</c:v>
                      </c:pt>
                      <c:pt idx="1049">
                        <c:v>5253.62451171875</c:v>
                      </c:pt>
                      <c:pt idx="1050">
                        <c:v>5258.5537109375</c:v>
                      </c:pt>
                      <c:pt idx="1051">
                        <c:v>5263.3571777343795</c:v>
                      </c:pt>
                      <c:pt idx="1052">
                        <c:v>5268.4372558593705</c:v>
                      </c:pt>
                      <c:pt idx="1053">
                        <c:v>5273.5246582031295</c:v>
                      </c:pt>
                      <c:pt idx="1054">
                        <c:v>5278.55419921875</c:v>
                      </c:pt>
                      <c:pt idx="1055">
                        <c:v>5283.6520996093705</c:v>
                      </c:pt>
                      <c:pt idx="1056">
                        <c:v>5288.55615234375</c:v>
                      </c:pt>
                      <c:pt idx="1057">
                        <c:v>5293.6687011718795</c:v>
                      </c:pt>
                      <c:pt idx="1058">
                        <c:v>5298.9626464843795</c:v>
                      </c:pt>
                      <c:pt idx="1059">
                        <c:v>5303.8918457031295</c:v>
                      </c:pt>
                      <c:pt idx="1060">
                        <c:v>5308.8459472656205</c:v>
                      </c:pt>
                      <c:pt idx="1061">
                        <c:v>5314.0517578125</c:v>
                      </c:pt>
                      <c:pt idx="1062">
                        <c:v>5319.2072753906295</c:v>
                      </c:pt>
                      <c:pt idx="1063">
                        <c:v>5324.1237792968705</c:v>
                      </c:pt>
                      <c:pt idx="1064">
                        <c:v>5328.8015136718795</c:v>
                      </c:pt>
                      <c:pt idx="1065">
                        <c:v>5333.8439941406295</c:v>
                      </c:pt>
                      <c:pt idx="1066">
                        <c:v>5338.6923828125</c:v>
                      </c:pt>
                      <c:pt idx="1067">
                        <c:v>5343.3195800781205</c:v>
                      </c:pt>
                      <c:pt idx="1068">
                        <c:v>5348.3117675781205</c:v>
                      </c:pt>
                      <c:pt idx="1069">
                        <c:v>5353.39697265625</c:v>
                      </c:pt>
                      <c:pt idx="1070">
                        <c:v>5358.37646484375</c:v>
                      </c:pt>
                      <c:pt idx="1071">
                        <c:v>5363.275390625</c:v>
                      </c:pt>
                      <c:pt idx="1072">
                        <c:v>5368.3981933593705</c:v>
                      </c:pt>
                      <c:pt idx="1073">
                        <c:v>5373.5285644531295</c:v>
                      </c:pt>
                      <c:pt idx="1074">
                        <c:v>5378.4074707031295</c:v>
                      </c:pt>
                      <c:pt idx="1075">
                        <c:v>5383.26611328125</c:v>
                      </c:pt>
                      <c:pt idx="1076">
                        <c:v>5388.2580566406295</c:v>
                      </c:pt>
                      <c:pt idx="1077">
                        <c:v>5393.3884277343795</c:v>
                      </c:pt>
                      <c:pt idx="1078">
                        <c:v>5398.6193847656205</c:v>
                      </c:pt>
                      <c:pt idx="1079">
                        <c:v>5403.6240234375</c:v>
                      </c:pt>
                      <c:pt idx="1080">
                        <c:v>5408.52294921875</c:v>
                      </c:pt>
                      <c:pt idx="1081">
                        <c:v>5413.3967285156205</c:v>
                      </c:pt>
                      <c:pt idx="1082">
                        <c:v>5418.3310546875</c:v>
                      </c:pt>
                      <c:pt idx="1083">
                        <c:v>5423.3908691406295</c:v>
                      </c:pt>
                      <c:pt idx="1084">
                        <c:v>5428.4079589843795</c:v>
                      </c:pt>
                      <c:pt idx="1085">
                        <c:v>5433.375</c:v>
                      </c:pt>
                      <c:pt idx="1086">
                        <c:v>5438.3493652343795</c:v>
                      </c:pt>
                      <c:pt idx="1087">
                        <c:v>5443.6179199218795</c:v>
                      </c:pt>
                      <c:pt idx="1088">
                        <c:v>5448.6728515625</c:v>
                      </c:pt>
                      <c:pt idx="1089">
                        <c:v>5453.5090332031295</c:v>
                      </c:pt>
                      <c:pt idx="1090">
                        <c:v>5458.4558105468705</c:v>
                      </c:pt>
                      <c:pt idx="1091">
                        <c:v>5463.53564453125</c:v>
                      </c:pt>
                      <c:pt idx="1092">
                        <c:v>5468.7111816406295</c:v>
                      </c:pt>
                      <c:pt idx="1093">
                        <c:v>5473.79638671875</c:v>
                      </c:pt>
                      <c:pt idx="1094">
                        <c:v>5478.8815917968705</c:v>
                      </c:pt>
                      <c:pt idx="1095">
                        <c:v>5483.9616699218795</c:v>
                      </c:pt>
                      <c:pt idx="1096">
                        <c:v>5488.890625</c:v>
                      </c:pt>
                      <c:pt idx="1097">
                        <c:v>5493.61865234375</c:v>
                      </c:pt>
                      <c:pt idx="1098">
                        <c:v>5498.51025390625</c:v>
                      </c:pt>
                      <c:pt idx="1099">
                        <c:v>5503.4267578125</c:v>
                      </c:pt>
                      <c:pt idx="1100">
                        <c:v>5508.2551269531295</c:v>
                      </c:pt>
                      <c:pt idx="1101">
                        <c:v>5513.19189453125</c:v>
                      </c:pt>
                      <c:pt idx="1102">
                        <c:v>5518.1337890625</c:v>
                      </c:pt>
                      <c:pt idx="1103">
                        <c:v>5523.15576171875</c:v>
                      </c:pt>
                      <c:pt idx="1104">
                        <c:v>5528.2858886718795</c:v>
                      </c:pt>
                      <c:pt idx="1105">
                        <c:v>5533.3408203125</c:v>
                      </c:pt>
                      <c:pt idx="1106">
                        <c:v>5538.302734375</c:v>
                      </c:pt>
                      <c:pt idx="1107">
                        <c:v>5543.3024902343795</c:v>
                      </c:pt>
                      <c:pt idx="1108">
                        <c:v>5548.2189941406295</c:v>
                      </c:pt>
                      <c:pt idx="1109">
                        <c:v>5553.17333984375</c:v>
                      </c:pt>
                      <c:pt idx="1110">
                        <c:v>5558.3088378906295</c:v>
                      </c:pt>
                      <c:pt idx="1111">
                        <c:v>5563.2302246093705</c:v>
                      </c:pt>
                      <c:pt idx="1112">
                        <c:v>5568.11669921875</c:v>
                      </c:pt>
                      <c:pt idx="1113">
                        <c:v>5573.2419433593705</c:v>
                      </c:pt>
                      <c:pt idx="1114">
                        <c:v>5578.2263183593705</c:v>
                      </c:pt>
                      <c:pt idx="1115">
                        <c:v>5583.47509765625</c:v>
                      </c:pt>
                      <c:pt idx="1116">
                        <c:v>5588.4921875</c:v>
                      </c:pt>
                      <c:pt idx="1117">
                        <c:v>5593.4338378906295</c:v>
                      </c:pt>
                      <c:pt idx="1118">
                        <c:v>5598.5012207031295</c:v>
                      </c:pt>
                      <c:pt idx="1119">
                        <c:v>5603.2995605468705</c:v>
                      </c:pt>
                      <c:pt idx="1120">
                        <c:v>5608.2287597656205</c:v>
                      </c:pt>
                      <c:pt idx="1121">
                        <c:v>5613.3591308593705</c:v>
                      </c:pt>
                      <c:pt idx="1122">
                        <c:v>5618.5148925781205</c:v>
                      </c:pt>
                      <c:pt idx="1123">
                        <c:v>5623.4489746093705</c:v>
                      </c:pt>
                      <c:pt idx="1124">
                        <c:v>5628.5866699218795</c:v>
                      </c:pt>
                      <c:pt idx="1125">
                        <c:v>5633.6291503906295</c:v>
                      </c:pt>
                      <c:pt idx="1126">
                        <c:v>5638.5959472656205</c:v>
                      </c:pt>
                      <c:pt idx="1127">
                        <c:v>5643.65087890625</c:v>
                      </c:pt>
                      <c:pt idx="1128">
                        <c:v>5648.6555175781205</c:v>
                      </c:pt>
                      <c:pt idx="1129">
                        <c:v>5653.8107910156205</c:v>
                      </c:pt>
                      <c:pt idx="1130">
                        <c:v>5658.79541015625</c:v>
                      </c:pt>
                      <c:pt idx="1131">
                        <c:v>5663.3171386718795</c:v>
                      </c:pt>
                      <c:pt idx="1132">
                        <c:v>5668.00732421875</c:v>
                      </c:pt>
                      <c:pt idx="1133">
                        <c:v>5673.0673828125</c:v>
                      </c:pt>
                      <c:pt idx="1134">
                        <c:v>5678.09716796875</c:v>
                      </c:pt>
                      <c:pt idx="1135">
                        <c:v>5683.1018066406295</c:v>
                      </c:pt>
                      <c:pt idx="1136">
                        <c:v>5688.1640625</c:v>
                      </c:pt>
                      <c:pt idx="1137">
                        <c:v>5693.2263183593705</c:v>
                      </c:pt>
                      <c:pt idx="1138">
                        <c:v>5698.1103515625</c:v>
                      </c:pt>
                      <c:pt idx="1139">
                        <c:v>5702.9064941406295</c:v>
                      </c:pt>
                      <c:pt idx="1140">
                        <c:v>5708.0744628906295</c:v>
                      </c:pt>
                      <c:pt idx="1141">
                        <c:v>5713.20458984375</c:v>
                      </c:pt>
                      <c:pt idx="1142">
                        <c:v>5718.0583496093705</c:v>
                      </c:pt>
                      <c:pt idx="1143">
                        <c:v>5722.9948730468705</c:v>
                      </c:pt>
                      <c:pt idx="1144">
                        <c:v>5728.0322265625</c:v>
                      </c:pt>
                      <c:pt idx="1145">
                        <c:v>5733.0671386718795</c:v>
                      </c:pt>
                      <c:pt idx="1146">
                        <c:v>5738.1142578125</c:v>
                      </c:pt>
                      <c:pt idx="1147">
                        <c:v>5743.1516113281205</c:v>
                      </c:pt>
                      <c:pt idx="1148">
                        <c:v>5748.068359375</c:v>
                      </c:pt>
                      <c:pt idx="1149">
                        <c:v>5753.1911621093705</c:v>
                      </c:pt>
                      <c:pt idx="1150">
                        <c:v>5758.18310546875</c:v>
                      </c:pt>
                      <c:pt idx="1151">
                        <c:v>5762.9938964843795</c:v>
                      </c:pt>
                      <c:pt idx="1152">
                        <c:v>5768.1494140625</c:v>
                      </c:pt>
                      <c:pt idx="1153">
                        <c:v>5773.2419433593795</c:v>
                      </c:pt>
                      <c:pt idx="1154">
                        <c:v>5778.0578613281295</c:v>
                      </c:pt>
                      <c:pt idx="1155">
                        <c:v>5782.9619140625</c:v>
                      </c:pt>
                      <c:pt idx="1156">
                        <c:v>5788.0495605468705</c:v>
                      </c:pt>
                      <c:pt idx="1157">
                        <c:v>5792.99658203125</c:v>
                      </c:pt>
                      <c:pt idx="1158">
                        <c:v>5797.900390625</c:v>
                      </c:pt>
                      <c:pt idx="1159">
                        <c:v>5803.0808105468705</c:v>
                      </c:pt>
                      <c:pt idx="1160">
                        <c:v>5808.3044433593795</c:v>
                      </c:pt>
                      <c:pt idx="1161">
                        <c:v>5813.25390625</c:v>
                      </c:pt>
                      <c:pt idx="1162">
                        <c:v>5818.0446777343705</c:v>
                      </c:pt>
                      <c:pt idx="1163">
                        <c:v>5823.0290527343705</c:v>
                      </c:pt>
                      <c:pt idx="1164">
                        <c:v>5828.2224121093705</c:v>
                      </c:pt>
                      <c:pt idx="1165">
                        <c:v>5833.13916015625</c:v>
                      </c:pt>
                      <c:pt idx="1166">
                        <c:v>5837.9248046875</c:v>
                      </c:pt>
                      <c:pt idx="1167">
                        <c:v>5842.9921875</c:v>
                      </c:pt>
                      <c:pt idx="1168">
                        <c:v>5847.9768066406205</c:v>
                      </c:pt>
                      <c:pt idx="1169">
                        <c:v>5853.01904296875</c:v>
                      </c:pt>
                      <c:pt idx="1170">
                        <c:v>5858.0739746093705</c:v>
                      </c:pt>
                      <c:pt idx="1171">
                        <c:v>5863.0231933593795</c:v>
                      </c:pt>
                      <c:pt idx="1172">
                        <c:v>5868.00244140625</c:v>
                      </c:pt>
                      <c:pt idx="1173">
                        <c:v>5873.150390625</c:v>
                      </c:pt>
                      <c:pt idx="1174">
                        <c:v>5878.16259765625</c:v>
                      </c:pt>
                      <c:pt idx="1175">
                        <c:v>5882.94091796875</c:v>
                      </c:pt>
                      <c:pt idx="1176">
                        <c:v>5887.93798828125</c:v>
                      </c:pt>
                      <c:pt idx="1177">
                        <c:v>5893.1564941406205</c:v>
                      </c:pt>
                      <c:pt idx="1178">
                        <c:v>5898.19873046875</c:v>
                      </c:pt>
                      <c:pt idx="1179">
                        <c:v>5902.9392089843795</c:v>
                      </c:pt>
                      <c:pt idx="1180">
                        <c:v>5907.9562988281295</c:v>
                      </c:pt>
                      <c:pt idx="1181">
                        <c:v>5913.0615234375</c:v>
                      </c:pt>
                      <c:pt idx="1182">
                        <c:v>5918.0158691406205</c:v>
                      </c:pt>
                      <c:pt idx="1183">
                        <c:v>5922.89453125</c:v>
                      </c:pt>
                      <c:pt idx="1184">
                        <c:v>5927.8740234375</c:v>
                      </c:pt>
                      <c:pt idx="1185">
                        <c:v>5933.08740234375</c:v>
                      </c:pt>
                      <c:pt idx="1186">
                        <c:v>5938.18017578125</c:v>
                      </c:pt>
                      <c:pt idx="1187">
                        <c:v>5943.04638671875</c:v>
                      </c:pt>
                      <c:pt idx="1188">
                        <c:v>5947.919921875</c:v>
                      </c:pt>
                      <c:pt idx="1189">
                        <c:v>5952.9421386718705</c:v>
                      </c:pt>
                      <c:pt idx="1190">
                        <c:v>5958.0397949218795</c:v>
                      </c:pt>
                      <c:pt idx="1191">
                        <c:v>5963.2404785156205</c:v>
                      </c:pt>
                      <c:pt idx="1192">
                        <c:v>5968.30810546875</c:v>
                      </c:pt>
                      <c:pt idx="1193">
                        <c:v>5973.13671875</c:v>
                      </c:pt>
                      <c:pt idx="1194">
                        <c:v>5978.1989746093705</c:v>
                      </c:pt>
                      <c:pt idx="1195">
                        <c:v>5983.6184082031205</c:v>
                      </c:pt>
                      <c:pt idx="1196">
                        <c:v>5988.7590332031205</c:v>
                      </c:pt>
                      <c:pt idx="1197">
                        <c:v>5993.2734375</c:v>
                      </c:pt>
                      <c:pt idx="1198">
                        <c:v>5997.98876953125</c:v>
                      </c:pt>
                      <c:pt idx="1199">
                        <c:v>6003.0812988281295</c:v>
                      </c:pt>
                      <c:pt idx="1200">
                        <c:v>6008.1613769531295</c:v>
                      </c:pt>
                      <c:pt idx="1201">
                        <c:v>6013.0754394531295</c:v>
                      </c:pt>
                      <c:pt idx="1202">
                        <c:v>6017.9064941406205</c:v>
                      </c:pt>
                      <c:pt idx="1203">
                        <c:v>6022.9260253906295</c:v>
                      </c:pt>
                      <c:pt idx="1204">
                        <c:v>6027.89013671875</c:v>
                      </c:pt>
                      <c:pt idx="1205">
                        <c:v>6032.88232421875</c:v>
                      </c:pt>
                      <c:pt idx="1206">
                        <c:v>6037.98779296875</c:v>
                      </c:pt>
                      <c:pt idx="1207">
                        <c:v>6042.9772949218795</c:v>
                      </c:pt>
                      <c:pt idx="1208">
                        <c:v>6047.9089355468705</c:v>
                      </c:pt>
                      <c:pt idx="1209">
                        <c:v>6052.9914550781205</c:v>
                      </c:pt>
                      <c:pt idx="1210">
                        <c:v>6058.0812988281295</c:v>
                      </c:pt>
                      <c:pt idx="1211">
                        <c:v>6063.14892578125</c:v>
                      </c:pt>
                      <c:pt idx="1212">
                        <c:v>6067.9924316406205</c:v>
                      </c:pt>
                      <c:pt idx="1213">
                        <c:v>6072.8811035156205</c:v>
                      </c:pt>
                      <c:pt idx="1214">
                        <c:v>6077.94873046875</c:v>
                      </c:pt>
                      <c:pt idx="1215">
                        <c:v>6082.9030761718705</c:v>
                      </c:pt>
                      <c:pt idx="1216">
                        <c:v>6087.8928222656295</c:v>
                      </c:pt>
                      <c:pt idx="1217">
                        <c:v>6092.8974609375</c:v>
                      </c:pt>
                      <c:pt idx="1218">
                        <c:v>6097.8515625</c:v>
                      </c:pt>
                      <c:pt idx="1219">
                        <c:v>6102.8459472656295</c:v>
                      </c:pt>
                      <c:pt idx="1220">
                        <c:v>6108.06689453125</c:v>
                      </c:pt>
                      <c:pt idx="1221">
                        <c:v>6112.9938964843795</c:v>
                      </c:pt>
                      <c:pt idx="1222">
                        <c:v>6117.78466796875</c:v>
                      </c:pt>
                      <c:pt idx="1223">
                        <c:v>6122.89208984375</c:v>
                      </c:pt>
                      <c:pt idx="1224">
                        <c:v>6127.9846191406205</c:v>
                      </c:pt>
                      <c:pt idx="1225">
                        <c:v>6133.0520019531295</c:v>
                      </c:pt>
                      <c:pt idx="1226">
                        <c:v>6138.0920410156205</c:v>
                      </c:pt>
                      <c:pt idx="1227">
                        <c:v>6143.1193847656295</c:v>
                      </c:pt>
                      <c:pt idx="1228">
                        <c:v>6148.390625</c:v>
                      </c:pt>
                      <c:pt idx="1229">
                        <c:v>6153.4855957031205</c:v>
                      </c:pt>
                      <c:pt idx="1230">
                        <c:v>6158.41455078125</c:v>
                      </c:pt>
                      <c:pt idx="1231">
                        <c:v>6163.40673828125</c:v>
                      </c:pt>
                      <c:pt idx="1232">
                        <c:v>6168.08203125</c:v>
                      </c:pt>
                      <c:pt idx="1233">
                        <c:v>6172.7976074218795</c:v>
                      </c:pt>
                      <c:pt idx="1234">
                        <c:v>6177.69140625</c:v>
                      </c:pt>
                      <c:pt idx="1235">
                        <c:v>6182.658203125</c:v>
                      </c:pt>
                      <c:pt idx="1236">
                        <c:v>6187.6755371093705</c:v>
                      </c:pt>
                      <c:pt idx="1237">
                        <c:v>6192.6022949218795</c:v>
                      </c:pt>
                      <c:pt idx="1238">
                        <c:v>6197.64453125</c:v>
                      </c:pt>
                      <c:pt idx="1239">
                        <c:v>6202.7770996093705</c:v>
                      </c:pt>
                      <c:pt idx="1240">
                        <c:v>6207.8547363281295</c:v>
                      </c:pt>
                      <c:pt idx="1241">
                        <c:v>6212.7561035156205</c:v>
                      </c:pt>
                      <c:pt idx="1242">
                        <c:v>6217.64990234375</c:v>
                      </c:pt>
                      <c:pt idx="1243">
                        <c:v>6222.8205566406205</c:v>
                      </c:pt>
                      <c:pt idx="1244">
                        <c:v>6227.77490234375</c:v>
                      </c:pt>
                      <c:pt idx="1245">
                        <c:v>6232.68896484375</c:v>
                      </c:pt>
                      <c:pt idx="1246">
                        <c:v>6237.7038574218795</c:v>
                      </c:pt>
                      <c:pt idx="1247">
                        <c:v>6242.6960449218795</c:v>
                      </c:pt>
                      <c:pt idx="1248">
                        <c:v>6247.72802734375</c:v>
                      </c:pt>
                      <c:pt idx="1249">
                        <c:v>6252.7224121093705</c:v>
                      </c:pt>
                      <c:pt idx="1250">
                        <c:v>6257.68896484375</c:v>
                      </c:pt>
                      <c:pt idx="1251">
                        <c:v>6262.8317871093705</c:v>
                      </c:pt>
                      <c:pt idx="1252">
                        <c:v>6267.8493652343705</c:v>
                      </c:pt>
                      <c:pt idx="1253">
                        <c:v>6272.7658691406205</c:v>
                      </c:pt>
                      <c:pt idx="1254">
                        <c:v>6277.75537109375</c:v>
                      </c:pt>
                      <c:pt idx="1255">
                        <c:v>6282.7956542968795</c:v>
                      </c:pt>
                      <c:pt idx="1256">
                        <c:v>6287.7624511718705</c:v>
                      </c:pt>
                      <c:pt idx="1257">
                        <c:v>6292.5153808593795</c:v>
                      </c:pt>
                      <c:pt idx="1258">
                        <c:v>6297.6962890625</c:v>
                      </c:pt>
                      <c:pt idx="1259">
                        <c:v>6302.76611328125</c:v>
                      </c:pt>
                      <c:pt idx="1260">
                        <c:v>6307.5693359375</c:v>
                      </c:pt>
                      <c:pt idx="1261">
                        <c:v>6312.5842285156205</c:v>
                      </c:pt>
                      <c:pt idx="1262">
                        <c:v>6317.7170410156205</c:v>
                      </c:pt>
                      <c:pt idx="1263">
                        <c:v>6322.71142578125</c:v>
                      </c:pt>
                      <c:pt idx="1264">
                        <c:v>6327.5876464843795</c:v>
                      </c:pt>
                      <c:pt idx="1265">
                        <c:v>6332.53955078125</c:v>
                      </c:pt>
                      <c:pt idx="1266">
                        <c:v>6337.6848144531295</c:v>
                      </c:pt>
                      <c:pt idx="1267">
                        <c:v>6342.69189453125</c:v>
                      </c:pt>
                      <c:pt idx="1268">
                        <c:v>6347.5183105468705</c:v>
                      </c:pt>
                      <c:pt idx="1269">
                        <c:v>6352.4951171875</c:v>
                      </c:pt>
                      <c:pt idx="1270">
                        <c:v>6357.53955078125</c:v>
                      </c:pt>
                      <c:pt idx="1271">
                        <c:v>6362.61962890625</c:v>
                      </c:pt>
                      <c:pt idx="1272">
                        <c:v>6367.67236328125</c:v>
                      </c:pt>
                      <c:pt idx="1273">
                        <c:v>6372.6921386718705</c:v>
                      </c:pt>
                      <c:pt idx="1274">
                        <c:v>6377.6613769531295</c:v>
                      </c:pt>
                      <c:pt idx="1275">
                        <c:v>6382.72607421875</c:v>
                      </c:pt>
                      <c:pt idx="1276">
                        <c:v>6387.73046875</c:v>
                      </c:pt>
                      <c:pt idx="1277">
                        <c:v>6392.6599121093705</c:v>
                      </c:pt>
                      <c:pt idx="1278">
                        <c:v>6397.7653808593795</c:v>
                      </c:pt>
                      <c:pt idx="1279">
                        <c:v>6402.7849121093705</c:v>
                      </c:pt>
                      <c:pt idx="1280">
                        <c:v>6407.7263183593795</c:v>
                      </c:pt>
                      <c:pt idx="1281">
                        <c:v>6412.69091796875</c:v>
                      </c:pt>
                      <c:pt idx="1282">
                        <c:v>6417.6706542968795</c:v>
                      </c:pt>
                      <c:pt idx="1283">
                        <c:v>6422.76318359375</c:v>
                      </c:pt>
                      <c:pt idx="1284">
                        <c:v>6427.8054199218795</c:v>
                      </c:pt>
                      <c:pt idx="1285">
                        <c:v>6432.673828125</c:v>
                      </c:pt>
                      <c:pt idx="1286">
                        <c:v>6437.59033203125</c:v>
                      </c:pt>
                      <c:pt idx="1287">
                        <c:v>6442.5700683593795</c:v>
                      </c:pt>
                      <c:pt idx="1288">
                        <c:v>6447.625</c:v>
                      </c:pt>
                      <c:pt idx="1289">
                        <c:v>6452.6169433593795</c:v>
                      </c:pt>
                      <c:pt idx="1290">
                        <c:v>6457.7849121093705</c:v>
                      </c:pt>
                      <c:pt idx="1291">
                        <c:v>6462.8522949218795</c:v>
                      </c:pt>
                      <c:pt idx="1292">
                        <c:v>6467.6809082031205</c:v>
                      </c:pt>
                      <c:pt idx="1293">
                        <c:v>6472.6604003906295</c:v>
                      </c:pt>
                      <c:pt idx="1294">
                        <c:v>6477.7155761718705</c:v>
                      </c:pt>
                      <c:pt idx="1295">
                        <c:v>6483.0344238281295</c:v>
                      </c:pt>
                      <c:pt idx="1296">
                        <c:v>6488.1015625</c:v>
                      </c:pt>
                      <c:pt idx="1297">
                        <c:v>6493.0559082031205</c:v>
                      </c:pt>
                      <c:pt idx="1298">
                        <c:v>6498.3244628906295</c:v>
                      </c:pt>
                      <c:pt idx="1299">
                        <c:v>6503.06494140625</c:v>
                      </c:pt>
                      <c:pt idx="1300">
                        <c:v>6507.7175292968795</c:v>
                      </c:pt>
                      <c:pt idx="1301">
                        <c:v>6512.7727050781205</c:v>
                      </c:pt>
                      <c:pt idx="1302">
                        <c:v>6517.6643066406205</c:v>
                      </c:pt>
                      <c:pt idx="1303">
                        <c:v>6522.6057128906295</c:v>
                      </c:pt>
                      <c:pt idx="1304">
                        <c:v>6527.5573730468705</c:v>
                      </c:pt>
                      <c:pt idx="1305">
                        <c:v>6532.4738769531295</c:v>
                      </c:pt>
                      <c:pt idx="1306">
                        <c:v>6537.4685058593795</c:v>
                      </c:pt>
                      <c:pt idx="1307">
                        <c:v>6542.53369140625</c:v>
                      </c:pt>
                      <c:pt idx="1308">
                        <c:v>6547.5383300781205</c:v>
                      </c:pt>
                      <c:pt idx="1309">
                        <c:v>6552.4323730468705</c:v>
                      </c:pt>
                      <c:pt idx="1310">
                        <c:v>6557.4621582031205</c:v>
                      </c:pt>
                      <c:pt idx="1311">
                        <c:v>6562.51708984375</c:v>
                      </c:pt>
                      <c:pt idx="1312">
                        <c:v>6567.5217285156205</c:v>
                      </c:pt>
                      <c:pt idx="1313">
                        <c:v>6572.45068359375</c:v>
                      </c:pt>
                      <c:pt idx="1314">
                        <c:v>6577.4675292968795</c:v>
                      </c:pt>
                      <c:pt idx="1315">
                        <c:v>6582.6608886718705</c:v>
                      </c:pt>
                      <c:pt idx="1316">
                        <c:v>6587.66552734375</c:v>
                      </c:pt>
                      <c:pt idx="1317">
                        <c:v>6592.494140625</c:v>
                      </c:pt>
                      <c:pt idx="1318">
                        <c:v>6597.4736328125</c:v>
                      </c:pt>
                      <c:pt idx="1319">
                        <c:v>6602.4631347656295</c:v>
                      </c:pt>
                      <c:pt idx="1320">
                        <c:v>6607.4025878906295</c:v>
                      </c:pt>
                      <c:pt idx="1321">
                        <c:v>6612.49755859375</c:v>
                      </c:pt>
                      <c:pt idx="1322">
                        <c:v>6617.4792480468705</c:v>
                      </c:pt>
                      <c:pt idx="1323">
                        <c:v>6622.3581542968795</c:v>
                      </c:pt>
                      <c:pt idx="1324">
                        <c:v>6627.337890625</c:v>
                      </c:pt>
                      <c:pt idx="1325">
                        <c:v>6632.3801269531295</c:v>
                      </c:pt>
                      <c:pt idx="1326">
                        <c:v>6637.560546875</c:v>
                      </c:pt>
                      <c:pt idx="1327">
                        <c:v>6642.53759765625</c:v>
                      </c:pt>
                      <c:pt idx="1328">
                        <c:v>6647.29052734375</c:v>
                      </c:pt>
                      <c:pt idx="1329">
                        <c:v>6652.28271484375</c:v>
                      </c:pt>
                      <c:pt idx="1330">
                        <c:v>6657.36279296875</c:v>
                      </c:pt>
                      <c:pt idx="1331">
                        <c:v>6662.6062011718705</c:v>
                      </c:pt>
                      <c:pt idx="1332">
                        <c:v>6667.63623046875</c:v>
                      </c:pt>
                      <c:pt idx="1333">
                        <c:v>6672.45458984375</c:v>
                      </c:pt>
                      <c:pt idx="1334">
                        <c:v>6677.45654296875</c:v>
                      </c:pt>
                      <c:pt idx="1335">
                        <c:v>6682.373046875</c:v>
                      </c:pt>
                      <c:pt idx="1336">
                        <c:v>6687.365234375</c:v>
                      </c:pt>
                      <c:pt idx="1337">
                        <c:v>6692.41796875</c:v>
                      </c:pt>
                      <c:pt idx="1338">
                        <c:v>6697.5231933593795</c:v>
                      </c:pt>
                      <c:pt idx="1339">
                        <c:v>6702.5048828125</c:v>
                      </c:pt>
                      <c:pt idx="1340">
                        <c:v>6707.40869140625</c:v>
                      </c:pt>
                      <c:pt idx="1341">
                        <c:v>6712.46337890625</c:v>
                      </c:pt>
                      <c:pt idx="1342">
                        <c:v>6717.5080566406205</c:v>
                      </c:pt>
                      <c:pt idx="1343">
                        <c:v>6722.4226074218795</c:v>
                      </c:pt>
                      <c:pt idx="1344">
                        <c:v>6727.40234375</c:v>
                      </c:pt>
                      <c:pt idx="1345">
                        <c:v>6732.4719238281295</c:v>
                      </c:pt>
                      <c:pt idx="1346">
                        <c:v>6737.4387207031205</c:v>
                      </c:pt>
                      <c:pt idx="1347">
                        <c:v>6742.6171875</c:v>
                      </c:pt>
                      <c:pt idx="1348">
                        <c:v>6747.6569824218795</c:v>
                      </c:pt>
                      <c:pt idx="1349">
                        <c:v>6752.54833984375</c:v>
                      </c:pt>
                      <c:pt idx="1350">
                        <c:v>6757.5302734375</c:v>
                      </c:pt>
                      <c:pt idx="1351">
                        <c:v>6762.4089355468705</c:v>
                      </c:pt>
                      <c:pt idx="1352">
                        <c:v>6767.50146484375</c:v>
                      </c:pt>
                      <c:pt idx="1353">
                        <c:v>6772.60888671875</c:v>
                      </c:pt>
                      <c:pt idx="1354">
                        <c:v>6777.48779296875</c:v>
                      </c:pt>
                      <c:pt idx="1355">
                        <c:v>6782.26611328125</c:v>
                      </c:pt>
                      <c:pt idx="1356">
                        <c:v>6787.25830078125</c:v>
                      </c:pt>
                      <c:pt idx="1357">
                        <c:v>6792.3762207031205</c:v>
                      </c:pt>
                      <c:pt idx="1358">
                        <c:v>6797.4055175781205</c:v>
                      </c:pt>
                      <c:pt idx="1359">
                        <c:v>6802.583984375</c:v>
                      </c:pt>
                      <c:pt idx="1360">
                        <c:v>6807.6516113281295</c:v>
                      </c:pt>
                      <c:pt idx="1361">
                        <c:v>6812.6208496093705</c:v>
                      </c:pt>
                      <c:pt idx="1362">
                        <c:v>6817.6232910156205</c:v>
                      </c:pt>
                      <c:pt idx="1363">
                        <c:v>6822.8037109375</c:v>
                      </c:pt>
                      <c:pt idx="1364">
                        <c:v>6827.82080078125</c:v>
                      </c:pt>
                      <c:pt idx="1365">
                        <c:v>6832.75</c:v>
                      </c:pt>
                      <c:pt idx="1366">
                        <c:v>6837.6789550781205</c:v>
                      </c:pt>
                      <c:pt idx="1367">
                        <c:v>6842.2687988281295</c:v>
                      </c:pt>
                      <c:pt idx="1368">
                        <c:v>6847.1376953125</c:v>
                      </c:pt>
                      <c:pt idx="1369">
                        <c:v>6852.49169921875</c:v>
                      </c:pt>
                      <c:pt idx="1370">
                        <c:v>6857.7224121093705</c:v>
                      </c:pt>
                      <c:pt idx="1371">
                        <c:v>6862.4152832031205</c:v>
                      </c:pt>
                      <c:pt idx="1372">
                        <c:v>6867.2814941406205</c:v>
                      </c:pt>
                      <c:pt idx="1373">
                        <c:v>6872.4240722656295</c:v>
                      </c:pt>
                      <c:pt idx="1374">
                        <c:v>6877.2883300781205</c:v>
                      </c:pt>
                      <c:pt idx="1375">
                        <c:v>6882.15234375</c:v>
                      </c:pt>
                      <c:pt idx="1376">
                        <c:v>6887.259765625</c:v>
                      </c:pt>
                      <c:pt idx="1377">
                        <c:v>6892.2795410156205</c:v>
                      </c:pt>
                      <c:pt idx="1378">
                        <c:v>6897.18359375</c:v>
                      </c:pt>
                      <c:pt idx="1379">
                        <c:v>6902.18798828125</c:v>
                      </c:pt>
                      <c:pt idx="1380">
                        <c:v>6907.15234375</c:v>
                      </c:pt>
                      <c:pt idx="1381">
                        <c:v>6912.091796875</c:v>
                      </c:pt>
                      <c:pt idx="1382">
                        <c:v>6917.16162109375</c:v>
                      </c:pt>
                      <c:pt idx="1383">
                        <c:v>6922.2314453125</c:v>
                      </c:pt>
                      <c:pt idx="1384">
                        <c:v>6927.2863769531295</c:v>
                      </c:pt>
                      <c:pt idx="1385">
                        <c:v>6932.2658691406205</c:v>
                      </c:pt>
                      <c:pt idx="1386">
                        <c:v>6937.2451171875</c:v>
                      </c:pt>
                      <c:pt idx="1387">
                        <c:v>6942.1865234375</c:v>
                      </c:pt>
                      <c:pt idx="1388">
                        <c:v>6947.1389160156205</c:v>
                      </c:pt>
                      <c:pt idx="1389">
                        <c:v>6952.34228515625</c:v>
                      </c:pt>
                      <c:pt idx="1390">
                        <c:v>6957.31103515625</c:v>
                      </c:pt>
                      <c:pt idx="1391">
                        <c:v>6962.0769042968795</c:v>
                      </c:pt>
                      <c:pt idx="1392">
                        <c:v>6967.169921875</c:v>
                      </c:pt>
                      <c:pt idx="1393">
                        <c:v>6972.1643066406205</c:v>
                      </c:pt>
                      <c:pt idx="1394">
                        <c:v>6977.0305175781205</c:v>
                      </c:pt>
                      <c:pt idx="1395">
                        <c:v>6982.1357421875</c:v>
                      </c:pt>
                      <c:pt idx="1396">
                        <c:v>6987.1149902343705</c:v>
                      </c:pt>
                      <c:pt idx="1397">
                        <c:v>6992.20751953125</c:v>
                      </c:pt>
                      <c:pt idx="1398">
                        <c:v>6997.2121582031205</c:v>
                      </c:pt>
                      <c:pt idx="1399">
                        <c:v>7002.0634765625</c:v>
                      </c:pt>
                      <c:pt idx="1400">
                        <c:v>7007.3195800781205</c:v>
                      </c:pt>
                      <c:pt idx="1401">
                        <c:v>7012.2863769531295</c:v>
                      </c:pt>
                      <c:pt idx="1402">
                        <c:v>7017.08984375</c:v>
                      </c:pt>
                      <c:pt idx="1403">
                        <c:v>7022.109375</c:v>
                      </c:pt>
                      <c:pt idx="1404">
                        <c:v>7027.0510253906295</c:v>
                      </c:pt>
                      <c:pt idx="1405">
                        <c:v>7032.0808105468705</c:v>
                      </c:pt>
                      <c:pt idx="1406">
                        <c:v>7037.0603027343705</c:v>
                      </c:pt>
                      <c:pt idx="1407">
                        <c:v>7042.1154785156205</c:v>
                      </c:pt>
                      <c:pt idx="1408">
                        <c:v>7047.1552734375</c:v>
                      </c:pt>
                      <c:pt idx="1409">
                        <c:v>7052.14697265625</c:v>
                      </c:pt>
                      <c:pt idx="1410">
                        <c:v>7057.2043457031205</c:v>
                      </c:pt>
                      <c:pt idx="1411">
                        <c:v>7062.2341308593795</c:v>
                      </c:pt>
                      <c:pt idx="1412">
                        <c:v>7067.2763671875</c:v>
                      </c:pt>
                      <c:pt idx="1413">
                        <c:v>7072.1931152343705</c:v>
                      </c:pt>
                      <c:pt idx="1414">
                        <c:v>7077.09716796875</c:v>
                      </c:pt>
                      <c:pt idx="1415">
                        <c:v>7082.16455078125</c:v>
                      </c:pt>
                      <c:pt idx="1416">
                        <c:v>7087.1291503906295</c:v>
                      </c:pt>
                      <c:pt idx="1417">
                        <c:v>7092.07080078125</c:v>
                      </c:pt>
                      <c:pt idx="1418">
                        <c:v>7097.115234375</c:v>
                      </c:pt>
                      <c:pt idx="1419">
                        <c:v>7102.0798339843795</c:v>
                      </c:pt>
                      <c:pt idx="1420">
                        <c:v>7107.0471191406205</c:v>
                      </c:pt>
                      <c:pt idx="1421">
                        <c:v>7112.1545410156205</c:v>
                      </c:pt>
                      <c:pt idx="1422">
                        <c:v>7117.3225097656295</c:v>
                      </c:pt>
                      <c:pt idx="1423">
                        <c:v>7122.1511230468705</c:v>
                      </c:pt>
                      <c:pt idx="1424">
                        <c:v>7127.080078125</c:v>
                      </c:pt>
                      <c:pt idx="1425">
                        <c:v>7132.185546875</c:v>
                      </c:pt>
                      <c:pt idx="1426">
                        <c:v>7137.20263671875</c:v>
                      </c:pt>
                      <c:pt idx="1427">
                        <c:v>7142.3054199218795</c:v>
                      </c:pt>
                      <c:pt idx="1428">
                        <c:v>7147.4211425781205</c:v>
                      </c:pt>
                      <c:pt idx="1429">
                        <c:v>7152.5764160156205</c:v>
                      </c:pt>
                      <c:pt idx="1430">
                        <c:v>7157.5808105468705</c:v>
                      </c:pt>
                      <c:pt idx="1431">
                        <c:v>7162.6379394531295</c:v>
                      </c:pt>
                      <c:pt idx="1432">
                        <c:v>7167.8439941406205</c:v>
                      </c:pt>
                      <c:pt idx="1433">
                        <c:v>7172.8967285156205</c:v>
                      </c:pt>
                      <c:pt idx="1434">
                        <c:v>7177.55126953125</c:v>
                      </c:pt>
                      <c:pt idx="1435">
                        <c:v>7182.08056640625</c:v>
                      </c:pt>
                      <c:pt idx="1436">
                        <c:v>7186.97216796875</c:v>
                      </c:pt>
                      <c:pt idx="1437">
                        <c:v>7192.0144042968795</c:v>
                      </c:pt>
                      <c:pt idx="1438">
                        <c:v>7197.0065917968795</c:v>
                      </c:pt>
                      <c:pt idx="1439">
                        <c:v>7201.9609375</c:v>
                      </c:pt>
                      <c:pt idx="1440">
                        <c:v>7206.927734375</c:v>
                      </c:pt>
                      <c:pt idx="1441">
                        <c:v>7211.9699707031205</c:v>
                      </c:pt>
                      <c:pt idx="1442">
                        <c:v>7217.01220703125</c:v>
                      </c:pt>
                      <c:pt idx="1443">
                        <c:v>7222.0671386718705</c:v>
                      </c:pt>
                      <c:pt idx="1444">
                        <c:v>7227.1472167968795</c:v>
                      </c:pt>
                      <c:pt idx="1445">
                        <c:v>7232.18701171875</c:v>
                      </c:pt>
                      <c:pt idx="1446">
                        <c:v>7236.9753417968795</c:v>
                      </c:pt>
                      <c:pt idx="1447">
                        <c:v>7241.7561035156205</c:v>
                      </c:pt>
                      <c:pt idx="1448">
                        <c:v>7246.82568359375</c:v>
                      </c:pt>
                      <c:pt idx="1449">
                        <c:v>7251.90576171875</c:v>
                      </c:pt>
                      <c:pt idx="1450">
                        <c:v>7257.0236816406205</c:v>
                      </c:pt>
                      <c:pt idx="1451">
                        <c:v>7262.06591796875</c:v>
                      </c:pt>
                      <c:pt idx="1452">
                        <c:v>7266.955078125</c:v>
                      </c:pt>
                      <c:pt idx="1453">
                        <c:v>7271.9846191406205</c:v>
                      </c:pt>
                      <c:pt idx="1454">
                        <c:v>7277.0144042968795</c:v>
                      </c:pt>
                      <c:pt idx="1455">
                        <c:v>7281.916015625</c:v>
                      </c:pt>
                      <c:pt idx="1456">
                        <c:v>7286.935546875</c:v>
                      </c:pt>
                      <c:pt idx="1457">
                        <c:v>7292.01806640625</c:v>
                      </c:pt>
                      <c:pt idx="1458">
                        <c:v>7296.9973144531295</c:v>
                      </c:pt>
                      <c:pt idx="1459">
                        <c:v>7302.03955078125</c:v>
                      </c:pt>
                      <c:pt idx="1460">
                        <c:v>7307.0041503906295</c:v>
                      </c:pt>
                      <c:pt idx="1461">
                        <c:v>7312.0217285156205</c:v>
                      </c:pt>
                      <c:pt idx="1462">
                        <c:v>7317.0791015625</c:v>
                      </c:pt>
                      <c:pt idx="1463">
                        <c:v>7321.9826660156205</c:v>
                      </c:pt>
                      <c:pt idx="1464">
                        <c:v>7326.9494628906295</c:v>
                      </c:pt>
                      <c:pt idx="1465">
                        <c:v>7331.9541015625</c:v>
                      </c:pt>
                      <c:pt idx="1466">
                        <c:v>7336.9187011718705</c:v>
                      </c:pt>
                      <c:pt idx="1467">
                        <c:v>7341.9235839843795</c:v>
                      </c:pt>
                      <c:pt idx="1468">
                        <c:v>7347.0563964843795</c:v>
                      </c:pt>
                      <c:pt idx="1469">
                        <c:v>7351.9326171875</c:v>
                      </c:pt>
                      <c:pt idx="1470">
                        <c:v>7356.9494628906295</c:v>
                      </c:pt>
                      <c:pt idx="1471">
                        <c:v>7362.0319824218795</c:v>
                      </c:pt>
                      <c:pt idx="1472">
                        <c:v>7366.9611816406205</c:v>
                      </c:pt>
                      <c:pt idx="1473">
                        <c:v>7371.9384765625</c:v>
                      </c:pt>
                      <c:pt idx="1474">
                        <c:v>7376.892578125</c:v>
                      </c:pt>
                      <c:pt idx="1475">
                        <c:v>7382.0100097656295</c:v>
                      </c:pt>
                      <c:pt idx="1476">
                        <c:v>7386.9772949218795</c:v>
                      </c:pt>
                      <c:pt idx="1477">
                        <c:v>7391.9443359375</c:v>
                      </c:pt>
                      <c:pt idx="1478">
                        <c:v>7396.9990234375</c:v>
                      </c:pt>
                      <c:pt idx="1479">
                        <c:v>7401.9807128906295</c:v>
                      </c:pt>
                      <c:pt idx="1480">
                        <c:v>7406.9978027343705</c:v>
                      </c:pt>
                      <c:pt idx="1481">
                        <c:v>7412.052734375</c:v>
                      </c:pt>
                      <c:pt idx="1482">
                        <c:v>7417.0048828125</c:v>
                      </c:pt>
                      <c:pt idx="1483">
                        <c:v>7422.06005859375</c:v>
                      </c:pt>
                      <c:pt idx="1484">
                        <c:v>7427.0920410156205</c:v>
                      </c:pt>
                      <c:pt idx="1485">
                        <c:v>7431.92041015625</c:v>
                      </c:pt>
                      <c:pt idx="1486">
                        <c:v>7436.9250488281295</c:v>
                      </c:pt>
                      <c:pt idx="1487">
                        <c:v>7441.92724609375</c:v>
                      </c:pt>
                      <c:pt idx="1488">
                        <c:v>7446.9694824218795</c:v>
                      </c:pt>
                      <c:pt idx="1489">
                        <c:v>7451.9638671875</c:v>
                      </c:pt>
                      <c:pt idx="1490">
                        <c:v>7456.90576171875</c:v>
                      </c:pt>
                      <c:pt idx="1491">
                        <c:v>7461.970703125</c:v>
                      </c:pt>
                      <c:pt idx="1492">
                        <c:v>7467.1008300781205</c:v>
                      </c:pt>
                      <c:pt idx="1493">
                        <c:v>7472.0549316406205</c:v>
                      </c:pt>
                      <c:pt idx="1494">
                        <c:v>7476.9968261718705</c:v>
                      </c:pt>
                      <c:pt idx="1495">
                        <c:v>7482.1296386718705</c:v>
                      </c:pt>
                      <c:pt idx="1496">
                        <c:v>7487.22216796875</c:v>
                      </c:pt>
                      <c:pt idx="1497">
                        <c:v>7492.2646484375</c:v>
                      </c:pt>
                      <c:pt idx="1498">
                        <c:v>7497.2292480468705</c:v>
                      </c:pt>
                      <c:pt idx="1499">
                        <c:v>7502.32177734375</c:v>
                      </c:pt>
                      <c:pt idx="1500">
                        <c:v>7507.4670410156205</c:v>
                      </c:pt>
                      <c:pt idx="1501">
                        <c:v>7512.5847167968795</c:v>
                      </c:pt>
                      <c:pt idx="1502">
                        <c:v>7517.3503417968795</c:v>
                      </c:pt>
                      <c:pt idx="1503">
                        <c:v>7521.81201171875</c:v>
                      </c:pt>
                      <c:pt idx="1504">
                        <c:v>7527.09326171875</c:v>
                      </c:pt>
                      <c:pt idx="1505">
                        <c:v>7532.2763671875</c:v>
                      </c:pt>
                      <c:pt idx="1506">
                        <c:v>7536.85107421875</c:v>
                      </c:pt>
                      <c:pt idx="1507">
                        <c:v>7541.8430175781205</c:v>
                      </c:pt>
                      <c:pt idx="1508">
                        <c:v>7546.9001464843795</c:v>
                      </c:pt>
                      <c:pt idx="1509">
                        <c:v>7551.8898925781205</c:v>
                      </c:pt>
                      <c:pt idx="1510">
                        <c:v>7556.7666015625</c:v>
                      </c:pt>
                      <c:pt idx="1511">
                        <c:v>7561.62255859375</c:v>
                      </c:pt>
                      <c:pt idx="1512">
                        <c:v>7566.7802734375</c:v>
                      </c:pt>
                      <c:pt idx="1513">
                        <c:v>7571.70947265625</c:v>
                      </c:pt>
                      <c:pt idx="1514">
                        <c:v>7576.63623046875</c:v>
                      </c:pt>
                      <c:pt idx="1515">
                        <c:v>7581.76416015625</c:v>
                      </c:pt>
                      <c:pt idx="1516">
                        <c:v>7586.80908203125</c:v>
                      </c:pt>
                      <c:pt idx="1517">
                        <c:v>7591.9016113281295</c:v>
                      </c:pt>
                      <c:pt idx="1518">
                        <c:v>7596.90625</c:v>
                      </c:pt>
                      <c:pt idx="1519">
                        <c:v>7601.7600097656295</c:v>
                      </c:pt>
                      <c:pt idx="1520">
                        <c:v>7606.68896484375</c:v>
                      </c:pt>
                      <c:pt idx="1521">
                        <c:v>7611.6708984375</c:v>
                      </c:pt>
                      <c:pt idx="1522">
                        <c:v>7616.7761230468705</c:v>
                      </c:pt>
                      <c:pt idx="1523">
                        <c:v>7621.8410644531295</c:v>
                      </c:pt>
                      <c:pt idx="1524">
                        <c:v>7626.79541015625</c:v>
                      </c:pt>
                      <c:pt idx="1525">
                        <c:v>7631.68701171875</c:v>
                      </c:pt>
                      <c:pt idx="1526">
                        <c:v>7636.7919921875</c:v>
                      </c:pt>
                      <c:pt idx="1527">
                        <c:v>7641.9245605468705</c:v>
                      </c:pt>
                      <c:pt idx="1528">
                        <c:v>7646.74072265625</c:v>
                      </c:pt>
                      <c:pt idx="1529">
                        <c:v>7651.6198730468705</c:v>
                      </c:pt>
                      <c:pt idx="1530">
                        <c:v>7656.662109375</c:v>
                      </c:pt>
                      <c:pt idx="1531">
                        <c:v>7661.77734375</c:v>
                      </c:pt>
                      <c:pt idx="1532">
                        <c:v>7666.76953125</c:v>
                      </c:pt>
                      <c:pt idx="1533">
                        <c:v>7671.62548828125</c:v>
                      </c:pt>
                      <c:pt idx="1534">
                        <c:v>7676.4892578125</c:v>
                      </c:pt>
                      <c:pt idx="1535">
                        <c:v>7681.6320800781205</c:v>
                      </c:pt>
                      <c:pt idx="1536">
                        <c:v>7686.689453125</c:v>
                      </c:pt>
                      <c:pt idx="1537">
                        <c:v>7691.6940917968795</c:v>
                      </c:pt>
                      <c:pt idx="1538">
                        <c:v>7696.8620605468705</c:v>
                      </c:pt>
                      <c:pt idx="1539">
                        <c:v>7701.8518066406205</c:v>
                      </c:pt>
                      <c:pt idx="1540">
                        <c:v>7706.755859375</c:v>
                      </c:pt>
                      <c:pt idx="1541">
                        <c:v>7711.72509765625</c:v>
                      </c:pt>
                      <c:pt idx="1542">
                        <c:v>7716.689453125</c:v>
                      </c:pt>
                      <c:pt idx="1543">
                        <c:v>7721.6162109375</c:v>
                      </c:pt>
                      <c:pt idx="1544">
                        <c:v>7726.69873046875</c:v>
                      </c:pt>
                      <c:pt idx="1545">
                        <c:v>7731.7434082031205</c:v>
                      </c:pt>
                      <c:pt idx="1546">
                        <c:v>7736.8483886718705</c:v>
                      </c:pt>
                      <c:pt idx="1547">
                        <c:v>7741.81298828125</c:v>
                      </c:pt>
                      <c:pt idx="1548">
                        <c:v>7746.6416015625</c:v>
                      </c:pt>
                      <c:pt idx="1549">
                        <c:v>7751.71142578125</c:v>
                      </c:pt>
                      <c:pt idx="1550">
                        <c:v>7756.69091796875</c:v>
                      </c:pt>
                      <c:pt idx="1551">
                        <c:v>7761.7810058593795</c:v>
                      </c:pt>
                      <c:pt idx="1552">
                        <c:v>7766.8107910156205</c:v>
                      </c:pt>
                      <c:pt idx="1553">
                        <c:v>7771.71728515625</c:v>
                      </c:pt>
                      <c:pt idx="1554">
                        <c:v>7776.646484375</c:v>
                      </c:pt>
                      <c:pt idx="1555">
                        <c:v>7781.6359863281295</c:v>
                      </c:pt>
                      <c:pt idx="1556">
                        <c:v>7786.7009277343705</c:v>
                      </c:pt>
                      <c:pt idx="1557">
                        <c:v>7791.80859375</c:v>
                      </c:pt>
                      <c:pt idx="1558">
                        <c:v>7796.7526855468705</c:v>
                      </c:pt>
                      <c:pt idx="1559">
                        <c:v>7801.6442871093705</c:v>
                      </c:pt>
                      <c:pt idx="1560">
                        <c:v>7806.7243652343705</c:v>
                      </c:pt>
                      <c:pt idx="1561">
                        <c:v>7812.0305175781205</c:v>
                      </c:pt>
                      <c:pt idx="1562">
                        <c:v>7817.1484375</c:v>
                      </c:pt>
                      <c:pt idx="1563">
                        <c:v>7821.9140625</c:v>
                      </c:pt>
                      <c:pt idx="1564">
                        <c:v>7826.8806152343705</c:v>
                      </c:pt>
                      <c:pt idx="1565">
                        <c:v>7832.19970703125</c:v>
                      </c:pt>
                      <c:pt idx="1566">
                        <c:v>7837.2548828125</c:v>
                      </c:pt>
                      <c:pt idx="1567">
                        <c:v>7842.0456542968795</c:v>
                      </c:pt>
                      <c:pt idx="1568">
                        <c:v>7847.1005859375</c:v>
                      </c:pt>
                      <c:pt idx="1569">
                        <c:v>7851.9416503906295</c:v>
                      </c:pt>
                      <c:pt idx="1570">
                        <c:v>7856.7800292968795</c:v>
                      </c:pt>
                      <c:pt idx="1571">
                        <c:v>7861.5935058593795</c:v>
                      </c:pt>
                      <c:pt idx="1572">
                        <c:v>7866.6887207031205</c:v>
                      </c:pt>
                      <c:pt idx="1573">
                        <c:v>7871.74609375</c:v>
                      </c:pt>
                      <c:pt idx="1574">
                        <c:v>7876.5241699218795</c:v>
                      </c:pt>
                      <c:pt idx="1575">
                        <c:v>7881.6169433593795</c:v>
                      </c:pt>
                      <c:pt idx="1576">
                        <c:v>7886.5712890625</c:v>
                      </c:pt>
                      <c:pt idx="1577">
                        <c:v>7891.4853515625</c:v>
                      </c:pt>
                      <c:pt idx="1578">
                        <c:v>7896.6032714843795</c:v>
                      </c:pt>
                      <c:pt idx="1579">
                        <c:v>7901.63525390625</c:v>
                      </c:pt>
                      <c:pt idx="1580">
                        <c:v>7906.4611816406205</c:v>
                      </c:pt>
                      <c:pt idx="1581">
                        <c:v>7911.47607421875</c:v>
                      </c:pt>
                      <c:pt idx="1582">
                        <c:v>7916.6721191406205</c:v>
                      </c:pt>
                      <c:pt idx="1583">
                        <c:v>7921.6037597656295</c:v>
                      </c:pt>
                      <c:pt idx="1584">
                        <c:v>7926.5954589843795</c:v>
                      </c:pt>
                      <c:pt idx="1585">
                        <c:v>7931.61279296875</c:v>
                      </c:pt>
                      <c:pt idx="1586">
                        <c:v>7936.5671386718705</c:v>
                      </c:pt>
                      <c:pt idx="1587">
                        <c:v>7941.5339355468705</c:v>
                      </c:pt>
                      <c:pt idx="1588">
                        <c:v>7946.39794921875</c:v>
                      </c:pt>
                      <c:pt idx="1589">
                        <c:v>7951.41259765625</c:v>
                      </c:pt>
                      <c:pt idx="1590">
                        <c:v>7956.54296875</c:v>
                      </c:pt>
                      <c:pt idx="1591">
                        <c:v>7961.5749511718705</c:v>
                      </c:pt>
                      <c:pt idx="1592">
                        <c:v>7966.4914550781205</c:v>
                      </c:pt>
                      <c:pt idx="1593">
                        <c:v>7971.63232421875</c:v>
                      </c:pt>
                      <c:pt idx="1594">
                        <c:v>7976.6369628906295</c:v>
                      </c:pt>
                      <c:pt idx="1595">
                        <c:v>7981.37744140625</c:v>
                      </c:pt>
                      <c:pt idx="1596">
                        <c:v>7986.4221191406205</c:v>
                      </c:pt>
                      <c:pt idx="1597">
                        <c:v>7991.5773925781205</c:v>
                      </c:pt>
                      <c:pt idx="1598">
                        <c:v>7996.5690917968795</c:v>
                      </c:pt>
                      <c:pt idx="1599">
                        <c:v>8001.5009765625</c:v>
                      </c:pt>
                      <c:pt idx="1600">
                        <c:v>8006.41552734375</c:v>
                      </c:pt>
                      <c:pt idx="1601">
                        <c:v>8011.36962890625</c:v>
                      </c:pt>
                      <c:pt idx="1602">
                        <c:v>8016.4143066406205</c:v>
                      </c:pt>
                      <c:pt idx="1603">
                        <c:v>8021.4543457031205</c:v>
                      </c:pt>
                      <c:pt idx="1604">
                        <c:v>8026.4460449218795</c:v>
                      </c:pt>
                      <c:pt idx="1605">
                        <c:v>8031.4401855468705</c:v>
                      </c:pt>
                      <c:pt idx="1606">
                        <c:v>8036.4577636718705</c:v>
                      </c:pt>
                      <c:pt idx="1607">
                        <c:v>8041.3845214843795</c:v>
                      </c:pt>
                      <c:pt idx="1608">
                        <c:v>8046.3010253906295</c:v>
                      </c:pt>
                      <c:pt idx="1609">
                        <c:v>8051.3205566406205</c:v>
                      </c:pt>
                      <c:pt idx="1610">
                        <c:v>8056.3479003906295</c:v>
                      </c:pt>
                      <c:pt idx="1611">
                        <c:v>8061.4404296875</c:v>
                      </c:pt>
                      <c:pt idx="1612">
                        <c:v>8066.4221191406205</c:v>
                      </c:pt>
                      <c:pt idx="1613">
                        <c:v>8071.412109375</c:v>
                      </c:pt>
                      <c:pt idx="1614">
                        <c:v>8076.4167480468705</c:v>
                      </c:pt>
                      <c:pt idx="1615">
                        <c:v>8081.34814453125</c:v>
                      </c:pt>
                      <c:pt idx="1616">
                        <c:v>8086.5666503906295</c:v>
                      </c:pt>
                      <c:pt idx="1617">
                        <c:v>8091.50830078125</c:v>
                      </c:pt>
                      <c:pt idx="1618">
                        <c:v>8096.3115234375</c:v>
                      </c:pt>
                      <c:pt idx="1619">
                        <c:v>8101.4794921875</c:v>
                      </c:pt>
                      <c:pt idx="1620">
                        <c:v>8106.49658203125</c:v>
                      </c:pt>
                      <c:pt idx="1621">
                        <c:v>8111.3757324218795</c:v>
                      </c:pt>
                      <c:pt idx="1622">
                        <c:v>8116.5944824218795</c:v>
                      </c:pt>
                      <c:pt idx="1623">
                        <c:v>8121.5966796875</c:v>
                      </c:pt>
                      <c:pt idx="1624">
                        <c:v>8126.498046875</c:v>
                      </c:pt>
                      <c:pt idx="1625">
                        <c:v>8131.6306152343705</c:v>
                      </c:pt>
                      <c:pt idx="1626">
                        <c:v>8136.5368652343705</c:v>
                      </c:pt>
                      <c:pt idx="1627">
                        <c:v>8141.4133300781205</c:v>
                      </c:pt>
                      <c:pt idx="1628">
                        <c:v>8146.39306640625</c:v>
                      </c:pt>
                      <c:pt idx="1629">
                        <c:v>8151.77490234375</c:v>
                      </c:pt>
                      <c:pt idx="1630">
                        <c:v>8156.83984375</c:v>
                      </c:pt>
                      <c:pt idx="1631">
                        <c:v>8161.6708984375</c:v>
                      </c:pt>
                      <c:pt idx="1632">
                        <c:v>8166.8034667968795</c:v>
                      </c:pt>
                      <c:pt idx="1633">
                        <c:v>8171.9211425781205</c:v>
                      </c:pt>
                      <c:pt idx="1634">
                        <c:v>8177.0390625</c:v>
                      </c:pt>
                      <c:pt idx="1635">
                        <c:v>8182.05615234375</c:v>
                      </c:pt>
                      <c:pt idx="1636">
                        <c:v>8186.97265625</c:v>
                      </c:pt>
                      <c:pt idx="1637">
                        <c:v>8191.58740234375</c:v>
                      </c:pt>
                      <c:pt idx="1638">
                        <c:v>8196.25244140625</c:v>
                      </c:pt>
                      <c:pt idx="1639">
                        <c:v>8201.267578125</c:v>
                      </c:pt>
                      <c:pt idx="1640">
                        <c:v>8206.33251953125</c:v>
                      </c:pt>
                      <c:pt idx="1641">
                        <c:v>8211.3896484375</c:v>
                      </c:pt>
                      <c:pt idx="1642">
                        <c:v>8216.421875</c:v>
                      </c:pt>
                      <c:pt idx="1643">
                        <c:v>8221.3759765625</c:v>
                      </c:pt>
                      <c:pt idx="1644">
                        <c:v>8226.30517578125</c:v>
                      </c:pt>
                      <c:pt idx="1645">
                        <c:v>8231.27197265625</c:v>
                      </c:pt>
                      <c:pt idx="1646">
                        <c:v>8236.2763671875</c:v>
                      </c:pt>
                      <c:pt idx="1647">
                        <c:v>8241.2158203125</c:v>
                      </c:pt>
                      <c:pt idx="1648">
                        <c:v>8246.27099609375</c:v>
                      </c:pt>
                      <c:pt idx="1649">
                        <c:v>8251.4794921875</c:v>
                      </c:pt>
                      <c:pt idx="1650">
                        <c:v>8256.3310546875</c:v>
                      </c:pt>
                      <c:pt idx="1651">
                        <c:v>8261.16943359375</c:v>
                      </c:pt>
                      <c:pt idx="1652">
                        <c:v>8266.3271484375</c:v>
                      </c:pt>
                      <c:pt idx="1653">
                        <c:v>8271.28369140625</c:v>
                      </c:pt>
                      <c:pt idx="1654">
                        <c:v>8276.16259765625</c:v>
                      </c:pt>
                      <c:pt idx="1655">
                        <c:v>8281.3310546875</c:v>
                      </c:pt>
                      <c:pt idx="1656">
                        <c:v>8286.32275390625</c:v>
                      </c:pt>
                      <c:pt idx="1657">
                        <c:v>8291.1259765625</c:v>
                      </c:pt>
                      <c:pt idx="1658">
                        <c:v>8296.14111328125</c:v>
                      </c:pt>
                      <c:pt idx="1659">
                        <c:v>8301.54833984375</c:v>
                      </c:pt>
                      <c:pt idx="1660">
                        <c:v>8306.5927734375</c:v>
                      </c:pt>
                      <c:pt idx="1661">
                        <c:v>8311.27001953125</c:v>
                      </c:pt>
                      <c:pt idx="1662">
                        <c:v>8316.24951171875</c:v>
                      </c:pt>
                      <c:pt idx="1663">
                        <c:v>8321.22900390625</c:v>
                      </c:pt>
                      <c:pt idx="1664">
                        <c:v>8326.18310546875</c:v>
                      </c:pt>
                      <c:pt idx="1665">
                        <c:v>8331.1123046875</c:v>
                      </c:pt>
                      <c:pt idx="1666">
                        <c:v>8336.15478515625</c:v>
                      </c:pt>
                      <c:pt idx="1667">
                        <c:v>8341.43603515625</c:v>
                      </c:pt>
                      <c:pt idx="1668">
                        <c:v>8346.390625</c:v>
                      </c:pt>
                      <c:pt idx="1669">
                        <c:v>8351.26708984375</c:v>
                      </c:pt>
                      <c:pt idx="1670">
                        <c:v>8356.271484375</c:v>
                      </c:pt>
                      <c:pt idx="1671">
                        <c:v>8361.14013671875</c:v>
                      </c:pt>
                      <c:pt idx="1672">
                        <c:v>8366.14453125</c:v>
                      </c:pt>
                      <c:pt idx="1673">
                        <c:v>8371.23486328125</c:v>
                      </c:pt>
                      <c:pt idx="1674">
                        <c:v>8376.27490234375</c:v>
                      </c:pt>
                      <c:pt idx="1675">
                        <c:v>8381.19140625</c:v>
                      </c:pt>
                      <c:pt idx="1676">
                        <c:v>8386.18603515625</c:v>
                      </c:pt>
                      <c:pt idx="1677">
                        <c:v>8391.255859375</c:v>
                      </c:pt>
                      <c:pt idx="1678">
                        <c:v>8396.26025390625</c:v>
                      </c:pt>
                      <c:pt idx="1679">
                        <c:v>8401.2900390625</c:v>
                      </c:pt>
                      <c:pt idx="1680">
                        <c:v>8406.330078125</c:v>
                      </c:pt>
                      <c:pt idx="1681">
                        <c:v>8411.33203125</c:v>
                      </c:pt>
                      <c:pt idx="1682">
                        <c:v>8416.22607421875</c:v>
                      </c:pt>
                      <c:pt idx="1683">
                        <c:v>8421.08203125</c:v>
                      </c:pt>
                      <c:pt idx="1684">
                        <c:v>8426.162109375</c:v>
                      </c:pt>
                      <c:pt idx="1685">
                        <c:v>8431.17724609375</c:v>
                      </c:pt>
                      <c:pt idx="1686">
                        <c:v>8436.19140625</c:v>
                      </c:pt>
                      <c:pt idx="1687">
                        <c:v>8441.28369140625</c:v>
                      </c:pt>
                      <c:pt idx="1688">
                        <c:v>8446.26611328125</c:v>
                      </c:pt>
                      <c:pt idx="1689">
                        <c:v>8451.32373046875</c:v>
                      </c:pt>
                      <c:pt idx="1690">
                        <c:v>8456.16455078125</c:v>
                      </c:pt>
                      <c:pt idx="1691">
                        <c:v>8461.11669921875</c:v>
                      </c:pt>
                      <c:pt idx="1692">
                        <c:v>8466.31005859375</c:v>
                      </c:pt>
                      <c:pt idx="1693">
                        <c:v>8471.166015625</c:v>
                      </c:pt>
                      <c:pt idx="1694">
                        <c:v>8476.0068359375</c:v>
                      </c:pt>
                      <c:pt idx="1695">
                        <c:v>8481.09912109375</c:v>
                      </c:pt>
                      <c:pt idx="1696">
                        <c:v>8486.267578125</c:v>
                      </c:pt>
                      <c:pt idx="1697">
                        <c:v>8491.3857421875</c:v>
                      </c:pt>
                      <c:pt idx="1698">
                        <c:v>8496.4404296875</c:v>
                      </c:pt>
                      <c:pt idx="1699">
                        <c:v>8501.49267578125</c:v>
                      </c:pt>
                      <c:pt idx="1700">
                        <c:v>8506.56005859375</c:v>
                      </c:pt>
                      <c:pt idx="1701">
                        <c:v>8511.68017578125</c:v>
                      </c:pt>
                      <c:pt idx="1702">
                        <c:v>8516.79833984375</c:v>
                      </c:pt>
                      <c:pt idx="1703">
                        <c:v>8521.5009765625</c:v>
                      </c:pt>
                      <c:pt idx="1704">
                        <c:v>8526.36474609375</c:v>
                      </c:pt>
                      <c:pt idx="1705">
                        <c:v>8531.6083984375</c:v>
                      </c:pt>
                      <c:pt idx="1706">
                        <c:v>8536.52734375</c:v>
                      </c:pt>
                      <c:pt idx="1707">
                        <c:v>8541.23046875</c:v>
                      </c:pt>
                      <c:pt idx="1708">
                        <c:v>8546.12158203125</c:v>
                      </c:pt>
                      <c:pt idx="1709">
                        <c:v>8551.1259765625</c:v>
                      </c:pt>
                      <c:pt idx="1710">
                        <c:v>8556.1806640625</c:v>
                      </c:pt>
                      <c:pt idx="1711">
                        <c:v>8561.15771484375</c:v>
                      </c:pt>
                      <c:pt idx="1712">
                        <c:v>8565.984375</c:v>
                      </c:pt>
                      <c:pt idx="1713">
                        <c:v>8571.00146484375</c:v>
                      </c:pt>
                      <c:pt idx="1714">
                        <c:v>8575.99560546875</c:v>
                      </c:pt>
                      <c:pt idx="1715">
                        <c:v>8580.88720703125</c:v>
                      </c:pt>
                      <c:pt idx="1716">
                        <c:v>8585.8544921875</c:v>
                      </c:pt>
                      <c:pt idx="1717">
                        <c:v>8590.91162109375</c:v>
                      </c:pt>
                      <c:pt idx="1718">
                        <c:v>8596.0166015625</c:v>
                      </c:pt>
                      <c:pt idx="1719">
                        <c:v>8601.14697265625</c:v>
                      </c:pt>
                      <c:pt idx="1720">
                        <c:v>8606.0986328125</c:v>
                      </c:pt>
                      <c:pt idx="1721">
                        <c:v>8611.16650390625</c:v>
                      </c:pt>
                      <c:pt idx="1722">
                        <c:v>8616.17333984375</c:v>
                      </c:pt>
                      <c:pt idx="1723">
                        <c:v>8620.94873046875</c:v>
                      </c:pt>
                      <c:pt idx="1724">
                        <c:v>8625.9912109375</c:v>
                      </c:pt>
                      <c:pt idx="1725">
                        <c:v>8631.09619140625</c:v>
                      </c:pt>
                      <c:pt idx="1726">
                        <c:v>8636.025390625</c:v>
                      </c:pt>
                      <c:pt idx="1727">
                        <c:v>8640.97998046875</c:v>
                      </c:pt>
                      <c:pt idx="1728">
                        <c:v>8645.921875</c:v>
                      </c:pt>
                      <c:pt idx="1729">
                        <c:v>8650.89111328125</c:v>
                      </c:pt>
                      <c:pt idx="1730">
                        <c:v>8655.90576171875</c:v>
                      </c:pt>
                      <c:pt idx="1731">
                        <c:v>8660.8828125</c:v>
                      </c:pt>
                      <c:pt idx="1732">
                        <c:v>8665.962890625</c:v>
                      </c:pt>
                      <c:pt idx="1733">
                        <c:v>8670.87939453125</c:v>
                      </c:pt>
                      <c:pt idx="1734">
                        <c:v>8675.87353515625</c:v>
                      </c:pt>
                      <c:pt idx="1735">
                        <c:v>8681.0693359375</c:v>
                      </c:pt>
                      <c:pt idx="1736">
                        <c:v>8685.99853515625</c:v>
                      </c:pt>
                      <c:pt idx="1737">
                        <c:v>8690.83984375</c:v>
                      </c:pt>
                      <c:pt idx="1738">
                        <c:v>8695.8671875</c:v>
                      </c:pt>
                      <c:pt idx="1739">
                        <c:v>8700.91943359375</c:v>
                      </c:pt>
                      <c:pt idx="1740">
                        <c:v>8705.97705078125</c:v>
                      </c:pt>
                      <c:pt idx="1741">
                        <c:v>8710.98388671875</c:v>
                      </c:pt>
                      <c:pt idx="1742">
                        <c:v>8716.1142578125</c:v>
                      </c:pt>
                      <c:pt idx="1743">
                        <c:v>8721.0810546875</c:v>
                      </c:pt>
                      <c:pt idx="1744">
                        <c:v>8725.89453125</c:v>
                      </c:pt>
                      <c:pt idx="1745">
                        <c:v>8730.912109375</c:v>
                      </c:pt>
                      <c:pt idx="1746">
                        <c:v>8735.8916015625</c:v>
                      </c:pt>
                      <c:pt idx="1747">
                        <c:v>8740.90625</c:v>
                      </c:pt>
                      <c:pt idx="1748">
                        <c:v>8745.86279296875</c:v>
                      </c:pt>
                      <c:pt idx="1749">
                        <c:v>8750.779296875</c:v>
                      </c:pt>
                      <c:pt idx="1750">
                        <c:v>8755.859375</c:v>
                      </c:pt>
                      <c:pt idx="1751">
                        <c:v>8760.95458984375</c:v>
                      </c:pt>
                      <c:pt idx="1752">
                        <c:v>8766.0849609375</c:v>
                      </c:pt>
                      <c:pt idx="1753">
                        <c:v>8771.240234375</c:v>
                      </c:pt>
                      <c:pt idx="1754">
                        <c:v>8776.10400390625</c:v>
                      </c:pt>
                      <c:pt idx="1755">
                        <c:v>8780.88232421875</c:v>
                      </c:pt>
                      <c:pt idx="1756">
                        <c:v>8785.8994140625</c:v>
                      </c:pt>
                      <c:pt idx="1757">
                        <c:v>8790.966796875</c:v>
                      </c:pt>
                      <c:pt idx="1758">
                        <c:v>8795.9111328125</c:v>
                      </c:pt>
                      <c:pt idx="1759">
                        <c:v>8800.8779296875</c:v>
                      </c:pt>
                      <c:pt idx="1760">
                        <c:v>8805.86962890625</c:v>
                      </c:pt>
                      <c:pt idx="1761">
                        <c:v>8810.83642578125</c:v>
                      </c:pt>
                      <c:pt idx="1762">
                        <c:v>8815.87646484375</c:v>
                      </c:pt>
                      <c:pt idx="1763">
                        <c:v>8821.17041015625</c:v>
                      </c:pt>
                      <c:pt idx="1764">
                        <c:v>8826.3134765625</c:v>
                      </c:pt>
                      <c:pt idx="1765">
                        <c:v>8831.15478515625</c:v>
                      </c:pt>
                      <c:pt idx="1766">
                        <c:v>8836.17431640625</c:v>
                      </c:pt>
                      <c:pt idx="1767">
                        <c:v>8841.27685546875</c:v>
                      </c:pt>
                      <c:pt idx="1768">
                        <c:v>8846.44482421875</c:v>
                      </c:pt>
                      <c:pt idx="1769">
                        <c:v>8851.5</c:v>
                      </c:pt>
                      <c:pt idx="1770">
                        <c:v>8856.52978515625</c:v>
                      </c:pt>
                      <c:pt idx="1771">
                        <c:v>8861.25732421875</c:v>
                      </c:pt>
                      <c:pt idx="1772">
                        <c:v>8866.1591796875</c:v>
                      </c:pt>
                      <c:pt idx="1773">
                        <c:v>8871.12841796875</c:v>
                      </c:pt>
                      <c:pt idx="1774">
                        <c:v>8875.95703125</c:v>
                      </c:pt>
                      <c:pt idx="1775">
                        <c:v>8880.88427734375</c:v>
                      </c:pt>
                      <c:pt idx="1776">
                        <c:v>8885.69970703125</c:v>
                      </c:pt>
                      <c:pt idx="1777">
                        <c:v>8891.01806640625</c:v>
                      </c:pt>
                      <c:pt idx="1778">
                        <c:v>8896.07568359375</c:v>
                      </c:pt>
                      <c:pt idx="1779">
                        <c:v>8900.78125</c:v>
                      </c:pt>
                      <c:pt idx="1780">
                        <c:v>8905.83349609375</c:v>
                      </c:pt>
                      <c:pt idx="1781">
                        <c:v>8910.9892578125</c:v>
                      </c:pt>
                      <c:pt idx="1782">
                        <c:v>8915.88330078125</c:v>
                      </c:pt>
                      <c:pt idx="1783">
                        <c:v>8920.74951171875</c:v>
                      </c:pt>
                      <c:pt idx="1784">
                        <c:v>8925.66357421875</c:v>
                      </c:pt>
                      <c:pt idx="1785">
                        <c:v>8930.91943359375</c:v>
                      </c:pt>
                      <c:pt idx="1786">
                        <c:v>8936.10009765625</c:v>
                      </c:pt>
                      <c:pt idx="1787">
                        <c:v>8940.89111328125</c:v>
                      </c:pt>
                      <c:pt idx="1788">
                        <c:v>8945.79541015625</c:v>
                      </c:pt>
                      <c:pt idx="1789">
                        <c:v>8950.74951171875</c:v>
                      </c:pt>
                      <c:pt idx="1790">
                        <c:v>8955.78125</c:v>
                      </c:pt>
                      <c:pt idx="1791">
                        <c:v>8960.79638671875</c:v>
                      </c:pt>
                      <c:pt idx="1792">
                        <c:v>8965.72607421875</c:v>
                      </c:pt>
                      <c:pt idx="1793">
                        <c:v>8970.642578125</c:v>
                      </c:pt>
                      <c:pt idx="1794">
                        <c:v>8975.70947265625</c:v>
                      </c:pt>
                      <c:pt idx="1795">
                        <c:v>8980.7138671875</c:v>
                      </c:pt>
                      <c:pt idx="1796">
                        <c:v>8985.71875</c:v>
                      </c:pt>
                      <c:pt idx="1797">
                        <c:v>8990.87646484375</c:v>
                      </c:pt>
                      <c:pt idx="1798">
                        <c:v>8995.880859375</c:v>
                      </c:pt>
                      <c:pt idx="1799">
                        <c:v>9000.7724609375</c:v>
                      </c:pt>
                      <c:pt idx="1800">
                        <c:v>9005.68701171875</c:v>
                      </c:pt>
                      <c:pt idx="1801">
                        <c:v>9010.76708984375</c:v>
                      </c:pt>
                      <c:pt idx="1802">
                        <c:v>9015.93701171875</c:v>
                      </c:pt>
                      <c:pt idx="1803">
                        <c:v>9020.85107421875</c:v>
                      </c:pt>
                      <c:pt idx="1804">
                        <c:v>9025.74267578125</c:v>
                      </c:pt>
                      <c:pt idx="1805">
                        <c:v>9030.8125</c:v>
                      </c:pt>
                      <c:pt idx="1806">
                        <c:v>9035.74169921875</c:v>
                      </c:pt>
                      <c:pt idx="1807">
                        <c:v>9040.5703125</c:v>
                      </c:pt>
                      <c:pt idx="1808">
                        <c:v>9045.6123046875</c:v>
                      </c:pt>
                      <c:pt idx="1809">
                        <c:v>9050.72998046875</c:v>
                      </c:pt>
                      <c:pt idx="1810">
                        <c:v>9055.7099609375</c:v>
                      </c:pt>
                      <c:pt idx="1811">
                        <c:v>9060.6640625</c:v>
                      </c:pt>
                      <c:pt idx="1812">
                        <c:v>9065.71875</c:v>
                      </c:pt>
                      <c:pt idx="1813">
                        <c:v>9070.76123046875</c:v>
                      </c:pt>
                      <c:pt idx="1814">
                        <c:v>9075.86669921875</c:v>
                      </c:pt>
                      <c:pt idx="1815">
                        <c:v>9080.85888671875</c:v>
                      </c:pt>
                      <c:pt idx="1816">
                        <c:v>9085.64697265625</c:v>
                      </c:pt>
                      <c:pt idx="1817">
                        <c:v>9090.5634765625</c:v>
                      </c:pt>
                      <c:pt idx="1818">
                        <c:v>9095.65869140625</c:v>
                      </c:pt>
                      <c:pt idx="1819">
                        <c:v>9100.8017578125</c:v>
                      </c:pt>
                      <c:pt idx="1820">
                        <c:v>9105.79345703125</c:v>
                      </c:pt>
                      <c:pt idx="1821">
                        <c:v>9110.783203125</c:v>
                      </c:pt>
                      <c:pt idx="1822">
                        <c:v>9115.93896484375</c:v>
                      </c:pt>
                      <c:pt idx="1823">
                        <c:v>9120.8955078125</c:v>
                      </c:pt>
                      <c:pt idx="1824">
                        <c:v>9125.79736328125</c:v>
                      </c:pt>
                      <c:pt idx="1825">
                        <c:v>9130.78662109375</c:v>
                      </c:pt>
                      <c:pt idx="1826">
                        <c:v>9135.71533203125</c:v>
                      </c:pt>
                      <c:pt idx="1827">
                        <c:v>9140.82080078125</c:v>
                      </c:pt>
                      <c:pt idx="1828">
                        <c:v>9145.81298828125</c:v>
                      </c:pt>
                      <c:pt idx="1829">
                        <c:v>9150.6943359375</c:v>
                      </c:pt>
                      <c:pt idx="1830">
                        <c:v>9155.7490234375</c:v>
                      </c:pt>
                      <c:pt idx="1831">
                        <c:v>9160.8916015625</c:v>
                      </c:pt>
                      <c:pt idx="1832">
                        <c:v>9165.923828125</c:v>
                      </c:pt>
                      <c:pt idx="1833">
                        <c:v>9170.92626953125</c:v>
                      </c:pt>
                      <c:pt idx="1834">
                        <c:v>9176.0693359375</c:v>
                      </c:pt>
                      <c:pt idx="1835">
                        <c:v>9181.16455078125</c:v>
                      </c:pt>
                      <c:pt idx="1836">
                        <c:v>9186.1162109375</c:v>
                      </c:pt>
                      <c:pt idx="1837">
                        <c:v>9191.158203125</c:v>
                      </c:pt>
                      <c:pt idx="1838">
                        <c:v>9196.228515625</c:v>
                      </c:pt>
                      <c:pt idx="1839">
                        <c:v>9200.91845703125</c:v>
                      </c:pt>
                      <c:pt idx="1840">
                        <c:v>9205.595703125</c:v>
                      </c:pt>
                      <c:pt idx="1841">
                        <c:v>9210.57568359375</c:v>
                      </c:pt>
                      <c:pt idx="1842">
                        <c:v>9215.54248046875</c:v>
                      </c:pt>
                      <c:pt idx="1843">
                        <c:v>9220.47119140625</c:v>
                      </c:pt>
                      <c:pt idx="1844">
                        <c:v>9225.5888671875</c:v>
                      </c:pt>
                      <c:pt idx="1845">
                        <c:v>9230.77978515625</c:v>
                      </c:pt>
                      <c:pt idx="1846">
                        <c:v>9235.65673828125</c:v>
                      </c:pt>
                      <c:pt idx="1847">
                        <c:v>9240.498046875</c:v>
                      </c:pt>
                      <c:pt idx="1848">
                        <c:v>9245.4794921875</c:v>
                      </c:pt>
                      <c:pt idx="1849">
                        <c:v>9250.486328125</c:v>
                      </c:pt>
                      <c:pt idx="1850">
                        <c:v>9255.52880859375</c:v>
                      </c:pt>
                      <c:pt idx="1851">
                        <c:v>9260.48291015625</c:v>
                      </c:pt>
                      <c:pt idx="1852">
                        <c:v>9265.5126953125</c:v>
                      </c:pt>
                      <c:pt idx="1853">
                        <c:v>9270.5654296875</c:v>
                      </c:pt>
                      <c:pt idx="1854">
                        <c:v>9275.54248046875</c:v>
                      </c:pt>
                      <c:pt idx="1855">
                        <c:v>9280.5595703125</c:v>
                      </c:pt>
                      <c:pt idx="1856">
                        <c:v>9285.46337890625</c:v>
                      </c:pt>
                      <c:pt idx="1857">
                        <c:v>9290.697265625</c:v>
                      </c:pt>
                      <c:pt idx="1858">
                        <c:v>9295.767578125</c:v>
                      </c:pt>
                      <c:pt idx="1859">
                        <c:v>9300.6962890625</c:v>
                      </c:pt>
                      <c:pt idx="1860">
                        <c:v>9305.68798828125</c:v>
                      </c:pt>
                      <c:pt idx="1861">
                        <c:v>9310.50439453125</c:v>
                      </c:pt>
                      <c:pt idx="1862">
                        <c:v>9315.50927734375</c:v>
                      </c:pt>
                      <c:pt idx="1863">
                        <c:v>9320.486328125</c:v>
                      </c:pt>
                      <c:pt idx="1864">
                        <c:v>9325.45068359375</c:v>
                      </c:pt>
                      <c:pt idx="1865">
                        <c:v>9330.50537109375</c:v>
                      </c:pt>
                      <c:pt idx="1866">
                        <c:v>9335.66064453125</c:v>
                      </c:pt>
                      <c:pt idx="1867">
                        <c:v>9340.68017578125</c:v>
                      </c:pt>
                      <c:pt idx="1868">
                        <c:v>9345.72509765625</c:v>
                      </c:pt>
                      <c:pt idx="1869">
                        <c:v>9350.94091796875</c:v>
                      </c:pt>
                      <c:pt idx="1870">
                        <c:v>9356.02099609375</c:v>
                      </c:pt>
                      <c:pt idx="1871">
                        <c:v>9360.990234375</c:v>
                      </c:pt>
                      <c:pt idx="1872">
                        <c:v>9366.03271484375</c:v>
                      </c:pt>
                      <c:pt idx="1873">
                        <c:v>9371.009765625</c:v>
                      </c:pt>
                      <c:pt idx="1874">
                        <c:v>9375.86328125</c:v>
                      </c:pt>
                      <c:pt idx="1875">
                        <c:v>9380.8076171875</c:v>
                      </c:pt>
                      <c:pt idx="1876">
                        <c:v>9385.6083984375</c:v>
                      </c:pt>
                      <c:pt idx="1877">
                        <c:v>9390.39892578125</c:v>
                      </c:pt>
                      <c:pt idx="1878">
                        <c:v>9395.56689453125</c:v>
                      </c:pt>
                      <c:pt idx="1879">
                        <c:v>9400.55908203125</c:v>
                      </c:pt>
                      <c:pt idx="1880">
                        <c:v>9405.427734375</c:v>
                      </c:pt>
                      <c:pt idx="1881">
                        <c:v>9410.39453125</c:v>
                      </c:pt>
                      <c:pt idx="1882">
                        <c:v>9415.45947265625</c:v>
                      </c:pt>
                      <c:pt idx="1883">
                        <c:v>9420.58984375</c:v>
                      </c:pt>
                      <c:pt idx="1884">
                        <c:v>9425.40625</c:v>
                      </c:pt>
                      <c:pt idx="1885">
                        <c:v>9430.28515625</c:v>
                      </c:pt>
                      <c:pt idx="1886">
                        <c:v>9435.41796875</c:v>
                      </c:pt>
                      <c:pt idx="1887">
                        <c:v>9440.42236328125</c:v>
                      </c:pt>
                      <c:pt idx="1888">
                        <c:v>9445.44970703125</c:v>
                      </c:pt>
                      <c:pt idx="1889">
                        <c:v>9450.4541015625</c:v>
                      </c:pt>
                      <c:pt idx="1890">
                        <c:v>9455.4482421875</c:v>
                      </c:pt>
                      <c:pt idx="1891">
                        <c:v>9460.41552734375</c:v>
                      </c:pt>
                      <c:pt idx="1892">
                        <c:v>9465.2919921875</c:v>
                      </c:pt>
                      <c:pt idx="1893">
                        <c:v>9470.33203125</c:v>
                      </c:pt>
                      <c:pt idx="1894">
                        <c:v>9475.42724609375</c:v>
                      </c:pt>
                      <c:pt idx="1895">
                        <c:v>9480.79638671875</c:v>
                      </c:pt>
                      <c:pt idx="1896">
                        <c:v>9485.7734375</c:v>
                      </c:pt>
                      <c:pt idx="1897">
                        <c:v>9490.42578125</c:v>
                      </c:pt>
                      <c:pt idx="1898">
                        <c:v>9495.60888671875</c:v>
                      </c:pt>
                      <c:pt idx="1899">
                        <c:v>9500.779296875</c:v>
                      </c:pt>
                      <c:pt idx="1900">
                        <c:v>9505.6806640625</c:v>
                      </c:pt>
                      <c:pt idx="1901">
                        <c:v>9510.71044921875</c:v>
                      </c:pt>
                      <c:pt idx="1902">
                        <c:v>9515.853515625</c:v>
                      </c:pt>
                      <c:pt idx="1903">
                        <c:v>9520.84326171875</c:v>
                      </c:pt>
                      <c:pt idx="1904">
                        <c:v>9525.8603515625</c:v>
                      </c:pt>
                      <c:pt idx="1905">
                        <c:v>9530.9677734375</c:v>
                      </c:pt>
                      <c:pt idx="1906">
                        <c:v>9535.720703125</c:v>
                      </c:pt>
                      <c:pt idx="1907">
                        <c:v>9540.42333984375</c:v>
                      </c:pt>
                      <c:pt idx="1908">
                        <c:v>9545.55615234375</c:v>
                      </c:pt>
                      <c:pt idx="1909">
                        <c:v>9550.6591796875</c:v>
                      </c:pt>
                      <c:pt idx="1910">
                        <c:v>9555.56298828125</c:v>
                      </c:pt>
                      <c:pt idx="1911">
                        <c:v>9560.32861328125</c:v>
                      </c:pt>
                      <c:pt idx="1912">
                        <c:v>9565.283203125</c:v>
                      </c:pt>
                      <c:pt idx="1913">
                        <c:v>9570.3408203125</c:v>
                      </c:pt>
                      <c:pt idx="1914">
                        <c:v>9575.2822265625</c:v>
                      </c:pt>
                      <c:pt idx="1915">
                        <c:v>9580.34716796875</c:v>
                      </c:pt>
                      <c:pt idx="1916">
                        <c:v>9585.39990234375</c:v>
                      </c:pt>
                      <c:pt idx="1917">
                        <c:v>9590.28125</c:v>
                      </c:pt>
                      <c:pt idx="1918">
                        <c:v>9595.3388671875</c:v>
                      </c:pt>
                      <c:pt idx="1919">
                        <c:v>9600.26806640625</c:v>
                      </c:pt>
                      <c:pt idx="1920">
                        <c:v>9605.20947265625</c:v>
                      </c:pt>
                      <c:pt idx="1921">
                        <c:v>9610.52783203125</c:v>
                      </c:pt>
                      <c:pt idx="1922">
                        <c:v>9615.5302734375</c:v>
                      </c:pt>
                      <c:pt idx="1923">
                        <c:v>9620.28369140625</c:v>
                      </c:pt>
                      <c:pt idx="1924">
                        <c:v>9625.20263671875</c:v>
                      </c:pt>
                      <c:pt idx="1925">
                        <c:v>9630.232421875</c:v>
                      </c:pt>
                      <c:pt idx="1926">
                        <c:v>9635.21142578125</c:v>
                      </c:pt>
                      <c:pt idx="1927">
                        <c:v>9640.16552734375</c:v>
                      </c:pt>
                      <c:pt idx="1928">
                        <c:v>9645.30859375</c:v>
                      </c:pt>
                      <c:pt idx="1929">
                        <c:v>9650.45166015625</c:v>
                      </c:pt>
                      <c:pt idx="1930">
                        <c:v>9655.36865234375</c:v>
                      </c:pt>
                      <c:pt idx="1931">
                        <c:v>9660.26025390625</c:v>
                      </c:pt>
                      <c:pt idx="1932">
                        <c:v>9665.19921875</c:v>
                      </c:pt>
                      <c:pt idx="1933">
                        <c:v>9670.3896484375</c:v>
                      </c:pt>
                      <c:pt idx="1934">
                        <c:v>9675.4697265625</c:v>
                      </c:pt>
                      <c:pt idx="1935">
                        <c:v>9680.2607421875</c:v>
                      </c:pt>
                      <c:pt idx="1936">
                        <c:v>9685.29296875</c:v>
                      </c:pt>
                      <c:pt idx="1937">
                        <c:v>9690.337890625</c:v>
                      </c:pt>
                      <c:pt idx="1938">
                        <c:v>9695.2919921875</c:v>
                      </c:pt>
                      <c:pt idx="1939">
                        <c:v>9700.21875</c:v>
                      </c:pt>
                      <c:pt idx="1940">
                        <c:v>9705.23388671875</c:v>
                      </c:pt>
                      <c:pt idx="1941">
                        <c:v>9710.2158203125</c:v>
                      </c:pt>
                      <c:pt idx="1942">
                        <c:v>9715.083984375</c:v>
                      </c:pt>
                      <c:pt idx="1943">
                        <c:v>9720.111328125</c:v>
                      </c:pt>
                      <c:pt idx="1944">
                        <c:v>9725.36767578125</c:v>
                      </c:pt>
                      <c:pt idx="1945">
                        <c:v>9730.61328125</c:v>
                      </c:pt>
                      <c:pt idx="1946">
                        <c:v>9735.45458984375</c:v>
                      </c:pt>
                      <c:pt idx="1947">
                        <c:v>9740.25830078125</c:v>
                      </c:pt>
                      <c:pt idx="1948">
                        <c:v>9745.30029296875</c:v>
                      </c:pt>
                      <c:pt idx="1949">
                        <c:v>9750.3046875</c:v>
                      </c:pt>
                      <c:pt idx="1950">
                        <c:v>9755.33203125</c:v>
                      </c:pt>
                      <c:pt idx="1951">
                        <c:v>9760.57568359375</c:v>
                      </c:pt>
                      <c:pt idx="1952">
                        <c:v>9765.52001953125</c:v>
                      </c:pt>
                      <c:pt idx="1953">
                        <c:v>9770.1953125</c:v>
                      </c:pt>
                      <c:pt idx="1954">
                        <c:v>9775.17236328125</c:v>
                      </c:pt>
                      <c:pt idx="1955">
                        <c:v>9780.25439453125</c:v>
                      </c:pt>
                      <c:pt idx="1956">
                        <c:v>9785.32421875</c:v>
                      </c:pt>
                      <c:pt idx="1957">
                        <c:v>9790.18798828125</c:v>
                      </c:pt>
                      <c:pt idx="1958">
                        <c:v>9795.1796875</c:v>
                      </c:pt>
                      <c:pt idx="1959">
                        <c:v>9800.2978515625</c:v>
                      </c:pt>
                      <c:pt idx="1960">
                        <c:v>9805.34033203125</c:v>
                      </c:pt>
                      <c:pt idx="1961">
                        <c:v>9810.208984375</c:v>
                      </c:pt>
                      <c:pt idx="1962">
                        <c:v>9815.2490234375</c:v>
                      </c:pt>
                      <c:pt idx="1963">
                        <c:v>9820.31640625</c:v>
                      </c:pt>
                      <c:pt idx="1964">
                        <c:v>9825.21044921875</c:v>
                      </c:pt>
                      <c:pt idx="1965">
                        <c:v>9830.43896484375</c:v>
                      </c:pt>
                      <c:pt idx="1966">
                        <c:v>9835.53125</c:v>
                      </c:pt>
                      <c:pt idx="1967">
                        <c:v>9840.5634765625</c:v>
                      </c:pt>
                      <c:pt idx="1968">
                        <c:v>9845.5908203125</c:v>
                      </c:pt>
                      <c:pt idx="1969">
                        <c:v>9850.771484375</c:v>
                      </c:pt>
                      <c:pt idx="1970">
                        <c:v>9855.77880859375</c:v>
                      </c:pt>
                      <c:pt idx="1971">
                        <c:v>9860.5546875</c:v>
                      </c:pt>
                      <c:pt idx="1972">
                        <c:v>9865.51904296875</c:v>
                      </c:pt>
                      <c:pt idx="1973">
                        <c:v>9870.72705078125</c:v>
                      </c:pt>
                      <c:pt idx="1974">
                        <c:v>9875.88232421875</c:v>
                      </c:pt>
                      <c:pt idx="1975">
                        <c:v>9880.572265625</c:v>
                      </c:pt>
                      <c:pt idx="1976">
                        <c:v>9885.6298828125</c:v>
                      </c:pt>
                      <c:pt idx="1977">
                        <c:v>9890.6826171875</c:v>
                      </c:pt>
                      <c:pt idx="1978">
                        <c:v>9895.47314453125</c:v>
                      </c:pt>
                      <c:pt idx="1979">
                        <c:v>9900.29150390625</c:v>
                      </c:pt>
                      <c:pt idx="1980">
                        <c:v>9905.00439453125</c:v>
                      </c:pt>
                      <c:pt idx="1981">
                        <c:v>9909.9814453125</c:v>
                      </c:pt>
                      <c:pt idx="1982">
                        <c:v>9914.9736328125</c:v>
                      </c:pt>
                      <c:pt idx="1983">
                        <c:v>9920.05615234375</c:v>
                      </c:pt>
                      <c:pt idx="1984">
                        <c:v>9925.07568359375</c:v>
                      </c:pt>
                      <c:pt idx="1985">
                        <c:v>9930.1181640625</c:v>
                      </c:pt>
                      <c:pt idx="1986">
                        <c:v>9935.20849609375</c:v>
                      </c:pt>
                      <c:pt idx="1987">
                        <c:v>9940.04931640625</c:v>
                      </c:pt>
                      <c:pt idx="1988">
                        <c:v>9944.90283203125</c:v>
                      </c:pt>
                      <c:pt idx="1989">
                        <c:v>9950.23193359375</c:v>
                      </c:pt>
                      <c:pt idx="1990">
                        <c:v>9955.2744140625</c:v>
                      </c:pt>
                      <c:pt idx="1991">
                        <c:v>9960.0048828125</c:v>
                      </c:pt>
                      <c:pt idx="1992">
                        <c:v>9965.1123046875</c:v>
                      </c:pt>
                      <c:pt idx="1993">
                        <c:v>9970.328125</c:v>
                      </c:pt>
                      <c:pt idx="1994">
                        <c:v>9975.3076171875</c:v>
                      </c:pt>
                      <c:pt idx="1995">
                        <c:v>9980.1767578125</c:v>
                      </c:pt>
                      <c:pt idx="1996">
                        <c:v>9985.103515625</c:v>
                      </c:pt>
                      <c:pt idx="1997">
                        <c:v>9989.9189453125</c:v>
                      </c:pt>
                      <c:pt idx="1998">
                        <c:v>9994.8427734375</c:v>
                      </c:pt>
                      <c:pt idx="1999">
                        <c:v>10000.0205078125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'[manParal_Aries_Nb3Sn_Nb_Cu(SUBU2)DL_11_02_19.xlsx]data_Loop'!$C$14:$C$2016</c15:sqref>
                        </c15:formulaRef>
                      </c:ext>
                    </c:extLst>
                    <c:numCache>
                      <c:formatCode>General</c:formatCode>
                      <c:ptCount val="2003"/>
                      <c:pt idx="0">
                        <c:v>-1.4121377962370799E-4</c:v>
                      </c:pt>
                      <c:pt idx="1">
                        <c:v>-6.2681921529650396E-4</c:v>
                      </c:pt>
                      <c:pt idx="2">
                        <c:v>-1.33770579972808E-3</c:v>
                      </c:pt>
                      <c:pt idx="3">
                        <c:v>-2.2244597927068201E-3</c:v>
                      </c:pt>
                      <c:pt idx="4">
                        <c:v>-3.2408357843147599E-3</c:v>
                      </c:pt>
                      <c:pt idx="5">
                        <c:v>-4.3507892664741204E-3</c:v>
                      </c:pt>
                      <c:pt idx="6">
                        <c:v>-5.5201106400994604E-3</c:v>
                      </c:pt>
                      <c:pt idx="7">
                        <c:v>-6.7225126084304596E-3</c:v>
                      </c:pt>
                      <c:pt idx="8">
                        <c:v>-7.9320055624206107E-3</c:v>
                      </c:pt>
                      <c:pt idx="9">
                        <c:v>-9.1366792088607898E-3</c:v>
                      </c:pt>
                      <c:pt idx="10">
                        <c:v>-1.03286633438256E-2</c:v>
                      </c:pt>
                      <c:pt idx="11">
                        <c:v>-1.37928896942319E-2</c:v>
                      </c:pt>
                      <c:pt idx="12">
                        <c:v>-1.49056439982241E-2</c:v>
                      </c:pt>
                      <c:pt idx="13">
                        <c:v>-1.59995186292539E-2</c:v>
                      </c:pt>
                      <c:pt idx="14">
                        <c:v>-1.7076390422958599E-2</c:v>
                      </c:pt>
                      <c:pt idx="15">
                        <c:v>-1.8141674999869701E-2</c:v>
                      </c:pt>
                      <c:pt idx="16">
                        <c:v>-1.9195291569398799E-2</c:v>
                      </c:pt>
                      <c:pt idx="17">
                        <c:v>-2.0249490122565501E-2</c:v>
                      </c:pt>
                      <c:pt idx="18">
                        <c:v>-2.1293443836001999E-2</c:v>
                      </c:pt>
                      <c:pt idx="19">
                        <c:v>-2.2326212646698599E-2</c:v>
                      </c:pt>
                      <c:pt idx="20">
                        <c:v>-2.3362012391469299E-2</c:v>
                      </c:pt>
                      <c:pt idx="21">
                        <c:v>-2.43862224354261E-2</c:v>
                      </c:pt>
                      <c:pt idx="22">
                        <c:v>-2.5404573860248001E-2</c:v>
                      </c:pt>
                      <c:pt idx="23">
                        <c:v>-2.6410183820094899E-2</c:v>
                      </c:pt>
                      <c:pt idx="24">
                        <c:v>-2.7414101963721699E-2</c:v>
                      </c:pt>
                      <c:pt idx="25">
                        <c:v>-2.84035534326697E-2</c:v>
                      </c:pt>
                      <c:pt idx="26">
                        <c:v>-2.9395811159684499E-2</c:v>
                      </c:pt>
                      <c:pt idx="27">
                        <c:v>-3.0375122306266801E-2</c:v>
                      </c:pt>
                      <c:pt idx="28">
                        <c:v>-3.1343474012547203E-2</c:v>
                      </c:pt>
                      <c:pt idx="29">
                        <c:v>-3.2309109718813102E-2</c:v>
                      </c:pt>
                      <c:pt idx="30">
                        <c:v>-3.32693135066826E-2</c:v>
                      </c:pt>
                      <c:pt idx="31">
                        <c:v>-3.4225434664039697E-2</c:v>
                      </c:pt>
                      <c:pt idx="32">
                        <c:v>-3.5168624005689403E-2</c:v>
                      </c:pt>
                      <c:pt idx="33">
                        <c:v>-3.6115563246912098E-2</c:v>
                      </c:pt>
                      <c:pt idx="34">
                        <c:v>-3.7045406513977003E-2</c:v>
                      </c:pt>
                      <c:pt idx="35">
                        <c:v>-3.79752608516674E-2</c:v>
                      </c:pt>
                      <c:pt idx="36">
                        <c:v>-3.8906582075127698E-2</c:v>
                      </c:pt>
                      <c:pt idx="37">
                        <c:v>-3.9820287070986199E-2</c:v>
                      </c:pt>
                      <c:pt idx="38">
                        <c:v>-4.0729571723091502E-2</c:v>
                      </c:pt>
                      <c:pt idx="39">
                        <c:v>-4.1625959266826197E-2</c:v>
                      </c:pt>
                      <c:pt idx="40">
                        <c:v>-4.2511729139361701E-2</c:v>
                      </c:pt>
                      <c:pt idx="41">
                        <c:v>-4.3403380978444303E-2</c:v>
                      </c:pt>
                      <c:pt idx="42">
                        <c:v>-4.4278815907523202E-2</c:v>
                      </c:pt>
                      <c:pt idx="43">
                        <c:v>-4.5145978325646097E-2</c:v>
                      </c:pt>
                      <c:pt idx="44">
                        <c:v>-4.6017300760709097E-2</c:v>
                      </c:pt>
                      <c:pt idx="45">
                        <c:v>-4.6881216797363699E-2</c:v>
                      </c:pt>
                      <c:pt idx="46">
                        <c:v>-4.7727037598597498E-2</c:v>
                      </c:pt>
                      <c:pt idx="47">
                        <c:v>-4.8578204542740602E-2</c:v>
                      </c:pt>
                      <c:pt idx="48">
                        <c:v>-4.9405724116598E-2</c:v>
                      </c:pt>
                      <c:pt idx="49">
                        <c:v>-5.0231114599697597E-2</c:v>
                      </c:pt>
                      <c:pt idx="50">
                        <c:v>-5.1045223026803602E-2</c:v>
                      </c:pt>
                      <c:pt idx="51">
                        <c:v>-5.1869656240138402E-2</c:v>
                      </c:pt>
                      <c:pt idx="52">
                        <c:v>-5.2688288315432499E-2</c:v>
                      </c:pt>
                      <c:pt idx="53">
                        <c:v>-5.34898550657101E-2</c:v>
                      </c:pt>
                      <c:pt idx="54">
                        <c:v>-5.4285922518368203E-2</c:v>
                      </c:pt>
                      <c:pt idx="55">
                        <c:v>-5.5070627148289898E-2</c:v>
                      </c:pt>
                      <c:pt idx="56">
                        <c:v>-5.5849856829899097E-2</c:v>
                      </c:pt>
                      <c:pt idx="57">
                        <c:v>-5.6640397747740601E-2</c:v>
                      </c:pt>
                      <c:pt idx="58">
                        <c:v>-5.7380775770341202E-2</c:v>
                      </c:pt>
                      <c:pt idx="59">
                        <c:v>-5.8133651339744498E-2</c:v>
                      </c:pt>
                      <c:pt idx="60">
                        <c:v>-5.8863069654156802E-2</c:v>
                      </c:pt>
                      <c:pt idx="61">
                        <c:v>-5.9598005480381001E-2</c:v>
                      </c:pt>
                      <c:pt idx="62">
                        <c:v>-6.0347855997430297E-2</c:v>
                      </c:pt>
                      <c:pt idx="63">
                        <c:v>-6.1076680024822999E-2</c:v>
                      </c:pt>
                      <c:pt idx="64">
                        <c:v>-6.1807659104653197E-2</c:v>
                      </c:pt>
                      <c:pt idx="65">
                        <c:v>-6.2528041330083897E-2</c:v>
                      </c:pt>
                      <c:pt idx="66">
                        <c:v>-6.3238268709881099E-2</c:v>
                      </c:pt>
                      <c:pt idx="67">
                        <c:v>-6.3906669119946899E-2</c:v>
                      </c:pt>
                      <c:pt idx="68">
                        <c:v>-6.4580195770434001E-2</c:v>
                      </c:pt>
                      <c:pt idx="69">
                        <c:v>-6.5235548257114001E-2</c:v>
                      </c:pt>
                      <c:pt idx="70">
                        <c:v>-6.5883574029281397E-2</c:v>
                      </c:pt>
                      <c:pt idx="71">
                        <c:v>-6.6532930776460802E-2</c:v>
                      </c:pt>
                      <c:pt idx="72">
                        <c:v>-6.7177497301719805E-2</c:v>
                      </c:pt>
                      <c:pt idx="73">
                        <c:v>-6.7815177506490895E-2</c:v>
                      </c:pt>
                      <c:pt idx="74">
                        <c:v>-6.8437161672236194E-2</c:v>
                      </c:pt>
                      <c:pt idx="75">
                        <c:v>-6.9067765085396804E-2</c:v>
                      </c:pt>
                      <c:pt idx="76">
                        <c:v>-6.9660973204895199E-2</c:v>
                      </c:pt>
                      <c:pt idx="77">
                        <c:v>-7.0265820396146705E-2</c:v>
                      </c:pt>
                      <c:pt idx="78">
                        <c:v>-7.0855640484829605E-2</c:v>
                      </c:pt>
                      <c:pt idx="79">
                        <c:v>-7.1441016254265799E-2</c:v>
                      </c:pt>
                      <c:pt idx="80">
                        <c:v>-7.2054549348801095E-2</c:v>
                      </c:pt>
                      <c:pt idx="81">
                        <c:v>-7.2637742267284505E-2</c:v>
                      </c:pt>
                      <c:pt idx="82">
                        <c:v>-7.3202513092053695E-2</c:v>
                      </c:pt>
                      <c:pt idx="83">
                        <c:v>-7.3746777722830906E-2</c:v>
                      </c:pt>
                      <c:pt idx="84">
                        <c:v>-7.4287131152628499E-2</c:v>
                      </c:pt>
                      <c:pt idx="85">
                        <c:v>-7.48323749855766E-2</c:v>
                      </c:pt>
                      <c:pt idx="86">
                        <c:v>-7.5362547134752905E-2</c:v>
                      </c:pt>
                      <c:pt idx="87">
                        <c:v>-7.5860522384533696E-2</c:v>
                      </c:pt>
                      <c:pt idx="88">
                        <c:v>-7.6361903661472802E-2</c:v>
                      </c:pt>
                      <c:pt idx="89">
                        <c:v>-7.6853295878824501E-2</c:v>
                      </c:pt>
                      <c:pt idx="90">
                        <c:v>-7.73253779808276E-2</c:v>
                      </c:pt>
                      <c:pt idx="91">
                        <c:v>-7.7796758047646505E-2</c:v>
                      </c:pt>
                      <c:pt idx="92">
                        <c:v>-7.82637656967657E-2</c:v>
                      </c:pt>
                      <c:pt idx="93">
                        <c:v>-7.8736257157102696E-2</c:v>
                      </c:pt>
                      <c:pt idx="94">
                        <c:v>-7.9164436987892703E-2</c:v>
                      </c:pt>
                      <c:pt idx="95">
                        <c:v>-7.9610900064511297E-2</c:v>
                      </c:pt>
                      <c:pt idx="96">
                        <c:v>-8.0041468653179598E-2</c:v>
                      </c:pt>
                      <c:pt idx="97">
                        <c:v>-8.0459695131700398E-2</c:v>
                      </c:pt>
                      <c:pt idx="98">
                        <c:v>-8.0866543821808398E-2</c:v>
                      </c:pt>
                      <c:pt idx="99">
                        <c:v>-8.1242194309272805E-2</c:v>
                      </c:pt>
                      <c:pt idx="100">
                        <c:v>-8.1640990269040398E-2</c:v>
                      </c:pt>
                      <c:pt idx="101">
                        <c:v>-8.2053664563134607E-2</c:v>
                      </c:pt>
                      <c:pt idx="102">
                        <c:v>-8.2485656977868804E-2</c:v>
                      </c:pt>
                      <c:pt idx="103">
                        <c:v>-8.2871994967590901E-2</c:v>
                      </c:pt>
                      <c:pt idx="104">
                        <c:v>-8.3205579151384906E-2</c:v>
                      </c:pt>
                      <c:pt idx="105">
                        <c:v>-8.3559886705488196E-2</c:v>
                      </c:pt>
                      <c:pt idx="106">
                        <c:v>-8.3943103409109404E-2</c:v>
                      </c:pt>
                      <c:pt idx="107">
                        <c:v>-8.4295613003068606E-2</c:v>
                      </c:pt>
                      <c:pt idx="108">
                        <c:v>-8.46592328811476E-2</c:v>
                      </c:pt>
                      <c:pt idx="109">
                        <c:v>-8.5008205143598303E-2</c:v>
                      </c:pt>
                      <c:pt idx="110">
                        <c:v>-8.5312516964642801E-2</c:v>
                      </c:pt>
                      <c:pt idx="111">
                        <c:v>-8.5587068005937794E-2</c:v>
                      </c:pt>
                      <c:pt idx="112">
                        <c:v>-8.5846566267781296E-2</c:v>
                      </c:pt>
                      <c:pt idx="113">
                        <c:v>-8.6126427357593099E-2</c:v>
                      </c:pt>
                      <c:pt idx="114">
                        <c:v>-8.6386501378197506E-2</c:v>
                      </c:pt>
                      <c:pt idx="115">
                        <c:v>-8.6642597225507795E-2</c:v>
                      </c:pt>
                      <c:pt idx="116">
                        <c:v>-8.6967415329574499E-2</c:v>
                      </c:pt>
                      <c:pt idx="117">
                        <c:v>-8.7253225829693706E-2</c:v>
                      </c:pt>
                      <c:pt idx="118">
                        <c:v>-8.7538383248857599E-2</c:v>
                      </c:pt>
                      <c:pt idx="119">
                        <c:v>-8.7781461969047805E-2</c:v>
                      </c:pt>
                      <c:pt idx="120">
                        <c:v>-8.7988675580281797E-2</c:v>
                      </c:pt>
                      <c:pt idx="121">
                        <c:v>-8.8201834840771404E-2</c:v>
                      </c:pt>
                      <c:pt idx="122">
                        <c:v>-8.8428877522815794E-2</c:v>
                      </c:pt>
                      <c:pt idx="123">
                        <c:v>-8.8662486783111796E-2</c:v>
                      </c:pt>
                      <c:pt idx="124">
                        <c:v>-8.8914371450144997E-2</c:v>
                      </c:pt>
                      <c:pt idx="125">
                        <c:v>-8.9142805265076105E-2</c:v>
                      </c:pt>
                      <c:pt idx="126">
                        <c:v>-8.9377335013588299E-2</c:v>
                      </c:pt>
                      <c:pt idx="127">
                        <c:v>-8.9556449446775294E-2</c:v>
                      </c:pt>
                      <c:pt idx="128">
                        <c:v>-8.9752474427782503E-2</c:v>
                      </c:pt>
                      <c:pt idx="129">
                        <c:v>-8.9979862751454906E-2</c:v>
                      </c:pt>
                      <c:pt idx="130">
                        <c:v>-9.0183809999790601E-2</c:v>
                      </c:pt>
                      <c:pt idx="131">
                        <c:v>-9.0341336930181301E-2</c:v>
                      </c:pt>
                      <c:pt idx="132">
                        <c:v>-9.0496686489807507E-2</c:v>
                      </c:pt>
                      <c:pt idx="133">
                        <c:v>-9.0710005284913103E-2</c:v>
                      </c:pt>
                      <c:pt idx="134">
                        <c:v>-9.0817148762184496E-2</c:v>
                      </c:pt>
                      <c:pt idx="135">
                        <c:v>-9.0967164504393905E-2</c:v>
                      </c:pt>
                      <c:pt idx="136">
                        <c:v>-9.1112938749145694E-2</c:v>
                      </c:pt>
                      <c:pt idx="137">
                        <c:v>-9.1209428249202001E-2</c:v>
                      </c:pt>
                      <c:pt idx="138">
                        <c:v>-9.1297001226504096E-2</c:v>
                      </c:pt>
                      <c:pt idx="139">
                        <c:v>-9.1401014760521995E-2</c:v>
                      </c:pt>
                      <c:pt idx="140">
                        <c:v>-9.1538148909260195E-2</c:v>
                      </c:pt>
                      <c:pt idx="141">
                        <c:v>-9.1654816364406394E-2</c:v>
                      </c:pt>
                      <c:pt idx="142">
                        <c:v>-9.1784763599465205E-2</c:v>
                      </c:pt>
                      <c:pt idx="143">
                        <c:v>-9.1909971016894895E-2</c:v>
                      </c:pt>
                      <c:pt idx="144">
                        <c:v>-9.2014132576049401E-2</c:v>
                      </c:pt>
                      <c:pt idx="145">
                        <c:v>-9.2007064861954896E-2</c:v>
                      </c:pt>
                      <c:pt idx="146">
                        <c:v>-9.2000879276798606E-2</c:v>
                      </c:pt>
                      <c:pt idx="147">
                        <c:v>-9.2033184658342204E-2</c:v>
                      </c:pt>
                      <c:pt idx="148">
                        <c:v>-9.2077068978241194E-2</c:v>
                      </c:pt>
                      <c:pt idx="149">
                        <c:v>-9.2143613555333598E-2</c:v>
                      </c:pt>
                      <c:pt idx="150">
                        <c:v>-9.2214897063914003E-2</c:v>
                      </c:pt>
                      <c:pt idx="151">
                        <c:v>-9.22711352329421E-2</c:v>
                      </c:pt>
                      <c:pt idx="152">
                        <c:v>-9.2272751837857298E-2</c:v>
                      </c:pt>
                      <c:pt idx="153">
                        <c:v>-9.2299209790075207E-2</c:v>
                      </c:pt>
                      <c:pt idx="154">
                        <c:v>-9.2384980736920405E-2</c:v>
                      </c:pt>
                      <c:pt idx="155">
                        <c:v>-9.2370867470654205E-2</c:v>
                      </c:pt>
                      <c:pt idx="156">
                        <c:v>-9.2368896169064296E-2</c:v>
                      </c:pt>
                      <c:pt idx="157">
                        <c:v>-9.2400229739053999E-2</c:v>
                      </c:pt>
                      <c:pt idx="158">
                        <c:v>-9.2442171193638401E-2</c:v>
                      </c:pt>
                      <c:pt idx="159">
                        <c:v>-9.2453786045981298E-2</c:v>
                      </c:pt>
                      <c:pt idx="160">
                        <c:v>-9.23997240135669E-2</c:v>
                      </c:pt>
                      <c:pt idx="161">
                        <c:v>-9.23828066007642E-2</c:v>
                      </c:pt>
                      <c:pt idx="162">
                        <c:v>-9.2477433494837794E-2</c:v>
                      </c:pt>
                      <c:pt idx="163">
                        <c:v>-9.2498246620005498E-2</c:v>
                      </c:pt>
                      <c:pt idx="164">
                        <c:v>-9.2507143460697702E-2</c:v>
                      </c:pt>
                      <c:pt idx="165">
                        <c:v>-9.2541389727301998E-2</c:v>
                      </c:pt>
                      <c:pt idx="166">
                        <c:v>-9.2580607305405002E-2</c:v>
                      </c:pt>
                      <c:pt idx="167">
                        <c:v>-9.2616442945579705E-2</c:v>
                      </c:pt>
                      <c:pt idx="168">
                        <c:v>-9.2581020999200195E-2</c:v>
                      </c:pt>
                      <c:pt idx="169">
                        <c:v>-9.2499239981722603E-2</c:v>
                      </c:pt>
                      <c:pt idx="170">
                        <c:v>-9.2424610483205896E-2</c:v>
                      </c:pt>
                      <c:pt idx="171">
                        <c:v>-9.2272860799541903E-2</c:v>
                      </c:pt>
                      <c:pt idx="172">
                        <c:v>-9.2226361655737998E-2</c:v>
                      </c:pt>
                      <c:pt idx="173">
                        <c:v>-9.2134184930476204E-2</c:v>
                      </c:pt>
                      <c:pt idx="174">
                        <c:v>-9.2079087392271705E-2</c:v>
                      </c:pt>
                      <c:pt idx="175">
                        <c:v>-9.2078946533556499E-2</c:v>
                      </c:pt>
                      <c:pt idx="176">
                        <c:v>-9.2059562232481601E-2</c:v>
                      </c:pt>
                      <c:pt idx="177">
                        <c:v>-9.1984221835035906E-2</c:v>
                      </c:pt>
                      <c:pt idx="178">
                        <c:v>-9.1953774546660205E-2</c:v>
                      </c:pt>
                      <c:pt idx="179">
                        <c:v>-9.1952355514277495E-2</c:v>
                      </c:pt>
                      <c:pt idx="180">
                        <c:v>-9.1959766195982506E-2</c:v>
                      </c:pt>
                      <c:pt idx="181">
                        <c:v>-9.1868861605956004E-2</c:v>
                      </c:pt>
                      <c:pt idx="182">
                        <c:v>-9.1793058048753207E-2</c:v>
                      </c:pt>
                      <c:pt idx="183">
                        <c:v>-9.1738316171152107E-2</c:v>
                      </c:pt>
                      <c:pt idx="184">
                        <c:v>-9.1633859439791895E-2</c:v>
                      </c:pt>
                      <c:pt idx="185">
                        <c:v>-9.1526153930563001E-2</c:v>
                      </c:pt>
                      <c:pt idx="186">
                        <c:v>-9.1449985634744504E-2</c:v>
                      </c:pt>
                      <c:pt idx="187">
                        <c:v>-9.1428834142954593E-2</c:v>
                      </c:pt>
                      <c:pt idx="188">
                        <c:v>-9.1401589379699499E-2</c:v>
                      </c:pt>
                      <c:pt idx="189">
                        <c:v>-9.1354618621152697E-2</c:v>
                      </c:pt>
                      <c:pt idx="190">
                        <c:v>-9.1286492548708895E-2</c:v>
                      </c:pt>
                      <c:pt idx="191">
                        <c:v>-9.1222985398603698E-2</c:v>
                      </c:pt>
                      <c:pt idx="192">
                        <c:v>-9.1066262420170796E-2</c:v>
                      </c:pt>
                      <c:pt idx="193">
                        <c:v>-9.0946252609715103E-2</c:v>
                      </c:pt>
                      <c:pt idx="194">
                        <c:v>-9.0811665506655204E-2</c:v>
                      </c:pt>
                      <c:pt idx="195">
                        <c:v>-9.0697022789076001E-2</c:v>
                      </c:pt>
                      <c:pt idx="196">
                        <c:v>-9.0626914135997605E-2</c:v>
                      </c:pt>
                      <c:pt idx="197">
                        <c:v>-9.05005224516469E-2</c:v>
                      </c:pt>
                      <c:pt idx="198">
                        <c:v>-9.0408712018306803E-2</c:v>
                      </c:pt>
                      <c:pt idx="199">
                        <c:v>-9.03320496277705E-2</c:v>
                      </c:pt>
                      <c:pt idx="200">
                        <c:v>-9.0142353168552097E-2</c:v>
                      </c:pt>
                      <c:pt idx="201">
                        <c:v>-8.9983282588206703E-2</c:v>
                      </c:pt>
                      <c:pt idx="202">
                        <c:v>-8.9882262925052497E-2</c:v>
                      </c:pt>
                      <c:pt idx="203">
                        <c:v>-8.9821879937134794E-2</c:v>
                      </c:pt>
                      <c:pt idx="204">
                        <c:v>-8.9659441641483303E-2</c:v>
                      </c:pt>
                      <c:pt idx="205">
                        <c:v>-8.95489033245737E-2</c:v>
                      </c:pt>
                      <c:pt idx="206">
                        <c:v>-8.9550107905757195E-2</c:v>
                      </c:pt>
                      <c:pt idx="207">
                        <c:v>-8.9526843412387105E-2</c:v>
                      </c:pt>
                      <c:pt idx="208">
                        <c:v>-8.9367463153381399E-2</c:v>
                      </c:pt>
                      <c:pt idx="209">
                        <c:v>-8.9222980519068004E-2</c:v>
                      </c:pt>
                      <c:pt idx="210">
                        <c:v>-8.9112240129753204E-2</c:v>
                      </c:pt>
                      <c:pt idx="211">
                        <c:v>-8.9076334907256693E-2</c:v>
                      </c:pt>
                      <c:pt idx="212">
                        <c:v>-8.9028939053251294E-2</c:v>
                      </c:pt>
                      <c:pt idx="213">
                        <c:v>-8.8941341799833401E-2</c:v>
                      </c:pt>
                      <c:pt idx="214">
                        <c:v>-8.8785588410000796E-2</c:v>
                      </c:pt>
                      <c:pt idx="215">
                        <c:v>-8.8657685644802101E-2</c:v>
                      </c:pt>
                      <c:pt idx="216">
                        <c:v>-8.8630907922940899E-2</c:v>
                      </c:pt>
                      <c:pt idx="217">
                        <c:v>-8.8589735340158404E-2</c:v>
                      </c:pt>
                      <c:pt idx="218">
                        <c:v>-8.8505588218328199E-2</c:v>
                      </c:pt>
                      <c:pt idx="219">
                        <c:v>-8.8446108187417799E-2</c:v>
                      </c:pt>
                      <c:pt idx="220">
                        <c:v>-8.8356295108013003E-2</c:v>
                      </c:pt>
                      <c:pt idx="221">
                        <c:v>-8.8352418799787905E-2</c:v>
                      </c:pt>
                      <c:pt idx="222">
                        <c:v>-8.81030914081323E-2</c:v>
                      </c:pt>
                      <c:pt idx="223">
                        <c:v>-8.7912996977190405E-2</c:v>
                      </c:pt>
                      <c:pt idx="224">
                        <c:v>-8.7853798498639293E-2</c:v>
                      </c:pt>
                      <c:pt idx="225">
                        <c:v>-8.7686526569135406E-2</c:v>
                      </c:pt>
                      <c:pt idx="226">
                        <c:v>-8.7483345118486697E-2</c:v>
                      </c:pt>
                      <c:pt idx="227">
                        <c:v>-8.7362383173005195E-2</c:v>
                      </c:pt>
                      <c:pt idx="228">
                        <c:v>-8.72674811305926E-2</c:v>
                      </c:pt>
                      <c:pt idx="229">
                        <c:v>-8.7217026493082897E-2</c:v>
                      </c:pt>
                      <c:pt idx="230">
                        <c:v>-8.7087793812494402E-2</c:v>
                      </c:pt>
                      <c:pt idx="231">
                        <c:v>-8.6966994852853696E-2</c:v>
                      </c:pt>
                      <c:pt idx="232">
                        <c:v>-8.68623234740344E-2</c:v>
                      </c:pt>
                      <c:pt idx="233">
                        <c:v>-8.6732263333028206E-2</c:v>
                      </c:pt>
                      <c:pt idx="234">
                        <c:v>-8.6640659267251993E-2</c:v>
                      </c:pt>
                      <c:pt idx="235">
                        <c:v>-8.6553012906262494E-2</c:v>
                      </c:pt>
                      <c:pt idx="236">
                        <c:v>-8.6513010387602396E-2</c:v>
                      </c:pt>
                      <c:pt idx="237">
                        <c:v>-8.6386382254844199E-2</c:v>
                      </c:pt>
                      <c:pt idx="238">
                        <c:v>-8.6188328419278898E-2</c:v>
                      </c:pt>
                      <c:pt idx="239">
                        <c:v>-8.6131636051063706E-2</c:v>
                      </c:pt>
                      <c:pt idx="240">
                        <c:v>-8.60950388831698E-2</c:v>
                      </c:pt>
                      <c:pt idx="241">
                        <c:v>-8.60350560831665E-2</c:v>
                      </c:pt>
                      <c:pt idx="242">
                        <c:v>-8.5955383361752499E-2</c:v>
                      </c:pt>
                      <c:pt idx="243">
                        <c:v>-8.5822734217077104E-2</c:v>
                      </c:pt>
                      <c:pt idx="244">
                        <c:v>-8.5678898477174095E-2</c:v>
                      </c:pt>
                      <c:pt idx="245">
                        <c:v>-8.5566887707939299E-2</c:v>
                      </c:pt>
                      <c:pt idx="246">
                        <c:v>-8.5478800409247505E-2</c:v>
                      </c:pt>
                      <c:pt idx="247">
                        <c:v>-8.5355568582446598E-2</c:v>
                      </c:pt>
                      <c:pt idx="248">
                        <c:v>-8.5304344303754304E-2</c:v>
                      </c:pt>
                      <c:pt idx="249">
                        <c:v>-8.5249331939803497E-2</c:v>
                      </c:pt>
                      <c:pt idx="250">
                        <c:v>-8.5132516723281301E-2</c:v>
                      </c:pt>
                      <c:pt idx="251">
                        <c:v>-8.4992527855093994E-2</c:v>
                      </c:pt>
                      <c:pt idx="252">
                        <c:v>-8.4884127416492802E-2</c:v>
                      </c:pt>
                      <c:pt idx="253">
                        <c:v>-8.4838713796092799E-2</c:v>
                      </c:pt>
                      <c:pt idx="254">
                        <c:v>-8.4753282621003095E-2</c:v>
                      </c:pt>
                      <c:pt idx="255">
                        <c:v>-8.4644180097766697E-2</c:v>
                      </c:pt>
                      <c:pt idx="256">
                        <c:v>-8.4479958989893605E-2</c:v>
                      </c:pt>
                      <c:pt idx="257">
                        <c:v>-8.4397078399860798E-2</c:v>
                      </c:pt>
                      <c:pt idx="258">
                        <c:v>-8.4346088212363404E-2</c:v>
                      </c:pt>
                      <c:pt idx="259">
                        <c:v>-8.4203803661602905E-2</c:v>
                      </c:pt>
                      <c:pt idx="260">
                        <c:v>-8.4039926384429101E-2</c:v>
                      </c:pt>
                      <c:pt idx="261">
                        <c:v>-8.3906458641769294E-2</c:v>
                      </c:pt>
                      <c:pt idx="262">
                        <c:v>-8.3767641084700695E-2</c:v>
                      </c:pt>
                      <c:pt idx="263">
                        <c:v>-8.3676479473998394E-2</c:v>
                      </c:pt>
                      <c:pt idx="264">
                        <c:v>-8.3574038211038301E-2</c:v>
                      </c:pt>
                      <c:pt idx="265">
                        <c:v>-8.3458488442713405E-2</c:v>
                      </c:pt>
                      <c:pt idx="266">
                        <c:v>-8.3359842554299193E-2</c:v>
                      </c:pt>
                      <c:pt idx="267">
                        <c:v>-8.3230298847985801E-2</c:v>
                      </c:pt>
                      <c:pt idx="268">
                        <c:v>-8.3193012746578004E-2</c:v>
                      </c:pt>
                      <c:pt idx="269">
                        <c:v>-8.3128596015867501E-2</c:v>
                      </c:pt>
                      <c:pt idx="270">
                        <c:v>-8.29762694597352E-2</c:v>
                      </c:pt>
                      <c:pt idx="271">
                        <c:v>-8.2841059798090297E-2</c:v>
                      </c:pt>
                      <c:pt idx="272">
                        <c:v>-8.2728216923808703E-2</c:v>
                      </c:pt>
                      <c:pt idx="273">
                        <c:v>-8.2652220943298105E-2</c:v>
                      </c:pt>
                      <c:pt idx="274">
                        <c:v>-8.25773922178418E-2</c:v>
                      </c:pt>
                      <c:pt idx="275">
                        <c:v>-8.2520438809489602E-2</c:v>
                      </c:pt>
                      <c:pt idx="276">
                        <c:v>-8.2515489889070398E-2</c:v>
                      </c:pt>
                      <c:pt idx="277">
                        <c:v>-8.2508239295477695E-2</c:v>
                      </c:pt>
                      <c:pt idx="278">
                        <c:v>-8.2437189288362495E-2</c:v>
                      </c:pt>
                      <c:pt idx="279">
                        <c:v>-8.2342333920674304E-2</c:v>
                      </c:pt>
                      <c:pt idx="280">
                        <c:v>-8.2201010599887797E-2</c:v>
                      </c:pt>
                      <c:pt idx="281">
                        <c:v>-8.2084677123401201E-2</c:v>
                      </c:pt>
                      <c:pt idx="282">
                        <c:v>-8.1964548716709398E-2</c:v>
                      </c:pt>
                      <c:pt idx="283">
                        <c:v>-8.1848195875307603E-2</c:v>
                      </c:pt>
                      <c:pt idx="284">
                        <c:v>-8.1744760227794394E-2</c:v>
                      </c:pt>
                      <c:pt idx="285">
                        <c:v>-8.1673818358626402E-2</c:v>
                      </c:pt>
                      <c:pt idx="286">
                        <c:v>-8.16247595211715E-2</c:v>
                      </c:pt>
                      <c:pt idx="287">
                        <c:v>-8.1612198733922794E-2</c:v>
                      </c:pt>
                      <c:pt idx="288">
                        <c:v>-8.1590541625549698E-2</c:v>
                      </c:pt>
                      <c:pt idx="289">
                        <c:v>-8.1522342164449701E-2</c:v>
                      </c:pt>
                      <c:pt idx="290">
                        <c:v>-8.1414472870570007E-2</c:v>
                      </c:pt>
                      <c:pt idx="291">
                        <c:v>-8.1259320986414793E-2</c:v>
                      </c:pt>
                      <c:pt idx="292">
                        <c:v>-8.1051862131430397E-2</c:v>
                      </c:pt>
                      <c:pt idx="293">
                        <c:v>-8.0947020598902103E-2</c:v>
                      </c:pt>
                      <c:pt idx="294">
                        <c:v>-8.0931226140898899E-2</c:v>
                      </c:pt>
                      <c:pt idx="295">
                        <c:v>-8.0907964762728102E-2</c:v>
                      </c:pt>
                      <c:pt idx="296">
                        <c:v>-8.0822557683302002E-2</c:v>
                      </c:pt>
                      <c:pt idx="297">
                        <c:v>-8.0695973276176794E-2</c:v>
                      </c:pt>
                      <c:pt idx="298">
                        <c:v>-8.0588745595853994E-2</c:v>
                      </c:pt>
                      <c:pt idx="299">
                        <c:v>-8.0530439468066803E-2</c:v>
                      </c:pt>
                      <c:pt idx="300">
                        <c:v>-8.0392973403704104E-2</c:v>
                      </c:pt>
                      <c:pt idx="301">
                        <c:v>-8.0202948820452702E-2</c:v>
                      </c:pt>
                      <c:pt idx="302">
                        <c:v>-8.0006027823318004E-2</c:v>
                      </c:pt>
                      <c:pt idx="303">
                        <c:v>-7.9811415402421093E-2</c:v>
                      </c:pt>
                      <c:pt idx="304">
                        <c:v>-7.9709651957100502E-2</c:v>
                      </c:pt>
                      <c:pt idx="305">
                        <c:v>-7.9558582429212904E-2</c:v>
                      </c:pt>
                      <c:pt idx="306">
                        <c:v>-7.9349519137847893E-2</c:v>
                      </c:pt>
                      <c:pt idx="307">
                        <c:v>-7.9190040822706503E-2</c:v>
                      </c:pt>
                      <c:pt idx="308">
                        <c:v>-7.9126204816048304E-2</c:v>
                      </c:pt>
                      <c:pt idx="309">
                        <c:v>-7.9050990780906299E-2</c:v>
                      </c:pt>
                      <c:pt idx="310">
                        <c:v>-7.8920242167311402E-2</c:v>
                      </c:pt>
                      <c:pt idx="311">
                        <c:v>-7.8846577654924394E-2</c:v>
                      </c:pt>
                      <c:pt idx="312">
                        <c:v>-7.8801399888817E-2</c:v>
                      </c:pt>
                      <c:pt idx="313">
                        <c:v>-7.8744308351522602E-2</c:v>
                      </c:pt>
                      <c:pt idx="314">
                        <c:v>-7.8676834702722701E-2</c:v>
                      </c:pt>
                      <c:pt idx="315">
                        <c:v>-7.8611510558148398E-2</c:v>
                      </c:pt>
                      <c:pt idx="316">
                        <c:v>-7.8587659240668697E-2</c:v>
                      </c:pt>
                      <c:pt idx="317">
                        <c:v>-7.8527633764954405E-2</c:v>
                      </c:pt>
                      <c:pt idx="318">
                        <c:v>-7.8404442857452003E-2</c:v>
                      </c:pt>
                      <c:pt idx="319">
                        <c:v>-7.8363515925305993E-2</c:v>
                      </c:pt>
                      <c:pt idx="320">
                        <c:v>-7.8328301627300201E-2</c:v>
                      </c:pt>
                      <c:pt idx="321">
                        <c:v>-7.8327163533227495E-2</c:v>
                      </c:pt>
                      <c:pt idx="322">
                        <c:v>-7.8284214228194607E-2</c:v>
                      </c:pt>
                      <c:pt idx="323">
                        <c:v>-7.8331259708223896E-2</c:v>
                      </c:pt>
                      <c:pt idx="324">
                        <c:v>-7.8238712457306098E-2</c:v>
                      </c:pt>
                      <c:pt idx="325">
                        <c:v>-7.8152534772251203E-2</c:v>
                      </c:pt>
                      <c:pt idx="326">
                        <c:v>-7.8034025833807197E-2</c:v>
                      </c:pt>
                      <c:pt idx="327">
                        <c:v>-7.7884819954043102E-2</c:v>
                      </c:pt>
                      <c:pt idx="328">
                        <c:v>-7.7714960810797706E-2</c:v>
                      </c:pt>
                      <c:pt idx="329">
                        <c:v>-7.7608527677268696E-2</c:v>
                      </c:pt>
                      <c:pt idx="330">
                        <c:v>-7.7526079966524705E-2</c:v>
                      </c:pt>
                      <c:pt idx="331">
                        <c:v>-7.7393274324343203E-2</c:v>
                      </c:pt>
                      <c:pt idx="332">
                        <c:v>-7.7312958517631494E-2</c:v>
                      </c:pt>
                      <c:pt idx="333">
                        <c:v>-7.7219705537177094E-2</c:v>
                      </c:pt>
                      <c:pt idx="334">
                        <c:v>-7.7106720833509099E-2</c:v>
                      </c:pt>
                      <c:pt idx="335">
                        <c:v>-7.7000642938423403E-2</c:v>
                      </c:pt>
                      <c:pt idx="336">
                        <c:v>-7.6870989976141293E-2</c:v>
                      </c:pt>
                      <c:pt idx="337">
                        <c:v>-7.67338878411951E-2</c:v>
                      </c:pt>
                      <c:pt idx="338">
                        <c:v>-7.6650339028484796E-2</c:v>
                      </c:pt>
                      <c:pt idx="339">
                        <c:v>-7.6560707996812194E-2</c:v>
                      </c:pt>
                      <c:pt idx="340">
                        <c:v>-7.6463830576254693E-2</c:v>
                      </c:pt>
                      <c:pt idx="341">
                        <c:v>-7.6331097342989804E-2</c:v>
                      </c:pt>
                      <c:pt idx="342">
                        <c:v>-7.6323017379595307E-2</c:v>
                      </c:pt>
                      <c:pt idx="343">
                        <c:v>-7.6327925438449101E-2</c:v>
                      </c:pt>
                      <c:pt idx="344">
                        <c:v>-7.6346191609250505E-2</c:v>
                      </c:pt>
                      <c:pt idx="345">
                        <c:v>-7.6228089580349906E-2</c:v>
                      </c:pt>
                      <c:pt idx="346">
                        <c:v>-7.606539226141E-2</c:v>
                      </c:pt>
                      <c:pt idx="347">
                        <c:v>-7.5991207721647497E-2</c:v>
                      </c:pt>
                      <c:pt idx="348">
                        <c:v>-7.5963002322843504E-2</c:v>
                      </c:pt>
                      <c:pt idx="349">
                        <c:v>-7.58944096665988E-2</c:v>
                      </c:pt>
                      <c:pt idx="350">
                        <c:v>-7.5739121500387904E-2</c:v>
                      </c:pt>
                      <c:pt idx="351">
                        <c:v>-7.5615482694975603E-2</c:v>
                      </c:pt>
                      <c:pt idx="352">
                        <c:v>-7.5553703352624596E-2</c:v>
                      </c:pt>
                      <c:pt idx="353">
                        <c:v>-7.5533746897094606E-2</c:v>
                      </c:pt>
                      <c:pt idx="354">
                        <c:v>-7.5430913477623804E-2</c:v>
                      </c:pt>
                      <c:pt idx="355">
                        <c:v>-7.5313803431905302E-2</c:v>
                      </c:pt>
                      <c:pt idx="356">
                        <c:v>-7.5229286184903404E-2</c:v>
                      </c:pt>
                      <c:pt idx="357">
                        <c:v>-7.5177055118177599E-2</c:v>
                      </c:pt>
                      <c:pt idx="358">
                        <c:v>-7.5103127675850298E-2</c:v>
                      </c:pt>
                      <c:pt idx="359">
                        <c:v>-7.5034608591602894E-2</c:v>
                      </c:pt>
                      <c:pt idx="360">
                        <c:v>-7.5022326006449494E-2</c:v>
                      </c:pt>
                      <c:pt idx="361">
                        <c:v>-7.4996304720841497E-2</c:v>
                      </c:pt>
                      <c:pt idx="362">
                        <c:v>-7.4935904515055204E-2</c:v>
                      </c:pt>
                      <c:pt idx="363">
                        <c:v>-7.4869573337049494E-2</c:v>
                      </c:pt>
                      <c:pt idx="364">
                        <c:v>-7.4773149888115606E-2</c:v>
                      </c:pt>
                      <c:pt idx="365">
                        <c:v>-7.4565806722482295E-2</c:v>
                      </c:pt>
                      <c:pt idx="366">
                        <c:v>-7.4476937514084199E-2</c:v>
                      </c:pt>
                      <c:pt idx="367">
                        <c:v>-7.4373349063563701E-2</c:v>
                      </c:pt>
                      <c:pt idx="368">
                        <c:v>-7.4345748394861993E-2</c:v>
                      </c:pt>
                      <c:pt idx="369">
                        <c:v>-7.4212467046933295E-2</c:v>
                      </c:pt>
                      <c:pt idx="370">
                        <c:v>-7.4045728708573302E-2</c:v>
                      </c:pt>
                      <c:pt idx="371">
                        <c:v>-7.3998515941902904E-2</c:v>
                      </c:pt>
                      <c:pt idx="372">
                        <c:v>-7.3959594999211398E-2</c:v>
                      </c:pt>
                      <c:pt idx="373">
                        <c:v>-7.3877107888262197E-2</c:v>
                      </c:pt>
                      <c:pt idx="374">
                        <c:v>-7.3778553957322607E-2</c:v>
                      </c:pt>
                      <c:pt idx="375">
                        <c:v>-7.3702874098904095E-2</c:v>
                      </c:pt>
                      <c:pt idx="376">
                        <c:v>-7.3642345638792905E-2</c:v>
                      </c:pt>
                      <c:pt idx="377">
                        <c:v>-7.3438182900138094E-2</c:v>
                      </c:pt>
                      <c:pt idx="378">
                        <c:v>-7.3376219790184105E-2</c:v>
                      </c:pt>
                      <c:pt idx="379">
                        <c:v>-7.3341745431014793E-2</c:v>
                      </c:pt>
                      <c:pt idx="380">
                        <c:v>-7.3278873885879003E-2</c:v>
                      </c:pt>
                      <c:pt idx="381">
                        <c:v>-7.3234917953202097E-2</c:v>
                      </c:pt>
                      <c:pt idx="382">
                        <c:v>-7.3145945510666402E-2</c:v>
                      </c:pt>
                      <c:pt idx="383">
                        <c:v>-7.3093062181407695E-2</c:v>
                      </c:pt>
                      <c:pt idx="384">
                        <c:v>-7.3011875868913903E-2</c:v>
                      </c:pt>
                      <c:pt idx="385">
                        <c:v>-7.2976524076355395E-2</c:v>
                      </c:pt>
                      <c:pt idx="386">
                        <c:v>-7.2987288515429405E-2</c:v>
                      </c:pt>
                      <c:pt idx="387">
                        <c:v>-7.2914536183131304E-2</c:v>
                      </c:pt>
                      <c:pt idx="388">
                        <c:v>-7.2801180575833305E-2</c:v>
                      </c:pt>
                      <c:pt idx="389">
                        <c:v>-7.2760745370562901E-2</c:v>
                      </c:pt>
                      <c:pt idx="390">
                        <c:v>-7.2720151671558902E-2</c:v>
                      </c:pt>
                      <c:pt idx="391">
                        <c:v>-7.2580391579989606E-2</c:v>
                      </c:pt>
                      <c:pt idx="392">
                        <c:v>-7.2504482480844096E-2</c:v>
                      </c:pt>
                      <c:pt idx="393">
                        <c:v>-7.2513837965760802E-2</c:v>
                      </c:pt>
                      <c:pt idx="394">
                        <c:v>-7.2430820662415102E-2</c:v>
                      </c:pt>
                      <c:pt idx="395">
                        <c:v>-7.2290356539085193E-2</c:v>
                      </c:pt>
                      <c:pt idx="396">
                        <c:v>-7.2179084268496202E-2</c:v>
                      </c:pt>
                      <c:pt idx="397">
                        <c:v>-7.2040732133853105E-2</c:v>
                      </c:pt>
                      <c:pt idx="398">
                        <c:v>-7.1959188468992297E-2</c:v>
                      </c:pt>
                      <c:pt idx="399">
                        <c:v>-7.1858264021332899E-2</c:v>
                      </c:pt>
                      <c:pt idx="400">
                        <c:v>-7.1786175268949398E-2</c:v>
                      </c:pt>
                      <c:pt idx="401">
                        <c:v>-7.1784582748923201E-2</c:v>
                      </c:pt>
                      <c:pt idx="402">
                        <c:v>-7.1804880940398205E-2</c:v>
                      </c:pt>
                      <c:pt idx="403">
                        <c:v>-7.1691609431418696E-2</c:v>
                      </c:pt>
                      <c:pt idx="404">
                        <c:v>-7.1588905332130304E-2</c:v>
                      </c:pt>
                      <c:pt idx="405">
                        <c:v>-7.14655957794844E-2</c:v>
                      </c:pt>
                      <c:pt idx="406">
                        <c:v>-7.1331497103843497E-2</c:v>
                      </c:pt>
                      <c:pt idx="407">
                        <c:v>-7.1185254607195603E-2</c:v>
                      </c:pt>
                      <c:pt idx="408">
                        <c:v>-7.1054908567332806E-2</c:v>
                      </c:pt>
                      <c:pt idx="409">
                        <c:v>-7.0971310330901802E-2</c:v>
                      </c:pt>
                      <c:pt idx="410">
                        <c:v>-7.0944507971088394E-2</c:v>
                      </c:pt>
                      <c:pt idx="411">
                        <c:v>-7.0883213436431003E-2</c:v>
                      </c:pt>
                      <c:pt idx="412">
                        <c:v>-7.0898207881280401E-2</c:v>
                      </c:pt>
                      <c:pt idx="413">
                        <c:v>-7.0894274090259599E-2</c:v>
                      </c:pt>
                      <c:pt idx="414">
                        <c:v>-7.0796430545998601E-2</c:v>
                      </c:pt>
                      <c:pt idx="415">
                        <c:v>-7.0686054975098805E-2</c:v>
                      </c:pt>
                      <c:pt idx="416">
                        <c:v>-7.0644018057432298E-2</c:v>
                      </c:pt>
                      <c:pt idx="417">
                        <c:v>-7.0564563772566605E-2</c:v>
                      </c:pt>
                      <c:pt idx="418">
                        <c:v>-7.0481945768354995E-2</c:v>
                      </c:pt>
                      <c:pt idx="419">
                        <c:v>-7.0379657262142098E-2</c:v>
                      </c:pt>
                      <c:pt idx="420">
                        <c:v>-7.0302331303657498E-2</c:v>
                      </c:pt>
                      <c:pt idx="421">
                        <c:v>-7.0297976054919803E-2</c:v>
                      </c:pt>
                      <c:pt idx="422">
                        <c:v>-7.0250522795791595E-2</c:v>
                      </c:pt>
                      <c:pt idx="423">
                        <c:v>-7.0155055501095201E-2</c:v>
                      </c:pt>
                      <c:pt idx="424">
                        <c:v>-7.0043043519396095E-2</c:v>
                      </c:pt>
                      <c:pt idx="425">
                        <c:v>-6.9979818015368095E-2</c:v>
                      </c:pt>
                      <c:pt idx="426">
                        <c:v>-6.9961308778569695E-2</c:v>
                      </c:pt>
                      <c:pt idx="427">
                        <c:v>-6.9855852138994604E-2</c:v>
                      </c:pt>
                      <c:pt idx="428">
                        <c:v>-6.9768772028836495E-2</c:v>
                      </c:pt>
                      <c:pt idx="429">
                        <c:v>-6.9692840368673098E-2</c:v>
                      </c:pt>
                      <c:pt idx="430">
                        <c:v>-6.9625228211471393E-2</c:v>
                      </c:pt>
                      <c:pt idx="431">
                        <c:v>-6.9541086695257298E-2</c:v>
                      </c:pt>
                      <c:pt idx="432">
                        <c:v>-6.9477005212884399E-2</c:v>
                      </c:pt>
                      <c:pt idx="433">
                        <c:v>-6.9394452706209406E-2</c:v>
                      </c:pt>
                      <c:pt idx="434">
                        <c:v>-6.9354615120372304E-2</c:v>
                      </c:pt>
                      <c:pt idx="435">
                        <c:v>-6.9251621103227995E-2</c:v>
                      </c:pt>
                      <c:pt idx="436">
                        <c:v>-6.9112737343341404E-2</c:v>
                      </c:pt>
                      <c:pt idx="437">
                        <c:v>-6.9132147131562696E-2</c:v>
                      </c:pt>
                      <c:pt idx="438">
                        <c:v>-6.9125993351713905E-2</c:v>
                      </c:pt>
                      <c:pt idx="439">
                        <c:v>-6.9087908193686598E-2</c:v>
                      </c:pt>
                      <c:pt idx="440">
                        <c:v>-6.8991501430503505E-2</c:v>
                      </c:pt>
                      <c:pt idx="441">
                        <c:v>-6.8951685015447794E-2</c:v>
                      </c:pt>
                      <c:pt idx="442">
                        <c:v>-6.8890514387772994E-2</c:v>
                      </c:pt>
                      <c:pt idx="443">
                        <c:v>-6.8783927871093095E-2</c:v>
                      </c:pt>
                      <c:pt idx="444">
                        <c:v>-6.8691063064532099E-2</c:v>
                      </c:pt>
                      <c:pt idx="445">
                        <c:v>-6.8611208971459503E-2</c:v>
                      </c:pt>
                      <c:pt idx="446">
                        <c:v>-6.8568782904374098E-2</c:v>
                      </c:pt>
                      <c:pt idx="447">
                        <c:v>-6.8448539781751305E-2</c:v>
                      </c:pt>
                      <c:pt idx="448">
                        <c:v>-6.8384070318376802E-2</c:v>
                      </c:pt>
                      <c:pt idx="449">
                        <c:v>-6.8304880854285599E-2</c:v>
                      </c:pt>
                      <c:pt idx="450">
                        <c:v>-6.8238052692779896E-2</c:v>
                      </c:pt>
                      <c:pt idx="451">
                        <c:v>-6.8156238526750096E-2</c:v>
                      </c:pt>
                      <c:pt idx="452">
                        <c:v>-6.8039822245314893E-2</c:v>
                      </c:pt>
                      <c:pt idx="453">
                        <c:v>-6.7930477360463204E-2</c:v>
                      </c:pt>
                      <c:pt idx="454">
                        <c:v>-6.7898784722986605E-2</c:v>
                      </c:pt>
                      <c:pt idx="455">
                        <c:v>-6.7783855919359301E-2</c:v>
                      </c:pt>
                      <c:pt idx="456">
                        <c:v>-6.7720824709442906E-2</c:v>
                      </c:pt>
                      <c:pt idx="457">
                        <c:v>-6.7719504242093401E-2</c:v>
                      </c:pt>
                      <c:pt idx="458">
                        <c:v>-6.7677785423069597E-2</c:v>
                      </c:pt>
                      <c:pt idx="459">
                        <c:v>-6.7674358842502197E-2</c:v>
                      </c:pt>
                      <c:pt idx="460">
                        <c:v>-6.7586120995102403E-2</c:v>
                      </c:pt>
                      <c:pt idx="461">
                        <c:v>-6.7543814512825998E-2</c:v>
                      </c:pt>
                      <c:pt idx="462">
                        <c:v>-6.74689611021939E-2</c:v>
                      </c:pt>
                      <c:pt idx="463">
                        <c:v>-6.7462229375898797E-2</c:v>
                      </c:pt>
                      <c:pt idx="464">
                        <c:v>-6.7456832270866005E-2</c:v>
                      </c:pt>
                      <c:pt idx="465">
                        <c:v>-6.7410916385247099E-2</c:v>
                      </c:pt>
                      <c:pt idx="466">
                        <c:v>-6.7287039065175802E-2</c:v>
                      </c:pt>
                      <c:pt idx="467">
                        <c:v>-6.7229211287229904E-2</c:v>
                      </c:pt>
                      <c:pt idx="468">
                        <c:v>-6.7166810346962993E-2</c:v>
                      </c:pt>
                      <c:pt idx="469">
                        <c:v>-6.7033763743814798E-2</c:v>
                      </c:pt>
                      <c:pt idx="470">
                        <c:v>-6.6959535757622202E-2</c:v>
                      </c:pt>
                      <c:pt idx="471">
                        <c:v>-6.6929506583616002E-2</c:v>
                      </c:pt>
                      <c:pt idx="472">
                        <c:v>-6.67967580180336E-2</c:v>
                      </c:pt>
                      <c:pt idx="473">
                        <c:v>-6.6743200094466604E-2</c:v>
                      </c:pt>
                      <c:pt idx="474">
                        <c:v>-6.6681888365917097E-2</c:v>
                      </c:pt>
                      <c:pt idx="475">
                        <c:v>-6.6655481896409602E-2</c:v>
                      </c:pt>
                      <c:pt idx="476">
                        <c:v>-6.6563633464019806E-2</c:v>
                      </c:pt>
                      <c:pt idx="477">
                        <c:v>-6.6615136821550097E-2</c:v>
                      </c:pt>
                      <c:pt idx="478">
                        <c:v>-6.6616280712967005E-2</c:v>
                      </c:pt>
                      <c:pt idx="479">
                        <c:v>-6.6559138938698803E-2</c:v>
                      </c:pt>
                      <c:pt idx="480">
                        <c:v>-6.6449346735913004E-2</c:v>
                      </c:pt>
                      <c:pt idx="481">
                        <c:v>-6.6360201183779596E-2</c:v>
                      </c:pt>
                      <c:pt idx="482">
                        <c:v>-6.6327715729686099E-2</c:v>
                      </c:pt>
                      <c:pt idx="483">
                        <c:v>-6.6240486385465105E-2</c:v>
                      </c:pt>
                      <c:pt idx="484">
                        <c:v>-6.6122715208238397E-2</c:v>
                      </c:pt>
                      <c:pt idx="485">
                        <c:v>-6.6110319879077895E-2</c:v>
                      </c:pt>
                      <c:pt idx="486">
                        <c:v>-6.6100416271677107E-2</c:v>
                      </c:pt>
                      <c:pt idx="487">
                        <c:v>-6.5963573007133805E-2</c:v>
                      </c:pt>
                      <c:pt idx="488">
                        <c:v>-6.58350390116825E-2</c:v>
                      </c:pt>
                      <c:pt idx="489">
                        <c:v>-6.5712887349201804E-2</c:v>
                      </c:pt>
                      <c:pt idx="490">
                        <c:v>-6.5676779610856106E-2</c:v>
                      </c:pt>
                      <c:pt idx="491">
                        <c:v>-6.5674869979334402E-2</c:v>
                      </c:pt>
                      <c:pt idx="492">
                        <c:v>-6.5533495906083095E-2</c:v>
                      </c:pt>
                      <c:pt idx="493">
                        <c:v>-6.5348705884535799E-2</c:v>
                      </c:pt>
                      <c:pt idx="494">
                        <c:v>-6.5314428858343598E-2</c:v>
                      </c:pt>
                      <c:pt idx="495">
                        <c:v>-6.5337927812538305E-2</c:v>
                      </c:pt>
                      <c:pt idx="496">
                        <c:v>-6.5374355862838199E-2</c:v>
                      </c:pt>
                      <c:pt idx="497">
                        <c:v>-6.5391508151278893E-2</c:v>
                      </c:pt>
                      <c:pt idx="498">
                        <c:v>-6.5276032108246798E-2</c:v>
                      </c:pt>
                      <c:pt idx="499">
                        <c:v>-6.5164109387938707E-2</c:v>
                      </c:pt>
                      <c:pt idx="500">
                        <c:v>-6.5058471008736296E-2</c:v>
                      </c:pt>
                      <c:pt idx="501">
                        <c:v>-6.5030110760151999E-2</c:v>
                      </c:pt>
                      <c:pt idx="502">
                        <c:v>-6.4971954475068594E-2</c:v>
                      </c:pt>
                      <c:pt idx="503">
                        <c:v>-6.4935050922582602E-2</c:v>
                      </c:pt>
                      <c:pt idx="504">
                        <c:v>-6.4959298457981804E-2</c:v>
                      </c:pt>
                      <c:pt idx="505">
                        <c:v>-6.4865385092944206E-2</c:v>
                      </c:pt>
                      <c:pt idx="506">
                        <c:v>-6.4774179690106695E-2</c:v>
                      </c:pt>
                      <c:pt idx="507">
                        <c:v>-6.4646649693019503E-2</c:v>
                      </c:pt>
                      <c:pt idx="508">
                        <c:v>-6.4632161496632298E-2</c:v>
                      </c:pt>
                      <c:pt idx="509">
                        <c:v>-6.4586862521050198E-2</c:v>
                      </c:pt>
                      <c:pt idx="510">
                        <c:v>-6.44561095710353E-2</c:v>
                      </c:pt>
                      <c:pt idx="511">
                        <c:v>-6.4386167139473399E-2</c:v>
                      </c:pt>
                      <c:pt idx="512">
                        <c:v>-6.4345523414015796E-2</c:v>
                      </c:pt>
                      <c:pt idx="513">
                        <c:v>-6.4321617129689104E-2</c:v>
                      </c:pt>
                      <c:pt idx="514">
                        <c:v>-6.4215705746230103E-2</c:v>
                      </c:pt>
                      <c:pt idx="515">
                        <c:v>-6.4088387791641804E-2</c:v>
                      </c:pt>
                      <c:pt idx="516">
                        <c:v>-6.4046610267267101E-2</c:v>
                      </c:pt>
                      <c:pt idx="517">
                        <c:v>-6.40439167758797E-2</c:v>
                      </c:pt>
                      <c:pt idx="518">
                        <c:v>-6.4021394091628797E-2</c:v>
                      </c:pt>
                      <c:pt idx="519">
                        <c:v>-6.39678075860141E-2</c:v>
                      </c:pt>
                      <c:pt idx="520">
                        <c:v>-6.3904113651863603E-2</c:v>
                      </c:pt>
                      <c:pt idx="521">
                        <c:v>-6.3850258265013005E-2</c:v>
                      </c:pt>
                      <c:pt idx="522">
                        <c:v>-6.3766377247125E-2</c:v>
                      </c:pt>
                      <c:pt idx="523">
                        <c:v>-6.3634040720744398E-2</c:v>
                      </c:pt>
                      <c:pt idx="524">
                        <c:v>-6.3564943677783203E-2</c:v>
                      </c:pt>
                      <c:pt idx="525">
                        <c:v>-6.3570918000208004E-2</c:v>
                      </c:pt>
                      <c:pt idx="526">
                        <c:v>-6.3566012678452896E-2</c:v>
                      </c:pt>
                      <c:pt idx="527">
                        <c:v>-6.3479829054119197E-2</c:v>
                      </c:pt>
                      <c:pt idx="528">
                        <c:v>-6.3415137594783594E-2</c:v>
                      </c:pt>
                      <c:pt idx="529">
                        <c:v>-6.3344968526509796E-2</c:v>
                      </c:pt>
                      <c:pt idx="530">
                        <c:v>-6.3262670211609195E-2</c:v>
                      </c:pt>
                      <c:pt idx="531">
                        <c:v>-6.3220780204771204E-2</c:v>
                      </c:pt>
                      <c:pt idx="532">
                        <c:v>-6.3172618230091099E-2</c:v>
                      </c:pt>
                      <c:pt idx="533">
                        <c:v>-6.3066031847070797E-2</c:v>
                      </c:pt>
                      <c:pt idx="534">
                        <c:v>-6.3037368349609102E-2</c:v>
                      </c:pt>
                      <c:pt idx="535">
                        <c:v>-6.2986348581077406E-2</c:v>
                      </c:pt>
                      <c:pt idx="536">
                        <c:v>-6.2951221749000905E-2</c:v>
                      </c:pt>
                      <c:pt idx="537">
                        <c:v>-6.2919119032942797E-2</c:v>
                      </c:pt>
                      <c:pt idx="538">
                        <c:v>-6.2877944245373504E-2</c:v>
                      </c:pt>
                      <c:pt idx="539">
                        <c:v>-6.2811434894622306E-2</c:v>
                      </c:pt>
                      <c:pt idx="540">
                        <c:v>-6.2750423434343505E-2</c:v>
                      </c:pt>
                      <c:pt idx="541">
                        <c:v>-6.26466451988833E-2</c:v>
                      </c:pt>
                      <c:pt idx="542">
                        <c:v>-6.2655198205760002E-2</c:v>
                      </c:pt>
                      <c:pt idx="543">
                        <c:v>-6.2672092721162101E-2</c:v>
                      </c:pt>
                      <c:pt idx="544">
                        <c:v>-6.2574108841003506E-2</c:v>
                      </c:pt>
                      <c:pt idx="545">
                        <c:v>-6.2499625895064997E-2</c:v>
                      </c:pt>
                      <c:pt idx="546">
                        <c:v>-6.2436201467971297E-2</c:v>
                      </c:pt>
                      <c:pt idx="547">
                        <c:v>-6.2347984772669299E-2</c:v>
                      </c:pt>
                      <c:pt idx="548">
                        <c:v>-6.2326395992459198E-2</c:v>
                      </c:pt>
                      <c:pt idx="549">
                        <c:v>-6.2206598233104399E-2</c:v>
                      </c:pt>
                      <c:pt idx="550">
                        <c:v>-6.2101691966933201E-2</c:v>
                      </c:pt>
                      <c:pt idx="551">
                        <c:v>-6.1967733747217098E-2</c:v>
                      </c:pt>
                      <c:pt idx="552">
                        <c:v>-6.1966067117974803E-2</c:v>
                      </c:pt>
                      <c:pt idx="553">
                        <c:v>-6.1999889119397598E-2</c:v>
                      </c:pt>
                      <c:pt idx="554">
                        <c:v>-6.19860838108382E-2</c:v>
                      </c:pt>
                      <c:pt idx="555">
                        <c:v>-6.1995912015546099E-2</c:v>
                      </c:pt>
                      <c:pt idx="556">
                        <c:v>-6.1984216150942698E-2</c:v>
                      </c:pt>
                      <c:pt idx="557">
                        <c:v>-6.1792198653856503E-2</c:v>
                      </c:pt>
                      <c:pt idx="558">
                        <c:v>-6.1701327730947303E-2</c:v>
                      </c:pt>
                      <c:pt idx="559">
                        <c:v>-6.1618857761419697E-2</c:v>
                      </c:pt>
                      <c:pt idx="560">
                        <c:v>-6.15543474020563E-2</c:v>
                      </c:pt>
                      <c:pt idx="561">
                        <c:v>-6.15527345257397E-2</c:v>
                      </c:pt>
                      <c:pt idx="562">
                        <c:v>-6.1535351772733803E-2</c:v>
                      </c:pt>
                      <c:pt idx="563">
                        <c:v>-6.1448514626659401E-2</c:v>
                      </c:pt>
                      <c:pt idx="564">
                        <c:v>-6.1304147789420602E-2</c:v>
                      </c:pt>
                      <c:pt idx="565">
                        <c:v>-6.1319964711151503E-2</c:v>
                      </c:pt>
                      <c:pt idx="566">
                        <c:v>-6.1209648834871198E-2</c:v>
                      </c:pt>
                      <c:pt idx="567">
                        <c:v>-6.1197548908282301E-2</c:v>
                      </c:pt>
                      <c:pt idx="568">
                        <c:v>-6.1189292423737003E-2</c:v>
                      </c:pt>
                      <c:pt idx="569">
                        <c:v>-6.1083086272312702E-2</c:v>
                      </c:pt>
                      <c:pt idx="570">
                        <c:v>-6.1030590475107602E-2</c:v>
                      </c:pt>
                      <c:pt idx="571">
                        <c:v>-6.0986649126397202E-2</c:v>
                      </c:pt>
                      <c:pt idx="572">
                        <c:v>-6.09670904531232E-2</c:v>
                      </c:pt>
                      <c:pt idx="573">
                        <c:v>-6.0913906767485398E-2</c:v>
                      </c:pt>
                      <c:pt idx="574">
                        <c:v>-6.0853759091874002E-2</c:v>
                      </c:pt>
                      <c:pt idx="575">
                        <c:v>-6.0807026519736997E-2</c:v>
                      </c:pt>
                      <c:pt idx="576">
                        <c:v>-6.0662224121636202E-2</c:v>
                      </c:pt>
                      <c:pt idx="577">
                        <c:v>-6.0603677602052701E-2</c:v>
                      </c:pt>
                      <c:pt idx="578">
                        <c:v>-6.0577922777987098E-2</c:v>
                      </c:pt>
                      <c:pt idx="579">
                        <c:v>-6.0549655540494601E-2</c:v>
                      </c:pt>
                      <c:pt idx="580">
                        <c:v>-6.0434241244953502E-2</c:v>
                      </c:pt>
                      <c:pt idx="581">
                        <c:v>-6.0434616190979999E-2</c:v>
                      </c:pt>
                      <c:pt idx="582">
                        <c:v>-6.0437075172506301E-2</c:v>
                      </c:pt>
                      <c:pt idx="583">
                        <c:v>-6.0370572483621598E-2</c:v>
                      </c:pt>
                      <c:pt idx="584">
                        <c:v>-6.0308535974435903E-2</c:v>
                      </c:pt>
                      <c:pt idx="585">
                        <c:v>-6.0221499916840303E-2</c:v>
                      </c:pt>
                      <c:pt idx="586">
                        <c:v>-6.0135073119623003E-2</c:v>
                      </c:pt>
                      <c:pt idx="587">
                        <c:v>-5.9984952075491899E-2</c:v>
                      </c:pt>
                      <c:pt idx="588">
                        <c:v>-5.9952175662785802E-2</c:v>
                      </c:pt>
                      <c:pt idx="589">
                        <c:v>-5.9914115195792698E-2</c:v>
                      </c:pt>
                      <c:pt idx="590">
                        <c:v>-5.9851222965297601E-2</c:v>
                      </c:pt>
                      <c:pt idx="591">
                        <c:v>-5.9863136018204699E-2</c:v>
                      </c:pt>
                      <c:pt idx="592">
                        <c:v>-5.98349320042817E-2</c:v>
                      </c:pt>
                      <c:pt idx="593">
                        <c:v>-5.9800967053307202E-2</c:v>
                      </c:pt>
                      <c:pt idx="594">
                        <c:v>-5.9733418803291603E-2</c:v>
                      </c:pt>
                      <c:pt idx="595">
                        <c:v>-5.96978666274968E-2</c:v>
                      </c:pt>
                      <c:pt idx="596">
                        <c:v>-5.96797053751668E-2</c:v>
                      </c:pt>
                      <c:pt idx="597">
                        <c:v>-5.9590761256927201E-2</c:v>
                      </c:pt>
                      <c:pt idx="598">
                        <c:v>-5.9520695534911801E-2</c:v>
                      </c:pt>
                      <c:pt idx="599">
                        <c:v>-5.9494275383327501E-2</c:v>
                      </c:pt>
                      <c:pt idx="600">
                        <c:v>-5.9430557117347203E-2</c:v>
                      </c:pt>
                      <c:pt idx="601">
                        <c:v>-5.9367892350729E-2</c:v>
                      </c:pt>
                      <c:pt idx="602">
                        <c:v>-5.9289987633139397E-2</c:v>
                      </c:pt>
                      <c:pt idx="603">
                        <c:v>-5.9273835776352597E-2</c:v>
                      </c:pt>
                      <c:pt idx="604">
                        <c:v>-5.9143379663072398E-2</c:v>
                      </c:pt>
                      <c:pt idx="605">
                        <c:v>-5.9089610226753603E-2</c:v>
                      </c:pt>
                      <c:pt idx="606">
                        <c:v>-5.9060300845010197E-2</c:v>
                      </c:pt>
                      <c:pt idx="607">
                        <c:v>-5.8984525944345598E-2</c:v>
                      </c:pt>
                      <c:pt idx="608">
                        <c:v>-5.8946078115336399E-2</c:v>
                      </c:pt>
                      <c:pt idx="609">
                        <c:v>-5.8867281249598197E-2</c:v>
                      </c:pt>
                      <c:pt idx="610">
                        <c:v>-5.8849118393716399E-2</c:v>
                      </c:pt>
                      <c:pt idx="611">
                        <c:v>-5.8839877146020403E-2</c:v>
                      </c:pt>
                      <c:pt idx="612">
                        <c:v>-5.8793289008154101E-2</c:v>
                      </c:pt>
                      <c:pt idx="613">
                        <c:v>-5.8774152404000697E-2</c:v>
                      </c:pt>
                      <c:pt idx="614">
                        <c:v>-5.8701116789050399E-2</c:v>
                      </c:pt>
                      <c:pt idx="615">
                        <c:v>-5.8666255438341502E-2</c:v>
                      </c:pt>
                      <c:pt idx="616">
                        <c:v>-5.8549036071371401E-2</c:v>
                      </c:pt>
                      <c:pt idx="617">
                        <c:v>-5.8493313347656103E-2</c:v>
                      </c:pt>
                      <c:pt idx="618">
                        <c:v>-5.8392650344483703E-2</c:v>
                      </c:pt>
                      <c:pt idx="619">
                        <c:v>-5.8365852150984901E-2</c:v>
                      </c:pt>
                      <c:pt idx="620">
                        <c:v>-5.8311349723351502E-2</c:v>
                      </c:pt>
                      <c:pt idx="621">
                        <c:v>-5.8303416821329002E-2</c:v>
                      </c:pt>
                      <c:pt idx="622">
                        <c:v>-5.8258896176850601E-2</c:v>
                      </c:pt>
                      <c:pt idx="623">
                        <c:v>-5.8188942560318799E-2</c:v>
                      </c:pt>
                      <c:pt idx="624">
                        <c:v>-5.8079007648729801E-2</c:v>
                      </c:pt>
                      <c:pt idx="625">
                        <c:v>-5.8083719996775598E-2</c:v>
                      </c:pt>
                      <c:pt idx="626">
                        <c:v>-5.80215983735759E-2</c:v>
                      </c:pt>
                      <c:pt idx="627">
                        <c:v>-5.78853343007983E-2</c:v>
                      </c:pt>
                      <c:pt idx="628">
                        <c:v>-5.7880136474794897E-2</c:v>
                      </c:pt>
                      <c:pt idx="629">
                        <c:v>-5.7928639237464302E-2</c:v>
                      </c:pt>
                      <c:pt idx="630">
                        <c:v>-5.7932913279924399E-2</c:v>
                      </c:pt>
                      <c:pt idx="631">
                        <c:v>-5.7870125758238501E-2</c:v>
                      </c:pt>
                      <c:pt idx="632">
                        <c:v>-5.7826648238147801E-2</c:v>
                      </c:pt>
                      <c:pt idx="633">
                        <c:v>-5.7744332409441303E-2</c:v>
                      </c:pt>
                      <c:pt idx="634">
                        <c:v>-5.7681896400107999E-2</c:v>
                      </c:pt>
                      <c:pt idx="635">
                        <c:v>-5.7694407708385298E-2</c:v>
                      </c:pt>
                      <c:pt idx="636">
                        <c:v>-5.7737520274472001E-2</c:v>
                      </c:pt>
                      <c:pt idx="637">
                        <c:v>-5.7665709558562199E-2</c:v>
                      </c:pt>
                      <c:pt idx="638">
                        <c:v>-5.7589807016752599E-2</c:v>
                      </c:pt>
                      <c:pt idx="639">
                        <c:v>-5.7550593479149398E-2</c:v>
                      </c:pt>
                      <c:pt idx="640">
                        <c:v>-5.74729912942624E-2</c:v>
                      </c:pt>
                      <c:pt idx="641">
                        <c:v>-5.7516267337787599E-2</c:v>
                      </c:pt>
                      <c:pt idx="642">
                        <c:v>-5.7437764719376297E-2</c:v>
                      </c:pt>
                      <c:pt idx="643">
                        <c:v>-5.7243194437023699E-2</c:v>
                      </c:pt>
                      <c:pt idx="644">
                        <c:v>-5.7207303222061599E-2</c:v>
                      </c:pt>
                      <c:pt idx="645">
                        <c:v>-5.7252502963105002E-2</c:v>
                      </c:pt>
                      <c:pt idx="646">
                        <c:v>-5.7179061627950403E-2</c:v>
                      </c:pt>
                      <c:pt idx="647">
                        <c:v>-5.7097773472788903E-2</c:v>
                      </c:pt>
                      <c:pt idx="648">
                        <c:v>-5.7044049645348302E-2</c:v>
                      </c:pt>
                      <c:pt idx="649">
                        <c:v>-5.6993656425004202E-2</c:v>
                      </c:pt>
                      <c:pt idx="650">
                        <c:v>-5.6965004541192903E-2</c:v>
                      </c:pt>
                      <c:pt idx="651">
                        <c:v>-5.6884948750144902E-2</c:v>
                      </c:pt>
                      <c:pt idx="652">
                        <c:v>-5.67792728759672E-2</c:v>
                      </c:pt>
                      <c:pt idx="653">
                        <c:v>-5.6766482612854503E-2</c:v>
                      </c:pt>
                      <c:pt idx="654">
                        <c:v>-5.6671253982003497E-2</c:v>
                      </c:pt>
                      <c:pt idx="655">
                        <c:v>-5.6639557476343999E-2</c:v>
                      </c:pt>
                      <c:pt idx="656">
                        <c:v>-5.6581378613033501E-2</c:v>
                      </c:pt>
                      <c:pt idx="657">
                        <c:v>-5.6569141874414003E-2</c:v>
                      </c:pt>
                      <c:pt idx="658">
                        <c:v>-5.6542357510016003E-2</c:v>
                      </c:pt>
                      <c:pt idx="659">
                        <c:v>-5.6528129565148702E-2</c:v>
                      </c:pt>
                      <c:pt idx="660">
                        <c:v>-5.6466269229365297E-2</c:v>
                      </c:pt>
                      <c:pt idx="661">
                        <c:v>-5.6379501836991197E-2</c:v>
                      </c:pt>
                      <c:pt idx="662">
                        <c:v>-5.6309656366051598E-2</c:v>
                      </c:pt>
                      <c:pt idx="663">
                        <c:v>-5.6292916034961601E-2</c:v>
                      </c:pt>
                      <c:pt idx="664">
                        <c:v>-5.6260403470574101E-2</c:v>
                      </c:pt>
                      <c:pt idx="665">
                        <c:v>-5.6226773933182497E-2</c:v>
                      </c:pt>
                      <c:pt idx="666">
                        <c:v>-5.61577193662645E-2</c:v>
                      </c:pt>
                      <c:pt idx="667">
                        <c:v>-5.6065773912234197E-2</c:v>
                      </c:pt>
                      <c:pt idx="668">
                        <c:v>-5.6037765293780802E-2</c:v>
                      </c:pt>
                      <c:pt idx="669">
                        <c:v>-5.5991702840044899E-2</c:v>
                      </c:pt>
                      <c:pt idx="670">
                        <c:v>-5.6004833595819897E-2</c:v>
                      </c:pt>
                      <c:pt idx="671">
                        <c:v>-5.5922688903498198E-2</c:v>
                      </c:pt>
                      <c:pt idx="672">
                        <c:v>-5.5852901911373001E-2</c:v>
                      </c:pt>
                      <c:pt idx="673">
                        <c:v>-5.5829791349717703E-2</c:v>
                      </c:pt>
                      <c:pt idx="674">
                        <c:v>-5.57173428864879E-2</c:v>
                      </c:pt>
                      <c:pt idx="675">
                        <c:v>-5.5638182183936999E-2</c:v>
                      </c:pt>
                      <c:pt idx="676">
                        <c:v>-5.5661552298833301E-2</c:v>
                      </c:pt>
                      <c:pt idx="677">
                        <c:v>-5.5554083653150503E-2</c:v>
                      </c:pt>
                      <c:pt idx="678">
                        <c:v>-5.5569442463873797E-2</c:v>
                      </c:pt>
                      <c:pt idx="679">
                        <c:v>-5.55307941414344E-2</c:v>
                      </c:pt>
                      <c:pt idx="680">
                        <c:v>-5.5498717432703799E-2</c:v>
                      </c:pt>
                      <c:pt idx="681">
                        <c:v>-5.5448993847344002E-2</c:v>
                      </c:pt>
                      <c:pt idx="682">
                        <c:v>-5.5437027541319503E-2</c:v>
                      </c:pt>
                      <c:pt idx="683">
                        <c:v>-5.5399450415531598E-2</c:v>
                      </c:pt>
                      <c:pt idx="684">
                        <c:v>-5.5336090055862298E-2</c:v>
                      </c:pt>
                      <c:pt idx="685">
                        <c:v>-5.53021353663476E-2</c:v>
                      </c:pt>
                      <c:pt idx="686">
                        <c:v>-5.5295775920771999E-2</c:v>
                      </c:pt>
                      <c:pt idx="687">
                        <c:v>-5.5212298489005503E-2</c:v>
                      </c:pt>
                      <c:pt idx="688">
                        <c:v>-5.5121938599538498E-2</c:v>
                      </c:pt>
                      <c:pt idx="689">
                        <c:v>-5.5067451945469498E-2</c:v>
                      </c:pt>
                      <c:pt idx="690">
                        <c:v>-5.5036925262331601E-2</c:v>
                      </c:pt>
                      <c:pt idx="691">
                        <c:v>-5.5041236478063797E-2</c:v>
                      </c:pt>
                      <c:pt idx="692">
                        <c:v>-5.4981438947269E-2</c:v>
                      </c:pt>
                      <c:pt idx="693">
                        <c:v>-5.4922015171517E-2</c:v>
                      </c:pt>
                      <c:pt idx="694">
                        <c:v>-5.4838634365386198E-2</c:v>
                      </c:pt>
                      <c:pt idx="695">
                        <c:v>-5.4763595298642803E-2</c:v>
                      </c:pt>
                      <c:pt idx="696">
                        <c:v>-5.4728101008756802E-2</c:v>
                      </c:pt>
                      <c:pt idx="697">
                        <c:v>-5.4759286654701499E-2</c:v>
                      </c:pt>
                      <c:pt idx="698">
                        <c:v>-5.4719634633905397E-2</c:v>
                      </c:pt>
                      <c:pt idx="699">
                        <c:v>-5.4658473576009003E-2</c:v>
                      </c:pt>
                      <c:pt idx="700">
                        <c:v>-5.4661629495641698E-2</c:v>
                      </c:pt>
                      <c:pt idx="701">
                        <c:v>-5.4583078873007798E-2</c:v>
                      </c:pt>
                      <c:pt idx="702">
                        <c:v>-5.4505398107854201E-2</c:v>
                      </c:pt>
                      <c:pt idx="703">
                        <c:v>-5.44859173847526E-2</c:v>
                      </c:pt>
                      <c:pt idx="704">
                        <c:v>-5.4388065236962199E-2</c:v>
                      </c:pt>
                      <c:pt idx="705">
                        <c:v>-5.4427898367793402E-2</c:v>
                      </c:pt>
                      <c:pt idx="706">
                        <c:v>-5.4343552473218398E-2</c:v>
                      </c:pt>
                      <c:pt idx="707">
                        <c:v>-5.4280076695076999E-2</c:v>
                      </c:pt>
                      <c:pt idx="708">
                        <c:v>-5.4252106907870003E-2</c:v>
                      </c:pt>
                      <c:pt idx="709">
                        <c:v>-5.4193354685048802E-2</c:v>
                      </c:pt>
                      <c:pt idx="710">
                        <c:v>-5.4107998743322297E-2</c:v>
                      </c:pt>
                      <c:pt idx="711">
                        <c:v>-5.4133543356421898E-2</c:v>
                      </c:pt>
                      <c:pt idx="712">
                        <c:v>-5.4153484192697103E-2</c:v>
                      </c:pt>
                      <c:pt idx="713">
                        <c:v>-5.4101416162645299E-2</c:v>
                      </c:pt>
                      <c:pt idx="714">
                        <c:v>-5.4048320072095E-2</c:v>
                      </c:pt>
                      <c:pt idx="715">
                        <c:v>-5.3996454078105202E-2</c:v>
                      </c:pt>
                      <c:pt idx="716">
                        <c:v>-5.3914585019336901E-2</c:v>
                      </c:pt>
                      <c:pt idx="717">
                        <c:v>-5.3888810060408097E-2</c:v>
                      </c:pt>
                      <c:pt idx="718">
                        <c:v>-5.3887561879831097E-2</c:v>
                      </c:pt>
                      <c:pt idx="719">
                        <c:v>-5.3850302932628998E-2</c:v>
                      </c:pt>
                      <c:pt idx="720">
                        <c:v>-5.3778448611049703E-2</c:v>
                      </c:pt>
                      <c:pt idx="721">
                        <c:v>-5.3679850774240402E-2</c:v>
                      </c:pt>
                      <c:pt idx="722">
                        <c:v>-5.3609841242723298E-2</c:v>
                      </c:pt>
                      <c:pt idx="723">
                        <c:v>-5.3552040253753298E-2</c:v>
                      </c:pt>
                      <c:pt idx="724">
                        <c:v>-5.3539475862882699E-2</c:v>
                      </c:pt>
                      <c:pt idx="725">
                        <c:v>-5.3510581838530399E-2</c:v>
                      </c:pt>
                      <c:pt idx="726">
                        <c:v>-5.3515016290979697E-2</c:v>
                      </c:pt>
                      <c:pt idx="727">
                        <c:v>-5.3429171634744303E-2</c:v>
                      </c:pt>
                      <c:pt idx="728">
                        <c:v>-5.3399904737249003E-2</c:v>
                      </c:pt>
                      <c:pt idx="729">
                        <c:v>-5.3356314045137597E-2</c:v>
                      </c:pt>
                      <c:pt idx="730">
                        <c:v>-5.3233446392900299E-2</c:v>
                      </c:pt>
                      <c:pt idx="731">
                        <c:v>-5.3157902770342401E-2</c:v>
                      </c:pt>
                      <c:pt idx="732">
                        <c:v>-5.3118704478232401E-2</c:v>
                      </c:pt>
                      <c:pt idx="733">
                        <c:v>-5.3101822880010502E-2</c:v>
                      </c:pt>
                      <c:pt idx="734">
                        <c:v>-5.3090378239145301E-2</c:v>
                      </c:pt>
                      <c:pt idx="735">
                        <c:v>-5.3048001560358597E-2</c:v>
                      </c:pt>
                      <c:pt idx="736">
                        <c:v>-5.3001184539833698E-2</c:v>
                      </c:pt>
                      <c:pt idx="737">
                        <c:v>-5.3000532112399003E-2</c:v>
                      </c:pt>
                      <c:pt idx="738">
                        <c:v>-5.2979441200205597E-2</c:v>
                      </c:pt>
                      <c:pt idx="739">
                        <c:v>-5.2943779254225498E-2</c:v>
                      </c:pt>
                      <c:pt idx="740">
                        <c:v>-5.2887006156784003E-2</c:v>
                      </c:pt>
                      <c:pt idx="741">
                        <c:v>-5.27748155201112E-2</c:v>
                      </c:pt>
                      <c:pt idx="742">
                        <c:v>-5.2784165187168199E-2</c:v>
                      </c:pt>
                      <c:pt idx="743">
                        <c:v>-5.2691047510046801E-2</c:v>
                      </c:pt>
                      <c:pt idx="744">
                        <c:v>-5.2659151148669599E-2</c:v>
                      </c:pt>
                      <c:pt idx="745">
                        <c:v>-5.2588320111947397E-2</c:v>
                      </c:pt>
                      <c:pt idx="746">
                        <c:v>-5.2619446516483197E-2</c:v>
                      </c:pt>
                      <c:pt idx="747">
                        <c:v>-5.2597276676079101E-2</c:v>
                      </c:pt>
                      <c:pt idx="748">
                        <c:v>-5.2473505811756901E-2</c:v>
                      </c:pt>
                      <c:pt idx="749">
                        <c:v>-5.2418836675187E-2</c:v>
                      </c:pt>
                      <c:pt idx="750">
                        <c:v>-5.2396881859115903E-2</c:v>
                      </c:pt>
                      <c:pt idx="751">
                        <c:v>-5.2380218332907798E-2</c:v>
                      </c:pt>
                      <c:pt idx="752">
                        <c:v>-5.2367857392498898E-2</c:v>
                      </c:pt>
                      <c:pt idx="753">
                        <c:v>-5.2296640039342097E-2</c:v>
                      </c:pt>
                      <c:pt idx="754">
                        <c:v>-5.2240215316311997E-2</c:v>
                      </c:pt>
                      <c:pt idx="755">
                        <c:v>-5.2181570162699101E-2</c:v>
                      </c:pt>
                      <c:pt idx="756">
                        <c:v>-5.2091404524581102E-2</c:v>
                      </c:pt>
                      <c:pt idx="757">
                        <c:v>-5.2105236965375702E-2</c:v>
                      </c:pt>
                      <c:pt idx="758">
                        <c:v>-5.2108397935963002E-2</c:v>
                      </c:pt>
                      <c:pt idx="759">
                        <c:v>-5.2106525329264901E-2</c:v>
                      </c:pt>
                      <c:pt idx="760">
                        <c:v>-5.2007970381363101E-2</c:v>
                      </c:pt>
                      <c:pt idx="761">
                        <c:v>-5.2017281315592599E-2</c:v>
                      </c:pt>
                      <c:pt idx="762">
                        <c:v>-5.1924858591423997E-2</c:v>
                      </c:pt>
                      <c:pt idx="763">
                        <c:v>-5.1851148238640503E-2</c:v>
                      </c:pt>
                      <c:pt idx="764">
                        <c:v>-5.1875645530212101E-2</c:v>
                      </c:pt>
                      <c:pt idx="765">
                        <c:v>-5.17451025697079E-2</c:v>
                      </c:pt>
                      <c:pt idx="766">
                        <c:v>-5.1740009453117498E-2</c:v>
                      </c:pt>
                      <c:pt idx="767">
                        <c:v>-5.1715618765969799E-2</c:v>
                      </c:pt>
                      <c:pt idx="768">
                        <c:v>-5.1707720497189698E-2</c:v>
                      </c:pt>
                      <c:pt idx="769">
                        <c:v>-5.16165889882199E-2</c:v>
                      </c:pt>
                      <c:pt idx="770">
                        <c:v>-5.1559123674006002E-2</c:v>
                      </c:pt>
                      <c:pt idx="771">
                        <c:v>-5.1506177379743702E-2</c:v>
                      </c:pt>
                      <c:pt idx="772">
                        <c:v>-5.1509540503173898E-2</c:v>
                      </c:pt>
                      <c:pt idx="773">
                        <c:v>-5.1434871484105901E-2</c:v>
                      </c:pt>
                      <c:pt idx="774">
                        <c:v>-5.1413666497991999E-2</c:v>
                      </c:pt>
                      <c:pt idx="775">
                        <c:v>-5.1394547186121201E-2</c:v>
                      </c:pt>
                      <c:pt idx="776">
                        <c:v>-5.1375258648287903E-2</c:v>
                      </c:pt>
                      <c:pt idx="777">
                        <c:v>-5.1316875669884097E-2</c:v>
                      </c:pt>
                      <c:pt idx="778">
                        <c:v>-5.1242988529187197E-2</c:v>
                      </c:pt>
                      <c:pt idx="779">
                        <c:v>-5.1189368451561003E-2</c:v>
                      </c:pt>
                      <c:pt idx="780">
                        <c:v>-5.1159383648585903E-2</c:v>
                      </c:pt>
                      <c:pt idx="781">
                        <c:v>-5.1099499113463599E-2</c:v>
                      </c:pt>
                      <c:pt idx="782">
                        <c:v>-5.1080256980203902E-2</c:v>
                      </c:pt>
                      <c:pt idx="783">
                        <c:v>-5.0979573003933402E-2</c:v>
                      </c:pt>
                      <c:pt idx="784">
                        <c:v>-5.0967000371505498E-2</c:v>
                      </c:pt>
                      <c:pt idx="785">
                        <c:v>-5.0961546004899799E-2</c:v>
                      </c:pt>
                      <c:pt idx="786">
                        <c:v>-5.08787563403778E-2</c:v>
                      </c:pt>
                      <c:pt idx="787">
                        <c:v>-5.0899974801573697E-2</c:v>
                      </c:pt>
                      <c:pt idx="788">
                        <c:v>-5.08004362699939E-2</c:v>
                      </c:pt>
                      <c:pt idx="789">
                        <c:v>-5.07783912877212E-2</c:v>
                      </c:pt>
                      <c:pt idx="790">
                        <c:v>-5.0774396124835502E-2</c:v>
                      </c:pt>
                      <c:pt idx="791">
                        <c:v>-5.07538718041015E-2</c:v>
                      </c:pt>
                      <c:pt idx="792">
                        <c:v>-5.06328102591245E-2</c:v>
                      </c:pt>
                      <c:pt idx="793">
                        <c:v>-5.0571827364581198E-2</c:v>
                      </c:pt>
                      <c:pt idx="794">
                        <c:v>-5.0577961690607097E-2</c:v>
                      </c:pt>
                      <c:pt idx="795">
                        <c:v>-5.05524620636537E-2</c:v>
                      </c:pt>
                      <c:pt idx="796">
                        <c:v>-5.05247667529398E-2</c:v>
                      </c:pt>
                      <c:pt idx="797">
                        <c:v>-5.0452184631363403E-2</c:v>
                      </c:pt>
                      <c:pt idx="798">
                        <c:v>-5.0471097655013099E-2</c:v>
                      </c:pt>
                      <c:pt idx="799">
                        <c:v>-5.0412791655857901E-2</c:v>
                      </c:pt>
                      <c:pt idx="800">
                        <c:v>-5.0313883496335803E-2</c:v>
                      </c:pt>
                      <c:pt idx="801">
                        <c:v>-5.02521552110353E-2</c:v>
                      </c:pt>
                      <c:pt idx="802">
                        <c:v>-5.0230008479870199E-2</c:v>
                      </c:pt>
                      <c:pt idx="803">
                        <c:v>-5.0266555814927803E-2</c:v>
                      </c:pt>
                      <c:pt idx="804">
                        <c:v>-5.0187937962354899E-2</c:v>
                      </c:pt>
                      <c:pt idx="805">
                        <c:v>-5.0110389507416697E-2</c:v>
                      </c:pt>
                      <c:pt idx="806">
                        <c:v>-5.0060337287857401E-2</c:v>
                      </c:pt>
                      <c:pt idx="807">
                        <c:v>-5.0049291462444197E-2</c:v>
                      </c:pt>
                      <c:pt idx="808">
                        <c:v>-5.00021574971901E-2</c:v>
                      </c:pt>
                      <c:pt idx="809">
                        <c:v>-4.9931327783527997E-2</c:v>
                      </c:pt>
                      <c:pt idx="810">
                        <c:v>-4.9873563001591799E-2</c:v>
                      </c:pt>
                      <c:pt idx="811">
                        <c:v>-4.9837382235702499E-2</c:v>
                      </c:pt>
                      <c:pt idx="812">
                        <c:v>-4.9781610369762801E-2</c:v>
                      </c:pt>
                      <c:pt idx="813">
                        <c:v>-4.9755215983842097E-2</c:v>
                      </c:pt>
                      <c:pt idx="814">
                        <c:v>-4.9805702832007998E-2</c:v>
                      </c:pt>
                      <c:pt idx="815">
                        <c:v>-4.9806932792808102E-2</c:v>
                      </c:pt>
                      <c:pt idx="816">
                        <c:v>-4.9788611150951498E-2</c:v>
                      </c:pt>
                      <c:pt idx="817">
                        <c:v>-4.97039718852611E-2</c:v>
                      </c:pt>
                      <c:pt idx="818">
                        <c:v>-4.96148133219892E-2</c:v>
                      </c:pt>
                      <c:pt idx="819">
                        <c:v>-4.9455468678556498E-2</c:v>
                      </c:pt>
                      <c:pt idx="820">
                        <c:v>-4.9329905442266397E-2</c:v>
                      </c:pt>
                      <c:pt idx="821">
                        <c:v>-4.9291828202831997E-2</c:v>
                      </c:pt>
                      <c:pt idx="822">
                        <c:v>-4.9268033396277597E-2</c:v>
                      </c:pt>
                      <c:pt idx="823">
                        <c:v>-4.9280136059284899E-2</c:v>
                      </c:pt>
                      <c:pt idx="824">
                        <c:v>-4.9270219452276998E-2</c:v>
                      </c:pt>
                      <c:pt idx="825">
                        <c:v>-4.9266225672516199E-2</c:v>
                      </c:pt>
                      <c:pt idx="826">
                        <c:v>-4.9311772011122697E-2</c:v>
                      </c:pt>
                      <c:pt idx="827">
                        <c:v>-4.92605830849542E-2</c:v>
                      </c:pt>
                      <c:pt idx="828">
                        <c:v>-4.9143395667078801E-2</c:v>
                      </c:pt>
                      <c:pt idx="829">
                        <c:v>-4.9099385853819101E-2</c:v>
                      </c:pt>
                      <c:pt idx="830">
                        <c:v>-4.9029011052614799E-2</c:v>
                      </c:pt>
                      <c:pt idx="831">
                        <c:v>-4.9062418337083497E-2</c:v>
                      </c:pt>
                      <c:pt idx="832">
                        <c:v>-4.9043451405173799E-2</c:v>
                      </c:pt>
                      <c:pt idx="833">
                        <c:v>-4.9017196247163101E-2</c:v>
                      </c:pt>
                      <c:pt idx="834">
                        <c:v>-4.8946470392648697E-2</c:v>
                      </c:pt>
                      <c:pt idx="835">
                        <c:v>-4.8966454072399801E-2</c:v>
                      </c:pt>
                      <c:pt idx="836">
                        <c:v>-4.8878106867587298E-2</c:v>
                      </c:pt>
                      <c:pt idx="837">
                        <c:v>-4.8849711098878298E-2</c:v>
                      </c:pt>
                      <c:pt idx="838">
                        <c:v>-4.87966206763168E-2</c:v>
                      </c:pt>
                      <c:pt idx="839">
                        <c:v>-4.8759656272055703E-2</c:v>
                      </c:pt>
                      <c:pt idx="840">
                        <c:v>-4.8733663824518603E-2</c:v>
                      </c:pt>
                      <c:pt idx="841">
                        <c:v>-4.8764142315351797E-2</c:v>
                      </c:pt>
                      <c:pt idx="842">
                        <c:v>-4.8668014946927698E-2</c:v>
                      </c:pt>
                      <c:pt idx="843">
                        <c:v>-4.8663996820428802E-2</c:v>
                      </c:pt>
                      <c:pt idx="844">
                        <c:v>-4.8544367448536602E-2</c:v>
                      </c:pt>
                      <c:pt idx="845">
                        <c:v>-4.8509773257160597E-2</c:v>
                      </c:pt>
                      <c:pt idx="846">
                        <c:v>-4.8454242237960597E-2</c:v>
                      </c:pt>
                      <c:pt idx="847">
                        <c:v>-4.8517149634566499E-2</c:v>
                      </c:pt>
                      <c:pt idx="848">
                        <c:v>-4.84116224198754E-2</c:v>
                      </c:pt>
                      <c:pt idx="849">
                        <c:v>-4.83086565393386E-2</c:v>
                      </c:pt>
                      <c:pt idx="850">
                        <c:v>-4.8297317894220197E-2</c:v>
                      </c:pt>
                      <c:pt idx="851">
                        <c:v>-4.8339889127595001E-2</c:v>
                      </c:pt>
                      <c:pt idx="852">
                        <c:v>-4.8262626287689403E-2</c:v>
                      </c:pt>
                      <c:pt idx="853">
                        <c:v>-4.8230352124053397E-2</c:v>
                      </c:pt>
                      <c:pt idx="854">
                        <c:v>-4.8288206381719399E-2</c:v>
                      </c:pt>
                      <c:pt idx="855">
                        <c:v>-4.8254803151076497E-2</c:v>
                      </c:pt>
                      <c:pt idx="856">
                        <c:v>-4.8108836377674102E-2</c:v>
                      </c:pt>
                      <c:pt idx="857">
                        <c:v>-4.8048897472889998E-2</c:v>
                      </c:pt>
                      <c:pt idx="858">
                        <c:v>-4.8081185807026E-2</c:v>
                      </c:pt>
                      <c:pt idx="859">
                        <c:v>-4.8084576049247298E-2</c:v>
                      </c:pt>
                      <c:pt idx="860">
                        <c:v>-4.79444723968716E-2</c:v>
                      </c:pt>
                      <c:pt idx="861">
                        <c:v>-4.7880518902090698E-2</c:v>
                      </c:pt>
                      <c:pt idx="862">
                        <c:v>-4.7939408723486197E-2</c:v>
                      </c:pt>
                      <c:pt idx="863">
                        <c:v>-4.7989511067482997E-2</c:v>
                      </c:pt>
                      <c:pt idx="864">
                        <c:v>-4.7957256378031402E-2</c:v>
                      </c:pt>
                      <c:pt idx="865">
                        <c:v>-4.7901763924794699E-2</c:v>
                      </c:pt>
                      <c:pt idx="866">
                        <c:v>-4.7834654553627003E-2</c:v>
                      </c:pt>
                      <c:pt idx="867">
                        <c:v>-4.7804701851013397E-2</c:v>
                      </c:pt>
                      <c:pt idx="868">
                        <c:v>-4.7708514465750203E-2</c:v>
                      </c:pt>
                      <c:pt idx="869">
                        <c:v>-4.7674027373413801E-2</c:v>
                      </c:pt>
                      <c:pt idx="870">
                        <c:v>-4.7666985144957402E-2</c:v>
                      </c:pt>
                      <c:pt idx="871">
                        <c:v>-4.7618626698954801E-2</c:v>
                      </c:pt>
                      <c:pt idx="872">
                        <c:v>-4.7533506535131401E-2</c:v>
                      </c:pt>
                      <c:pt idx="873">
                        <c:v>-4.7493670723972502E-2</c:v>
                      </c:pt>
                      <c:pt idx="874">
                        <c:v>-4.7472205008542101E-2</c:v>
                      </c:pt>
                      <c:pt idx="875">
                        <c:v>-4.7432087189492197E-2</c:v>
                      </c:pt>
                      <c:pt idx="876">
                        <c:v>-4.73744499521861E-2</c:v>
                      </c:pt>
                      <c:pt idx="877">
                        <c:v>-4.7407386098162398E-2</c:v>
                      </c:pt>
                      <c:pt idx="878">
                        <c:v>-4.7343165153258801E-2</c:v>
                      </c:pt>
                      <c:pt idx="879">
                        <c:v>-4.7293059242606697E-2</c:v>
                      </c:pt>
                      <c:pt idx="880">
                        <c:v>-4.7303398678907697E-2</c:v>
                      </c:pt>
                      <c:pt idx="881">
                        <c:v>-4.7272804274764102E-2</c:v>
                      </c:pt>
                      <c:pt idx="882">
                        <c:v>-4.7199917437581097E-2</c:v>
                      </c:pt>
                      <c:pt idx="883">
                        <c:v>-4.7165149611667199E-2</c:v>
                      </c:pt>
                      <c:pt idx="884">
                        <c:v>-4.7178960688674498E-2</c:v>
                      </c:pt>
                      <c:pt idx="885">
                        <c:v>-4.7150908804802098E-2</c:v>
                      </c:pt>
                      <c:pt idx="886">
                        <c:v>-4.7105416511053502E-2</c:v>
                      </c:pt>
                      <c:pt idx="887">
                        <c:v>-4.7047256119934801E-2</c:v>
                      </c:pt>
                      <c:pt idx="888">
                        <c:v>-4.7032630660149698E-2</c:v>
                      </c:pt>
                      <c:pt idx="889">
                        <c:v>-4.7022902289260697E-2</c:v>
                      </c:pt>
                      <c:pt idx="890">
                        <c:v>-4.70401467130067E-2</c:v>
                      </c:pt>
                      <c:pt idx="891">
                        <c:v>-4.69398169065137E-2</c:v>
                      </c:pt>
                      <c:pt idx="892">
                        <c:v>-4.68518411598077E-2</c:v>
                      </c:pt>
                      <c:pt idx="893">
                        <c:v>-4.6816606544477501E-2</c:v>
                      </c:pt>
                      <c:pt idx="894">
                        <c:v>-4.6786554948511701E-2</c:v>
                      </c:pt>
                      <c:pt idx="895">
                        <c:v>-4.6868423148043403E-2</c:v>
                      </c:pt>
                      <c:pt idx="896">
                        <c:v>-4.6757113514759502E-2</c:v>
                      </c:pt>
                      <c:pt idx="897">
                        <c:v>-4.6790992544165202E-2</c:v>
                      </c:pt>
                      <c:pt idx="898">
                        <c:v>-4.6705696957423597E-2</c:v>
                      </c:pt>
                      <c:pt idx="899">
                        <c:v>-4.6658242211525501E-2</c:v>
                      </c:pt>
                      <c:pt idx="900">
                        <c:v>-4.6662000630925897E-2</c:v>
                      </c:pt>
                      <c:pt idx="901">
                        <c:v>-4.6625396049920401E-2</c:v>
                      </c:pt>
                      <c:pt idx="902">
                        <c:v>-4.65329559187104E-2</c:v>
                      </c:pt>
                      <c:pt idx="903">
                        <c:v>-4.6480262699359599E-2</c:v>
                      </c:pt>
                      <c:pt idx="904">
                        <c:v>-4.6421473851486303E-2</c:v>
                      </c:pt>
                      <c:pt idx="905">
                        <c:v>-4.6404174934895299E-2</c:v>
                      </c:pt>
                      <c:pt idx="906">
                        <c:v>-4.63630617416394E-2</c:v>
                      </c:pt>
                      <c:pt idx="907">
                        <c:v>-4.6366168932221098E-2</c:v>
                      </c:pt>
                      <c:pt idx="908">
                        <c:v>-4.6349164644642699E-2</c:v>
                      </c:pt>
                      <c:pt idx="909">
                        <c:v>-4.6320337737241798E-2</c:v>
                      </c:pt>
                      <c:pt idx="910">
                        <c:v>-4.6262490104320098E-2</c:v>
                      </c:pt>
                      <c:pt idx="911">
                        <c:v>-4.6232348299652601E-2</c:v>
                      </c:pt>
                      <c:pt idx="912">
                        <c:v>-4.6186233342232201E-2</c:v>
                      </c:pt>
                      <c:pt idx="913">
                        <c:v>-4.6215727674566102E-2</c:v>
                      </c:pt>
                      <c:pt idx="914">
                        <c:v>-4.61406571972807E-2</c:v>
                      </c:pt>
                      <c:pt idx="915">
                        <c:v>-4.61621595635111E-2</c:v>
                      </c:pt>
                      <c:pt idx="916">
                        <c:v>-4.6094661954540803E-2</c:v>
                      </c:pt>
                      <c:pt idx="917">
                        <c:v>-4.6063219510187901E-2</c:v>
                      </c:pt>
                      <c:pt idx="918">
                        <c:v>-4.5990055281490097E-2</c:v>
                      </c:pt>
                      <c:pt idx="919">
                        <c:v>-4.59134141221696E-2</c:v>
                      </c:pt>
                      <c:pt idx="920">
                        <c:v>-4.5894013963628598E-2</c:v>
                      </c:pt>
                      <c:pt idx="921">
                        <c:v>-4.5863420041772802E-2</c:v>
                      </c:pt>
                      <c:pt idx="922">
                        <c:v>-4.5885330899263402E-2</c:v>
                      </c:pt>
                      <c:pt idx="923">
                        <c:v>-4.5860507592360503E-2</c:v>
                      </c:pt>
                      <c:pt idx="924">
                        <c:v>-4.5793347342863E-2</c:v>
                      </c:pt>
                      <c:pt idx="925">
                        <c:v>-4.5769930873229302E-2</c:v>
                      </c:pt>
                      <c:pt idx="926">
                        <c:v>-4.5700168066592599E-2</c:v>
                      </c:pt>
                      <c:pt idx="927">
                        <c:v>-4.5692915101612802E-2</c:v>
                      </c:pt>
                      <c:pt idx="928">
                        <c:v>-4.5713527368377201E-2</c:v>
                      </c:pt>
                      <c:pt idx="929">
                        <c:v>-4.5667929283680402E-2</c:v>
                      </c:pt>
                      <c:pt idx="930">
                        <c:v>-4.5649231233806001E-2</c:v>
                      </c:pt>
                      <c:pt idx="931">
                        <c:v>-4.5508738488707998E-2</c:v>
                      </c:pt>
                      <c:pt idx="932">
                        <c:v>-4.5524661115840498E-2</c:v>
                      </c:pt>
                      <c:pt idx="933">
                        <c:v>-4.5494529953913301E-2</c:v>
                      </c:pt>
                      <c:pt idx="934">
                        <c:v>-4.5411063147109798E-2</c:v>
                      </c:pt>
                      <c:pt idx="935">
                        <c:v>-4.5409617921450103E-2</c:v>
                      </c:pt>
                      <c:pt idx="936">
                        <c:v>-4.5442182233640299E-2</c:v>
                      </c:pt>
                      <c:pt idx="937">
                        <c:v>-4.5426726513190803E-2</c:v>
                      </c:pt>
                      <c:pt idx="938">
                        <c:v>-4.5380113684701802E-2</c:v>
                      </c:pt>
                      <c:pt idx="939">
                        <c:v>-4.5324531494782397E-2</c:v>
                      </c:pt>
                      <c:pt idx="940">
                        <c:v>-4.5304458517110902E-2</c:v>
                      </c:pt>
                      <c:pt idx="941">
                        <c:v>-4.5271753726198002E-2</c:v>
                      </c:pt>
                      <c:pt idx="942">
                        <c:v>-4.5232425616313701E-2</c:v>
                      </c:pt>
                      <c:pt idx="943">
                        <c:v>-4.5173937012351097E-2</c:v>
                      </c:pt>
                      <c:pt idx="944">
                        <c:v>-4.5142514729742601E-2</c:v>
                      </c:pt>
                      <c:pt idx="945">
                        <c:v>-4.5113251836322102E-2</c:v>
                      </c:pt>
                      <c:pt idx="946">
                        <c:v>-4.5033308354313697E-2</c:v>
                      </c:pt>
                      <c:pt idx="947">
                        <c:v>-4.5035640416180897E-2</c:v>
                      </c:pt>
                      <c:pt idx="948">
                        <c:v>-4.5026867648058799E-2</c:v>
                      </c:pt>
                      <c:pt idx="949">
                        <c:v>-4.5040749233222599E-2</c:v>
                      </c:pt>
                      <c:pt idx="950">
                        <c:v>-4.4974063446458698E-2</c:v>
                      </c:pt>
                      <c:pt idx="951">
                        <c:v>-4.49383413765473E-2</c:v>
                      </c:pt>
                      <c:pt idx="952">
                        <c:v>-4.4909869901513702E-2</c:v>
                      </c:pt>
                      <c:pt idx="953">
                        <c:v>-4.4854771323143597E-2</c:v>
                      </c:pt>
                      <c:pt idx="954">
                        <c:v>-4.4863912549208497E-2</c:v>
                      </c:pt>
                      <c:pt idx="955">
                        <c:v>-4.4804993974635901E-2</c:v>
                      </c:pt>
                      <c:pt idx="956">
                        <c:v>-4.4753417723039597E-2</c:v>
                      </c:pt>
                      <c:pt idx="957">
                        <c:v>-4.47103393470673E-2</c:v>
                      </c:pt>
                      <c:pt idx="958">
                        <c:v>-4.4695142920951801E-2</c:v>
                      </c:pt>
                      <c:pt idx="959">
                        <c:v>-4.4703782942409197E-2</c:v>
                      </c:pt>
                      <c:pt idx="960">
                        <c:v>-4.4670604805034098E-2</c:v>
                      </c:pt>
                      <c:pt idx="961">
                        <c:v>-4.4600422928928997E-2</c:v>
                      </c:pt>
                      <c:pt idx="962">
                        <c:v>-4.4511640651824301E-2</c:v>
                      </c:pt>
                      <c:pt idx="963">
                        <c:v>-4.4478316689961203E-2</c:v>
                      </c:pt>
                      <c:pt idx="964">
                        <c:v>-4.4469532114347503E-2</c:v>
                      </c:pt>
                      <c:pt idx="965">
                        <c:v>-4.4418171839385602E-2</c:v>
                      </c:pt>
                      <c:pt idx="966">
                        <c:v>-4.4422554540583803E-2</c:v>
                      </c:pt>
                      <c:pt idx="967">
                        <c:v>-4.4369103565296102E-2</c:v>
                      </c:pt>
                      <c:pt idx="968">
                        <c:v>-4.4337834195452903E-2</c:v>
                      </c:pt>
                      <c:pt idx="969">
                        <c:v>-4.4319447543580401E-2</c:v>
                      </c:pt>
                      <c:pt idx="970">
                        <c:v>-4.4303300869249697E-2</c:v>
                      </c:pt>
                      <c:pt idx="971">
                        <c:v>-4.43101067636507E-2</c:v>
                      </c:pt>
                      <c:pt idx="972">
                        <c:v>-4.4333358155881603E-2</c:v>
                      </c:pt>
                      <c:pt idx="973">
                        <c:v>-4.4313903321687401E-2</c:v>
                      </c:pt>
                      <c:pt idx="974">
                        <c:v>-4.4297350480330303E-2</c:v>
                      </c:pt>
                      <c:pt idx="975">
                        <c:v>-4.4285436741426799E-2</c:v>
                      </c:pt>
                      <c:pt idx="976">
                        <c:v>-4.4168115010547002E-2</c:v>
                      </c:pt>
                      <c:pt idx="977">
                        <c:v>-4.4147887345308799E-2</c:v>
                      </c:pt>
                      <c:pt idx="978">
                        <c:v>-4.4114286540256398E-2</c:v>
                      </c:pt>
                      <c:pt idx="979">
                        <c:v>-4.41181959396338E-2</c:v>
                      </c:pt>
                      <c:pt idx="980">
                        <c:v>-4.4074231607198797E-2</c:v>
                      </c:pt>
                      <c:pt idx="981">
                        <c:v>-4.3991767994734698E-2</c:v>
                      </c:pt>
                      <c:pt idx="982">
                        <c:v>-4.3964832922696997E-2</c:v>
                      </c:pt>
                      <c:pt idx="983">
                        <c:v>-4.3914864602752401E-2</c:v>
                      </c:pt>
                      <c:pt idx="984">
                        <c:v>-4.3913217050345399E-2</c:v>
                      </c:pt>
                      <c:pt idx="985">
                        <c:v>-4.3866468588151103E-2</c:v>
                      </c:pt>
                      <c:pt idx="986">
                        <c:v>-4.37782452666996E-2</c:v>
                      </c:pt>
                      <c:pt idx="987">
                        <c:v>-4.3802505256253198E-2</c:v>
                      </c:pt>
                      <c:pt idx="988">
                        <c:v>-4.3764505232755102E-2</c:v>
                      </c:pt>
                      <c:pt idx="989">
                        <c:v>-4.3765297291235197E-2</c:v>
                      </c:pt>
                      <c:pt idx="990">
                        <c:v>-4.3809288909898998E-2</c:v>
                      </c:pt>
                      <c:pt idx="991">
                        <c:v>-4.3722326420949399E-2</c:v>
                      </c:pt>
                      <c:pt idx="992">
                        <c:v>-4.3645878026011602E-2</c:v>
                      </c:pt>
                      <c:pt idx="993">
                        <c:v>-4.3650031324545403E-2</c:v>
                      </c:pt>
                      <c:pt idx="994">
                        <c:v>-4.3687896127084597E-2</c:v>
                      </c:pt>
                      <c:pt idx="995">
                        <c:v>-4.3596291470801199E-2</c:v>
                      </c:pt>
                      <c:pt idx="996">
                        <c:v>-4.3544838533129598E-2</c:v>
                      </c:pt>
                      <c:pt idx="997">
                        <c:v>-4.35237886549572E-2</c:v>
                      </c:pt>
                      <c:pt idx="998">
                        <c:v>-4.35029874033264E-2</c:v>
                      </c:pt>
                      <c:pt idx="999">
                        <c:v>-4.3461592036788697E-2</c:v>
                      </c:pt>
                      <c:pt idx="1000">
                        <c:v>-4.3438077968552001E-2</c:v>
                      </c:pt>
                      <c:pt idx="1001">
                        <c:v>-4.3444966405417999E-2</c:v>
                      </c:pt>
                      <c:pt idx="1002">
                        <c:v>-4.3336300647998698E-2</c:v>
                      </c:pt>
                      <c:pt idx="1003">
                        <c:v>-4.3315793382741698E-2</c:v>
                      </c:pt>
                      <c:pt idx="1004">
                        <c:v>-4.3325097192175102E-2</c:v>
                      </c:pt>
                      <c:pt idx="1005">
                        <c:v>-4.3285526157385901E-2</c:v>
                      </c:pt>
                      <c:pt idx="1006">
                        <c:v>-4.3279783293913902E-2</c:v>
                      </c:pt>
                      <c:pt idx="1007">
                        <c:v>-4.3243867220810098E-2</c:v>
                      </c:pt>
                      <c:pt idx="1008">
                        <c:v>-4.3239165796436101E-2</c:v>
                      </c:pt>
                      <c:pt idx="1009">
                        <c:v>-4.3212348939532498E-2</c:v>
                      </c:pt>
                      <c:pt idx="1010">
                        <c:v>-4.3204417354092799E-2</c:v>
                      </c:pt>
                      <c:pt idx="1011">
                        <c:v>-4.31198342847499E-2</c:v>
                      </c:pt>
                      <c:pt idx="1012">
                        <c:v>-4.31331250771438E-2</c:v>
                      </c:pt>
                      <c:pt idx="1013">
                        <c:v>-4.31241931507126E-2</c:v>
                      </c:pt>
                      <c:pt idx="1014">
                        <c:v>-4.3095774184563097E-2</c:v>
                      </c:pt>
                      <c:pt idx="1015">
                        <c:v>-4.2999776234253398E-2</c:v>
                      </c:pt>
                      <c:pt idx="1016">
                        <c:v>-4.2987439651771299E-2</c:v>
                      </c:pt>
                      <c:pt idx="1017">
                        <c:v>-4.2984797091562298E-2</c:v>
                      </c:pt>
                      <c:pt idx="1018">
                        <c:v>-4.2925535250491101E-2</c:v>
                      </c:pt>
                      <c:pt idx="1019">
                        <c:v>-4.2944855696195702E-2</c:v>
                      </c:pt>
                      <c:pt idx="1020">
                        <c:v>-4.2839765489603797E-2</c:v>
                      </c:pt>
                      <c:pt idx="1021">
                        <c:v>-4.2800560181579801E-2</c:v>
                      </c:pt>
                      <c:pt idx="1022">
                        <c:v>-4.2784161801092499E-2</c:v>
                      </c:pt>
                      <c:pt idx="1023">
                        <c:v>-4.2798682345636399E-2</c:v>
                      </c:pt>
                      <c:pt idx="1024">
                        <c:v>-4.2802660513542701E-2</c:v>
                      </c:pt>
                      <c:pt idx="1025">
                        <c:v>-4.2744416364257798E-2</c:v>
                      </c:pt>
                      <c:pt idx="1026">
                        <c:v>-4.2664284481704902E-2</c:v>
                      </c:pt>
                      <c:pt idx="1027">
                        <c:v>-4.2679226311700999E-2</c:v>
                      </c:pt>
                      <c:pt idx="1028">
                        <c:v>-4.2642186447557101E-2</c:v>
                      </c:pt>
                      <c:pt idx="1029">
                        <c:v>-4.26267135961979E-2</c:v>
                      </c:pt>
                      <c:pt idx="1030">
                        <c:v>-4.2618718854552901E-2</c:v>
                      </c:pt>
                      <c:pt idx="1031">
                        <c:v>-4.2621521121925902E-2</c:v>
                      </c:pt>
                      <c:pt idx="1032">
                        <c:v>-4.2566356000083801E-2</c:v>
                      </c:pt>
                      <c:pt idx="1033">
                        <c:v>-4.2567545177347003E-2</c:v>
                      </c:pt>
                      <c:pt idx="1034">
                        <c:v>-4.2542401997329997E-2</c:v>
                      </c:pt>
                      <c:pt idx="1035">
                        <c:v>-4.24426852287072E-2</c:v>
                      </c:pt>
                      <c:pt idx="1036">
                        <c:v>-4.2465016866110497E-2</c:v>
                      </c:pt>
                      <c:pt idx="1037">
                        <c:v>-4.2449639927800299E-2</c:v>
                      </c:pt>
                      <c:pt idx="1038">
                        <c:v>-4.2470569464701E-2</c:v>
                      </c:pt>
                      <c:pt idx="1039">
                        <c:v>-4.2430678089401402E-2</c:v>
                      </c:pt>
                      <c:pt idx="1040">
                        <c:v>-4.2321333104058098E-2</c:v>
                      </c:pt>
                      <c:pt idx="1041">
                        <c:v>-4.2315368614281097E-2</c:v>
                      </c:pt>
                      <c:pt idx="1042">
                        <c:v>-4.2317744264357998E-2</c:v>
                      </c:pt>
                      <c:pt idx="1043">
                        <c:v>-4.2278790028538397E-2</c:v>
                      </c:pt>
                      <c:pt idx="1044">
                        <c:v>-4.2304786697432803E-2</c:v>
                      </c:pt>
                      <c:pt idx="1045">
                        <c:v>-4.2299947084655301E-2</c:v>
                      </c:pt>
                      <c:pt idx="1046">
                        <c:v>-4.2230583783599597E-2</c:v>
                      </c:pt>
                      <c:pt idx="1047">
                        <c:v>-4.2226572254078901E-2</c:v>
                      </c:pt>
                      <c:pt idx="1048">
                        <c:v>-4.2221271071199301E-2</c:v>
                      </c:pt>
                      <c:pt idx="1049">
                        <c:v>-4.21744051269431E-2</c:v>
                      </c:pt>
                      <c:pt idx="1050">
                        <c:v>-4.2109876958531502E-2</c:v>
                      </c:pt>
                      <c:pt idx="1051">
                        <c:v>-4.2085788689290499E-2</c:v>
                      </c:pt>
                      <c:pt idx="1052">
                        <c:v>-4.2103831860935803E-2</c:v>
                      </c:pt>
                      <c:pt idx="1053">
                        <c:v>-4.20920351614128E-2</c:v>
                      </c:pt>
                      <c:pt idx="1054">
                        <c:v>-4.21217247591111E-2</c:v>
                      </c:pt>
                      <c:pt idx="1055">
                        <c:v>-4.2093339665129903E-2</c:v>
                      </c:pt>
                      <c:pt idx="1056">
                        <c:v>-4.20785306024649E-2</c:v>
                      </c:pt>
                      <c:pt idx="1057">
                        <c:v>-4.19776493290945E-2</c:v>
                      </c:pt>
                      <c:pt idx="1058">
                        <c:v>-4.1898218312668697E-2</c:v>
                      </c:pt>
                      <c:pt idx="1059">
                        <c:v>-4.19024468837908E-2</c:v>
                      </c:pt>
                      <c:pt idx="1060">
                        <c:v>-4.1912142349414198E-2</c:v>
                      </c:pt>
                      <c:pt idx="1061">
                        <c:v>-4.1893530907782202E-2</c:v>
                      </c:pt>
                      <c:pt idx="1062">
                        <c:v>-4.1900634578061403E-2</c:v>
                      </c:pt>
                      <c:pt idx="1063">
                        <c:v>-4.1878358799012597E-2</c:v>
                      </c:pt>
                      <c:pt idx="1064">
                        <c:v>-4.1828577843591702E-2</c:v>
                      </c:pt>
                      <c:pt idx="1065">
                        <c:v>-4.1820775887461401E-2</c:v>
                      </c:pt>
                      <c:pt idx="1066">
                        <c:v>-4.1783011403964301E-2</c:v>
                      </c:pt>
                      <c:pt idx="1067">
                        <c:v>-4.1772300687164803E-2</c:v>
                      </c:pt>
                      <c:pt idx="1068">
                        <c:v>-4.1697710864285802E-2</c:v>
                      </c:pt>
                      <c:pt idx="1069">
                        <c:v>-4.1654951173331498E-2</c:v>
                      </c:pt>
                      <c:pt idx="1070">
                        <c:v>-4.1629883428168202E-2</c:v>
                      </c:pt>
                      <c:pt idx="1071">
                        <c:v>-4.1689065929947498E-2</c:v>
                      </c:pt>
                      <c:pt idx="1072">
                        <c:v>-4.1666188978572598E-2</c:v>
                      </c:pt>
                      <c:pt idx="1073">
                        <c:v>-4.1662556137906502E-2</c:v>
                      </c:pt>
                      <c:pt idx="1074">
                        <c:v>-4.16572658196167E-2</c:v>
                      </c:pt>
                      <c:pt idx="1075">
                        <c:v>-4.1569862846605798E-2</c:v>
                      </c:pt>
                      <c:pt idx="1076">
                        <c:v>-4.1549675584567E-2</c:v>
                      </c:pt>
                      <c:pt idx="1077">
                        <c:v>-4.1542653064241999E-2</c:v>
                      </c:pt>
                      <c:pt idx="1078">
                        <c:v>-4.1492831729466703E-2</c:v>
                      </c:pt>
                      <c:pt idx="1079">
                        <c:v>-4.1473545165999402E-2</c:v>
                      </c:pt>
                      <c:pt idx="1080">
                        <c:v>-4.1431324115400903E-2</c:v>
                      </c:pt>
                      <c:pt idx="1081">
                        <c:v>-4.1397793618196302E-2</c:v>
                      </c:pt>
                      <c:pt idx="1082">
                        <c:v>-4.1381135642034897E-2</c:v>
                      </c:pt>
                      <c:pt idx="1083">
                        <c:v>-4.1360909747546797E-2</c:v>
                      </c:pt>
                      <c:pt idx="1084">
                        <c:v>-4.1361506926737297E-2</c:v>
                      </c:pt>
                      <c:pt idx="1085">
                        <c:v>-4.1351370723528798E-2</c:v>
                      </c:pt>
                      <c:pt idx="1086">
                        <c:v>-4.1334964806630403E-2</c:v>
                      </c:pt>
                      <c:pt idx="1087">
                        <c:v>-4.1286379997789301E-2</c:v>
                      </c:pt>
                      <c:pt idx="1088">
                        <c:v>-4.1257684540954201E-2</c:v>
                      </c:pt>
                      <c:pt idx="1089">
                        <c:v>-4.1199089315811302E-2</c:v>
                      </c:pt>
                      <c:pt idx="1090">
                        <c:v>-4.1159975448141699E-2</c:v>
                      </c:pt>
                      <c:pt idx="1091">
                        <c:v>-4.12117990763579E-2</c:v>
                      </c:pt>
                      <c:pt idx="1092">
                        <c:v>-4.1220585734591003E-2</c:v>
                      </c:pt>
                      <c:pt idx="1093">
                        <c:v>-4.1218989609709503E-2</c:v>
                      </c:pt>
                      <c:pt idx="1094">
                        <c:v>-4.1106913122281097E-2</c:v>
                      </c:pt>
                      <c:pt idx="1095">
                        <c:v>-4.1113946268394798E-2</c:v>
                      </c:pt>
                      <c:pt idx="1096">
                        <c:v>-4.11182708731705E-2</c:v>
                      </c:pt>
                      <c:pt idx="1097">
                        <c:v>-4.1092458346910603E-2</c:v>
                      </c:pt>
                      <c:pt idx="1098">
                        <c:v>-4.1043651911292701E-2</c:v>
                      </c:pt>
                      <c:pt idx="1099">
                        <c:v>-4.1072725524544301E-2</c:v>
                      </c:pt>
                      <c:pt idx="1100">
                        <c:v>-4.1080997499439102E-2</c:v>
                      </c:pt>
                      <c:pt idx="1101">
                        <c:v>-4.1012644592020302E-2</c:v>
                      </c:pt>
                      <c:pt idx="1102">
                        <c:v>-4.0973164521500002E-2</c:v>
                      </c:pt>
                      <c:pt idx="1103">
                        <c:v>-4.0964488909926301E-2</c:v>
                      </c:pt>
                      <c:pt idx="1104">
                        <c:v>-4.09090145783014E-2</c:v>
                      </c:pt>
                      <c:pt idx="1105">
                        <c:v>-4.0891688450298301E-2</c:v>
                      </c:pt>
                      <c:pt idx="1106">
                        <c:v>-4.0901970090846403E-2</c:v>
                      </c:pt>
                      <c:pt idx="1107">
                        <c:v>-4.0839805310023403E-2</c:v>
                      </c:pt>
                      <c:pt idx="1108">
                        <c:v>-4.0793388498148203E-2</c:v>
                      </c:pt>
                      <c:pt idx="1109">
                        <c:v>-4.08251870875974E-2</c:v>
                      </c:pt>
                      <c:pt idx="1110">
                        <c:v>-4.0851203153924397E-2</c:v>
                      </c:pt>
                      <c:pt idx="1111">
                        <c:v>-4.0768823409195097E-2</c:v>
                      </c:pt>
                      <c:pt idx="1112">
                        <c:v>-4.0791601252348597E-2</c:v>
                      </c:pt>
                      <c:pt idx="1113">
                        <c:v>-4.0802083232538297E-2</c:v>
                      </c:pt>
                      <c:pt idx="1114">
                        <c:v>-4.0767193829888797E-2</c:v>
                      </c:pt>
                      <c:pt idx="1115">
                        <c:v>-4.0788481922801399E-2</c:v>
                      </c:pt>
                      <c:pt idx="1116">
                        <c:v>-4.0709249817818503E-2</c:v>
                      </c:pt>
                      <c:pt idx="1117">
                        <c:v>-4.0672346542853198E-2</c:v>
                      </c:pt>
                      <c:pt idx="1118">
                        <c:v>-4.0668572703293403E-2</c:v>
                      </c:pt>
                      <c:pt idx="1119">
                        <c:v>-4.0669932961573001E-2</c:v>
                      </c:pt>
                      <c:pt idx="1120">
                        <c:v>-4.0643335107021498E-2</c:v>
                      </c:pt>
                      <c:pt idx="1121">
                        <c:v>-4.0613884193029498E-2</c:v>
                      </c:pt>
                      <c:pt idx="1122">
                        <c:v>-4.0575491976289298E-2</c:v>
                      </c:pt>
                      <c:pt idx="1123">
                        <c:v>-4.0566920514322202E-2</c:v>
                      </c:pt>
                      <c:pt idx="1124">
                        <c:v>-4.0540230705753903E-2</c:v>
                      </c:pt>
                      <c:pt idx="1125">
                        <c:v>-4.0509933501192703E-2</c:v>
                      </c:pt>
                      <c:pt idx="1126">
                        <c:v>-4.04778791082561E-2</c:v>
                      </c:pt>
                      <c:pt idx="1127">
                        <c:v>-4.0466960312409303E-2</c:v>
                      </c:pt>
                      <c:pt idx="1128">
                        <c:v>-4.0468902079611603E-2</c:v>
                      </c:pt>
                      <c:pt idx="1129">
                        <c:v>-4.0467739676173002E-2</c:v>
                      </c:pt>
                      <c:pt idx="1130">
                        <c:v>-4.0471856326616297E-2</c:v>
                      </c:pt>
                      <c:pt idx="1131">
                        <c:v>-4.04462080607986E-2</c:v>
                      </c:pt>
                      <c:pt idx="1132">
                        <c:v>-4.0409073271218003E-2</c:v>
                      </c:pt>
                      <c:pt idx="1133">
                        <c:v>-4.0334177395967397E-2</c:v>
                      </c:pt>
                      <c:pt idx="1134">
                        <c:v>-4.0338952338997099E-2</c:v>
                      </c:pt>
                      <c:pt idx="1135">
                        <c:v>-4.0392280084544797E-2</c:v>
                      </c:pt>
                      <c:pt idx="1136">
                        <c:v>-4.0352204506264498E-2</c:v>
                      </c:pt>
                      <c:pt idx="1137">
                        <c:v>-4.03131060195294E-2</c:v>
                      </c:pt>
                      <c:pt idx="1138">
                        <c:v>-4.0312460452971398E-2</c:v>
                      </c:pt>
                      <c:pt idx="1139">
                        <c:v>-4.0291409982676898E-2</c:v>
                      </c:pt>
                      <c:pt idx="1140">
                        <c:v>-4.01921907956167E-2</c:v>
                      </c:pt>
                      <c:pt idx="1141">
                        <c:v>-4.0195626522912503E-2</c:v>
                      </c:pt>
                      <c:pt idx="1142">
                        <c:v>-4.0169670042336403E-2</c:v>
                      </c:pt>
                      <c:pt idx="1143">
                        <c:v>-4.0184977979439603E-2</c:v>
                      </c:pt>
                      <c:pt idx="1144">
                        <c:v>-4.0143080104985303E-2</c:v>
                      </c:pt>
                      <c:pt idx="1145">
                        <c:v>-4.0147924646606603E-2</c:v>
                      </c:pt>
                      <c:pt idx="1146">
                        <c:v>-4.0137892340986102E-2</c:v>
                      </c:pt>
                      <c:pt idx="1147">
                        <c:v>-4.0107438879726599E-2</c:v>
                      </c:pt>
                      <c:pt idx="1148">
                        <c:v>-4.00586980995844E-2</c:v>
                      </c:pt>
                      <c:pt idx="1149">
                        <c:v>-4.0078644469856803E-2</c:v>
                      </c:pt>
                      <c:pt idx="1150">
                        <c:v>-4.0017000723212397E-2</c:v>
                      </c:pt>
                      <c:pt idx="1151">
                        <c:v>-4.00603657493315E-2</c:v>
                      </c:pt>
                      <c:pt idx="1152">
                        <c:v>-3.9990677759034601E-2</c:v>
                      </c:pt>
                      <c:pt idx="1153">
                        <c:v>-3.9977899709065602E-2</c:v>
                      </c:pt>
                      <c:pt idx="1154">
                        <c:v>-3.9933869876104998E-2</c:v>
                      </c:pt>
                      <c:pt idx="1155">
                        <c:v>-3.9969367133688698E-2</c:v>
                      </c:pt>
                      <c:pt idx="1156">
                        <c:v>-3.9928464488337298E-2</c:v>
                      </c:pt>
                      <c:pt idx="1157">
                        <c:v>-3.9922453285662303E-2</c:v>
                      </c:pt>
                      <c:pt idx="1158">
                        <c:v>-3.9919284825464599E-2</c:v>
                      </c:pt>
                      <c:pt idx="1159">
                        <c:v>-3.9877429552212802E-2</c:v>
                      </c:pt>
                      <c:pt idx="1160">
                        <c:v>-3.9847159977841697E-2</c:v>
                      </c:pt>
                      <c:pt idx="1161">
                        <c:v>-3.9790516650123897E-2</c:v>
                      </c:pt>
                      <c:pt idx="1162">
                        <c:v>-3.9818247978331701E-2</c:v>
                      </c:pt>
                      <c:pt idx="1163">
                        <c:v>-3.9784304976337101E-2</c:v>
                      </c:pt>
                      <c:pt idx="1164">
                        <c:v>-3.97565248300039E-2</c:v>
                      </c:pt>
                      <c:pt idx="1165">
                        <c:v>-3.9784983389216197E-2</c:v>
                      </c:pt>
                      <c:pt idx="1166">
                        <c:v>-3.9721619929620797E-2</c:v>
                      </c:pt>
                      <c:pt idx="1167">
                        <c:v>-3.9734947685299199E-2</c:v>
                      </c:pt>
                      <c:pt idx="1168">
                        <c:v>-3.96985565001352E-2</c:v>
                      </c:pt>
                      <c:pt idx="1169">
                        <c:v>-3.9673866277058698E-2</c:v>
                      </c:pt>
                      <c:pt idx="1170">
                        <c:v>-3.9732760842799301E-2</c:v>
                      </c:pt>
                      <c:pt idx="1171">
                        <c:v>-3.9622981018301202E-2</c:v>
                      </c:pt>
                      <c:pt idx="1172">
                        <c:v>-3.9636358427516401E-2</c:v>
                      </c:pt>
                      <c:pt idx="1173">
                        <c:v>-3.9652955752673899E-2</c:v>
                      </c:pt>
                      <c:pt idx="1174">
                        <c:v>-3.9607019509818799E-2</c:v>
                      </c:pt>
                      <c:pt idx="1175">
                        <c:v>-3.96164260808579E-2</c:v>
                      </c:pt>
                      <c:pt idx="1176">
                        <c:v>-3.9568389421016703E-2</c:v>
                      </c:pt>
                      <c:pt idx="1177">
                        <c:v>-3.95133778937765E-2</c:v>
                      </c:pt>
                      <c:pt idx="1178">
                        <c:v>-3.9538509848403902E-2</c:v>
                      </c:pt>
                      <c:pt idx="1179">
                        <c:v>-3.9507719310662999E-2</c:v>
                      </c:pt>
                      <c:pt idx="1180">
                        <c:v>-3.9498622167345301E-2</c:v>
                      </c:pt>
                      <c:pt idx="1181">
                        <c:v>-3.9508112677494399E-2</c:v>
                      </c:pt>
                      <c:pt idx="1182">
                        <c:v>-3.94292593579871E-2</c:v>
                      </c:pt>
                      <c:pt idx="1183">
                        <c:v>-3.9345848986753598E-2</c:v>
                      </c:pt>
                      <c:pt idx="1184">
                        <c:v>-3.9432669056887998E-2</c:v>
                      </c:pt>
                      <c:pt idx="1185">
                        <c:v>-3.93982505427138E-2</c:v>
                      </c:pt>
                      <c:pt idx="1186">
                        <c:v>-3.9438968548301402E-2</c:v>
                      </c:pt>
                      <c:pt idx="1187">
                        <c:v>-3.9402168488199898E-2</c:v>
                      </c:pt>
                      <c:pt idx="1188">
                        <c:v>-3.9345576518317098E-2</c:v>
                      </c:pt>
                      <c:pt idx="1189">
                        <c:v>-3.9287160455086602E-2</c:v>
                      </c:pt>
                      <c:pt idx="1190">
                        <c:v>-3.9301800026792601E-2</c:v>
                      </c:pt>
                      <c:pt idx="1191">
                        <c:v>-3.9293989485963701E-2</c:v>
                      </c:pt>
                      <c:pt idx="1192">
                        <c:v>-3.9264863327313201E-2</c:v>
                      </c:pt>
                      <c:pt idx="1193">
                        <c:v>-3.9295320133981002E-2</c:v>
                      </c:pt>
                      <c:pt idx="1194">
                        <c:v>-3.9228813706315799E-2</c:v>
                      </c:pt>
                      <c:pt idx="1195">
                        <c:v>-3.9194883683285102E-2</c:v>
                      </c:pt>
                      <c:pt idx="1196">
                        <c:v>-3.9215104239313202E-2</c:v>
                      </c:pt>
                      <c:pt idx="1197">
                        <c:v>-3.9218390327241698E-2</c:v>
                      </c:pt>
                      <c:pt idx="1198">
                        <c:v>-3.9151678782075802E-2</c:v>
                      </c:pt>
                      <c:pt idx="1199">
                        <c:v>-3.9160221302977603E-2</c:v>
                      </c:pt>
                      <c:pt idx="1200">
                        <c:v>-3.9151405107201401E-2</c:v>
                      </c:pt>
                      <c:pt idx="1201">
                        <c:v>-3.9160610810419098E-2</c:v>
                      </c:pt>
                      <c:pt idx="1202">
                        <c:v>-3.9098445836083698E-2</c:v>
                      </c:pt>
                      <c:pt idx="1203">
                        <c:v>-3.9089881935875599E-2</c:v>
                      </c:pt>
                      <c:pt idx="1204">
                        <c:v>-3.9026548170411297E-2</c:v>
                      </c:pt>
                      <c:pt idx="1205">
                        <c:v>-3.9045115249181202E-2</c:v>
                      </c:pt>
                      <c:pt idx="1206">
                        <c:v>-3.9017133663261101E-2</c:v>
                      </c:pt>
                      <c:pt idx="1207">
                        <c:v>-3.9008883471863702E-2</c:v>
                      </c:pt>
                      <c:pt idx="1208">
                        <c:v>-3.9015371016063102E-2</c:v>
                      </c:pt>
                      <c:pt idx="1209">
                        <c:v>-3.89719219301769E-2</c:v>
                      </c:pt>
                      <c:pt idx="1210">
                        <c:v>-3.8956224688774799E-2</c:v>
                      </c:pt>
                      <c:pt idx="1211">
                        <c:v>-3.8939457509897003E-2</c:v>
                      </c:pt>
                      <c:pt idx="1212">
                        <c:v>-3.8966054235188598E-2</c:v>
                      </c:pt>
                      <c:pt idx="1213">
                        <c:v>-3.8901818339483599E-2</c:v>
                      </c:pt>
                      <c:pt idx="1214">
                        <c:v>-3.88829149476448E-2</c:v>
                      </c:pt>
                      <c:pt idx="1215">
                        <c:v>-3.8847752042092697E-2</c:v>
                      </c:pt>
                      <c:pt idx="1216">
                        <c:v>-3.8781555862032802E-2</c:v>
                      </c:pt>
                      <c:pt idx="1217">
                        <c:v>-3.8807854574287398E-2</c:v>
                      </c:pt>
                      <c:pt idx="1218">
                        <c:v>-3.8866609127855001E-2</c:v>
                      </c:pt>
                      <c:pt idx="1219">
                        <c:v>-3.8756080825431603E-2</c:v>
                      </c:pt>
                      <c:pt idx="1220">
                        <c:v>-3.8789611507026797E-2</c:v>
                      </c:pt>
                      <c:pt idx="1221">
                        <c:v>-3.8786768200874303E-2</c:v>
                      </c:pt>
                      <c:pt idx="1222">
                        <c:v>-3.8786473609332899E-2</c:v>
                      </c:pt>
                      <c:pt idx="1223">
                        <c:v>-3.8748487801211998E-2</c:v>
                      </c:pt>
                      <c:pt idx="1224">
                        <c:v>-3.8738576496388601E-2</c:v>
                      </c:pt>
                      <c:pt idx="1225">
                        <c:v>-3.8688956948129898E-2</c:v>
                      </c:pt>
                      <c:pt idx="1226">
                        <c:v>-3.8692950724827202E-2</c:v>
                      </c:pt>
                      <c:pt idx="1227">
                        <c:v>-3.8643267809672997E-2</c:v>
                      </c:pt>
                      <c:pt idx="1228">
                        <c:v>-3.8674716281591602E-2</c:v>
                      </c:pt>
                      <c:pt idx="1229">
                        <c:v>-3.86615848850035E-2</c:v>
                      </c:pt>
                      <c:pt idx="1230">
                        <c:v>-3.8643324420435402E-2</c:v>
                      </c:pt>
                      <c:pt idx="1231">
                        <c:v>-3.8572030721212201E-2</c:v>
                      </c:pt>
                      <c:pt idx="1232">
                        <c:v>-3.85394183130605E-2</c:v>
                      </c:pt>
                      <c:pt idx="1233">
                        <c:v>-3.8550553496608402E-2</c:v>
                      </c:pt>
                      <c:pt idx="1234">
                        <c:v>-3.85632621398702E-2</c:v>
                      </c:pt>
                      <c:pt idx="1235">
                        <c:v>-3.8497796033235498E-2</c:v>
                      </c:pt>
                      <c:pt idx="1236">
                        <c:v>-3.8501137306760698E-2</c:v>
                      </c:pt>
                      <c:pt idx="1237">
                        <c:v>-3.8491391202238899E-2</c:v>
                      </c:pt>
                      <c:pt idx="1238">
                        <c:v>-3.8483647407818497E-2</c:v>
                      </c:pt>
                      <c:pt idx="1239">
                        <c:v>-3.84891773700968E-2</c:v>
                      </c:pt>
                      <c:pt idx="1240">
                        <c:v>-3.8469361299006397E-2</c:v>
                      </c:pt>
                      <c:pt idx="1241">
                        <c:v>-3.8419452451815599E-2</c:v>
                      </c:pt>
                      <c:pt idx="1242">
                        <c:v>-3.8392946620186302E-2</c:v>
                      </c:pt>
                      <c:pt idx="1243">
                        <c:v>-3.8391395969950302E-2</c:v>
                      </c:pt>
                      <c:pt idx="1244">
                        <c:v>-3.8385039518379897E-2</c:v>
                      </c:pt>
                      <c:pt idx="1245">
                        <c:v>-3.8390002604996198E-2</c:v>
                      </c:pt>
                      <c:pt idx="1246">
                        <c:v>-3.8303965708915803E-2</c:v>
                      </c:pt>
                      <c:pt idx="1247">
                        <c:v>-3.8313811751345697E-2</c:v>
                      </c:pt>
                      <c:pt idx="1248">
                        <c:v>-3.8297132210549402E-2</c:v>
                      </c:pt>
                      <c:pt idx="1249">
                        <c:v>-3.8302475886037503E-2</c:v>
                      </c:pt>
                      <c:pt idx="1250">
                        <c:v>-3.8313939156242101E-2</c:v>
                      </c:pt>
                      <c:pt idx="1251">
                        <c:v>-3.8237826335998301E-2</c:v>
                      </c:pt>
                      <c:pt idx="1252">
                        <c:v>-3.8200277044023401E-2</c:v>
                      </c:pt>
                      <c:pt idx="1253">
                        <c:v>-3.8189006405052503E-2</c:v>
                      </c:pt>
                      <c:pt idx="1254">
                        <c:v>-3.8207662810264401E-2</c:v>
                      </c:pt>
                      <c:pt idx="1255">
                        <c:v>-3.8213419653718397E-2</c:v>
                      </c:pt>
                      <c:pt idx="1256">
                        <c:v>-3.8157420363744497E-2</c:v>
                      </c:pt>
                      <c:pt idx="1257">
                        <c:v>-3.8165206042171801E-2</c:v>
                      </c:pt>
                      <c:pt idx="1258">
                        <c:v>-3.8123597211160001E-2</c:v>
                      </c:pt>
                      <c:pt idx="1259">
                        <c:v>-3.8113233814669301E-2</c:v>
                      </c:pt>
                      <c:pt idx="1260">
                        <c:v>-3.8127501030876802E-2</c:v>
                      </c:pt>
                      <c:pt idx="1261">
                        <c:v>-3.8046984807108997E-2</c:v>
                      </c:pt>
                      <c:pt idx="1262">
                        <c:v>-3.8039783192015002E-2</c:v>
                      </c:pt>
                      <c:pt idx="1263">
                        <c:v>-3.8070137931869398E-2</c:v>
                      </c:pt>
                      <c:pt idx="1264">
                        <c:v>-3.8106747033862E-2</c:v>
                      </c:pt>
                      <c:pt idx="1265">
                        <c:v>-3.80778302408291E-2</c:v>
                      </c:pt>
                      <c:pt idx="1266">
                        <c:v>-3.80414057754489E-2</c:v>
                      </c:pt>
                      <c:pt idx="1267">
                        <c:v>-3.7998987845952598E-2</c:v>
                      </c:pt>
                      <c:pt idx="1268">
                        <c:v>-3.79656800250689E-2</c:v>
                      </c:pt>
                      <c:pt idx="1269">
                        <c:v>-3.7933872184182697E-2</c:v>
                      </c:pt>
                      <c:pt idx="1270">
                        <c:v>-3.7921314039912501E-2</c:v>
                      </c:pt>
                      <c:pt idx="1271">
                        <c:v>-3.79365882524502E-2</c:v>
                      </c:pt>
                      <c:pt idx="1272">
                        <c:v>-3.7921542701954997E-2</c:v>
                      </c:pt>
                      <c:pt idx="1273">
                        <c:v>-3.78994663308415E-2</c:v>
                      </c:pt>
                      <c:pt idx="1274">
                        <c:v>-3.7871876433159202E-2</c:v>
                      </c:pt>
                      <c:pt idx="1275">
                        <c:v>-3.7889545370812502E-2</c:v>
                      </c:pt>
                      <c:pt idx="1276">
                        <c:v>-3.7847138735021997E-2</c:v>
                      </c:pt>
                      <c:pt idx="1277">
                        <c:v>-3.7869599727976197E-2</c:v>
                      </c:pt>
                      <c:pt idx="1278">
                        <c:v>-3.78661867785519E-2</c:v>
                      </c:pt>
                      <c:pt idx="1279">
                        <c:v>-3.7856052825065302E-2</c:v>
                      </c:pt>
                      <c:pt idx="1280">
                        <c:v>-3.7736192545510701E-2</c:v>
                      </c:pt>
                      <c:pt idx="1281">
                        <c:v>-3.7767434675752901E-2</c:v>
                      </c:pt>
                      <c:pt idx="1282">
                        <c:v>-3.7777064078011E-2</c:v>
                      </c:pt>
                      <c:pt idx="1283">
                        <c:v>-3.7763711169508697E-2</c:v>
                      </c:pt>
                      <c:pt idx="1284">
                        <c:v>-3.7779212785286301E-2</c:v>
                      </c:pt>
                      <c:pt idx="1285">
                        <c:v>-3.7745116876956197E-2</c:v>
                      </c:pt>
                      <c:pt idx="1286">
                        <c:v>-3.7668748478909303E-2</c:v>
                      </c:pt>
                      <c:pt idx="1287">
                        <c:v>-3.7653991514695499E-2</c:v>
                      </c:pt>
                      <c:pt idx="1288">
                        <c:v>-3.7668907274329602E-2</c:v>
                      </c:pt>
                      <c:pt idx="1289">
                        <c:v>-3.7678287279309199E-2</c:v>
                      </c:pt>
                      <c:pt idx="1290">
                        <c:v>-3.7657645907133899E-2</c:v>
                      </c:pt>
                      <c:pt idx="1291">
                        <c:v>-3.7635647211432303E-2</c:v>
                      </c:pt>
                      <c:pt idx="1292">
                        <c:v>-3.76225160103014E-2</c:v>
                      </c:pt>
                      <c:pt idx="1293">
                        <c:v>-3.7585171042420498E-2</c:v>
                      </c:pt>
                      <c:pt idx="1294">
                        <c:v>-3.7542923325045302E-2</c:v>
                      </c:pt>
                      <c:pt idx="1295">
                        <c:v>-3.7504582422713199E-2</c:v>
                      </c:pt>
                      <c:pt idx="1296">
                        <c:v>-3.7509123338424002E-2</c:v>
                      </c:pt>
                      <c:pt idx="1297">
                        <c:v>-3.75345217115437E-2</c:v>
                      </c:pt>
                      <c:pt idx="1298">
                        <c:v>-3.7539054597319599E-2</c:v>
                      </c:pt>
                      <c:pt idx="1299">
                        <c:v>-3.7490043594396699E-2</c:v>
                      </c:pt>
                      <c:pt idx="1300">
                        <c:v>-3.74754344188356E-2</c:v>
                      </c:pt>
                      <c:pt idx="1301">
                        <c:v>-3.7486915973840497E-2</c:v>
                      </c:pt>
                      <c:pt idx="1302">
                        <c:v>-3.7445154939567099E-2</c:v>
                      </c:pt>
                      <c:pt idx="1303">
                        <c:v>-3.7417719395233501E-2</c:v>
                      </c:pt>
                      <c:pt idx="1304">
                        <c:v>-3.7402882278290903E-2</c:v>
                      </c:pt>
                      <c:pt idx="1305">
                        <c:v>-3.7420162183862099E-2</c:v>
                      </c:pt>
                      <c:pt idx="1306">
                        <c:v>-3.7400946314701602E-2</c:v>
                      </c:pt>
                      <c:pt idx="1307">
                        <c:v>-3.7335229271585897E-2</c:v>
                      </c:pt>
                      <c:pt idx="1308">
                        <c:v>-3.7324672098725697E-2</c:v>
                      </c:pt>
                      <c:pt idx="1309">
                        <c:v>-3.7334016322288797E-2</c:v>
                      </c:pt>
                      <c:pt idx="1310">
                        <c:v>-3.73218228435334E-2</c:v>
                      </c:pt>
                      <c:pt idx="1311">
                        <c:v>-3.7321889173919098E-2</c:v>
                      </c:pt>
                      <c:pt idx="1312">
                        <c:v>-3.7320350625490203E-2</c:v>
                      </c:pt>
                      <c:pt idx="1313">
                        <c:v>-3.7291772247989498E-2</c:v>
                      </c:pt>
                      <c:pt idx="1314">
                        <c:v>-3.7248970364995103E-2</c:v>
                      </c:pt>
                      <c:pt idx="1315">
                        <c:v>-3.72246766671177E-2</c:v>
                      </c:pt>
                      <c:pt idx="1316">
                        <c:v>-3.7216014020411199E-2</c:v>
                      </c:pt>
                      <c:pt idx="1317">
                        <c:v>-3.7171115413338299E-2</c:v>
                      </c:pt>
                      <c:pt idx="1318">
                        <c:v>-3.7232543446156299E-2</c:v>
                      </c:pt>
                      <c:pt idx="1319">
                        <c:v>-3.7165279429533897E-2</c:v>
                      </c:pt>
                      <c:pt idx="1320">
                        <c:v>-3.7141382722665602E-2</c:v>
                      </c:pt>
                      <c:pt idx="1321">
                        <c:v>-3.7156033811724602E-2</c:v>
                      </c:pt>
                      <c:pt idx="1322">
                        <c:v>-3.7117971395537297E-2</c:v>
                      </c:pt>
                      <c:pt idx="1323">
                        <c:v>-3.7149897760286398E-2</c:v>
                      </c:pt>
                      <c:pt idx="1324">
                        <c:v>-3.7099374023498298E-2</c:v>
                      </c:pt>
                      <c:pt idx="1325">
                        <c:v>-3.7065139944435999E-2</c:v>
                      </c:pt>
                      <c:pt idx="1326">
                        <c:v>-3.708500927609E-2</c:v>
                      </c:pt>
                      <c:pt idx="1327">
                        <c:v>-3.70824310868203E-2</c:v>
                      </c:pt>
                      <c:pt idx="1328">
                        <c:v>-3.7055784265874601E-2</c:v>
                      </c:pt>
                      <c:pt idx="1329">
                        <c:v>-3.7033162056664903E-2</c:v>
                      </c:pt>
                      <c:pt idx="1330">
                        <c:v>-3.70472384216292E-2</c:v>
                      </c:pt>
                      <c:pt idx="1331">
                        <c:v>-3.6961074571650203E-2</c:v>
                      </c:pt>
                      <c:pt idx="1332">
                        <c:v>-3.6990010845367301E-2</c:v>
                      </c:pt>
                      <c:pt idx="1333">
                        <c:v>-3.6936790824893997E-2</c:v>
                      </c:pt>
                      <c:pt idx="1334">
                        <c:v>-3.6928185054701898E-2</c:v>
                      </c:pt>
                      <c:pt idx="1335">
                        <c:v>-3.6922881293034303E-2</c:v>
                      </c:pt>
                      <c:pt idx="1336">
                        <c:v>-3.6904334076878202E-2</c:v>
                      </c:pt>
                      <c:pt idx="1337">
                        <c:v>-3.6878807684367798E-2</c:v>
                      </c:pt>
                      <c:pt idx="1338">
                        <c:v>-3.6921255831367399E-2</c:v>
                      </c:pt>
                      <c:pt idx="1339">
                        <c:v>-3.6870861620374201E-2</c:v>
                      </c:pt>
                      <c:pt idx="1340">
                        <c:v>-3.6866819282588899E-2</c:v>
                      </c:pt>
                      <c:pt idx="1341">
                        <c:v>-3.6835512107942399E-2</c:v>
                      </c:pt>
                      <c:pt idx="1342">
                        <c:v>-3.6821139350923397E-2</c:v>
                      </c:pt>
                      <c:pt idx="1343">
                        <c:v>-3.6747596642132403E-2</c:v>
                      </c:pt>
                      <c:pt idx="1344">
                        <c:v>-3.6759360508419499E-2</c:v>
                      </c:pt>
                      <c:pt idx="1345">
                        <c:v>-3.6803767906200997E-2</c:v>
                      </c:pt>
                      <c:pt idx="1346">
                        <c:v>-3.68083381276803E-2</c:v>
                      </c:pt>
                      <c:pt idx="1347">
                        <c:v>-3.6738332982858703E-2</c:v>
                      </c:pt>
                      <c:pt idx="1348">
                        <c:v>-3.6724499284696101E-2</c:v>
                      </c:pt>
                      <c:pt idx="1349">
                        <c:v>-3.6738505348134803E-2</c:v>
                      </c:pt>
                      <c:pt idx="1350">
                        <c:v>-3.6702135763103202E-2</c:v>
                      </c:pt>
                      <c:pt idx="1351">
                        <c:v>-3.6717142678722503E-2</c:v>
                      </c:pt>
                      <c:pt idx="1352">
                        <c:v>-3.6661520917597702E-2</c:v>
                      </c:pt>
                      <c:pt idx="1353">
                        <c:v>-3.6668213609980599E-2</c:v>
                      </c:pt>
                      <c:pt idx="1354">
                        <c:v>-3.6614257293503399E-2</c:v>
                      </c:pt>
                      <c:pt idx="1355">
                        <c:v>-3.6600509850694803E-2</c:v>
                      </c:pt>
                      <c:pt idx="1356">
                        <c:v>-3.66114024045186E-2</c:v>
                      </c:pt>
                      <c:pt idx="1357">
                        <c:v>-3.65412667354836E-2</c:v>
                      </c:pt>
                      <c:pt idx="1358">
                        <c:v>-3.66037227345603E-2</c:v>
                      </c:pt>
                      <c:pt idx="1359">
                        <c:v>-3.6597069788553198E-2</c:v>
                      </c:pt>
                      <c:pt idx="1360">
                        <c:v>-3.6543070174196501E-2</c:v>
                      </c:pt>
                      <c:pt idx="1361">
                        <c:v>-3.6527262656365703E-2</c:v>
                      </c:pt>
                      <c:pt idx="1362">
                        <c:v>-3.65350399606299E-2</c:v>
                      </c:pt>
                      <c:pt idx="1363">
                        <c:v>-3.6555536047025501E-2</c:v>
                      </c:pt>
                      <c:pt idx="1364">
                        <c:v>-3.6497868037681902E-2</c:v>
                      </c:pt>
                      <c:pt idx="1365">
                        <c:v>-3.6485524496740598E-2</c:v>
                      </c:pt>
                      <c:pt idx="1366">
                        <c:v>-3.6508942407146902E-2</c:v>
                      </c:pt>
                      <c:pt idx="1367">
                        <c:v>-3.6463446447226197E-2</c:v>
                      </c:pt>
                      <c:pt idx="1368">
                        <c:v>-3.6433201120277203E-2</c:v>
                      </c:pt>
                      <c:pt idx="1369">
                        <c:v>-3.6370693917990103E-2</c:v>
                      </c:pt>
                      <c:pt idx="1370">
                        <c:v>-3.6447531646345302E-2</c:v>
                      </c:pt>
                      <c:pt idx="1371">
                        <c:v>-3.6404698945413899E-2</c:v>
                      </c:pt>
                      <c:pt idx="1372">
                        <c:v>-3.6353525350117398E-2</c:v>
                      </c:pt>
                      <c:pt idx="1373">
                        <c:v>-3.6397085294052098E-2</c:v>
                      </c:pt>
                      <c:pt idx="1374">
                        <c:v>-3.6335925128867498E-2</c:v>
                      </c:pt>
                      <c:pt idx="1375">
                        <c:v>-3.63233024524676E-2</c:v>
                      </c:pt>
                      <c:pt idx="1376">
                        <c:v>-3.63053050453803E-2</c:v>
                      </c:pt>
                      <c:pt idx="1377">
                        <c:v>-3.6359849282821002E-2</c:v>
                      </c:pt>
                      <c:pt idx="1378">
                        <c:v>-3.6329498958335503E-2</c:v>
                      </c:pt>
                      <c:pt idx="1379">
                        <c:v>-3.6323391165529503E-2</c:v>
                      </c:pt>
                      <c:pt idx="1380">
                        <c:v>-3.6251822688849203E-2</c:v>
                      </c:pt>
                      <c:pt idx="1381">
                        <c:v>-3.6244163572013599E-2</c:v>
                      </c:pt>
                      <c:pt idx="1382">
                        <c:v>-3.6226684848724502E-2</c:v>
                      </c:pt>
                      <c:pt idx="1383">
                        <c:v>-3.6237941585351499E-2</c:v>
                      </c:pt>
                      <c:pt idx="1384">
                        <c:v>-3.6206255115029999E-2</c:v>
                      </c:pt>
                      <c:pt idx="1385">
                        <c:v>-3.6211617507114199E-2</c:v>
                      </c:pt>
                      <c:pt idx="1386">
                        <c:v>-3.6198080245573298E-2</c:v>
                      </c:pt>
                      <c:pt idx="1387">
                        <c:v>-3.6161010652099201E-2</c:v>
                      </c:pt>
                      <c:pt idx="1388">
                        <c:v>-3.6148116969956602E-2</c:v>
                      </c:pt>
                      <c:pt idx="1389">
                        <c:v>-3.6114911252447798E-2</c:v>
                      </c:pt>
                      <c:pt idx="1390">
                        <c:v>-3.6122609976956203E-2</c:v>
                      </c:pt>
                      <c:pt idx="1391">
                        <c:v>-3.6078546522183702E-2</c:v>
                      </c:pt>
                      <c:pt idx="1392">
                        <c:v>-3.6099992186395501E-2</c:v>
                      </c:pt>
                      <c:pt idx="1393">
                        <c:v>-3.6088461705789499E-2</c:v>
                      </c:pt>
                      <c:pt idx="1394">
                        <c:v>-3.60507435756897E-2</c:v>
                      </c:pt>
                      <c:pt idx="1395">
                        <c:v>-3.6014204470113997E-2</c:v>
                      </c:pt>
                      <c:pt idx="1396">
                        <c:v>-3.6006002018948602E-2</c:v>
                      </c:pt>
                      <c:pt idx="1397">
                        <c:v>-3.6025609698806402E-2</c:v>
                      </c:pt>
                      <c:pt idx="1398">
                        <c:v>-3.5975050448557901E-2</c:v>
                      </c:pt>
                      <c:pt idx="1399">
                        <c:v>-3.5953029427621498E-2</c:v>
                      </c:pt>
                      <c:pt idx="1400">
                        <c:v>-3.59584625644137E-2</c:v>
                      </c:pt>
                      <c:pt idx="1401">
                        <c:v>-3.5979977946717097E-2</c:v>
                      </c:pt>
                      <c:pt idx="1402">
                        <c:v>-3.5939693898370199E-2</c:v>
                      </c:pt>
                      <c:pt idx="1403">
                        <c:v>-3.5932485811920101E-2</c:v>
                      </c:pt>
                      <c:pt idx="1404">
                        <c:v>-3.5949173383583097E-2</c:v>
                      </c:pt>
                      <c:pt idx="1405">
                        <c:v>-3.5871914191730199E-2</c:v>
                      </c:pt>
                      <c:pt idx="1406">
                        <c:v>-3.5896294465355499E-2</c:v>
                      </c:pt>
                      <c:pt idx="1407">
                        <c:v>-3.5869223606056801E-2</c:v>
                      </c:pt>
                      <c:pt idx="1408">
                        <c:v>-3.5869707862457599E-2</c:v>
                      </c:pt>
                      <c:pt idx="1409">
                        <c:v>-3.5883786540159598E-2</c:v>
                      </c:pt>
                      <c:pt idx="1410">
                        <c:v>-3.5787776522807797E-2</c:v>
                      </c:pt>
                      <c:pt idx="1411">
                        <c:v>-3.5767070995295198E-2</c:v>
                      </c:pt>
                      <c:pt idx="1412">
                        <c:v>-3.5820171156135797E-2</c:v>
                      </c:pt>
                      <c:pt idx="1413">
                        <c:v>-3.5762860460293602E-2</c:v>
                      </c:pt>
                      <c:pt idx="1414">
                        <c:v>-3.5754905924254003E-2</c:v>
                      </c:pt>
                      <c:pt idx="1415">
                        <c:v>-3.5764929706695897E-2</c:v>
                      </c:pt>
                      <c:pt idx="1416">
                        <c:v>-3.5717144213110001E-2</c:v>
                      </c:pt>
                      <c:pt idx="1417">
                        <c:v>-3.5695375358332899E-2</c:v>
                      </c:pt>
                      <c:pt idx="1418">
                        <c:v>-3.5735857993935499E-2</c:v>
                      </c:pt>
                      <c:pt idx="1419">
                        <c:v>-3.56491263131496E-2</c:v>
                      </c:pt>
                      <c:pt idx="1420">
                        <c:v>-3.56828777426417E-2</c:v>
                      </c:pt>
                      <c:pt idx="1421">
                        <c:v>-3.5658325378025699E-2</c:v>
                      </c:pt>
                      <c:pt idx="1422">
                        <c:v>-3.5642861738939102E-2</c:v>
                      </c:pt>
                      <c:pt idx="1423">
                        <c:v>-3.56273196473786E-2</c:v>
                      </c:pt>
                      <c:pt idx="1424">
                        <c:v>-3.5626958936791499E-2</c:v>
                      </c:pt>
                      <c:pt idx="1425">
                        <c:v>-3.5609298852394299E-2</c:v>
                      </c:pt>
                      <c:pt idx="1426">
                        <c:v>-3.5604006850822802E-2</c:v>
                      </c:pt>
                      <c:pt idx="1427">
                        <c:v>-3.5613382237946203E-2</c:v>
                      </c:pt>
                      <c:pt idx="1428">
                        <c:v>-3.5595555230853802E-2</c:v>
                      </c:pt>
                      <c:pt idx="1429">
                        <c:v>-3.5533279275036897E-2</c:v>
                      </c:pt>
                      <c:pt idx="1430">
                        <c:v>-3.5519087868700602E-2</c:v>
                      </c:pt>
                      <c:pt idx="1431">
                        <c:v>-3.5498571355159499E-2</c:v>
                      </c:pt>
                      <c:pt idx="1432">
                        <c:v>-3.5543423612013701E-2</c:v>
                      </c:pt>
                      <c:pt idx="1433">
                        <c:v>-3.5485643391156001E-2</c:v>
                      </c:pt>
                      <c:pt idx="1434">
                        <c:v>-3.5482168103399103E-2</c:v>
                      </c:pt>
                      <c:pt idx="1435">
                        <c:v>-3.5467177426527899E-2</c:v>
                      </c:pt>
                      <c:pt idx="1436">
                        <c:v>-3.5435420929091598E-2</c:v>
                      </c:pt>
                      <c:pt idx="1437">
                        <c:v>-3.5450045004192299E-2</c:v>
                      </c:pt>
                      <c:pt idx="1438">
                        <c:v>-3.54156536276014E-2</c:v>
                      </c:pt>
                      <c:pt idx="1439">
                        <c:v>-3.5388121499087703E-2</c:v>
                      </c:pt>
                      <c:pt idx="1440">
                        <c:v>-3.54024727050656E-2</c:v>
                      </c:pt>
                      <c:pt idx="1441">
                        <c:v>-3.5381150038144203E-2</c:v>
                      </c:pt>
                      <c:pt idx="1442">
                        <c:v>-3.5346671694007598E-2</c:v>
                      </c:pt>
                      <c:pt idx="1443">
                        <c:v>-3.5321979536480502E-2</c:v>
                      </c:pt>
                      <c:pt idx="1444">
                        <c:v>-3.5314737169094799E-2</c:v>
                      </c:pt>
                      <c:pt idx="1445">
                        <c:v>-3.53208348666346E-2</c:v>
                      </c:pt>
                      <c:pt idx="1446">
                        <c:v>-3.5265480676671998E-2</c:v>
                      </c:pt>
                      <c:pt idx="1447">
                        <c:v>-3.5228338694462798E-2</c:v>
                      </c:pt>
                      <c:pt idx="1448">
                        <c:v>-3.5237891895940801E-2</c:v>
                      </c:pt>
                      <c:pt idx="1449">
                        <c:v>-3.5223999646099603E-2</c:v>
                      </c:pt>
                      <c:pt idx="1450">
                        <c:v>-3.52774940780839E-2</c:v>
                      </c:pt>
                      <c:pt idx="1451">
                        <c:v>-3.5228762747117497E-2</c:v>
                      </c:pt>
                      <c:pt idx="1452">
                        <c:v>-3.5237204412729803E-2</c:v>
                      </c:pt>
                      <c:pt idx="1453">
                        <c:v>-3.5202621929504602E-2</c:v>
                      </c:pt>
                      <c:pt idx="1454">
                        <c:v>-3.5195387198880899E-2</c:v>
                      </c:pt>
                      <c:pt idx="1455">
                        <c:v>-3.5227332177394398E-2</c:v>
                      </c:pt>
                      <c:pt idx="1456">
                        <c:v>-3.5157785688345197E-2</c:v>
                      </c:pt>
                      <c:pt idx="1457">
                        <c:v>-3.5142485529157698E-2</c:v>
                      </c:pt>
                      <c:pt idx="1458">
                        <c:v>-3.5157035017954703E-2</c:v>
                      </c:pt>
                      <c:pt idx="1459">
                        <c:v>-3.5112155958650602E-2</c:v>
                      </c:pt>
                      <c:pt idx="1460">
                        <c:v>-3.5109957696516397E-2</c:v>
                      </c:pt>
                      <c:pt idx="1461">
                        <c:v>-3.5078059637367598E-2</c:v>
                      </c:pt>
                      <c:pt idx="1462">
                        <c:v>-3.5091924024440897E-2</c:v>
                      </c:pt>
                      <c:pt idx="1463">
                        <c:v>-3.5059451452006798E-2</c:v>
                      </c:pt>
                      <c:pt idx="1464">
                        <c:v>-3.5048439309665301E-2</c:v>
                      </c:pt>
                      <c:pt idx="1465">
                        <c:v>-3.5034182553507903E-2</c:v>
                      </c:pt>
                      <c:pt idx="1466">
                        <c:v>-3.50218609260491E-2</c:v>
                      </c:pt>
                      <c:pt idx="1467">
                        <c:v>-3.5042131517280202E-2</c:v>
                      </c:pt>
                      <c:pt idx="1468">
                        <c:v>-3.4990023529488802E-2</c:v>
                      </c:pt>
                      <c:pt idx="1469">
                        <c:v>-3.4950774078150497E-2</c:v>
                      </c:pt>
                      <c:pt idx="1470">
                        <c:v>-3.4947051882707601E-2</c:v>
                      </c:pt>
                      <c:pt idx="1471">
                        <c:v>-3.4944008072984797E-2</c:v>
                      </c:pt>
                      <c:pt idx="1472">
                        <c:v>-3.4934679893107598E-2</c:v>
                      </c:pt>
                      <c:pt idx="1473">
                        <c:v>-3.4919172135289597E-2</c:v>
                      </c:pt>
                      <c:pt idx="1474">
                        <c:v>-3.48797384541727E-2</c:v>
                      </c:pt>
                      <c:pt idx="1475">
                        <c:v>-3.49326611121797E-2</c:v>
                      </c:pt>
                      <c:pt idx="1476">
                        <c:v>-3.49117712715446E-2</c:v>
                      </c:pt>
                      <c:pt idx="1477">
                        <c:v>-3.48905755864179E-2</c:v>
                      </c:pt>
                      <c:pt idx="1478">
                        <c:v>-3.4818534697771103E-2</c:v>
                      </c:pt>
                      <c:pt idx="1479">
                        <c:v>-3.4867219724316702E-2</c:v>
                      </c:pt>
                      <c:pt idx="1480">
                        <c:v>-3.4850630901285103E-2</c:v>
                      </c:pt>
                      <c:pt idx="1481">
                        <c:v>-3.4818404229464403E-2</c:v>
                      </c:pt>
                      <c:pt idx="1482">
                        <c:v>-3.4780710539061399E-2</c:v>
                      </c:pt>
                      <c:pt idx="1483">
                        <c:v>-3.47472269127546E-2</c:v>
                      </c:pt>
                      <c:pt idx="1484">
                        <c:v>-3.4754945168717299E-2</c:v>
                      </c:pt>
                      <c:pt idx="1485">
                        <c:v>-3.4757183306773097E-2</c:v>
                      </c:pt>
                      <c:pt idx="1486">
                        <c:v>-3.4739560237801302E-2</c:v>
                      </c:pt>
                      <c:pt idx="1487">
                        <c:v>-3.4720854523860097E-2</c:v>
                      </c:pt>
                      <c:pt idx="1488">
                        <c:v>-3.4714231822653603E-2</c:v>
                      </c:pt>
                      <c:pt idx="1489">
                        <c:v>-3.47128252639929E-2</c:v>
                      </c:pt>
                      <c:pt idx="1490">
                        <c:v>-3.46776351415976E-2</c:v>
                      </c:pt>
                      <c:pt idx="1491">
                        <c:v>-3.4670187186154201E-2</c:v>
                      </c:pt>
                      <c:pt idx="1492">
                        <c:v>-3.46092970355295E-2</c:v>
                      </c:pt>
                      <c:pt idx="1493">
                        <c:v>-3.4610600693324202E-2</c:v>
                      </c:pt>
                      <c:pt idx="1494">
                        <c:v>-3.4636988531705E-2</c:v>
                      </c:pt>
                      <c:pt idx="1495">
                        <c:v>-3.4593231914464499E-2</c:v>
                      </c:pt>
                      <c:pt idx="1496">
                        <c:v>-3.4626424899531501E-2</c:v>
                      </c:pt>
                      <c:pt idx="1497">
                        <c:v>-3.4624400816184203E-2</c:v>
                      </c:pt>
                      <c:pt idx="1498">
                        <c:v>-3.4579195949946802E-2</c:v>
                      </c:pt>
                      <c:pt idx="1499">
                        <c:v>-3.4554951684282902E-2</c:v>
                      </c:pt>
                      <c:pt idx="1500">
                        <c:v>-3.4539304378437101E-2</c:v>
                      </c:pt>
                      <c:pt idx="1501">
                        <c:v>-3.4549458216543698E-2</c:v>
                      </c:pt>
                      <c:pt idx="1502">
                        <c:v>-3.4537730107319101E-2</c:v>
                      </c:pt>
                      <c:pt idx="1503">
                        <c:v>-3.4522783777596003E-2</c:v>
                      </c:pt>
                      <c:pt idx="1504">
                        <c:v>-3.4481160474907402E-2</c:v>
                      </c:pt>
                      <c:pt idx="1505">
                        <c:v>-3.45076828242201E-2</c:v>
                      </c:pt>
                      <c:pt idx="1506">
                        <c:v>-3.44750556975651E-2</c:v>
                      </c:pt>
                      <c:pt idx="1507">
                        <c:v>-3.4485741617300301E-2</c:v>
                      </c:pt>
                      <c:pt idx="1508">
                        <c:v>-3.4493496960934698E-2</c:v>
                      </c:pt>
                      <c:pt idx="1509">
                        <c:v>-3.4430716469690197E-2</c:v>
                      </c:pt>
                      <c:pt idx="1510">
                        <c:v>-3.4428181033311703E-2</c:v>
                      </c:pt>
                      <c:pt idx="1511">
                        <c:v>-3.4403832196075498E-2</c:v>
                      </c:pt>
                      <c:pt idx="1512">
                        <c:v>-3.4378299966623997E-2</c:v>
                      </c:pt>
                      <c:pt idx="1513">
                        <c:v>-3.4424547258725E-2</c:v>
                      </c:pt>
                      <c:pt idx="1514">
                        <c:v>-3.4380641781820598E-2</c:v>
                      </c:pt>
                      <c:pt idx="1515">
                        <c:v>-3.4367459869393602E-2</c:v>
                      </c:pt>
                      <c:pt idx="1516">
                        <c:v>-3.4307632993079901E-2</c:v>
                      </c:pt>
                      <c:pt idx="1517">
                        <c:v>-3.4307089419944398E-2</c:v>
                      </c:pt>
                      <c:pt idx="1518">
                        <c:v>-3.4312707976744398E-2</c:v>
                      </c:pt>
                      <c:pt idx="1519">
                        <c:v>-3.4323917780824401E-2</c:v>
                      </c:pt>
                      <c:pt idx="1520">
                        <c:v>-3.4283716175974997E-2</c:v>
                      </c:pt>
                      <c:pt idx="1521">
                        <c:v>-3.42810075552481E-2</c:v>
                      </c:pt>
                      <c:pt idx="1522">
                        <c:v>-3.4270657126013397E-2</c:v>
                      </c:pt>
                      <c:pt idx="1523">
                        <c:v>-3.42654329585141E-2</c:v>
                      </c:pt>
                      <c:pt idx="1524">
                        <c:v>-3.42283936609383E-2</c:v>
                      </c:pt>
                      <c:pt idx="1525">
                        <c:v>-3.4228233084426497E-2</c:v>
                      </c:pt>
                      <c:pt idx="1526">
                        <c:v>-3.4240426188079598E-2</c:v>
                      </c:pt>
                      <c:pt idx="1527">
                        <c:v>-3.41697833519145E-2</c:v>
                      </c:pt>
                      <c:pt idx="1528">
                        <c:v>-3.4160796089039103E-2</c:v>
                      </c:pt>
                      <c:pt idx="1529">
                        <c:v>-3.4206233240512203E-2</c:v>
                      </c:pt>
                      <c:pt idx="1530">
                        <c:v>-3.4169444797755702E-2</c:v>
                      </c:pt>
                      <c:pt idx="1531">
                        <c:v>-3.41419733406821E-2</c:v>
                      </c:pt>
                      <c:pt idx="1532">
                        <c:v>-3.4150689065376799E-2</c:v>
                      </c:pt>
                      <c:pt idx="1533">
                        <c:v>-3.4123900092439902E-2</c:v>
                      </c:pt>
                      <c:pt idx="1534">
                        <c:v>-3.4073288312592799E-2</c:v>
                      </c:pt>
                      <c:pt idx="1535">
                        <c:v>-3.40825973235519E-2</c:v>
                      </c:pt>
                      <c:pt idx="1536">
                        <c:v>-3.4049380993220302E-2</c:v>
                      </c:pt>
                      <c:pt idx="1537">
                        <c:v>-3.4068015483153601E-2</c:v>
                      </c:pt>
                      <c:pt idx="1538">
                        <c:v>-3.4007222891718002E-2</c:v>
                      </c:pt>
                      <c:pt idx="1539">
                        <c:v>-3.4050861861328698E-2</c:v>
                      </c:pt>
                      <c:pt idx="1540">
                        <c:v>-3.4056284337223797E-2</c:v>
                      </c:pt>
                      <c:pt idx="1541">
                        <c:v>-3.40133489343672E-2</c:v>
                      </c:pt>
                      <c:pt idx="1542">
                        <c:v>-3.4007164623752299E-2</c:v>
                      </c:pt>
                      <c:pt idx="1543">
                        <c:v>-3.4058592653061902E-2</c:v>
                      </c:pt>
                      <c:pt idx="1544">
                        <c:v>-3.3986763285440799E-2</c:v>
                      </c:pt>
                      <c:pt idx="1545">
                        <c:v>-3.39437837990091E-2</c:v>
                      </c:pt>
                      <c:pt idx="1546">
                        <c:v>-3.3956387903927798E-2</c:v>
                      </c:pt>
                      <c:pt idx="1547">
                        <c:v>-3.39306866990551E-2</c:v>
                      </c:pt>
                      <c:pt idx="1548">
                        <c:v>-3.3853675554429398E-2</c:v>
                      </c:pt>
                      <c:pt idx="1549">
                        <c:v>-3.3885854901210398E-2</c:v>
                      </c:pt>
                      <c:pt idx="1550">
                        <c:v>-3.3888463111572502E-2</c:v>
                      </c:pt>
                      <c:pt idx="1551">
                        <c:v>-3.3871455362873899E-2</c:v>
                      </c:pt>
                      <c:pt idx="1552">
                        <c:v>-3.3852325770695101E-2</c:v>
                      </c:pt>
                      <c:pt idx="1553">
                        <c:v>-3.3863545328986798E-2</c:v>
                      </c:pt>
                      <c:pt idx="1554">
                        <c:v>-3.3829429872385401E-2</c:v>
                      </c:pt>
                      <c:pt idx="1555">
                        <c:v>-3.3854059866374103E-2</c:v>
                      </c:pt>
                      <c:pt idx="1556">
                        <c:v>-3.3839370184587401E-2</c:v>
                      </c:pt>
                      <c:pt idx="1557">
                        <c:v>-3.3800664022738298E-2</c:v>
                      </c:pt>
                      <c:pt idx="1558">
                        <c:v>-3.3834104895667003E-2</c:v>
                      </c:pt>
                      <c:pt idx="1559">
                        <c:v>-3.3791056191707802E-2</c:v>
                      </c:pt>
                      <c:pt idx="1560">
                        <c:v>-3.37324641002026E-2</c:v>
                      </c:pt>
                      <c:pt idx="1561">
                        <c:v>-3.3736845172795397E-2</c:v>
                      </c:pt>
                      <c:pt idx="1562">
                        <c:v>-3.3745857649942299E-2</c:v>
                      </c:pt>
                      <c:pt idx="1563">
                        <c:v>-3.37277757577732E-2</c:v>
                      </c:pt>
                      <c:pt idx="1564">
                        <c:v>-3.3746736369314502E-2</c:v>
                      </c:pt>
                      <c:pt idx="1565">
                        <c:v>-3.3728919640355598E-2</c:v>
                      </c:pt>
                      <c:pt idx="1566">
                        <c:v>-3.36419388843276E-2</c:v>
                      </c:pt>
                      <c:pt idx="1567">
                        <c:v>-3.3672214494902097E-2</c:v>
                      </c:pt>
                      <c:pt idx="1568">
                        <c:v>-3.3702221429481698E-2</c:v>
                      </c:pt>
                      <c:pt idx="1569">
                        <c:v>-3.36478372396537E-2</c:v>
                      </c:pt>
                      <c:pt idx="1570">
                        <c:v>-3.3602941781322497E-2</c:v>
                      </c:pt>
                      <c:pt idx="1571">
                        <c:v>-3.3626028041576397E-2</c:v>
                      </c:pt>
                      <c:pt idx="1572">
                        <c:v>-3.3605218277150899E-2</c:v>
                      </c:pt>
                      <c:pt idx="1573">
                        <c:v>-3.3612841486530799E-2</c:v>
                      </c:pt>
                      <c:pt idx="1574">
                        <c:v>-3.3605602988416097E-2</c:v>
                      </c:pt>
                      <c:pt idx="1575">
                        <c:v>-3.3597175598002002E-2</c:v>
                      </c:pt>
                      <c:pt idx="1576">
                        <c:v>-3.35108578023098E-2</c:v>
                      </c:pt>
                      <c:pt idx="1577">
                        <c:v>-3.35389537878686E-2</c:v>
                      </c:pt>
                      <c:pt idx="1578">
                        <c:v>-3.3565668572508103E-2</c:v>
                      </c:pt>
                      <c:pt idx="1579">
                        <c:v>-3.3547311478622999E-2</c:v>
                      </c:pt>
                      <c:pt idx="1580">
                        <c:v>-3.35196878640679E-2</c:v>
                      </c:pt>
                      <c:pt idx="1581">
                        <c:v>-3.3473821847778099E-2</c:v>
                      </c:pt>
                      <c:pt idx="1582">
                        <c:v>-3.3470163056982402E-2</c:v>
                      </c:pt>
                      <c:pt idx="1583">
                        <c:v>-3.3440202391229301E-2</c:v>
                      </c:pt>
                      <c:pt idx="1584">
                        <c:v>-3.3462418468954203E-2</c:v>
                      </c:pt>
                      <c:pt idx="1585">
                        <c:v>-3.3473695720500102E-2</c:v>
                      </c:pt>
                      <c:pt idx="1586">
                        <c:v>-3.3442509304042703E-2</c:v>
                      </c:pt>
                      <c:pt idx="1587">
                        <c:v>-3.3430434978671403E-2</c:v>
                      </c:pt>
                      <c:pt idx="1588">
                        <c:v>-3.3452153157996802E-2</c:v>
                      </c:pt>
                      <c:pt idx="1589">
                        <c:v>-3.3428762456660502E-2</c:v>
                      </c:pt>
                      <c:pt idx="1590">
                        <c:v>-3.3403997167394901E-2</c:v>
                      </c:pt>
                      <c:pt idx="1591">
                        <c:v>-3.3391983145487199E-2</c:v>
                      </c:pt>
                      <c:pt idx="1592">
                        <c:v>-3.3391635874722797E-2</c:v>
                      </c:pt>
                      <c:pt idx="1593">
                        <c:v>-3.34039747220835E-2</c:v>
                      </c:pt>
                      <c:pt idx="1594">
                        <c:v>-3.3318978104138398E-2</c:v>
                      </c:pt>
                      <c:pt idx="1595">
                        <c:v>-3.3328374095273901E-2</c:v>
                      </c:pt>
                      <c:pt idx="1596">
                        <c:v>-3.3348604750788803E-2</c:v>
                      </c:pt>
                      <c:pt idx="1597">
                        <c:v>-3.3315215960565102E-2</c:v>
                      </c:pt>
                      <c:pt idx="1598">
                        <c:v>-3.32998383741651E-2</c:v>
                      </c:pt>
                      <c:pt idx="1599">
                        <c:v>-3.3266923898365497E-2</c:v>
                      </c:pt>
                      <c:pt idx="1600">
                        <c:v>-3.3232114096869998E-2</c:v>
                      </c:pt>
                      <c:pt idx="1601">
                        <c:v>-3.3282512009242801E-2</c:v>
                      </c:pt>
                      <c:pt idx="1602">
                        <c:v>-3.32714022203262E-2</c:v>
                      </c:pt>
                      <c:pt idx="1603">
                        <c:v>-3.3229499136345098E-2</c:v>
                      </c:pt>
                      <c:pt idx="1604">
                        <c:v>-3.3243454834210998E-2</c:v>
                      </c:pt>
                      <c:pt idx="1605">
                        <c:v>-3.3195254621415399E-2</c:v>
                      </c:pt>
                      <c:pt idx="1606">
                        <c:v>-3.3174236276756197E-2</c:v>
                      </c:pt>
                      <c:pt idx="1607">
                        <c:v>-3.3201302893632198E-2</c:v>
                      </c:pt>
                      <c:pt idx="1608">
                        <c:v>-3.3156254609648203E-2</c:v>
                      </c:pt>
                      <c:pt idx="1609">
                        <c:v>-3.3149582088563001E-2</c:v>
                      </c:pt>
                      <c:pt idx="1610">
                        <c:v>-3.3137985822741203E-2</c:v>
                      </c:pt>
                      <c:pt idx="1611">
                        <c:v>-3.3107868650718797E-2</c:v>
                      </c:pt>
                      <c:pt idx="1612">
                        <c:v>-3.31465617568487E-2</c:v>
                      </c:pt>
                      <c:pt idx="1613">
                        <c:v>-3.3098548025415502E-2</c:v>
                      </c:pt>
                      <c:pt idx="1614">
                        <c:v>-3.3094740913504901E-2</c:v>
                      </c:pt>
                      <c:pt idx="1615">
                        <c:v>-3.3095438191001497E-2</c:v>
                      </c:pt>
                      <c:pt idx="1616">
                        <c:v>-3.3046254501591397E-2</c:v>
                      </c:pt>
                      <c:pt idx="1617">
                        <c:v>-3.3040398248999597E-2</c:v>
                      </c:pt>
                      <c:pt idx="1618">
                        <c:v>-3.3021492977161497E-2</c:v>
                      </c:pt>
                      <c:pt idx="1619">
                        <c:v>-3.3015294719566199E-2</c:v>
                      </c:pt>
                      <c:pt idx="1620">
                        <c:v>-3.3047465825655702E-2</c:v>
                      </c:pt>
                      <c:pt idx="1621">
                        <c:v>-3.2994603264360101E-2</c:v>
                      </c:pt>
                      <c:pt idx="1622">
                        <c:v>-3.3025742376197001E-2</c:v>
                      </c:pt>
                      <c:pt idx="1623">
                        <c:v>-3.2983087484461097E-2</c:v>
                      </c:pt>
                      <c:pt idx="1624">
                        <c:v>-3.2986133341564597E-2</c:v>
                      </c:pt>
                      <c:pt idx="1625">
                        <c:v>-3.2951572619326103E-2</c:v>
                      </c:pt>
                      <c:pt idx="1626">
                        <c:v>-3.2914864992939601E-2</c:v>
                      </c:pt>
                      <c:pt idx="1627">
                        <c:v>-3.2920121390980397E-2</c:v>
                      </c:pt>
                      <c:pt idx="1628">
                        <c:v>-3.2948608945078901E-2</c:v>
                      </c:pt>
                      <c:pt idx="1629">
                        <c:v>-3.2931173831754597E-2</c:v>
                      </c:pt>
                      <c:pt idx="1630">
                        <c:v>-3.2863368006219001E-2</c:v>
                      </c:pt>
                      <c:pt idx="1631">
                        <c:v>-3.2872738024581599E-2</c:v>
                      </c:pt>
                      <c:pt idx="1632">
                        <c:v>-3.2877546587615603E-2</c:v>
                      </c:pt>
                      <c:pt idx="1633">
                        <c:v>-3.2845337490402998E-2</c:v>
                      </c:pt>
                      <c:pt idx="1634">
                        <c:v>-3.2817416168860698E-2</c:v>
                      </c:pt>
                      <c:pt idx="1635">
                        <c:v>-3.2821443607778299E-2</c:v>
                      </c:pt>
                      <c:pt idx="1636">
                        <c:v>-3.27951475695578E-2</c:v>
                      </c:pt>
                      <c:pt idx="1637">
                        <c:v>-3.27855628809713E-2</c:v>
                      </c:pt>
                      <c:pt idx="1638">
                        <c:v>-3.2748338015634898E-2</c:v>
                      </c:pt>
                      <c:pt idx="1639">
                        <c:v>-3.2773207603515798E-2</c:v>
                      </c:pt>
                      <c:pt idx="1640">
                        <c:v>-3.27629366140424E-2</c:v>
                      </c:pt>
                      <c:pt idx="1641">
                        <c:v>-3.2757400291645603E-2</c:v>
                      </c:pt>
                      <c:pt idx="1642">
                        <c:v>-3.2730366600482202E-2</c:v>
                      </c:pt>
                      <c:pt idx="1643">
                        <c:v>-3.2709841471396002E-2</c:v>
                      </c:pt>
                      <c:pt idx="1644">
                        <c:v>-3.27327671580449E-2</c:v>
                      </c:pt>
                      <c:pt idx="1645">
                        <c:v>-3.2680338190134002E-2</c:v>
                      </c:pt>
                      <c:pt idx="1646">
                        <c:v>-3.2679232600814498E-2</c:v>
                      </c:pt>
                      <c:pt idx="1647">
                        <c:v>-3.2678277521250597E-2</c:v>
                      </c:pt>
                      <c:pt idx="1648">
                        <c:v>-3.2669825099138003E-2</c:v>
                      </c:pt>
                      <c:pt idx="1649">
                        <c:v>-3.2675422767857697E-2</c:v>
                      </c:pt>
                      <c:pt idx="1650">
                        <c:v>-3.2654916749934301E-2</c:v>
                      </c:pt>
                      <c:pt idx="1651">
                        <c:v>-3.2598350708985598E-2</c:v>
                      </c:pt>
                      <c:pt idx="1652">
                        <c:v>-3.25883887330859E-2</c:v>
                      </c:pt>
                      <c:pt idx="1653">
                        <c:v>-3.2567365294293701E-2</c:v>
                      </c:pt>
                      <c:pt idx="1654">
                        <c:v>-3.25893385396002E-2</c:v>
                      </c:pt>
                      <c:pt idx="1655">
                        <c:v>-3.2568878214148902E-2</c:v>
                      </c:pt>
                      <c:pt idx="1656">
                        <c:v>-3.2590280730853301E-2</c:v>
                      </c:pt>
                      <c:pt idx="1657">
                        <c:v>-3.2567876175599302E-2</c:v>
                      </c:pt>
                      <c:pt idx="1658">
                        <c:v>-3.2530179980547899E-2</c:v>
                      </c:pt>
                      <c:pt idx="1659">
                        <c:v>-3.2514513364200401E-2</c:v>
                      </c:pt>
                      <c:pt idx="1660">
                        <c:v>-3.2487207133566801E-2</c:v>
                      </c:pt>
                      <c:pt idx="1661">
                        <c:v>-3.2454641535815697E-2</c:v>
                      </c:pt>
                      <c:pt idx="1662">
                        <c:v>-3.2434395295653499E-2</c:v>
                      </c:pt>
                      <c:pt idx="1663">
                        <c:v>-3.2412061708676901E-2</c:v>
                      </c:pt>
                      <c:pt idx="1664">
                        <c:v>-3.2479216160892103E-2</c:v>
                      </c:pt>
                      <c:pt idx="1665">
                        <c:v>-3.24594813484275E-2</c:v>
                      </c:pt>
                      <c:pt idx="1666">
                        <c:v>-3.2427687915517402E-2</c:v>
                      </c:pt>
                      <c:pt idx="1667">
                        <c:v>-3.24322526639544E-2</c:v>
                      </c:pt>
                      <c:pt idx="1668">
                        <c:v>-3.2390255767434303E-2</c:v>
                      </c:pt>
                      <c:pt idx="1669">
                        <c:v>-3.2362422047611097E-2</c:v>
                      </c:pt>
                      <c:pt idx="1670">
                        <c:v>-3.2363566543567902E-2</c:v>
                      </c:pt>
                      <c:pt idx="1671">
                        <c:v>-3.23717405632424E-2</c:v>
                      </c:pt>
                      <c:pt idx="1672">
                        <c:v>-3.2380084650732902E-2</c:v>
                      </c:pt>
                      <c:pt idx="1673">
                        <c:v>-3.2352733337182298E-2</c:v>
                      </c:pt>
                      <c:pt idx="1674">
                        <c:v>-3.2367159983324401E-2</c:v>
                      </c:pt>
                      <c:pt idx="1675">
                        <c:v>-3.2291085203037202E-2</c:v>
                      </c:pt>
                      <c:pt idx="1676">
                        <c:v>-3.2250904202260303E-2</c:v>
                      </c:pt>
                      <c:pt idx="1677">
                        <c:v>-3.2293707539083498E-2</c:v>
                      </c:pt>
                      <c:pt idx="1678">
                        <c:v>-3.2286588309636197E-2</c:v>
                      </c:pt>
                      <c:pt idx="1679">
                        <c:v>-3.2299435718731097E-2</c:v>
                      </c:pt>
                      <c:pt idx="1680">
                        <c:v>-3.2251832085897797E-2</c:v>
                      </c:pt>
                      <c:pt idx="1681">
                        <c:v>-3.2276962724606999E-2</c:v>
                      </c:pt>
                      <c:pt idx="1682">
                        <c:v>-3.2267232259272298E-2</c:v>
                      </c:pt>
                      <c:pt idx="1683">
                        <c:v>-3.2203101042571999E-2</c:v>
                      </c:pt>
                      <c:pt idx="1684">
                        <c:v>-3.2213835383022298E-2</c:v>
                      </c:pt>
                      <c:pt idx="1685">
                        <c:v>-3.2182011922003102E-2</c:v>
                      </c:pt>
                      <c:pt idx="1686">
                        <c:v>-3.22315090889045E-2</c:v>
                      </c:pt>
                      <c:pt idx="1687">
                        <c:v>-3.2183117031078103E-2</c:v>
                      </c:pt>
                      <c:pt idx="1688">
                        <c:v>-3.2173713749872698E-2</c:v>
                      </c:pt>
                      <c:pt idx="1689">
                        <c:v>-3.2201842332856098E-2</c:v>
                      </c:pt>
                      <c:pt idx="1690">
                        <c:v>-3.2152832364296002E-2</c:v>
                      </c:pt>
                      <c:pt idx="1691">
                        <c:v>-3.2124980403549497E-2</c:v>
                      </c:pt>
                      <c:pt idx="1692">
                        <c:v>-3.21016716413796E-2</c:v>
                      </c:pt>
                      <c:pt idx="1693">
                        <c:v>-3.2124590667551703E-2</c:v>
                      </c:pt>
                      <c:pt idx="1694">
                        <c:v>-3.2107553107801098E-2</c:v>
                      </c:pt>
                      <c:pt idx="1695">
                        <c:v>-3.21178496697795E-2</c:v>
                      </c:pt>
                      <c:pt idx="1696">
                        <c:v>-3.20677997741095E-2</c:v>
                      </c:pt>
                      <c:pt idx="1697">
                        <c:v>-3.2077292194608101E-2</c:v>
                      </c:pt>
                      <c:pt idx="1698">
                        <c:v>-3.2074244565750698E-2</c:v>
                      </c:pt>
                      <c:pt idx="1699">
                        <c:v>-3.2010026295205697E-2</c:v>
                      </c:pt>
                      <c:pt idx="1700">
                        <c:v>-3.2051589024122799E-2</c:v>
                      </c:pt>
                      <c:pt idx="1701">
                        <c:v>-3.2011528911330397E-2</c:v>
                      </c:pt>
                      <c:pt idx="1702">
                        <c:v>-3.2014736041381602E-2</c:v>
                      </c:pt>
                      <c:pt idx="1703">
                        <c:v>-3.1982119959817798E-2</c:v>
                      </c:pt>
                      <c:pt idx="1704">
                        <c:v>-3.1984753058680399E-2</c:v>
                      </c:pt>
                      <c:pt idx="1705">
                        <c:v>-3.1991503562849202E-2</c:v>
                      </c:pt>
                      <c:pt idx="1706">
                        <c:v>-3.1946772633103901E-2</c:v>
                      </c:pt>
                      <c:pt idx="1707">
                        <c:v>-3.1989589367598402E-2</c:v>
                      </c:pt>
                      <c:pt idx="1708">
                        <c:v>-3.19246041420303E-2</c:v>
                      </c:pt>
                      <c:pt idx="1709">
                        <c:v>-3.1900614472634703E-2</c:v>
                      </c:pt>
                      <c:pt idx="1710">
                        <c:v>-3.1900729472274403E-2</c:v>
                      </c:pt>
                      <c:pt idx="1711">
                        <c:v>-3.1884963978148897E-2</c:v>
                      </c:pt>
                      <c:pt idx="1712">
                        <c:v>-3.1893523428990198E-2</c:v>
                      </c:pt>
                      <c:pt idx="1713">
                        <c:v>-3.18682504918247E-2</c:v>
                      </c:pt>
                      <c:pt idx="1714">
                        <c:v>-3.1881257085582898E-2</c:v>
                      </c:pt>
                      <c:pt idx="1715">
                        <c:v>-3.18678585216534E-2</c:v>
                      </c:pt>
                      <c:pt idx="1716">
                        <c:v>-3.1842996452708001E-2</c:v>
                      </c:pt>
                      <c:pt idx="1717">
                        <c:v>-3.18615619238478E-2</c:v>
                      </c:pt>
                      <c:pt idx="1718">
                        <c:v>-3.1792867155027001E-2</c:v>
                      </c:pt>
                      <c:pt idx="1719">
                        <c:v>-3.1792566708725399E-2</c:v>
                      </c:pt>
                      <c:pt idx="1720">
                        <c:v>-3.17898708119638E-2</c:v>
                      </c:pt>
                      <c:pt idx="1721">
                        <c:v>-3.1797871906664998E-2</c:v>
                      </c:pt>
                      <c:pt idx="1722">
                        <c:v>-3.1678253590223797E-2</c:v>
                      </c:pt>
                      <c:pt idx="1723">
                        <c:v>-3.1747882323877097E-2</c:v>
                      </c:pt>
                      <c:pt idx="1724">
                        <c:v>-3.1740481724262498E-2</c:v>
                      </c:pt>
                      <c:pt idx="1725">
                        <c:v>-3.1743661002268497E-2</c:v>
                      </c:pt>
                      <c:pt idx="1726">
                        <c:v>-3.17402082650683E-2</c:v>
                      </c:pt>
                      <c:pt idx="1727">
                        <c:v>-3.1701746681142999E-2</c:v>
                      </c:pt>
                      <c:pt idx="1728">
                        <c:v>-3.1741305566767901E-2</c:v>
                      </c:pt>
                      <c:pt idx="1729">
                        <c:v>-3.1697703105816398E-2</c:v>
                      </c:pt>
                      <c:pt idx="1730">
                        <c:v>-3.1723073826355502E-2</c:v>
                      </c:pt>
                      <c:pt idx="1731">
                        <c:v>-3.1703778762090198E-2</c:v>
                      </c:pt>
                      <c:pt idx="1732">
                        <c:v>-3.1648748675946102E-2</c:v>
                      </c:pt>
                      <c:pt idx="1733">
                        <c:v>-3.1662559405292903E-2</c:v>
                      </c:pt>
                      <c:pt idx="1734">
                        <c:v>-3.1595717987796201E-2</c:v>
                      </c:pt>
                      <c:pt idx="1735">
                        <c:v>-3.1641694158553398E-2</c:v>
                      </c:pt>
                      <c:pt idx="1736">
                        <c:v>-3.1598166471347403E-2</c:v>
                      </c:pt>
                      <c:pt idx="1737">
                        <c:v>-3.1622161820676099E-2</c:v>
                      </c:pt>
                      <c:pt idx="1738">
                        <c:v>-3.1588174834472398E-2</c:v>
                      </c:pt>
                      <c:pt idx="1739">
                        <c:v>-3.15784925376867E-2</c:v>
                      </c:pt>
                      <c:pt idx="1740">
                        <c:v>-3.1560408096293298E-2</c:v>
                      </c:pt>
                      <c:pt idx="1741">
                        <c:v>-3.1576600994838902E-2</c:v>
                      </c:pt>
                      <c:pt idx="1742">
                        <c:v>-3.15620066698961E-2</c:v>
                      </c:pt>
                      <c:pt idx="1743">
                        <c:v>-3.1523139187955199E-2</c:v>
                      </c:pt>
                      <c:pt idx="1744">
                        <c:v>-3.1507580299248002E-2</c:v>
                      </c:pt>
                      <c:pt idx="1745">
                        <c:v>-3.1486658573007899E-2</c:v>
                      </c:pt>
                      <c:pt idx="1746">
                        <c:v>-3.1503275169903103E-2</c:v>
                      </c:pt>
                      <c:pt idx="1747">
                        <c:v>-3.1504111049153703E-2</c:v>
                      </c:pt>
                      <c:pt idx="1748">
                        <c:v>-3.1473910901197E-2</c:v>
                      </c:pt>
                      <c:pt idx="1749">
                        <c:v>-3.1448210844239197E-2</c:v>
                      </c:pt>
                      <c:pt idx="1750">
                        <c:v>-3.1425352413113603E-2</c:v>
                      </c:pt>
                      <c:pt idx="1751">
                        <c:v>-3.1434025661937801E-2</c:v>
                      </c:pt>
                      <c:pt idx="1752">
                        <c:v>-3.1424253697974698E-2</c:v>
                      </c:pt>
                      <c:pt idx="1753">
                        <c:v>-3.1433183009500598E-2</c:v>
                      </c:pt>
                      <c:pt idx="1754">
                        <c:v>-3.1402668619789402E-2</c:v>
                      </c:pt>
                      <c:pt idx="1755">
                        <c:v>-3.1374097509250597E-2</c:v>
                      </c:pt>
                      <c:pt idx="1756">
                        <c:v>-3.1390261133385E-2</c:v>
                      </c:pt>
                      <c:pt idx="1757">
                        <c:v>-3.1390727317328997E-2</c:v>
                      </c:pt>
                      <c:pt idx="1758">
                        <c:v>-3.1383045872529998E-2</c:v>
                      </c:pt>
                      <c:pt idx="1759">
                        <c:v>-3.1320032963880202E-2</c:v>
                      </c:pt>
                      <c:pt idx="1760">
                        <c:v>-3.1300076883575903E-2</c:v>
                      </c:pt>
                      <c:pt idx="1761">
                        <c:v>-3.1351443940892197E-2</c:v>
                      </c:pt>
                      <c:pt idx="1762">
                        <c:v>-3.1340524813123799E-2</c:v>
                      </c:pt>
                      <c:pt idx="1763">
                        <c:v>-3.12875198410415E-2</c:v>
                      </c:pt>
                      <c:pt idx="1764">
                        <c:v>-3.1305745793211097E-2</c:v>
                      </c:pt>
                      <c:pt idx="1765">
                        <c:v>-3.1314382116730301E-2</c:v>
                      </c:pt>
                      <c:pt idx="1766">
                        <c:v>-3.1296787966455401E-2</c:v>
                      </c:pt>
                      <c:pt idx="1767">
                        <c:v>-3.1244917302099901E-2</c:v>
                      </c:pt>
                      <c:pt idx="1768">
                        <c:v>-3.1200591974742599E-2</c:v>
                      </c:pt>
                      <c:pt idx="1769">
                        <c:v>-3.12200837909705E-2</c:v>
                      </c:pt>
                      <c:pt idx="1770">
                        <c:v>-3.1215075219448801E-2</c:v>
                      </c:pt>
                      <c:pt idx="1771">
                        <c:v>-3.11989559706401E-2</c:v>
                      </c:pt>
                      <c:pt idx="1772">
                        <c:v>-3.1182968524773799E-2</c:v>
                      </c:pt>
                      <c:pt idx="1773">
                        <c:v>-3.1192359339689502E-2</c:v>
                      </c:pt>
                      <c:pt idx="1774">
                        <c:v>-3.1191201310027498E-2</c:v>
                      </c:pt>
                      <c:pt idx="1775">
                        <c:v>-3.1182937485511E-2</c:v>
                      </c:pt>
                      <c:pt idx="1776">
                        <c:v>-3.11502925987397E-2</c:v>
                      </c:pt>
                      <c:pt idx="1777">
                        <c:v>-3.11549081140154E-2</c:v>
                      </c:pt>
                      <c:pt idx="1778">
                        <c:v>-3.11320535596326E-2</c:v>
                      </c:pt>
                      <c:pt idx="1779">
                        <c:v>-3.1106047163064001E-2</c:v>
                      </c:pt>
                      <c:pt idx="1780">
                        <c:v>-3.1149653095191202E-2</c:v>
                      </c:pt>
                      <c:pt idx="1781">
                        <c:v>-3.1086235837952801E-2</c:v>
                      </c:pt>
                      <c:pt idx="1782">
                        <c:v>-3.1092815612949201E-2</c:v>
                      </c:pt>
                      <c:pt idx="1783">
                        <c:v>-3.1077760545879001E-2</c:v>
                      </c:pt>
                      <c:pt idx="1784">
                        <c:v>-3.1070308496705001E-2</c:v>
                      </c:pt>
                      <c:pt idx="1785">
                        <c:v>-3.1056732234124799E-2</c:v>
                      </c:pt>
                      <c:pt idx="1786">
                        <c:v>-3.1046258130018298E-2</c:v>
                      </c:pt>
                      <c:pt idx="1787">
                        <c:v>-3.1059517282701801E-2</c:v>
                      </c:pt>
                      <c:pt idx="1788">
                        <c:v>-3.10173391581165E-2</c:v>
                      </c:pt>
                      <c:pt idx="1789">
                        <c:v>-3.10108792471862E-2</c:v>
                      </c:pt>
                      <c:pt idx="1790">
                        <c:v>-3.1031874124252401E-2</c:v>
                      </c:pt>
                      <c:pt idx="1791">
                        <c:v>-3.0974542833407601E-2</c:v>
                      </c:pt>
                      <c:pt idx="1792">
                        <c:v>-3.1005895283742001E-2</c:v>
                      </c:pt>
                      <c:pt idx="1793">
                        <c:v>-3.0950305598033301E-2</c:v>
                      </c:pt>
                      <c:pt idx="1794">
                        <c:v>-3.0954792275175499E-2</c:v>
                      </c:pt>
                      <c:pt idx="1795">
                        <c:v>-3.0963875036551802E-2</c:v>
                      </c:pt>
                      <c:pt idx="1796">
                        <c:v>-3.0916500781516199E-2</c:v>
                      </c:pt>
                      <c:pt idx="1797">
                        <c:v>-3.0924036080741402E-2</c:v>
                      </c:pt>
                      <c:pt idx="1798">
                        <c:v>-3.0883459302675501E-2</c:v>
                      </c:pt>
                      <c:pt idx="1799">
                        <c:v>-3.0914132532621E-2</c:v>
                      </c:pt>
                      <c:pt idx="1800">
                        <c:v>-3.0890985802260899E-2</c:v>
                      </c:pt>
                      <c:pt idx="1801">
                        <c:v>-3.0806851051329999E-2</c:v>
                      </c:pt>
                      <c:pt idx="1802">
                        <c:v>-3.08233350552947E-2</c:v>
                      </c:pt>
                      <c:pt idx="1803">
                        <c:v>-3.0866230850118699E-2</c:v>
                      </c:pt>
                      <c:pt idx="1804">
                        <c:v>-3.0823423088548501E-2</c:v>
                      </c:pt>
                      <c:pt idx="1805">
                        <c:v>-3.0814537303547E-2</c:v>
                      </c:pt>
                      <c:pt idx="1806">
                        <c:v>-3.08627944935215E-2</c:v>
                      </c:pt>
                      <c:pt idx="1807">
                        <c:v>-3.08034917936305E-2</c:v>
                      </c:pt>
                      <c:pt idx="1808">
                        <c:v>-3.0820017289014401E-2</c:v>
                      </c:pt>
                      <c:pt idx="1809">
                        <c:v>-3.07987742345339E-2</c:v>
                      </c:pt>
                      <c:pt idx="1810">
                        <c:v>-3.0773615826755401E-2</c:v>
                      </c:pt>
                      <c:pt idx="1811">
                        <c:v>-3.0781041962793E-2</c:v>
                      </c:pt>
                      <c:pt idx="1812">
                        <c:v>-3.0773695113063399E-2</c:v>
                      </c:pt>
                      <c:pt idx="1813">
                        <c:v>-3.08084777291661E-2</c:v>
                      </c:pt>
                      <c:pt idx="1814">
                        <c:v>-3.0730911048715899E-2</c:v>
                      </c:pt>
                      <c:pt idx="1815">
                        <c:v>-3.0758954185522599E-2</c:v>
                      </c:pt>
                      <c:pt idx="1816">
                        <c:v>-3.0705308377786501E-2</c:v>
                      </c:pt>
                      <c:pt idx="1817">
                        <c:v>-3.0714588269986E-2</c:v>
                      </c:pt>
                      <c:pt idx="1818">
                        <c:v>-3.0696996184187999E-2</c:v>
                      </c:pt>
                      <c:pt idx="1819">
                        <c:v>-3.0673187160383201E-2</c:v>
                      </c:pt>
                      <c:pt idx="1820">
                        <c:v>-3.0673713508590099E-2</c:v>
                      </c:pt>
                      <c:pt idx="1821">
                        <c:v>-3.0643374157849901E-2</c:v>
                      </c:pt>
                      <c:pt idx="1822">
                        <c:v>-3.0659732125224499E-2</c:v>
                      </c:pt>
                      <c:pt idx="1823">
                        <c:v>-3.0631241181879501E-2</c:v>
                      </c:pt>
                      <c:pt idx="1824">
                        <c:v>-3.0645328426745898E-2</c:v>
                      </c:pt>
                      <c:pt idx="1825">
                        <c:v>-3.0630201213473499E-2</c:v>
                      </c:pt>
                      <c:pt idx="1826">
                        <c:v>-3.0620204997584201E-2</c:v>
                      </c:pt>
                      <c:pt idx="1827">
                        <c:v>-3.0586449354063201E-2</c:v>
                      </c:pt>
                      <c:pt idx="1828">
                        <c:v>-3.05846241377444E-2</c:v>
                      </c:pt>
                      <c:pt idx="1829">
                        <c:v>-3.05422617040574E-2</c:v>
                      </c:pt>
                      <c:pt idx="1830">
                        <c:v>-3.0528207172494801E-2</c:v>
                      </c:pt>
                      <c:pt idx="1831">
                        <c:v>-3.05692634276774E-2</c:v>
                      </c:pt>
                      <c:pt idx="1832">
                        <c:v>-3.0573654689863401E-2</c:v>
                      </c:pt>
                      <c:pt idx="1833">
                        <c:v>-3.0541963137318599E-2</c:v>
                      </c:pt>
                      <c:pt idx="1834">
                        <c:v>-3.0505462804663999E-2</c:v>
                      </c:pt>
                      <c:pt idx="1835">
                        <c:v>-3.0526758343342501E-2</c:v>
                      </c:pt>
                      <c:pt idx="1836">
                        <c:v>-3.0529824962800999E-2</c:v>
                      </c:pt>
                      <c:pt idx="1837">
                        <c:v>-3.0465767929957002E-2</c:v>
                      </c:pt>
                      <c:pt idx="1838">
                        <c:v>-3.0508709484814898E-2</c:v>
                      </c:pt>
                      <c:pt idx="1839">
                        <c:v>-3.0471510697455899E-2</c:v>
                      </c:pt>
                      <c:pt idx="1840">
                        <c:v>-3.04591019645137E-2</c:v>
                      </c:pt>
                      <c:pt idx="1841">
                        <c:v>-3.0443440685523501E-2</c:v>
                      </c:pt>
                      <c:pt idx="1842">
                        <c:v>-3.04545486188544E-2</c:v>
                      </c:pt>
                      <c:pt idx="1843">
                        <c:v>-3.0390807042167799E-2</c:v>
                      </c:pt>
                      <c:pt idx="1844">
                        <c:v>-3.0381548329329301E-2</c:v>
                      </c:pt>
                      <c:pt idx="1845">
                        <c:v>-3.03444089643874E-2</c:v>
                      </c:pt>
                      <c:pt idx="1846">
                        <c:v>-3.0357254211560498E-2</c:v>
                      </c:pt>
                      <c:pt idx="1847">
                        <c:v>-3.03426609208317E-2</c:v>
                      </c:pt>
                      <c:pt idx="1848">
                        <c:v>-3.0325235030832599E-2</c:v>
                      </c:pt>
                      <c:pt idx="1849">
                        <c:v>-3.0386676676009802E-2</c:v>
                      </c:pt>
                      <c:pt idx="1850">
                        <c:v>-3.03560075734392E-2</c:v>
                      </c:pt>
                      <c:pt idx="1851">
                        <c:v>-3.0359179658956799E-2</c:v>
                      </c:pt>
                      <c:pt idx="1852">
                        <c:v>-3.0329534900652901E-2</c:v>
                      </c:pt>
                      <c:pt idx="1853">
                        <c:v>-3.0354810459804898E-2</c:v>
                      </c:pt>
                      <c:pt idx="1854">
                        <c:v>-3.0322314986171599E-2</c:v>
                      </c:pt>
                      <c:pt idx="1855">
                        <c:v>-3.0338737771762901E-2</c:v>
                      </c:pt>
                      <c:pt idx="1856">
                        <c:v>-3.0293187609200301E-2</c:v>
                      </c:pt>
                      <c:pt idx="1857">
                        <c:v>-3.0295396750015201E-2</c:v>
                      </c:pt>
                      <c:pt idx="1858">
                        <c:v>-3.0254812295226301E-2</c:v>
                      </c:pt>
                      <c:pt idx="1859">
                        <c:v>-3.0273204873161302E-2</c:v>
                      </c:pt>
                      <c:pt idx="1860">
                        <c:v>-3.0236949670054501E-2</c:v>
                      </c:pt>
                      <c:pt idx="1861">
                        <c:v>-3.02507811352065E-2</c:v>
                      </c:pt>
                      <c:pt idx="1862">
                        <c:v>-3.0220604918790101E-2</c:v>
                      </c:pt>
                      <c:pt idx="1863">
                        <c:v>-3.0212239853148502E-2</c:v>
                      </c:pt>
                      <c:pt idx="1864">
                        <c:v>-3.0165174126575999E-2</c:v>
                      </c:pt>
                      <c:pt idx="1865">
                        <c:v>-3.0207471992852002E-2</c:v>
                      </c:pt>
                      <c:pt idx="1866">
                        <c:v>-3.0161494573428298E-2</c:v>
                      </c:pt>
                      <c:pt idx="1867">
                        <c:v>-3.01892063218673E-2</c:v>
                      </c:pt>
                      <c:pt idx="1868">
                        <c:v>-3.0158044744870199E-2</c:v>
                      </c:pt>
                      <c:pt idx="1869">
                        <c:v>-3.01242348846039E-2</c:v>
                      </c:pt>
                      <c:pt idx="1870">
                        <c:v>-3.0143068970896601E-2</c:v>
                      </c:pt>
                      <c:pt idx="1871">
                        <c:v>-3.0147410707751301E-2</c:v>
                      </c:pt>
                      <c:pt idx="1872">
                        <c:v>-3.0058279245679699E-2</c:v>
                      </c:pt>
                      <c:pt idx="1873">
                        <c:v>-3.0077535131971801E-2</c:v>
                      </c:pt>
                      <c:pt idx="1874">
                        <c:v>-3.0090175771833198E-2</c:v>
                      </c:pt>
                      <c:pt idx="1875">
                        <c:v>-3.0074373174836098E-2</c:v>
                      </c:pt>
                      <c:pt idx="1876">
                        <c:v>-3.00726596333417E-2</c:v>
                      </c:pt>
                      <c:pt idx="1877">
                        <c:v>-3.00878689976345E-2</c:v>
                      </c:pt>
                      <c:pt idx="1878">
                        <c:v>-3.0078235294515199E-2</c:v>
                      </c:pt>
                      <c:pt idx="1879">
                        <c:v>-3.0029767968402302E-2</c:v>
                      </c:pt>
                      <c:pt idx="1880">
                        <c:v>-3.0003268285611801E-2</c:v>
                      </c:pt>
                      <c:pt idx="1881">
                        <c:v>-3.0003290719813398E-2</c:v>
                      </c:pt>
                      <c:pt idx="1882">
                        <c:v>-3.00142912926099E-2</c:v>
                      </c:pt>
                      <c:pt idx="1883">
                        <c:v>-3.00149428816496E-2</c:v>
                      </c:pt>
                      <c:pt idx="1884">
                        <c:v>-3.00031658045899E-2</c:v>
                      </c:pt>
                      <c:pt idx="1885">
                        <c:v>-2.9996812793109302E-2</c:v>
                      </c:pt>
                      <c:pt idx="1886">
                        <c:v>-2.9925192448318799E-2</c:v>
                      </c:pt>
                      <c:pt idx="1887">
                        <c:v>-2.9991134321074801E-2</c:v>
                      </c:pt>
                      <c:pt idx="1888">
                        <c:v>-2.9957130141049299E-2</c:v>
                      </c:pt>
                      <c:pt idx="1889">
                        <c:v>-2.9942160916046501E-2</c:v>
                      </c:pt>
                      <c:pt idx="1890">
                        <c:v>-2.9907714323745602E-2</c:v>
                      </c:pt>
                      <c:pt idx="1891">
                        <c:v>-2.9901910796914798E-2</c:v>
                      </c:pt>
                      <c:pt idx="1892">
                        <c:v>-2.9934469120763502E-2</c:v>
                      </c:pt>
                      <c:pt idx="1893">
                        <c:v>-2.9892881805685601E-2</c:v>
                      </c:pt>
                      <c:pt idx="1894">
                        <c:v>-2.9893580413467898E-2</c:v>
                      </c:pt>
                      <c:pt idx="1895">
                        <c:v>-2.9876415480979E-2</c:v>
                      </c:pt>
                      <c:pt idx="1896">
                        <c:v>-2.9899871160430899E-2</c:v>
                      </c:pt>
                      <c:pt idx="1897">
                        <c:v>-2.98501279554685E-2</c:v>
                      </c:pt>
                      <c:pt idx="1898">
                        <c:v>-2.98219170704744E-2</c:v>
                      </c:pt>
                      <c:pt idx="1899">
                        <c:v>-2.9872940292787899E-2</c:v>
                      </c:pt>
                      <c:pt idx="1900">
                        <c:v>-2.9838241831472299E-2</c:v>
                      </c:pt>
                      <c:pt idx="1901">
                        <c:v>-2.9853184828820298E-2</c:v>
                      </c:pt>
                      <c:pt idx="1902">
                        <c:v>-2.9764913918053901E-2</c:v>
                      </c:pt>
                      <c:pt idx="1903">
                        <c:v>-2.9767305983515301E-2</c:v>
                      </c:pt>
                      <c:pt idx="1904">
                        <c:v>-2.97682250147417E-2</c:v>
                      </c:pt>
                      <c:pt idx="1905">
                        <c:v>-2.9765388402288501E-2</c:v>
                      </c:pt>
                      <c:pt idx="1906">
                        <c:v>-2.9756298314443302E-2</c:v>
                      </c:pt>
                      <c:pt idx="1907">
                        <c:v>-2.9742704207479299E-2</c:v>
                      </c:pt>
                      <c:pt idx="1908">
                        <c:v>-2.9737738601699901E-2</c:v>
                      </c:pt>
                      <c:pt idx="1909">
                        <c:v>-2.9739849438702701E-2</c:v>
                      </c:pt>
                      <c:pt idx="1910">
                        <c:v>-2.9702112693082799E-2</c:v>
                      </c:pt>
                      <c:pt idx="1911">
                        <c:v>-2.9688734154670399E-2</c:v>
                      </c:pt>
                      <c:pt idx="1912">
                        <c:v>-2.9663064495239401E-2</c:v>
                      </c:pt>
                      <c:pt idx="1913">
                        <c:v>-2.9648556191530999E-2</c:v>
                      </c:pt>
                      <c:pt idx="1914">
                        <c:v>-2.9659328512005399E-2</c:v>
                      </c:pt>
                      <c:pt idx="1915">
                        <c:v>-2.9603057589196499E-2</c:v>
                      </c:pt>
                      <c:pt idx="1916">
                        <c:v>-2.9653337718349101E-2</c:v>
                      </c:pt>
                      <c:pt idx="1917">
                        <c:v>-2.9645461541383599E-2</c:v>
                      </c:pt>
                      <c:pt idx="1918">
                        <c:v>-2.9612693684951501E-2</c:v>
                      </c:pt>
                      <c:pt idx="1919">
                        <c:v>-2.9638923641330198E-2</c:v>
                      </c:pt>
                      <c:pt idx="1920">
                        <c:v>-2.96114768925206E-2</c:v>
                      </c:pt>
                      <c:pt idx="1921">
                        <c:v>-2.9608457091950698E-2</c:v>
                      </c:pt>
                      <c:pt idx="1922">
                        <c:v>-2.9567810501684701E-2</c:v>
                      </c:pt>
                      <c:pt idx="1923">
                        <c:v>-2.9539052484587599E-2</c:v>
                      </c:pt>
                      <c:pt idx="1924">
                        <c:v>-2.9572754757266E-2</c:v>
                      </c:pt>
                      <c:pt idx="1925">
                        <c:v>-2.9576626516019399E-2</c:v>
                      </c:pt>
                      <c:pt idx="1926">
                        <c:v>-2.9498584110277101E-2</c:v>
                      </c:pt>
                      <c:pt idx="1927">
                        <c:v>-2.9560820122454801E-2</c:v>
                      </c:pt>
                      <c:pt idx="1928">
                        <c:v>-2.9508466108277499E-2</c:v>
                      </c:pt>
                      <c:pt idx="1929">
                        <c:v>-2.9519824020163701E-2</c:v>
                      </c:pt>
                      <c:pt idx="1930">
                        <c:v>-2.9518517317360299E-2</c:v>
                      </c:pt>
                      <c:pt idx="1931">
                        <c:v>-2.9504137926763801E-2</c:v>
                      </c:pt>
                      <c:pt idx="1932">
                        <c:v>-2.9460056146497E-2</c:v>
                      </c:pt>
                      <c:pt idx="1933">
                        <c:v>-2.9473149667701998E-2</c:v>
                      </c:pt>
                      <c:pt idx="1934">
                        <c:v>-2.9474495198331299E-2</c:v>
                      </c:pt>
                      <c:pt idx="1935">
                        <c:v>-2.9458326622283301E-2</c:v>
                      </c:pt>
                      <c:pt idx="1936">
                        <c:v>-2.9469674724677701E-2</c:v>
                      </c:pt>
                      <c:pt idx="1937">
                        <c:v>-2.94224785451827E-2</c:v>
                      </c:pt>
                      <c:pt idx="1938">
                        <c:v>-2.94397836792572E-2</c:v>
                      </c:pt>
                      <c:pt idx="1939">
                        <c:v>-2.9432543552134999E-2</c:v>
                      </c:pt>
                      <c:pt idx="1940">
                        <c:v>-2.93714710415038E-2</c:v>
                      </c:pt>
                      <c:pt idx="1941">
                        <c:v>-2.9395131406726699E-2</c:v>
                      </c:pt>
                      <c:pt idx="1942">
                        <c:v>-2.9431001391781599E-2</c:v>
                      </c:pt>
                      <c:pt idx="1943">
                        <c:v>-2.9353898212684099E-2</c:v>
                      </c:pt>
                      <c:pt idx="1944">
                        <c:v>-2.9310377277345E-2</c:v>
                      </c:pt>
                      <c:pt idx="1945">
                        <c:v>-2.93505068268234E-2</c:v>
                      </c:pt>
                      <c:pt idx="1946">
                        <c:v>-2.9349518475077999E-2</c:v>
                      </c:pt>
                      <c:pt idx="1947">
                        <c:v>-2.9344744474424599E-2</c:v>
                      </c:pt>
                      <c:pt idx="1948">
                        <c:v>-2.9319941266434502E-2</c:v>
                      </c:pt>
                      <c:pt idx="1949">
                        <c:v>-2.9351720297336101E-2</c:v>
                      </c:pt>
                      <c:pt idx="1950">
                        <c:v>-2.93384898133827E-2</c:v>
                      </c:pt>
                      <c:pt idx="1951">
                        <c:v>-2.9268303684887299E-2</c:v>
                      </c:pt>
                      <c:pt idx="1952">
                        <c:v>-2.9290346567831201E-2</c:v>
                      </c:pt>
                      <c:pt idx="1953">
                        <c:v>-2.9283309460272099E-2</c:v>
                      </c:pt>
                      <c:pt idx="1954">
                        <c:v>-2.9272075278408301E-2</c:v>
                      </c:pt>
                      <c:pt idx="1955">
                        <c:v>-2.9248882408006101E-2</c:v>
                      </c:pt>
                      <c:pt idx="1956">
                        <c:v>-2.92531923129201E-2</c:v>
                      </c:pt>
                      <c:pt idx="1957">
                        <c:v>-2.9223858944862999E-2</c:v>
                      </c:pt>
                      <c:pt idx="1958">
                        <c:v>-2.9214783191033201E-2</c:v>
                      </c:pt>
                      <c:pt idx="1959">
                        <c:v>-2.9248671660006099E-2</c:v>
                      </c:pt>
                      <c:pt idx="1960">
                        <c:v>-2.91625140247595E-2</c:v>
                      </c:pt>
                      <c:pt idx="1961">
                        <c:v>-2.9139960234934901E-2</c:v>
                      </c:pt>
                      <c:pt idx="1962">
                        <c:v>-2.91454114692687E-2</c:v>
                      </c:pt>
                      <c:pt idx="1963">
                        <c:v>-2.9148881523684798E-2</c:v>
                      </c:pt>
                      <c:pt idx="1964">
                        <c:v>-2.9188882560683201E-2</c:v>
                      </c:pt>
                      <c:pt idx="1965">
                        <c:v>-2.91776931592336E-2</c:v>
                      </c:pt>
                      <c:pt idx="1966">
                        <c:v>-2.9161559622903999E-2</c:v>
                      </c:pt>
                      <c:pt idx="1967">
                        <c:v>-2.9146412901785299E-2</c:v>
                      </c:pt>
                      <c:pt idx="1968">
                        <c:v>-2.9065565734341801E-2</c:v>
                      </c:pt>
                      <c:pt idx="1969">
                        <c:v>-2.91215571535186E-2</c:v>
                      </c:pt>
                      <c:pt idx="1970">
                        <c:v>-2.9088032480932099E-2</c:v>
                      </c:pt>
                      <c:pt idx="1971">
                        <c:v>-2.91056017960412E-2</c:v>
                      </c:pt>
                      <c:pt idx="1972">
                        <c:v>-2.9033707746458099E-2</c:v>
                      </c:pt>
                      <c:pt idx="1973">
                        <c:v>-2.9058308925775499E-2</c:v>
                      </c:pt>
                      <c:pt idx="1974">
                        <c:v>-2.9043375403899101E-2</c:v>
                      </c:pt>
                      <c:pt idx="1975">
                        <c:v>-2.90812845798714E-2</c:v>
                      </c:pt>
                      <c:pt idx="1976">
                        <c:v>-2.9028974327742599E-2</c:v>
                      </c:pt>
                      <c:pt idx="1977">
                        <c:v>-2.9044047910414601E-2</c:v>
                      </c:pt>
                      <c:pt idx="1978">
                        <c:v>-2.9036354832169702E-2</c:v>
                      </c:pt>
                      <c:pt idx="1979">
                        <c:v>-2.9037920454241299E-2</c:v>
                      </c:pt>
                      <c:pt idx="1980">
                        <c:v>-2.8981205540190701E-2</c:v>
                      </c:pt>
                      <c:pt idx="1981">
                        <c:v>-2.89526483149334E-2</c:v>
                      </c:pt>
                      <c:pt idx="1982">
                        <c:v>-2.8941234469286599E-2</c:v>
                      </c:pt>
                      <c:pt idx="1983">
                        <c:v>-2.89821536984377E-2</c:v>
                      </c:pt>
                      <c:pt idx="1984">
                        <c:v>-2.8981728333242002E-2</c:v>
                      </c:pt>
                      <c:pt idx="1985">
                        <c:v>-2.89410237898024E-2</c:v>
                      </c:pt>
                      <c:pt idx="1986">
                        <c:v>-2.89194988875183E-2</c:v>
                      </c:pt>
                      <c:pt idx="1987">
                        <c:v>-2.8933481804548699E-2</c:v>
                      </c:pt>
                      <c:pt idx="1988">
                        <c:v>-2.8938936644284201E-2</c:v>
                      </c:pt>
                      <c:pt idx="1989">
                        <c:v>-2.8962401520444301E-2</c:v>
                      </c:pt>
                      <c:pt idx="1990">
                        <c:v>-2.8896956485205901E-2</c:v>
                      </c:pt>
                      <c:pt idx="1991">
                        <c:v>-2.8884035720013801E-2</c:v>
                      </c:pt>
                      <c:pt idx="1992">
                        <c:v>-2.8834336863728299E-2</c:v>
                      </c:pt>
                      <c:pt idx="1993">
                        <c:v>-2.8875470560526001E-2</c:v>
                      </c:pt>
                      <c:pt idx="1994">
                        <c:v>-2.8854899356830201E-2</c:v>
                      </c:pt>
                      <c:pt idx="1995">
                        <c:v>-2.8840517537279599E-2</c:v>
                      </c:pt>
                      <c:pt idx="1996">
                        <c:v>-2.8815334683009002E-2</c:v>
                      </c:pt>
                      <c:pt idx="1997">
                        <c:v>-2.88545998523402E-2</c:v>
                      </c:pt>
                      <c:pt idx="1998">
                        <c:v>-2.8821993125623599E-2</c:v>
                      </c:pt>
                      <c:pt idx="1999">
                        <c:v>-2.8673127871927599E-2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885C-45A5-AB0E-2AFC830AC175}"/>
                  </c:ext>
                </c:extLst>
              </c15:ser>
            </c15:filteredScatterSeries>
            <c15:filteredScatterSeries>
              <c15:ser>
                <c:idx val="2"/>
                <c:order val="1"/>
                <c:tx>
                  <c:v>down</c:v>
                </c:tx>
                <c:spPr>
                  <a:ln w="1905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noFill/>
                    <a:ln w="9525">
                      <a:solidFill>
                        <a:srgbClr val="00B0F0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'[manParal_Aries_Nb3Sn_Nb_Cu(SUBU2)DL_11_02_19.xlsx]data_Loop'!$H$13:$H$3924</c15:sqref>
                        </c15:formulaRef>
                      </c:ext>
                    </c:extLst>
                    <c:numCache>
                      <c:formatCode>General</c:formatCode>
                      <c:ptCount val="3912"/>
                      <c:pt idx="0">
                        <c:v>10000.05859375</c:v>
                      </c:pt>
                      <c:pt idx="1">
                        <c:v>9992.88623046875</c:v>
                      </c:pt>
                      <c:pt idx="2">
                        <c:v>9982.14013671875</c:v>
                      </c:pt>
                      <c:pt idx="3">
                        <c:v>9968.38330078125</c:v>
                      </c:pt>
                      <c:pt idx="4">
                        <c:v>9948.99609375</c:v>
                      </c:pt>
                      <c:pt idx="5">
                        <c:v>9929.5498046875</c:v>
                      </c:pt>
                      <c:pt idx="6">
                        <c:v>9909.9970703125</c:v>
                      </c:pt>
                      <c:pt idx="7">
                        <c:v>9889.53125</c:v>
                      </c:pt>
                      <c:pt idx="8">
                        <c:v>9869.123046875</c:v>
                      </c:pt>
                      <c:pt idx="9">
                        <c:v>9849.318359375</c:v>
                      </c:pt>
                      <c:pt idx="10">
                        <c:v>9829.47607421875</c:v>
                      </c:pt>
                      <c:pt idx="11">
                        <c:v>9754.29443359375</c:v>
                      </c:pt>
                      <c:pt idx="12">
                        <c:v>9743.8447265625</c:v>
                      </c:pt>
                      <c:pt idx="13">
                        <c:v>9664.36279296875</c:v>
                      </c:pt>
                      <c:pt idx="14">
                        <c:v>9650.4931640625</c:v>
                      </c:pt>
                      <c:pt idx="15">
                        <c:v>9629.53125</c:v>
                      </c:pt>
                      <c:pt idx="16">
                        <c:v>9609.7138671875</c:v>
                      </c:pt>
                      <c:pt idx="17">
                        <c:v>9588.56396484375</c:v>
                      </c:pt>
                      <c:pt idx="18">
                        <c:v>9569.0361328125</c:v>
                      </c:pt>
                      <c:pt idx="19">
                        <c:v>9550.26220703125</c:v>
                      </c:pt>
                      <c:pt idx="20">
                        <c:v>9529.87939453125</c:v>
                      </c:pt>
                      <c:pt idx="21">
                        <c:v>9509.2705078125</c:v>
                      </c:pt>
                      <c:pt idx="22">
                        <c:v>9489.71728515625</c:v>
                      </c:pt>
                      <c:pt idx="23">
                        <c:v>9470.01318359375</c:v>
                      </c:pt>
                      <c:pt idx="24">
                        <c:v>9449.99462890625</c:v>
                      </c:pt>
                      <c:pt idx="25">
                        <c:v>9430.1650390625</c:v>
                      </c:pt>
                      <c:pt idx="26">
                        <c:v>9409.970703125</c:v>
                      </c:pt>
                      <c:pt idx="27">
                        <c:v>9389.51220703125</c:v>
                      </c:pt>
                      <c:pt idx="28">
                        <c:v>9369.7451171875</c:v>
                      </c:pt>
                      <c:pt idx="29">
                        <c:v>9350.15380859375</c:v>
                      </c:pt>
                      <c:pt idx="30">
                        <c:v>9329.74560546875</c:v>
                      </c:pt>
                      <c:pt idx="31">
                        <c:v>9308.9853515625</c:v>
                      </c:pt>
                      <c:pt idx="32">
                        <c:v>9289.38232421875</c:v>
                      </c:pt>
                      <c:pt idx="33">
                        <c:v>9270.3828125</c:v>
                      </c:pt>
                      <c:pt idx="34">
                        <c:v>9249.60986328125</c:v>
                      </c:pt>
                      <c:pt idx="35">
                        <c:v>9229.17626953125</c:v>
                      </c:pt>
                      <c:pt idx="36">
                        <c:v>9209.82421875</c:v>
                      </c:pt>
                      <c:pt idx="37">
                        <c:v>9189.47900390625</c:v>
                      </c:pt>
                      <c:pt idx="38">
                        <c:v>9169.0458984375</c:v>
                      </c:pt>
                      <c:pt idx="39">
                        <c:v>9149.69384765625</c:v>
                      </c:pt>
                      <c:pt idx="40">
                        <c:v>9130.16552734375</c:v>
                      </c:pt>
                      <c:pt idx="41">
                        <c:v>9109.97119140625</c:v>
                      </c:pt>
                      <c:pt idx="42">
                        <c:v>9090.39306640625</c:v>
                      </c:pt>
                      <c:pt idx="43">
                        <c:v>9070.60107421875</c:v>
                      </c:pt>
                      <c:pt idx="44">
                        <c:v>9049.50146484375</c:v>
                      </c:pt>
                      <c:pt idx="45">
                        <c:v>9029.68408203125</c:v>
                      </c:pt>
                      <c:pt idx="46">
                        <c:v>9010.33203125</c:v>
                      </c:pt>
                      <c:pt idx="47">
                        <c:v>8989.99951171875</c:v>
                      </c:pt>
                      <c:pt idx="48">
                        <c:v>8969.427734375</c:v>
                      </c:pt>
                      <c:pt idx="49">
                        <c:v>8949.40966796875</c:v>
                      </c:pt>
                      <c:pt idx="50">
                        <c:v>8929.41650390625</c:v>
                      </c:pt>
                      <c:pt idx="51">
                        <c:v>8909.259765625</c:v>
                      </c:pt>
                      <c:pt idx="52">
                        <c:v>8888.93994140625</c:v>
                      </c:pt>
                      <c:pt idx="53">
                        <c:v>8868.12939453125</c:v>
                      </c:pt>
                      <c:pt idx="54">
                        <c:v>8847.92236328125</c:v>
                      </c:pt>
                      <c:pt idx="55">
                        <c:v>8828.3310546875</c:v>
                      </c:pt>
                      <c:pt idx="56">
                        <c:v>8809.55712890625</c:v>
                      </c:pt>
                      <c:pt idx="57">
                        <c:v>8789.38818359375</c:v>
                      </c:pt>
                      <c:pt idx="58">
                        <c:v>8769.5458984375</c:v>
                      </c:pt>
                      <c:pt idx="59">
                        <c:v>8750.91064453125</c:v>
                      </c:pt>
                      <c:pt idx="60">
                        <c:v>8731.15625</c:v>
                      </c:pt>
                      <c:pt idx="61">
                        <c:v>8711.23876953125</c:v>
                      </c:pt>
                      <c:pt idx="62">
                        <c:v>8691.27099609375</c:v>
                      </c:pt>
                      <c:pt idx="63">
                        <c:v>8669.59228515625</c:v>
                      </c:pt>
                      <c:pt idx="64">
                        <c:v>8647.03369140625</c:v>
                      </c:pt>
                      <c:pt idx="65">
                        <c:v>8628.4619140625</c:v>
                      </c:pt>
                      <c:pt idx="66">
                        <c:v>8610.46826171875</c:v>
                      </c:pt>
                      <c:pt idx="67">
                        <c:v>8589.93408203125</c:v>
                      </c:pt>
                      <c:pt idx="68">
                        <c:v>8569.94091796875</c:v>
                      </c:pt>
                      <c:pt idx="69">
                        <c:v>8550.5634765625</c:v>
                      </c:pt>
                      <c:pt idx="70">
                        <c:v>8531.0732421875</c:v>
                      </c:pt>
                      <c:pt idx="71">
                        <c:v>8511.26904296875</c:v>
                      </c:pt>
                      <c:pt idx="72">
                        <c:v>8490.91064453125</c:v>
                      </c:pt>
                      <c:pt idx="73">
                        <c:v>8469.47119140625</c:v>
                      </c:pt>
                      <c:pt idx="74">
                        <c:v>8447.88134765625</c:v>
                      </c:pt>
                      <c:pt idx="75">
                        <c:v>8428.70556640625</c:v>
                      </c:pt>
                      <c:pt idx="76">
                        <c:v>8409.5673828125</c:v>
                      </c:pt>
                      <c:pt idx="77">
                        <c:v>8390.353515625</c:v>
                      </c:pt>
                      <c:pt idx="78">
                        <c:v>8371.41650390625</c:v>
                      </c:pt>
                      <c:pt idx="79">
                        <c:v>8351.4609375</c:v>
                      </c:pt>
                      <c:pt idx="80">
                        <c:v>8331.83251953125</c:v>
                      </c:pt>
                      <c:pt idx="81">
                        <c:v>8311.638671875</c:v>
                      </c:pt>
                      <c:pt idx="82">
                        <c:v>8291.68310546875</c:v>
                      </c:pt>
                      <c:pt idx="83">
                        <c:v>8272.1044921875</c:v>
                      </c:pt>
                      <c:pt idx="84">
                        <c:v>8252.0859375</c:v>
                      </c:pt>
                      <c:pt idx="85">
                        <c:v>8230.92333984375</c:v>
                      </c:pt>
                      <c:pt idx="86">
                        <c:v>8210.95556640625</c:v>
                      </c:pt>
                      <c:pt idx="87">
                        <c:v>8192.2072753906305</c:v>
                      </c:pt>
                      <c:pt idx="88">
                        <c:v>8171.35888671875</c:v>
                      </c:pt>
                      <c:pt idx="89">
                        <c:v>8150.7116699218795</c:v>
                      </c:pt>
                      <c:pt idx="90">
                        <c:v>8131.34716796875</c:v>
                      </c:pt>
                      <c:pt idx="91">
                        <c:v>8111.9699707031205</c:v>
                      </c:pt>
                      <c:pt idx="92">
                        <c:v>8092.0144042968795</c:v>
                      </c:pt>
                      <c:pt idx="93">
                        <c:v>8071.4052734375</c:v>
                      </c:pt>
                      <c:pt idx="94">
                        <c:v>8051.65087890625</c:v>
                      </c:pt>
                      <c:pt idx="95">
                        <c:v>8032.0598144531295</c:v>
                      </c:pt>
                      <c:pt idx="96">
                        <c:v>8011.62646484375</c:v>
                      </c:pt>
                      <c:pt idx="97">
                        <c:v>7991.6711425781205</c:v>
                      </c:pt>
                      <c:pt idx="98">
                        <c:v>7972.0676269531295</c:v>
                      </c:pt>
                      <c:pt idx="99">
                        <c:v>7951.6467285156205</c:v>
                      </c:pt>
                      <c:pt idx="100">
                        <c:v>7931.2763671875</c:v>
                      </c:pt>
                      <c:pt idx="101">
                        <c:v>7911.0947265625</c:v>
                      </c:pt>
                      <c:pt idx="102">
                        <c:v>7891.302734375</c:v>
                      </c:pt>
                      <c:pt idx="103">
                        <c:v>7871.74951171875</c:v>
                      </c:pt>
                      <c:pt idx="104">
                        <c:v>7852.1081542968795</c:v>
                      </c:pt>
                      <c:pt idx="105">
                        <c:v>7832.0646972656295</c:v>
                      </c:pt>
                      <c:pt idx="106">
                        <c:v>7811.505859375</c:v>
                      </c:pt>
                      <c:pt idx="107">
                        <c:v>7790.9970703125</c:v>
                      </c:pt>
                      <c:pt idx="108">
                        <c:v>7771.2678222656295</c:v>
                      </c:pt>
                      <c:pt idx="109">
                        <c:v>7751.8278808593795</c:v>
                      </c:pt>
                      <c:pt idx="110">
                        <c:v>7731.55810546875</c:v>
                      </c:pt>
                      <c:pt idx="111">
                        <c:v>7711.8034667968795</c:v>
                      </c:pt>
                      <c:pt idx="112">
                        <c:v>7691.8981933593795</c:v>
                      </c:pt>
                      <c:pt idx="113">
                        <c:v>7671.91796875</c:v>
                      </c:pt>
                      <c:pt idx="114">
                        <c:v>7652.1262207031205</c:v>
                      </c:pt>
                      <c:pt idx="115">
                        <c:v>7631.76806640625</c:v>
                      </c:pt>
                      <c:pt idx="116">
                        <c:v>7611.7746582031205</c:v>
                      </c:pt>
                      <c:pt idx="117">
                        <c:v>7591.7814941406205</c:v>
                      </c:pt>
                      <c:pt idx="118">
                        <c:v>7571.1218261718705</c:v>
                      </c:pt>
                      <c:pt idx="119">
                        <c:v>7550.95263671875</c:v>
                      </c:pt>
                      <c:pt idx="120">
                        <c:v>7530.6828613281295</c:v>
                      </c:pt>
                      <c:pt idx="121">
                        <c:v>7509.6708984375</c:v>
                      </c:pt>
                      <c:pt idx="122">
                        <c:v>7489.58935546875</c:v>
                      </c:pt>
                      <c:pt idx="123">
                        <c:v>7469.7849121093705</c:v>
                      </c:pt>
                      <c:pt idx="124">
                        <c:v>7449.81689453125</c:v>
                      </c:pt>
                      <c:pt idx="125">
                        <c:v>7431.6467285156205</c:v>
                      </c:pt>
                      <c:pt idx="126">
                        <c:v>7413.3010253906295</c:v>
                      </c:pt>
                      <c:pt idx="127">
                        <c:v>7392.8679199218795</c:v>
                      </c:pt>
                      <c:pt idx="128">
                        <c:v>7372.7111816406205</c:v>
                      </c:pt>
                      <c:pt idx="129">
                        <c:v>7352.7556152343705</c:v>
                      </c:pt>
                      <c:pt idx="130">
                        <c:v>7332.5361328125</c:v>
                      </c:pt>
                      <c:pt idx="131">
                        <c:v>7312.7692871093705</c:v>
                      </c:pt>
                      <c:pt idx="132">
                        <c:v>7292.8010253906295</c:v>
                      </c:pt>
                      <c:pt idx="133">
                        <c:v>7272.85791015625</c:v>
                      </c:pt>
                      <c:pt idx="134">
                        <c:v>7253.015625</c:v>
                      </c:pt>
                      <c:pt idx="135">
                        <c:v>7233.1481933593795</c:v>
                      </c:pt>
                      <c:pt idx="136">
                        <c:v>7213.2302246093705</c:v>
                      </c:pt>
                      <c:pt idx="137">
                        <c:v>7193.513671875</c:v>
                      </c:pt>
                      <c:pt idx="138">
                        <c:v>7172.9421386718705</c:v>
                      </c:pt>
                      <c:pt idx="139">
                        <c:v>7152.65966796875</c:v>
                      </c:pt>
                      <c:pt idx="140">
                        <c:v>7133.408203125</c:v>
                      </c:pt>
                      <c:pt idx="141">
                        <c:v>7113.27685546875</c:v>
                      </c:pt>
                      <c:pt idx="142">
                        <c:v>7092.9191894531295</c:v>
                      </c:pt>
                      <c:pt idx="143">
                        <c:v>7073.1142578125</c:v>
                      </c:pt>
                      <c:pt idx="144">
                        <c:v>7053.1208496093705</c:v>
                      </c:pt>
                      <c:pt idx="145">
                        <c:v>7032.9267578125</c:v>
                      </c:pt>
                      <c:pt idx="146">
                        <c:v>7013.5495605468705</c:v>
                      </c:pt>
                      <c:pt idx="147">
                        <c:v>6993.8327636718705</c:v>
                      </c:pt>
                      <c:pt idx="148">
                        <c:v>6973.4248046875</c:v>
                      </c:pt>
                      <c:pt idx="149">
                        <c:v>6952.337890625</c:v>
                      </c:pt>
                      <c:pt idx="150">
                        <c:v>6931.16259765625</c:v>
                      </c:pt>
                      <c:pt idx="151">
                        <c:v>6912.1875</c:v>
                      </c:pt>
                      <c:pt idx="152">
                        <c:v>6893.7409667968795</c:v>
                      </c:pt>
                      <c:pt idx="153">
                        <c:v>6873.9616699218795</c:v>
                      </c:pt>
                      <c:pt idx="154">
                        <c:v>6854.0061035156205</c:v>
                      </c:pt>
                      <c:pt idx="155">
                        <c:v>6834.0126953125</c:v>
                      </c:pt>
                      <c:pt idx="156">
                        <c:v>6812.97607421875</c:v>
                      </c:pt>
                      <c:pt idx="157">
                        <c:v>6792.9704589843795</c:v>
                      </c:pt>
                      <c:pt idx="158">
                        <c:v>6773.8571777343705</c:v>
                      </c:pt>
                      <c:pt idx="159">
                        <c:v>6753.1220703125</c:v>
                      </c:pt>
                      <c:pt idx="160">
                        <c:v>6732.89013671875</c:v>
                      </c:pt>
                      <c:pt idx="161">
                        <c:v>6713.7646484375</c:v>
                      </c:pt>
                      <c:pt idx="162">
                        <c:v>6693.8464355468705</c:v>
                      </c:pt>
                      <c:pt idx="163">
                        <c:v>6673.4758300781205</c:v>
                      </c:pt>
                      <c:pt idx="164">
                        <c:v>6653.6589355468705</c:v>
                      </c:pt>
                      <c:pt idx="165">
                        <c:v>6633.38916015625</c:v>
                      </c:pt>
                      <c:pt idx="166">
                        <c:v>6613.1823730468705</c:v>
                      </c:pt>
                      <c:pt idx="167">
                        <c:v>6593.4030761718705</c:v>
                      </c:pt>
                      <c:pt idx="168">
                        <c:v>6573.18310546875</c:v>
                      </c:pt>
                      <c:pt idx="169">
                        <c:v>6553.2021484375</c:v>
                      </c:pt>
                      <c:pt idx="170">
                        <c:v>6533.68701171875</c:v>
                      </c:pt>
                      <c:pt idx="171">
                        <c:v>6513.50537109375</c:v>
                      </c:pt>
                      <c:pt idx="172">
                        <c:v>6492.5061035156205</c:v>
                      </c:pt>
                      <c:pt idx="173">
                        <c:v>6472.7014160156205</c:v>
                      </c:pt>
                      <c:pt idx="174">
                        <c:v>6453.525390625</c:v>
                      </c:pt>
                      <c:pt idx="175">
                        <c:v>6432.7902832031205</c:v>
                      </c:pt>
                      <c:pt idx="176">
                        <c:v>6412.9482421875</c:v>
                      </c:pt>
                      <c:pt idx="177">
                        <c:v>6392.8796386718705</c:v>
                      </c:pt>
                      <c:pt idx="178">
                        <c:v>6372.89892578125</c:v>
                      </c:pt>
                      <c:pt idx="179">
                        <c:v>6353.3708496093705</c:v>
                      </c:pt>
                      <c:pt idx="180">
                        <c:v>6333.8176269531295</c:v>
                      </c:pt>
                      <c:pt idx="181">
                        <c:v>6314.4279785156205</c:v>
                      </c:pt>
                      <c:pt idx="182">
                        <c:v>6293.8310546875</c:v>
                      </c:pt>
                      <c:pt idx="183">
                        <c:v>6273.87548828125</c:v>
                      </c:pt>
                      <c:pt idx="184">
                        <c:v>6253.7062988281295</c:v>
                      </c:pt>
                      <c:pt idx="185">
                        <c:v>6233.1350097656295</c:v>
                      </c:pt>
                      <c:pt idx="186">
                        <c:v>6212.52587890625</c:v>
                      </c:pt>
                      <c:pt idx="187">
                        <c:v>6192.4191894531295</c:v>
                      </c:pt>
                      <c:pt idx="188">
                        <c:v>6172.4636230468705</c:v>
                      </c:pt>
                      <c:pt idx="189">
                        <c:v>6151.9423828125</c:v>
                      </c:pt>
                      <c:pt idx="190">
                        <c:v>6131.7102050781205</c:v>
                      </c:pt>
                      <c:pt idx="191">
                        <c:v>6113.4645996093705</c:v>
                      </c:pt>
                      <c:pt idx="192">
                        <c:v>6095.0808105468705</c:v>
                      </c:pt>
                      <c:pt idx="193">
                        <c:v>6073.21435546875</c:v>
                      </c:pt>
                      <c:pt idx="194">
                        <c:v>6052.44140625</c:v>
                      </c:pt>
                      <c:pt idx="195">
                        <c:v>6033.7431640625</c:v>
                      </c:pt>
                      <c:pt idx="196">
                        <c:v>6014.1650390625</c:v>
                      </c:pt>
                      <c:pt idx="197">
                        <c:v>5994.20947265625</c:v>
                      </c:pt>
                      <c:pt idx="198">
                        <c:v>5974.4172363281295</c:v>
                      </c:pt>
                      <c:pt idx="199">
                        <c:v>5954.0087890625</c:v>
                      </c:pt>
                      <c:pt idx="200">
                        <c:v>5934.0280761718705</c:v>
                      </c:pt>
                      <c:pt idx="201">
                        <c:v>5915.1416015625</c:v>
                      </c:pt>
                      <c:pt idx="202">
                        <c:v>5895.5759277343705</c:v>
                      </c:pt>
                      <c:pt idx="203">
                        <c:v>5874.9035644531295</c:v>
                      </c:pt>
                      <c:pt idx="204">
                        <c:v>5854.4826660156205</c:v>
                      </c:pt>
                      <c:pt idx="205">
                        <c:v>5834.1247558593795</c:v>
                      </c:pt>
                      <c:pt idx="206">
                        <c:v>5814.35791015625</c:v>
                      </c:pt>
                      <c:pt idx="207">
                        <c:v>5795.3581542968795</c:v>
                      </c:pt>
                      <c:pt idx="208">
                        <c:v>5774.9753417968795</c:v>
                      </c:pt>
                      <c:pt idx="209">
                        <c:v>5755.0322265625</c:v>
                      </c:pt>
                      <c:pt idx="210">
                        <c:v>5735.6298828125</c:v>
                      </c:pt>
                      <c:pt idx="211">
                        <c:v>5715.435546875</c:v>
                      </c:pt>
                      <c:pt idx="212">
                        <c:v>5695.0524902343795</c:v>
                      </c:pt>
                      <c:pt idx="213">
                        <c:v>5674.88330078125</c:v>
                      </c:pt>
                      <c:pt idx="214">
                        <c:v>5655.09130859375</c:v>
                      </c:pt>
                      <c:pt idx="215">
                        <c:v>5635.1984863281205</c:v>
                      </c:pt>
                      <c:pt idx="216">
                        <c:v>5615.4189453125</c:v>
                      </c:pt>
                      <c:pt idx="217">
                        <c:v>5595.2624511718795</c:v>
                      </c:pt>
                      <c:pt idx="218">
                        <c:v>5574.8669433593705</c:v>
                      </c:pt>
                      <c:pt idx="219">
                        <c:v>5555.0998535156205</c:v>
                      </c:pt>
                      <c:pt idx="220">
                        <c:v>5535.5466308593705</c:v>
                      </c:pt>
                      <c:pt idx="221">
                        <c:v>5515.1638183593705</c:v>
                      </c:pt>
                      <c:pt idx="222">
                        <c:v>5494.5041503906295</c:v>
                      </c:pt>
                      <c:pt idx="223">
                        <c:v>5475.1018066406295</c:v>
                      </c:pt>
                      <c:pt idx="224">
                        <c:v>5455.548828125</c:v>
                      </c:pt>
                      <c:pt idx="225">
                        <c:v>5435.5935058593705</c:v>
                      </c:pt>
                      <c:pt idx="226">
                        <c:v>5415.8015136718795</c:v>
                      </c:pt>
                      <c:pt idx="227">
                        <c:v>5395.7453613281205</c:v>
                      </c:pt>
                      <c:pt idx="228">
                        <c:v>5374.9094238281205</c:v>
                      </c:pt>
                      <c:pt idx="229">
                        <c:v>5353.3693847656205</c:v>
                      </c:pt>
                      <c:pt idx="230">
                        <c:v>5333.6779785156205</c:v>
                      </c:pt>
                      <c:pt idx="231">
                        <c:v>5315.3195800781205</c:v>
                      </c:pt>
                      <c:pt idx="232">
                        <c:v>5295.4521484375</c:v>
                      </c:pt>
                      <c:pt idx="233">
                        <c:v>5275.2578125</c:v>
                      </c:pt>
                      <c:pt idx="234">
                        <c:v>5255.5412597656205</c:v>
                      </c:pt>
                      <c:pt idx="235">
                        <c:v>5235.3845214843795</c:v>
                      </c:pt>
                      <c:pt idx="236">
                        <c:v>5215.3662109375</c:v>
                      </c:pt>
                      <c:pt idx="237">
                        <c:v>5195.10888671875</c:v>
                      </c:pt>
                      <c:pt idx="238">
                        <c:v>5174.91455078125</c:v>
                      </c:pt>
                      <c:pt idx="239">
                        <c:v>5154.7829589843795</c:v>
                      </c:pt>
                      <c:pt idx="240">
                        <c:v>5135.3679199218795</c:v>
                      </c:pt>
                      <c:pt idx="241">
                        <c:v>5116.19189453125</c:v>
                      </c:pt>
                      <c:pt idx="242">
                        <c:v>5095.74609375</c:v>
                      </c:pt>
                      <c:pt idx="243">
                        <c:v>5075.9792480468705</c:v>
                      </c:pt>
                      <c:pt idx="244">
                        <c:v>5055.89794921875</c:v>
                      </c:pt>
                      <c:pt idx="245">
                        <c:v>5035.46484375</c:v>
                      </c:pt>
                      <c:pt idx="246">
                        <c:v>5015.8991699218795</c:v>
                      </c:pt>
                      <c:pt idx="247">
                        <c:v>4995.8806152343795</c:v>
                      </c:pt>
                      <c:pt idx="248">
                        <c:v>4975.24609375</c:v>
                      </c:pt>
                      <c:pt idx="249">
                        <c:v>4955.7180175781205</c:v>
                      </c:pt>
                      <c:pt idx="250">
                        <c:v>4936.5671386718795</c:v>
                      </c:pt>
                      <c:pt idx="251">
                        <c:v>4916.1591796875</c:v>
                      </c:pt>
                      <c:pt idx="252">
                        <c:v>4896.392578125</c:v>
                      </c:pt>
                      <c:pt idx="253">
                        <c:v>4876.185546875</c:v>
                      </c:pt>
                      <c:pt idx="254">
                        <c:v>4855.9909667968705</c:v>
                      </c:pt>
                      <c:pt idx="255">
                        <c:v>4836.62646484375</c:v>
                      </c:pt>
                      <c:pt idx="256">
                        <c:v>4816.7841796875</c:v>
                      </c:pt>
                      <c:pt idx="257">
                        <c:v>4796.4765625</c:v>
                      </c:pt>
                      <c:pt idx="258">
                        <c:v>4776.1813964843795</c:v>
                      </c:pt>
                      <c:pt idx="259">
                        <c:v>4756.11279296875</c:v>
                      </c:pt>
                      <c:pt idx="260">
                        <c:v>4736.0944824218795</c:v>
                      </c:pt>
                      <c:pt idx="261">
                        <c:v>4716.51611328125</c:v>
                      </c:pt>
                      <c:pt idx="262">
                        <c:v>4696.72412109375</c:v>
                      </c:pt>
                      <c:pt idx="263">
                        <c:v>4676.73095703125</c:v>
                      </c:pt>
                      <c:pt idx="264">
                        <c:v>4656.3479003906295</c:v>
                      </c:pt>
                      <c:pt idx="265">
                        <c:v>4636.3798828125</c:v>
                      </c:pt>
                      <c:pt idx="266">
                        <c:v>4616.6130371093705</c:v>
                      </c:pt>
                      <c:pt idx="267">
                        <c:v>4596.3933105468705</c:v>
                      </c:pt>
                      <c:pt idx="268">
                        <c:v>4576.52587890625</c:v>
                      </c:pt>
                      <c:pt idx="269">
                        <c:v>4556.11767578125</c:v>
                      </c:pt>
                      <c:pt idx="270">
                        <c:v>4535.59619140625</c:v>
                      </c:pt>
                      <c:pt idx="271">
                        <c:v>4516.11865234375</c:v>
                      </c:pt>
                      <c:pt idx="272">
                        <c:v>4495.9997558593705</c:v>
                      </c:pt>
                      <c:pt idx="273">
                        <c:v>4475.51611328125</c:v>
                      </c:pt>
                      <c:pt idx="274">
                        <c:v>4456.4658203125</c:v>
                      </c:pt>
                      <c:pt idx="275">
                        <c:v>4436.92529296875</c:v>
                      </c:pt>
                      <c:pt idx="276">
                        <c:v>4416.52978515625</c:v>
                      </c:pt>
                      <c:pt idx="277">
                        <c:v>4395.6813964843795</c:v>
                      </c:pt>
                      <c:pt idx="278">
                        <c:v>4375.6882324218795</c:v>
                      </c:pt>
                      <c:pt idx="279">
                        <c:v>4356.5627441406295</c:v>
                      </c:pt>
                      <c:pt idx="280">
                        <c:v>4336.8210449218795</c:v>
                      </c:pt>
                      <c:pt idx="281">
                        <c:v>4317.205078125</c:v>
                      </c:pt>
                      <c:pt idx="282">
                        <c:v>4296.9853515625</c:v>
                      </c:pt>
                      <c:pt idx="283">
                        <c:v>4276.60205078125</c:v>
                      </c:pt>
                      <c:pt idx="284">
                        <c:v>4256.6340332031295</c:v>
                      </c:pt>
                      <c:pt idx="285">
                        <c:v>4236.46484375</c:v>
                      </c:pt>
                      <c:pt idx="286">
                        <c:v>4215.79248046875</c:v>
                      </c:pt>
                      <c:pt idx="287">
                        <c:v>4195.6232910156205</c:v>
                      </c:pt>
                      <c:pt idx="288">
                        <c:v>4175.6931152343795</c:v>
                      </c:pt>
                      <c:pt idx="289">
                        <c:v>4155.0837402343795</c:v>
                      </c:pt>
                      <c:pt idx="290">
                        <c:v>4133.8957519531295</c:v>
                      </c:pt>
                      <c:pt idx="291">
                        <c:v>4113.9025878906295</c:v>
                      </c:pt>
                      <c:pt idx="292">
                        <c:v>4095.9088134765602</c:v>
                      </c:pt>
                      <c:pt idx="293">
                        <c:v>4075.9532470703102</c:v>
                      </c:pt>
                      <c:pt idx="294">
                        <c:v>4056.2366943359398</c:v>
                      </c:pt>
                      <c:pt idx="295">
                        <c:v>4037.4002685546898</c:v>
                      </c:pt>
                      <c:pt idx="296">
                        <c:v>4017.57055664063</c:v>
                      </c:pt>
                      <c:pt idx="297">
                        <c:v>3998.017578125</c:v>
                      </c:pt>
                      <c:pt idx="298">
                        <c:v>3978.0242919921898</c:v>
                      </c:pt>
                      <c:pt idx="299">
                        <c:v>3957.6536865234398</c:v>
                      </c:pt>
                      <c:pt idx="300">
                        <c:v>3936.08862304687</c:v>
                      </c:pt>
                      <c:pt idx="301">
                        <c:v>3916.0576171875</c:v>
                      </c:pt>
                      <c:pt idx="302">
                        <c:v>3897.4727783203102</c:v>
                      </c:pt>
                      <c:pt idx="303">
                        <c:v>3877.68090820313</c:v>
                      </c:pt>
                      <c:pt idx="304">
                        <c:v>3857.8260498046898</c:v>
                      </c:pt>
                      <c:pt idx="305">
                        <c:v>3838.0465087890602</c:v>
                      </c:pt>
                      <c:pt idx="306">
                        <c:v>3818.3172607421898</c:v>
                      </c:pt>
                      <c:pt idx="307">
                        <c:v>3798.412109375</c:v>
                      </c:pt>
                      <c:pt idx="308">
                        <c:v>3777.8404541015602</c:v>
                      </c:pt>
                      <c:pt idx="309">
                        <c:v>3757.39453125</c:v>
                      </c:pt>
                      <c:pt idx="310">
                        <c:v>3738.0048828125</c:v>
                      </c:pt>
                      <c:pt idx="311">
                        <c:v>3718.6402587890602</c:v>
                      </c:pt>
                      <c:pt idx="312">
                        <c:v>3697.3895263671898</c:v>
                      </c:pt>
                      <c:pt idx="313">
                        <c:v>3676.9688720703102</c:v>
                      </c:pt>
                      <c:pt idx="314">
                        <c:v>3658.04467773438</c:v>
                      </c:pt>
                      <c:pt idx="315">
                        <c:v>3637.67431640625</c:v>
                      </c:pt>
                      <c:pt idx="316">
                        <c:v>3617.47973632812</c:v>
                      </c:pt>
                      <c:pt idx="317">
                        <c:v>3597.9013671875</c:v>
                      </c:pt>
                      <c:pt idx="318">
                        <c:v>3578.0968017578102</c:v>
                      </c:pt>
                      <c:pt idx="319">
                        <c:v>3558.3299560546898</c:v>
                      </c:pt>
                      <c:pt idx="320">
                        <c:v>3537.9468994140602</c:v>
                      </c:pt>
                      <c:pt idx="321">
                        <c:v>3517.72729492188</c:v>
                      </c:pt>
                      <c:pt idx="322">
                        <c:v>3498.17407226562</c:v>
                      </c:pt>
                      <c:pt idx="323">
                        <c:v>3478.58325195313</c:v>
                      </c:pt>
                      <c:pt idx="324">
                        <c:v>3458.7535400390602</c:v>
                      </c:pt>
                      <c:pt idx="325">
                        <c:v>3438.3956298828102</c:v>
                      </c:pt>
                      <c:pt idx="326">
                        <c:v>3418.46533203125</c:v>
                      </c:pt>
                      <c:pt idx="327">
                        <c:v>3398.6607666015602</c:v>
                      </c:pt>
                      <c:pt idx="328">
                        <c:v>3378.4537353515602</c:v>
                      </c:pt>
                      <c:pt idx="329">
                        <c:v>3358.02026367188</c:v>
                      </c:pt>
                      <c:pt idx="330">
                        <c:v>3337.9892578125</c:v>
                      </c:pt>
                      <c:pt idx="331">
                        <c:v>3318.6373291015602</c:v>
                      </c:pt>
                      <c:pt idx="332">
                        <c:v>3298.4681396484398</c:v>
                      </c:pt>
                      <c:pt idx="333">
                        <c:v>3278.50024414063</c:v>
                      </c:pt>
                      <c:pt idx="334">
                        <c:v>3258.90942382812</c:v>
                      </c:pt>
                      <c:pt idx="335">
                        <c:v>3238.90356445313</c:v>
                      </c:pt>
                      <c:pt idx="336">
                        <c:v>3218.4954833984398</c:v>
                      </c:pt>
                      <c:pt idx="337">
                        <c:v>3197.7100830078102</c:v>
                      </c:pt>
                      <c:pt idx="338">
                        <c:v>3178.34545898438</c:v>
                      </c:pt>
                      <c:pt idx="339">
                        <c:v>3158.76708984375</c:v>
                      </c:pt>
                      <c:pt idx="340">
                        <c:v>3138.15771484375</c:v>
                      </c:pt>
                      <c:pt idx="341">
                        <c:v>3118.1898193359398</c:v>
                      </c:pt>
                      <c:pt idx="342">
                        <c:v>3098.46069335937</c:v>
                      </c:pt>
                      <c:pt idx="343">
                        <c:v>3078.9073486328102</c:v>
                      </c:pt>
                      <c:pt idx="344">
                        <c:v>3059.0775146484398</c:v>
                      </c:pt>
                      <c:pt idx="345">
                        <c:v>3037.62573242188</c:v>
                      </c:pt>
                      <c:pt idx="346">
                        <c:v>3017.29296875</c:v>
                      </c:pt>
                      <c:pt idx="347">
                        <c:v>2998.7081298828102</c:v>
                      </c:pt>
                      <c:pt idx="348">
                        <c:v>2978.85717773438</c:v>
                      </c:pt>
                      <c:pt idx="349">
                        <c:v>2958.89282226562</c:v>
                      </c:pt>
                      <c:pt idx="350">
                        <c:v>2938.2960205078102</c:v>
                      </c:pt>
                      <c:pt idx="351">
                        <c:v>2917.9130859375</c:v>
                      </c:pt>
                      <c:pt idx="352">
                        <c:v>2898.3599853515602</c:v>
                      </c:pt>
                      <c:pt idx="353">
                        <c:v>2877.9517822265602</c:v>
                      </c:pt>
                      <c:pt idx="354">
                        <c:v>2857.4932861328102</c:v>
                      </c:pt>
                      <c:pt idx="355">
                        <c:v>2837.48754882813</c:v>
                      </c:pt>
                      <c:pt idx="356">
                        <c:v>2817.1170654296898</c:v>
                      </c:pt>
                      <c:pt idx="357">
                        <c:v>2796.52026367187</c:v>
                      </c:pt>
                      <c:pt idx="358">
                        <c:v>2777.7467041015602</c:v>
                      </c:pt>
                      <c:pt idx="359">
                        <c:v>2757.75341796875</c:v>
                      </c:pt>
                      <c:pt idx="360">
                        <c:v>2737.5087890625</c:v>
                      </c:pt>
                      <c:pt idx="361">
                        <c:v>2717.54077148438</c:v>
                      </c:pt>
                      <c:pt idx="362">
                        <c:v>2698.0001220703102</c:v>
                      </c:pt>
                      <c:pt idx="363">
                        <c:v>2678.74877929687</c:v>
                      </c:pt>
                      <c:pt idx="364">
                        <c:v>2658.5921630859398</c:v>
                      </c:pt>
                      <c:pt idx="365">
                        <c:v>2639.41625976562</c:v>
                      </c:pt>
                      <c:pt idx="366">
                        <c:v>2619.1715087890602</c:v>
                      </c:pt>
                      <c:pt idx="367">
                        <c:v>2598.77587890625</c:v>
                      </c:pt>
                      <c:pt idx="368">
                        <c:v>2579.36108398438</c:v>
                      </c:pt>
                      <c:pt idx="369">
                        <c:v>2559.6068115234398</c:v>
                      </c:pt>
                      <c:pt idx="370">
                        <c:v>2539.4627685546898</c:v>
                      </c:pt>
                      <c:pt idx="371">
                        <c:v>2519.6329345703102</c:v>
                      </c:pt>
                      <c:pt idx="372">
                        <c:v>2499.6019287109398</c:v>
                      </c:pt>
                      <c:pt idx="373">
                        <c:v>2479.62133789062</c:v>
                      </c:pt>
                      <c:pt idx="374">
                        <c:v>2459.6533203125</c:v>
                      </c:pt>
                      <c:pt idx="375">
                        <c:v>2439.47143554687</c:v>
                      </c:pt>
                      <c:pt idx="376">
                        <c:v>2419.1134033203102</c:v>
                      </c:pt>
                      <c:pt idx="377">
                        <c:v>2399.5098876953102</c:v>
                      </c:pt>
                      <c:pt idx="378">
                        <c:v>2379.6424560546898</c:v>
                      </c:pt>
                      <c:pt idx="379">
                        <c:v>2358.6307373046898</c:v>
                      </c:pt>
                      <c:pt idx="380">
                        <c:v>2339.0399169921898</c:v>
                      </c:pt>
                      <c:pt idx="381">
                        <c:v>2319.6378173828102</c:v>
                      </c:pt>
                      <c:pt idx="382">
                        <c:v>2299.68237304687</c:v>
                      </c:pt>
                      <c:pt idx="383">
                        <c:v>2280.0914306640602</c:v>
                      </c:pt>
                      <c:pt idx="384">
                        <c:v>2260.0855712890602</c:v>
                      </c:pt>
                      <c:pt idx="385">
                        <c:v>2239.51391601562</c:v>
                      </c:pt>
                      <c:pt idx="386">
                        <c:v>2219.48291015625</c:v>
                      </c:pt>
                      <c:pt idx="387">
                        <c:v>2200.244140625</c:v>
                      </c:pt>
                      <c:pt idx="388">
                        <c:v>2180.2635498046898</c:v>
                      </c:pt>
                      <c:pt idx="389">
                        <c:v>2160.1195068359398</c:v>
                      </c:pt>
                      <c:pt idx="390">
                        <c:v>2140.32739257813</c:v>
                      </c:pt>
                      <c:pt idx="391">
                        <c:v>2120.27124023438</c:v>
                      </c:pt>
                      <c:pt idx="392">
                        <c:v>2100.1146240234398</c:v>
                      </c:pt>
                      <c:pt idx="393">
                        <c:v>2079.9327392578102</c:v>
                      </c:pt>
                      <c:pt idx="394">
                        <c:v>2060.1029052734398</c:v>
                      </c:pt>
                      <c:pt idx="395">
                        <c:v>2040.32348632813</c:v>
                      </c:pt>
                      <c:pt idx="396">
                        <c:v>2019.3495483398401</c:v>
                      </c:pt>
                      <c:pt idx="397">
                        <c:v>1999.39404296875</c:v>
                      </c:pt>
                      <c:pt idx="398">
                        <c:v>1980.3942260742199</c:v>
                      </c:pt>
                      <c:pt idx="399">
                        <c:v>1960.162109375</c:v>
                      </c:pt>
                      <c:pt idx="400">
                        <c:v>1939.955078125</c:v>
                      </c:pt>
                      <c:pt idx="401">
                        <c:v>1920.1378784179699</c:v>
                      </c:pt>
                      <c:pt idx="402">
                        <c:v>1899.56628417969</c:v>
                      </c:pt>
                      <c:pt idx="403">
                        <c:v>1879.20837402344</c:v>
                      </c:pt>
                      <c:pt idx="404">
                        <c:v>1859.9443969726599</c:v>
                      </c:pt>
                      <c:pt idx="405">
                        <c:v>1840.10205078125</c:v>
                      </c:pt>
                      <c:pt idx="406">
                        <c:v>1819.75671386719</c:v>
                      </c:pt>
                      <c:pt idx="407">
                        <c:v>1800.16589355469</c:v>
                      </c:pt>
                      <c:pt idx="408">
                        <c:v>1779.7326049804699</c:v>
                      </c:pt>
                      <c:pt idx="409">
                        <c:v>1759.57592773438</c:v>
                      </c:pt>
                      <c:pt idx="410">
                        <c:v>1740.0227661132801</c:v>
                      </c:pt>
                      <c:pt idx="411">
                        <c:v>1660.22595214844</c:v>
                      </c:pt>
                      <c:pt idx="412">
                        <c:v>1652.2161254882801</c:v>
                      </c:pt>
                      <c:pt idx="413">
                        <c:v>1635.42932128906</c:v>
                      </c:pt>
                      <c:pt idx="414">
                        <c:v>1618.07666015625</c:v>
                      </c:pt>
                      <c:pt idx="415">
                        <c:v>1599.30310058594</c:v>
                      </c:pt>
                      <c:pt idx="416">
                        <c:v>1578.8320922851599</c:v>
                      </c:pt>
                      <c:pt idx="417">
                        <c:v>1559.6184692382801</c:v>
                      </c:pt>
                      <c:pt idx="418">
                        <c:v>1539.48693847656</c:v>
                      </c:pt>
                      <c:pt idx="419">
                        <c:v>1519.10388183594</c:v>
                      </c:pt>
                      <c:pt idx="420">
                        <c:v>1498.8716430664099</c:v>
                      </c:pt>
                      <c:pt idx="421">
                        <c:v>1478.2622680664099</c:v>
                      </c:pt>
                      <c:pt idx="422">
                        <c:v>1458.4451293945301</c:v>
                      </c:pt>
                      <c:pt idx="423">
                        <c:v>1438.26330566406</c:v>
                      </c:pt>
                      <c:pt idx="424">
                        <c:v>1417.515625</c:v>
                      </c:pt>
                      <c:pt idx="425">
                        <c:v>1397.91223144531</c:v>
                      </c:pt>
                      <c:pt idx="426">
                        <c:v>1379.6919555664099</c:v>
                      </c:pt>
                      <c:pt idx="427">
                        <c:v>1361.10705566406</c:v>
                      </c:pt>
                      <c:pt idx="428">
                        <c:v>1340.1204223632801</c:v>
                      </c:pt>
                      <c:pt idx="429">
                        <c:v>1319.6996459960901</c:v>
                      </c:pt>
                      <c:pt idx="430">
                        <c:v>1300.49865722656</c:v>
                      </c:pt>
                      <c:pt idx="431">
                        <c:v>1280.7066040039099</c:v>
                      </c:pt>
                      <c:pt idx="432">
                        <c:v>1260.90197753906</c:v>
                      </c:pt>
                      <c:pt idx="433">
                        <c:v>1240.9213256835901</c:v>
                      </c:pt>
                      <c:pt idx="434">
                        <c:v>1220.5382690429699</c:v>
                      </c:pt>
                      <c:pt idx="435">
                        <c:v>1200.51989746094</c:v>
                      </c:pt>
                      <c:pt idx="436">
                        <c:v>1180.4638671875</c:v>
                      </c:pt>
                      <c:pt idx="437">
                        <c:v>1160.06823730469</c:v>
                      </c:pt>
                      <c:pt idx="438">
                        <c:v>1140.12524414062</c:v>
                      </c:pt>
                      <c:pt idx="439">
                        <c:v>1120.5596313476599</c:v>
                      </c:pt>
                      <c:pt idx="440">
                        <c:v>1100.78015136719</c:v>
                      </c:pt>
                      <c:pt idx="441">
                        <c:v>1080.76171875</c:v>
                      </c:pt>
                      <c:pt idx="442">
                        <c:v>1060.91943359375</c:v>
                      </c:pt>
                      <c:pt idx="443">
                        <c:v>1041.1399536132801</c:v>
                      </c:pt>
                      <c:pt idx="444">
                        <c:v>1020.76947021484</c:v>
                      </c:pt>
                      <c:pt idx="445">
                        <c:v>1000.58764648438</c:v>
                      </c:pt>
                      <c:pt idx="446">
                        <c:v>980.94650268554699</c:v>
                      </c:pt>
                      <c:pt idx="447">
                        <c:v>960.91555786132801</c:v>
                      </c:pt>
                      <c:pt idx="448">
                        <c:v>940.96005249023403</c:v>
                      </c:pt>
                      <c:pt idx="449">
                        <c:v>920.95425415039097</c:v>
                      </c:pt>
                      <c:pt idx="450">
                        <c:v>900.74725341796898</c:v>
                      </c:pt>
                      <c:pt idx="451">
                        <c:v>881.14382934570301</c:v>
                      </c:pt>
                      <c:pt idx="452">
                        <c:v>860.974609375</c:v>
                      </c:pt>
                      <c:pt idx="453">
                        <c:v>840.78018188476597</c:v>
                      </c:pt>
                      <c:pt idx="454">
                        <c:v>821.36535644531295</c:v>
                      </c:pt>
                      <c:pt idx="455">
                        <c:v>801.37213134765602</c:v>
                      </c:pt>
                      <c:pt idx="456">
                        <c:v>780.57412719726597</c:v>
                      </c:pt>
                      <c:pt idx="457">
                        <c:v>760.56832885742199</c:v>
                      </c:pt>
                      <c:pt idx="458">
                        <c:v>741.16705322265602</c:v>
                      </c:pt>
                      <c:pt idx="459">
                        <c:v>720.98617553710903</c:v>
                      </c:pt>
                      <c:pt idx="460">
                        <c:v>701.14385986328102</c:v>
                      </c:pt>
                      <c:pt idx="461">
                        <c:v>681.32669067382801</c:v>
                      </c:pt>
                      <c:pt idx="462">
                        <c:v>661.14486694335903</c:v>
                      </c:pt>
                      <c:pt idx="463">
                        <c:v>641.13906860351597</c:v>
                      </c:pt>
                      <c:pt idx="464">
                        <c:v>621.14581298828102</c:v>
                      </c:pt>
                      <c:pt idx="465">
                        <c:v>601.152587890625</c:v>
                      </c:pt>
                      <c:pt idx="466">
                        <c:v>581.18453979492199</c:v>
                      </c:pt>
                      <c:pt idx="467">
                        <c:v>561.002685546875</c:v>
                      </c:pt>
                      <c:pt idx="468">
                        <c:v>541.03457641601597</c:v>
                      </c:pt>
                      <c:pt idx="469">
                        <c:v>521.36827087402298</c:v>
                      </c:pt>
                      <c:pt idx="470">
                        <c:v>501.31217956542997</c:v>
                      </c:pt>
                      <c:pt idx="471">
                        <c:v>480.94172668457003</c:v>
                      </c:pt>
                      <c:pt idx="472">
                        <c:v>460.75990295410202</c:v>
                      </c:pt>
                      <c:pt idx="473">
                        <c:v>440.57807922363298</c:v>
                      </c:pt>
                      <c:pt idx="474">
                        <c:v>420.77345275878901</c:v>
                      </c:pt>
                      <c:pt idx="475">
                        <c:v>400.55386352539102</c:v>
                      </c:pt>
                      <c:pt idx="476">
                        <c:v>380.53594970703102</c:v>
                      </c:pt>
                      <c:pt idx="477">
                        <c:v>361.33538818359398</c:v>
                      </c:pt>
                      <c:pt idx="478">
                        <c:v>341.54336547851602</c:v>
                      </c:pt>
                      <c:pt idx="479">
                        <c:v>320.94656372070301</c:v>
                      </c:pt>
                      <c:pt idx="480">
                        <c:v>300.13600158691401</c:v>
                      </c:pt>
                      <c:pt idx="481">
                        <c:v>280.77149963378901</c:v>
                      </c:pt>
                      <c:pt idx="482">
                        <c:v>260.97946166992199</c:v>
                      </c:pt>
                      <c:pt idx="483">
                        <c:v>240.94850921630899</c:v>
                      </c:pt>
                      <c:pt idx="484">
                        <c:v>221.33251190185501</c:v>
                      </c:pt>
                      <c:pt idx="485">
                        <c:v>200.911750793457</c:v>
                      </c:pt>
                      <c:pt idx="486">
                        <c:v>180.66726684570301</c:v>
                      </c:pt>
                      <c:pt idx="487">
                        <c:v>160.44793701171901</c:v>
                      </c:pt>
                      <c:pt idx="488">
                        <c:v>140.11521148681601</c:v>
                      </c:pt>
                      <c:pt idx="489">
                        <c:v>119.945941925049</c:v>
                      </c:pt>
                      <c:pt idx="490">
                        <c:v>99.550445556640597</c:v>
                      </c:pt>
                      <c:pt idx="491">
                        <c:v>79.180107116699205</c:v>
                      </c:pt>
                      <c:pt idx="492">
                        <c:v>58.973119735717802</c:v>
                      </c:pt>
                      <c:pt idx="493">
                        <c:v>39.709264755249002</c:v>
                      </c:pt>
                      <c:pt idx="494">
                        <c:v>21.350761413574201</c:v>
                      </c:pt>
                      <c:pt idx="495">
                        <c:v>1.8479351997375499</c:v>
                      </c:pt>
                      <c:pt idx="496">
                        <c:v>-18.5728211402893</c:v>
                      </c:pt>
                      <c:pt idx="497">
                        <c:v>-38.3773736953735</c:v>
                      </c:pt>
                      <c:pt idx="498">
                        <c:v>-57.968160629272496</c:v>
                      </c:pt>
                      <c:pt idx="499">
                        <c:v>-78.1625785827637</c:v>
                      </c:pt>
                      <c:pt idx="500">
                        <c:v>-98.180957794189496</c:v>
                      </c:pt>
                      <c:pt idx="501">
                        <c:v>-118.186756134033</c:v>
                      </c:pt>
                      <c:pt idx="502">
                        <c:v>-138.55721282958999</c:v>
                      </c:pt>
                      <c:pt idx="503">
                        <c:v>-158.38697052001999</c:v>
                      </c:pt>
                      <c:pt idx="504">
                        <c:v>-177.81435394287101</c:v>
                      </c:pt>
                      <c:pt idx="505">
                        <c:v>-197.80758666992199</c:v>
                      </c:pt>
                      <c:pt idx="506">
                        <c:v>-218.027153015137</c:v>
                      </c:pt>
                      <c:pt idx="507">
                        <c:v>-238.020378112793</c:v>
                      </c:pt>
                      <c:pt idx="508">
                        <c:v>-257.77468109130899</c:v>
                      </c:pt>
                      <c:pt idx="509">
                        <c:v>-277.74275207519503</c:v>
                      </c:pt>
                      <c:pt idx="510">
                        <c:v>-298.32696533203102</c:v>
                      </c:pt>
                      <c:pt idx="511">
                        <c:v>-318.332763671875</c:v>
                      </c:pt>
                      <c:pt idx="512">
                        <c:v>-337.76014709472702</c:v>
                      </c:pt>
                      <c:pt idx="513">
                        <c:v>-357.56477355957003</c:v>
                      </c:pt>
                      <c:pt idx="514">
                        <c:v>-377.92266845703102</c:v>
                      </c:pt>
                      <c:pt idx="515">
                        <c:v>-398.12966918945301</c:v>
                      </c:pt>
                      <c:pt idx="516">
                        <c:v>-417.95941162109398</c:v>
                      </c:pt>
                      <c:pt idx="517">
                        <c:v>-437.96519470214798</c:v>
                      </c:pt>
                      <c:pt idx="518">
                        <c:v>-458.31051635742199</c:v>
                      </c:pt>
                      <c:pt idx="519">
                        <c:v>-478.68096923828102</c:v>
                      </c:pt>
                      <c:pt idx="520">
                        <c:v>-498.35983276367199</c:v>
                      </c:pt>
                      <c:pt idx="521">
                        <c:v>-517.98838806152298</c:v>
                      </c:pt>
                      <c:pt idx="522">
                        <c:v>-537.95645141601597</c:v>
                      </c:pt>
                      <c:pt idx="523">
                        <c:v>-557.71078491210903</c:v>
                      </c:pt>
                      <c:pt idx="524">
                        <c:v>-577.50283813476597</c:v>
                      </c:pt>
                      <c:pt idx="525">
                        <c:v>-597.70980834960903</c:v>
                      </c:pt>
                      <c:pt idx="526">
                        <c:v>-617.69046020507801</c:v>
                      </c:pt>
                      <c:pt idx="527">
                        <c:v>-637.52023315429699</c:v>
                      </c:pt>
                      <c:pt idx="528">
                        <c:v>-657.76495361328102</c:v>
                      </c:pt>
                      <c:pt idx="529">
                        <c:v>-677.93423461914097</c:v>
                      </c:pt>
                      <c:pt idx="530">
                        <c:v>-697.71371459960903</c:v>
                      </c:pt>
                      <c:pt idx="531">
                        <c:v>-717.48059082031205</c:v>
                      </c:pt>
                      <c:pt idx="532">
                        <c:v>-737.49896240234398</c:v>
                      </c:pt>
                      <c:pt idx="533">
                        <c:v>-757.54251098632801</c:v>
                      </c:pt>
                      <c:pt idx="534">
                        <c:v>-777.51058959960903</c:v>
                      </c:pt>
                      <c:pt idx="535">
                        <c:v>-797.89361572265602</c:v>
                      </c:pt>
                      <c:pt idx="536">
                        <c:v>-818.11315917968795</c:v>
                      </c:pt>
                      <c:pt idx="537">
                        <c:v>-838.33273315429699</c:v>
                      </c:pt>
                      <c:pt idx="538">
                        <c:v>-858.35113525390602</c:v>
                      </c:pt>
                      <c:pt idx="539">
                        <c:v>-877.76596069335903</c:v>
                      </c:pt>
                      <c:pt idx="540">
                        <c:v>-897.92263793945301</c:v>
                      </c:pt>
                      <c:pt idx="541">
                        <c:v>-918.33078002929699</c:v>
                      </c:pt>
                      <c:pt idx="542">
                        <c:v>-938.53778076171898</c:v>
                      </c:pt>
                      <c:pt idx="543">
                        <c:v>-958.31726074218795</c:v>
                      </c:pt>
                      <c:pt idx="544">
                        <c:v>-977.73208618164097</c:v>
                      </c:pt>
                      <c:pt idx="545">
                        <c:v>-997.49899291992199</c:v>
                      </c:pt>
                      <c:pt idx="546">
                        <c:v>-1017.89459228516</c:v>
                      </c:pt>
                      <c:pt idx="547">
                        <c:v>-1037.900390625</c:v>
                      </c:pt>
                      <c:pt idx="548">
                        <c:v>-1058.1325073242199</c:v>
                      </c:pt>
                      <c:pt idx="549">
                        <c:v>-1078.3017578125</c:v>
                      </c:pt>
                      <c:pt idx="550">
                        <c:v>-1097.43994140625</c:v>
                      </c:pt>
                      <c:pt idx="551">
                        <c:v>-1117.49609375</c:v>
                      </c:pt>
                      <c:pt idx="552">
                        <c:v>-1138.14318847656</c:v>
                      </c:pt>
                      <c:pt idx="553">
                        <c:v>-1158.3627319335901</c:v>
                      </c:pt>
                      <c:pt idx="554">
                        <c:v>-1178.7835083007801</c:v>
                      </c:pt>
                      <c:pt idx="555">
                        <c:v>-1199.19165039062</c:v>
                      </c:pt>
                      <c:pt idx="556">
                        <c:v>-1219.3357543945301</c:v>
                      </c:pt>
                      <c:pt idx="557">
                        <c:v>-1239.30383300781</c:v>
                      </c:pt>
                      <c:pt idx="558">
                        <c:v>-1259.68688964844</c:v>
                      </c:pt>
                      <c:pt idx="559">
                        <c:v>-1279.89392089844</c:v>
                      </c:pt>
                      <c:pt idx="560">
                        <c:v>-1298.49133300781</c:v>
                      </c:pt>
                      <c:pt idx="561">
                        <c:v>-1317.6546020507801</c:v>
                      </c:pt>
                      <c:pt idx="562">
                        <c:v>-1339.1064453125</c:v>
                      </c:pt>
                      <c:pt idx="563">
                        <c:v>-1358.7224731445301</c:v>
                      </c:pt>
                      <c:pt idx="564">
                        <c:v>-1377.14392089844</c:v>
                      </c:pt>
                      <c:pt idx="565">
                        <c:v>-1397.1371459960901</c:v>
                      </c:pt>
                      <c:pt idx="566">
                        <c:v>-1417.2435913085901</c:v>
                      </c:pt>
                      <c:pt idx="567">
                        <c:v>-1437.43798828125</c:v>
                      </c:pt>
                      <c:pt idx="568">
                        <c:v>-1457.06652832031</c:v>
                      </c:pt>
                      <c:pt idx="569">
                        <c:v>-1476.6680297851599</c:v>
                      </c:pt>
                      <c:pt idx="570">
                        <c:v>-1497.0617065429699</c:v>
                      </c:pt>
                      <c:pt idx="571">
                        <c:v>-1517.49499511719</c:v>
                      </c:pt>
                      <c:pt idx="572">
                        <c:v>-1537.1487426757801</c:v>
                      </c:pt>
                      <c:pt idx="573">
                        <c:v>-1557.5569458007801</c:v>
                      </c:pt>
                      <c:pt idx="574">
                        <c:v>-1577.9525756835901</c:v>
                      </c:pt>
                      <c:pt idx="575">
                        <c:v>-1597.1536254882801</c:v>
                      </c:pt>
                      <c:pt idx="576">
                        <c:v>-1617.14685058594</c:v>
                      </c:pt>
                      <c:pt idx="577">
                        <c:v>-1637.1652221679699</c:v>
                      </c:pt>
                      <c:pt idx="578">
                        <c:v>-1656.7434692382801</c:v>
                      </c:pt>
                      <c:pt idx="579">
                        <c:v>-1676.6990356445301</c:v>
                      </c:pt>
                      <c:pt idx="580">
                        <c:v>-1696.9060668945301</c:v>
                      </c:pt>
                      <c:pt idx="581">
                        <c:v>-1716.74841308594</c:v>
                      </c:pt>
                      <c:pt idx="582">
                        <c:v>-1736.7542114257801</c:v>
                      </c:pt>
                      <c:pt idx="583">
                        <c:v>-1757.14978027344</c:v>
                      </c:pt>
                      <c:pt idx="584">
                        <c:v>-1777.19323730469</c:v>
                      </c:pt>
                      <c:pt idx="585">
                        <c:v>-1797.4002075195301</c:v>
                      </c:pt>
                      <c:pt idx="586">
                        <c:v>-1817.00366210938</c:v>
                      </c:pt>
                      <c:pt idx="587">
                        <c:v>-1836.82092285156</c:v>
                      </c:pt>
                      <c:pt idx="588">
                        <c:v>-1857.43029785156</c:v>
                      </c:pt>
                      <c:pt idx="589">
                        <c:v>-1877.1970825195301</c:v>
                      </c:pt>
                      <c:pt idx="590">
                        <c:v>-1896.9639282226599</c:v>
                      </c:pt>
                      <c:pt idx="591">
                        <c:v>-1917.19616699219</c:v>
                      </c:pt>
                      <c:pt idx="592">
                        <c:v>-1937.0385131835901</c:v>
                      </c:pt>
                      <c:pt idx="593">
                        <c:v>-1956.6921997070301</c:v>
                      </c:pt>
                      <c:pt idx="594">
                        <c:v>-1976.45910644531</c:v>
                      </c:pt>
                      <c:pt idx="595">
                        <c:v>-1997.181640625</c:v>
                      </c:pt>
                      <c:pt idx="596">
                        <c:v>-2017.1748657226599</c:v>
                      </c:pt>
                      <c:pt idx="597">
                        <c:v>-2036.3884887695301</c:v>
                      </c:pt>
                      <c:pt idx="598">
                        <c:v>-2056.62060546875</c:v>
                      </c:pt>
                      <c:pt idx="599">
                        <c:v>-2076.8275146484398</c:v>
                      </c:pt>
                      <c:pt idx="600">
                        <c:v>-2096.64477539062</c:v>
                      </c:pt>
                      <c:pt idx="601">
                        <c:v>-2117.0906982421898</c:v>
                      </c:pt>
                      <c:pt idx="602">
                        <c:v>-2137.4736328125</c:v>
                      </c:pt>
                      <c:pt idx="603">
                        <c:v>-2157.6680908203102</c:v>
                      </c:pt>
                      <c:pt idx="604">
                        <c:v>-2177.6990966796898</c:v>
                      </c:pt>
                      <c:pt idx="605">
                        <c:v>-2197.5289306640602</c:v>
                      </c:pt>
                      <c:pt idx="606">
                        <c:v>-2217.2957763671898</c:v>
                      </c:pt>
                      <c:pt idx="607">
                        <c:v>-2236.8865966796898</c:v>
                      </c:pt>
                      <c:pt idx="608">
                        <c:v>-2257.3450927734398</c:v>
                      </c:pt>
                      <c:pt idx="609">
                        <c:v>-2277.09936523438</c:v>
                      </c:pt>
                      <c:pt idx="610">
                        <c:v>-2296.8662109375</c:v>
                      </c:pt>
                      <c:pt idx="611">
                        <c:v>-2316.9725341796898</c:v>
                      </c:pt>
                      <c:pt idx="612">
                        <c:v>-2336.9281005859398</c:v>
                      </c:pt>
                      <c:pt idx="613">
                        <c:v>-2356.6697998046898</c:v>
                      </c:pt>
                      <c:pt idx="614">
                        <c:v>-2376.3360595703102</c:v>
                      </c:pt>
                      <c:pt idx="615">
                        <c:v>-2397.72509765625</c:v>
                      </c:pt>
                      <c:pt idx="616">
                        <c:v>-2417.95727539062</c:v>
                      </c:pt>
                      <c:pt idx="617">
                        <c:v>-2436.7559814453102</c:v>
                      </c:pt>
                      <c:pt idx="618">
                        <c:v>-2456.54809570313</c:v>
                      </c:pt>
                      <c:pt idx="619">
                        <c:v>-2477.0443115234398</c:v>
                      </c:pt>
                      <c:pt idx="620">
                        <c:v>-2497.74169921875</c:v>
                      </c:pt>
                      <c:pt idx="621">
                        <c:v>-2518.0115966796898</c:v>
                      </c:pt>
                      <c:pt idx="622">
                        <c:v>-2537.9921875</c:v>
                      </c:pt>
                      <c:pt idx="623">
                        <c:v>-2558.32495117187</c:v>
                      </c:pt>
                      <c:pt idx="624">
                        <c:v>-2578.2552490234398</c:v>
                      </c:pt>
                      <c:pt idx="625">
                        <c:v>-2598.43701171875</c:v>
                      </c:pt>
                      <c:pt idx="626">
                        <c:v>-2619.6123046875</c:v>
                      </c:pt>
                      <c:pt idx="627">
                        <c:v>-2638.5618896484398</c:v>
                      </c:pt>
                      <c:pt idx="628">
                        <c:v>-2658.01440429687</c:v>
                      </c:pt>
                      <c:pt idx="629">
                        <c:v>-2677.60522460938</c:v>
                      </c:pt>
                      <c:pt idx="630">
                        <c:v>-2696.1397705078102</c:v>
                      </c:pt>
                      <c:pt idx="631">
                        <c:v>-2717.1263427734398</c:v>
                      </c:pt>
                      <c:pt idx="632">
                        <c:v>-2738.17578125</c:v>
                      </c:pt>
                      <c:pt idx="633">
                        <c:v>-2757.21337890625</c:v>
                      </c:pt>
                      <c:pt idx="634">
                        <c:v>-2776.1629638671898</c:v>
                      </c:pt>
                      <c:pt idx="635">
                        <c:v>-2796.5963134765602</c:v>
                      </c:pt>
                      <c:pt idx="636">
                        <c:v>-2817.24340820313</c:v>
                      </c:pt>
                      <c:pt idx="637">
                        <c:v>-2837.6138916015602</c:v>
                      </c:pt>
                      <c:pt idx="638">
                        <c:v>-2857.34301757813</c:v>
                      </c:pt>
                      <c:pt idx="639">
                        <c:v>-2876.58178710938</c:v>
                      </c:pt>
                      <c:pt idx="640">
                        <c:v>-2896.48706054687</c:v>
                      </c:pt>
                      <c:pt idx="641">
                        <c:v>-2916.48022460937</c:v>
                      </c:pt>
                      <c:pt idx="642">
                        <c:v>-2936.8507080078102</c:v>
                      </c:pt>
                      <c:pt idx="643">
                        <c:v>-2956.6427001953102</c:v>
                      </c:pt>
                      <c:pt idx="644">
                        <c:v>-2976.0447998046898</c:v>
                      </c:pt>
                      <c:pt idx="645">
                        <c:v>-2996.4405517578102</c:v>
                      </c:pt>
                      <c:pt idx="646">
                        <c:v>-3016.6602783203102</c:v>
                      </c:pt>
                      <c:pt idx="647">
                        <c:v>-3036.70385742188</c:v>
                      </c:pt>
                      <c:pt idx="648">
                        <c:v>-3056.5211181640602</c:v>
                      </c:pt>
                      <c:pt idx="649">
                        <c:v>-3076.52685546875</c:v>
                      </c:pt>
                      <c:pt idx="650">
                        <c:v>-3096.31884765625</c:v>
                      </c:pt>
                      <c:pt idx="651">
                        <c:v>-3116.1109619140602</c:v>
                      </c:pt>
                      <c:pt idx="652">
                        <c:v>-3136.31787109375</c:v>
                      </c:pt>
                      <c:pt idx="653">
                        <c:v>-3157.4930419921898</c:v>
                      </c:pt>
                      <c:pt idx="654">
                        <c:v>-3178.55517578125</c:v>
                      </c:pt>
                      <c:pt idx="655">
                        <c:v>-3197.7939453125</c:v>
                      </c:pt>
                      <c:pt idx="656">
                        <c:v>-3217.2843017578102</c:v>
                      </c:pt>
                      <c:pt idx="657">
                        <c:v>-3237.6546630859398</c:v>
                      </c:pt>
                      <c:pt idx="658">
                        <c:v>-3257.91186523438</c:v>
                      </c:pt>
                      <c:pt idx="659">
                        <c:v>-3278.37036132812</c:v>
                      </c:pt>
                      <c:pt idx="660">
                        <c:v>-3299.0048828125</c:v>
                      </c:pt>
                      <c:pt idx="661">
                        <c:v>-3319.35034179687</c:v>
                      </c:pt>
                      <c:pt idx="662">
                        <c:v>-3339.34350585937</c:v>
                      </c:pt>
                      <c:pt idx="663">
                        <c:v>-3358.16723632812</c:v>
                      </c:pt>
                      <c:pt idx="664">
                        <c:v>-3376.5635986328102</c:v>
                      </c:pt>
                      <c:pt idx="665">
                        <c:v>-3396.06640625</c:v>
                      </c:pt>
                      <c:pt idx="666">
                        <c:v>-3416.18530273438</c:v>
                      </c:pt>
                      <c:pt idx="667">
                        <c:v>-3436.2037353515602</c:v>
                      </c:pt>
                      <c:pt idx="668">
                        <c:v>-3456.19702148438</c:v>
                      </c:pt>
                      <c:pt idx="669">
                        <c:v>-3476.1273193359398</c:v>
                      </c:pt>
                      <c:pt idx="670">
                        <c:v>-3496.0703125</c:v>
                      </c:pt>
                      <c:pt idx="671">
                        <c:v>-3516.4407958984398</c:v>
                      </c:pt>
                      <c:pt idx="672">
                        <c:v>-3536.7860107421898</c:v>
                      </c:pt>
                      <c:pt idx="673">
                        <c:v>-3556.3642578125</c:v>
                      </c:pt>
                      <c:pt idx="674">
                        <c:v>-3576.5838623046898</c:v>
                      </c:pt>
                      <c:pt idx="675">
                        <c:v>-3596.4512939453102</c:v>
                      </c:pt>
                      <c:pt idx="676">
                        <c:v>-3615.67749023438</c:v>
                      </c:pt>
                      <c:pt idx="677">
                        <c:v>-3635.8466796875</c:v>
                      </c:pt>
                      <c:pt idx="678">
                        <c:v>-3655.9908447265602</c:v>
                      </c:pt>
                      <c:pt idx="679">
                        <c:v>-3676.1854248046898</c:v>
                      </c:pt>
                      <c:pt idx="680">
                        <c:v>-3696.29174804687</c:v>
                      </c:pt>
                      <c:pt idx="681">
                        <c:v>-3716.3603515625</c:v>
                      </c:pt>
                      <c:pt idx="682">
                        <c:v>-3736.11474609375</c:v>
                      </c:pt>
                      <c:pt idx="683">
                        <c:v>-3756.13305664063</c:v>
                      </c:pt>
                      <c:pt idx="684">
                        <c:v>-3776.767578125</c:v>
                      </c:pt>
                      <c:pt idx="685">
                        <c:v>-3796.92431640625</c:v>
                      </c:pt>
                      <c:pt idx="686">
                        <c:v>-3816.50244140625</c:v>
                      </c:pt>
                      <c:pt idx="687">
                        <c:v>-3835.9173583984398</c:v>
                      </c:pt>
                      <c:pt idx="688">
                        <c:v>-3855.759765625</c:v>
                      </c:pt>
                      <c:pt idx="689">
                        <c:v>-3875.9541015625</c:v>
                      </c:pt>
                      <c:pt idx="690">
                        <c:v>-3896.11083984375</c:v>
                      </c:pt>
                      <c:pt idx="691">
                        <c:v>-3915.953125</c:v>
                      </c:pt>
                      <c:pt idx="692">
                        <c:v>-3935.9085693359398</c:v>
                      </c:pt>
                      <c:pt idx="693">
                        <c:v>-3956.0904541015602</c:v>
                      </c:pt>
                      <c:pt idx="694">
                        <c:v>-3975.11547851562</c:v>
                      </c:pt>
                      <c:pt idx="695">
                        <c:v>-3995.27221679687</c:v>
                      </c:pt>
                      <c:pt idx="696">
                        <c:v>-4016.73657226562</c:v>
                      </c:pt>
                      <c:pt idx="697">
                        <c:v>-4036.49096679687</c:v>
                      </c:pt>
                      <c:pt idx="698">
                        <c:v>-4056.18237304687</c:v>
                      </c:pt>
                      <c:pt idx="699">
                        <c:v>-4076.1754150390602</c:v>
                      </c:pt>
                      <c:pt idx="700">
                        <c:v>-4095.77880859375</c:v>
                      </c:pt>
                      <c:pt idx="701">
                        <c:v>-4115.5710449218795</c:v>
                      </c:pt>
                      <c:pt idx="702">
                        <c:v>-4135.6901855468705</c:v>
                      </c:pt>
                      <c:pt idx="703">
                        <c:v>-4156.0227050781205</c:v>
                      </c:pt>
                      <c:pt idx="704">
                        <c:v>-4175.8649902343795</c:v>
                      </c:pt>
                      <c:pt idx="705">
                        <c:v>-4196.650390625</c:v>
                      </c:pt>
                      <c:pt idx="706">
                        <c:v>-4217.0207519531295</c:v>
                      </c:pt>
                      <c:pt idx="707">
                        <c:v>-4235.8571777343795</c:v>
                      </c:pt>
                      <c:pt idx="708">
                        <c:v>-4255.8630371093705</c:v>
                      </c:pt>
                      <c:pt idx="709">
                        <c:v>-4276.2333984375</c:v>
                      </c:pt>
                      <c:pt idx="710">
                        <c:v>-4296.427734375</c:v>
                      </c:pt>
                      <c:pt idx="711">
                        <c:v>-4316.40869140625</c:v>
                      </c:pt>
                      <c:pt idx="712">
                        <c:v>-4336.4396972656205</c:v>
                      </c:pt>
                      <c:pt idx="713">
                        <c:v>-4356.6591796875</c:v>
                      </c:pt>
                      <c:pt idx="714">
                        <c:v>-4376.7907714843795</c:v>
                      </c:pt>
                      <c:pt idx="715">
                        <c:v>-4396.5827636718795</c:v>
                      </c:pt>
                      <c:pt idx="716">
                        <c:v>-4416.462890625</c:v>
                      </c:pt>
                      <c:pt idx="717">
                        <c:v>-4436.6572265625</c:v>
                      </c:pt>
                      <c:pt idx="718">
                        <c:v>-4456.0341796875</c:v>
                      </c:pt>
                      <c:pt idx="719">
                        <c:v>-4475.5119628906295</c:v>
                      </c:pt>
                      <c:pt idx="720">
                        <c:v>-4495.69384765625</c:v>
                      </c:pt>
                      <c:pt idx="721">
                        <c:v>-4516.0642089843795</c:v>
                      </c:pt>
                      <c:pt idx="722">
                        <c:v>-4536.4724121093705</c:v>
                      </c:pt>
                      <c:pt idx="723">
                        <c:v>-4556.1892089843795</c:v>
                      </c:pt>
                      <c:pt idx="724">
                        <c:v>-4577.376953125</c:v>
                      </c:pt>
                      <c:pt idx="725">
                        <c:v>-4598.6149902343795</c:v>
                      </c:pt>
                      <c:pt idx="726">
                        <c:v>-4617.8034667968705</c:v>
                      </c:pt>
                      <c:pt idx="727">
                        <c:v>-4637.7839355468705</c:v>
                      </c:pt>
                      <c:pt idx="728">
                        <c:v>-4658.51904296875</c:v>
                      </c:pt>
                      <c:pt idx="729">
                        <c:v>-4679.1159667968705</c:v>
                      </c:pt>
                      <c:pt idx="730">
                        <c:v>-4698.8952636718795</c:v>
                      </c:pt>
                      <c:pt idx="731">
                        <c:v>-4716.97705078125</c:v>
                      </c:pt>
                      <c:pt idx="732">
                        <c:v>-4736.3669433593705</c:v>
                      </c:pt>
                      <c:pt idx="733">
                        <c:v>-4758.5734863281205</c:v>
                      </c:pt>
                      <c:pt idx="734">
                        <c:v>-4777.76171875</c:v>
                      </c:pt>
                      <c:pt idx="735">
                        <c:v>-4795.57958984375</c:v>
                      </c:pt>
                      <c:pt idx="736">
                        <c:v>-4815.5100097656205</c:v>
                      </c:pt>
                      <c:pt idx="737">
                        <c:v>-4835.26416015625</c:v>
                      </c:pt>
                      <c:pt idx="738">
                        <c:v>-4855.3330078125</c:v>
                      </c:pt>
                      <c:pt idx="739">
                        <c:v>-4875.80419921875</c:v>
                      </c:pt>
                      <c:pt idx="740">
                        <c:v>-4895.5837402343795</c:v>
                      </c:pt>
                      <c:pt idx="741">
                        <c:v>-4915.38818359375</c:v>
                      </c:pt>
                      <c:pt idx="742">
                        <c:v>-4935.5949707031295</c:v>
                      </c:pt>
                      <c:pt idx="743">
                        <c:v>-4955.7517089843795</c:v>
                      </c:pt>
                      <c:pt idx="744">
                        <c:v>-4975.78271484375</c:v>
                      </c:pt>
                      <c:pt idx="745">
                        <c:v>-4995.3859863281205</c:v>
                      </c:pt>
                      <c:pt idx="746">
                        <c:v>-5015.2409667968705</c:v>
                      </c:pt>
                      <c:pt idx="747">
                        <c:v>-5035.724609375</c:v>
                      </c:pt>
                      <c:pt idx="748">
                        <c:v>-5056.0949707031295</c:v>
                      </c:pt>
                      <c:pt idx="749">
                        <c:v>-5075.66064453125</c:v>
                      </c:pt>
                      <c:pt idx="750">
                        <c:v>-5095.4274902343795</c:v>
                      </c:pt>
                      <c:pt idx="751">
                        <c:v>-5115.68505859375</c:v>
                      </c:pt>
                      <c:pt idx="752">
                        <c:v>-5136.1687011718795</c:v>
                      </c:pt>
                      <c:pt idx="753">
                        <c:v>-5155.9104003906295</c:v>
                      </c:pt>
                      <c:pt idx="754">
                        <c:v>-5175.40087890625</c:v>
                      </c:pt>
                      <c:pt idx="755">
                        <c:v>-5195.07958984375</c:v>
                      </c:pt>
                      <c:pt idx="756">
                        <c:v>-5215.1354980468705</c:v>
                      </c:pt>
                      <c:pt idx="757">
                        <c:v>-5235.5939941406295</c:v>
                      </c:pt>
                      <c:pt idx="758">
                        <c:v>-5255.47412109375</c:v>
                      </c:pt>
                      <c:pt idx="759">
                        <c:v>-5275.2033691406295</c:v>
                      </c:pt>
                      <c:pt idx="760">
                        <c:v>-5295.1965332031295</c:v>
                      </c:pt>
                      <c:pt idx="761">
                        <c:v>-5315.4033203125</c:v>
                      </c:pt>
                      <c:pt idx="762">
                        <c:v>-5335.96240234375</c:v>
                      </c:pt>
                      <c:pt idx="763">
                        <c:v>-5355.6916503906295</c:v>
                      </c:pt>
                      <c:pt idx="764">
                        <c:v>-5375.0939941406295</c:v>
                      </c:pt>
                      <c:pt idx="765">
                        <c:v>-5395.59033203125</c:v>
                      </c:pt>
                      <c:pt idx="766">
                        <c:v>-5415.78466796875</c:v>
                      </c:pt>
                      <c:pt idx="767">
                        <c:v>-5435.3127441406295</c:v>
                      </c:pt>
                      <c:pt idx="768">
                        <c:v>-5455.09228515625</c:v>
                      </c:pt>
                      <c:pt idx="769">
                        <c:v>-5475.3493652343795</c:v>
                      </c:pt>
                      <c:pt idx="770">
                        <c:v>-5495.56884765625</c:v>
                      </c:pt>
                      <c:pt idx="771">
                        <c:v>-5515.77587890625</c:v>
                      </c:pt>
                      <c:pt idx="772">
                        <c:v>-5535.83203125</c:v>
                      </c:pt>
                      <c:pt idx="773">
                        <c:v>-5555.3850097656205</c:v>
                      </c:pt>
                      <c:pt idx="774">
                        <c:v>-5574.900390625</c:v>
                      </c:pt>
                      <c:pt idx="775">
                        <c:v>-5595.4470214843795</c:v>
                      </c:pt>
                      <c:pt idx="776">
                        <c:v>-5615.8425292968705</c:v>
                      </c:pt>
                      <c:pt idx="777">
                        <c:v>-5635.7353515625</c:v>
                      </c:pt>
                      <c:pt idx="778">
                        <c:v>-5655.3388671875</c:v>
                      </c:pt>
                      <c:pt idx="779">
                        <c:v>-5733.9157714843795</c:v>
                      </c:pt>
                      <c:pt idx="780">
                        <c:v>-5742.78076171875</c:v>
                      </c:pt>
                      <c:pt idx="781">
                        <c:v>-5759.4921875</c:v>
                      </c:pt>
                      <c:pt idx="782">
                        <c:v>-5777.662109375</c:v>
                      </c:pt>
                      <c:pt idx="783">
                        <c:v>-5795.8068847656295</c:v>
                      </c:pt>
                      <c:pt idx="784">
                        <c:v>-5815.3098144531295</c:v>
                      </c:pt>
                      <c:pt idx="785">
                        <c:v>-5835.6174316406205</c:v>
                      </c:pt>
                      <c:pt idx="786">
                        <c:v>-5855.8369140625</c:v>
                      </c:pt>
                      <c:pt idx="787">
                        <c:v>-5875.8049316406205</c:v>
                      </c:pt>
                      <c:pt idx="788">
                        <c:v>-5896.23828125</c:v>
                      </c:pt>
                      <c:pt idx="789">
                        <c:v>-5916.4453125</c:v>
                      </c:pt>
                      <c:pt idx="790">
                        <c:v>-5936.57666015625</c:v>
                      </c:pt>
                      <c:pt idx="791">
                        <c:v>-5957.5808105468705</c:v>
                      </c:pt>
                      <c:pt idx="792">
                        <c:v>-5978.04443359375</c:v>
                      </c:pt>
                      <c:pt idx="793">
                        <c:v>-5997.8740234375</c:v>
                      </c:pt>
                      <c:pt idx="794">
                        <c:v>-6018.11865234375</c:v>
                      </c:pt>
                      <c:pt idx="795">
                        <c:v>-6038.07421875</c:v>
                      </c:pt>
                      <c:pt idx="796">
                        <c:v>-6058.2937011718705</c:v>
                      </c:pt>
                      <c:pt idx="797">
                        <c:v>-6077.4069824218795</c:v>
                      </c:pt>
                      <c:pt idx="798">
                        <c:v>-6096.1052246093705</c:v>
                      </c:pt>
                      <c:pt idx="799">
                        <c:v>-6115.48193359375</c:v>
                      </c:pt>
                      <c:pt idx="800">
                        <c:v>-6135.0476074218795</c:v>
                      </c:pt>
                      <c:pt idx="801">
                        <c:v>-6155.49365234375</c:v>
                      </c:pt>
                      <c:pt idx="802">
                        <c:v>-6175.44921875</c:v>
                      </c:pt>
                      <c:pt idx="803">
                        <c:v>-6194.8640136718705</c:v>
                      </c:pt>
                      <c:pt idx="804">
                        <c:v>-6214.7692871093705</c:v>
                      </c:pt>
                      <c:pt idx="805">
                        <c:v>-6234.7624511718705</c:v>
                      </c:pt>
                      <c:pt idx="806">
                        <c:v>-6255.37158203125</c:v>
                      </c:pt>
                      <c:pt idx="807">
                        <c:v>-6275.8425292968795</c:v>
                      </c:pt>
                      <c:pt idx="808">
                        <c:v>-6296.2380371093705</c:v>
                      </c:pt>
                      <c:pt idx="809">
                        <c:v>-6315.8166503906295</c:v>
                      </c:pt>
                      <c:pt idx="810">
                        <c:v>-6335.1311035156205</c:v>
                      </c:pt>
                      <c:pt idx="811">
                        <c:v>-6355.16162109375</c:v>
                      </c:pt>
                      <c:pt idx="812">
                        <c:v>-6375.4816894531295</c:v>
                      </c:pt>
                      <c:pt idx="813">
                        <c:v>-6395.3869628906295</c:v>
                      </c:pt>
                      <c:pt idx="814">
                        <c:v>-6415.04052734375</c:v>
                      </c:pt>
                      <c:pt idx="815">
                        <c:v>-6435.0087890625</c:v>
                      </c:pt>
                      <c:pt idx="816">
                        <c:v>-6455.2282714843795</c:v>
                      </c:pt>
                      <c:pt idx="817">
                        <c:v>-6475.6491699218795</c:v>
                      </c:pt>
                      <c:pt idx="818">
                        <c:v>-6495.49169921875</c:v>
                      </c:pt>
                      <c:pt idx="819">
                        <c:v>-6515.1328125</c:v>
                      </c:pt>
                      <c:pt idx="820">
                        <c:v>-6535.1513671875</c:v>
                      </c:pt>
                      <c:pt idx="821">
                        <c:v>-6555.1442871093705</c:v>
                      </c:pt>
                      <c:pt idx="822">
                        <c:v>-6574.92333984375</c:v>
                      </c:pt>
                      <c:pt idx="823">
                        <c:v>-6595.193359375</c:v>
                      </c:pt>
                      <c:pt idx="824">
                        <c:v>-6615.6142578125</c:v>
                      </c:pt>
                      <c:pt idx="825">
                        <c:v>-6635.6328125</c:v>
                      </c:pt>
                      <c:pt idx="826">
                        <c:v>-6655.27392578125</c:v>
                      </c:pt>
                      <c:pt idx="827">
                        <c:v>-6675.45556640625</c:v>
                      </c:pt>
                      <c:pt idx="828">
                        <c:v>-6695.9016113281295</c:v>
                      </c:pt>
                      <c:pt idx="829">
                        <c:v>-6716.17138671875</c:v>
                      </c:pt>
                      <c:pt idx="830">
                        <c:v>-6735.7998046875</c:v>
                      </c:pt>
                      <c:pt idx="831">
                        <c:v>-6755.4033203125</c:v>
                      </c:pt>
                      <c:pt idx="832">
                        <c:v>-6775.77392578125</c:v>
                      </c:pt>
                      <c:pt idx="833">
                        <c:v>-6795.4777832031205</c:v>
                      </c:pt>
                      <c:pt idx="834">
                        <c:v>-6815.55908203125</c:v>
                      </c:pt>
                      <c:pt idx="835">
                        <c:v>-6836.04296875</c:v>
                      </c:pt>
                      <c:pt idx="836">
                        <c:v>-6855.6716308593795</c:v>
                      </c:pt>
                      <c:pt idx="837">
                        <c:v>-6875.94140625</c:v>
                      </c:pt>
                      <c:pt idx="838">
                        <c:v>-6896.5380859375</c:v>
                      </c:pt>
                      <c:pt idx="839">
                        <c:v>-6916.619140625</c:v>
                      </c:pt>
                      <c:pt idx="840">
                        <c:v>-6936.2351074218795</c:v>
                      </c:pt>
                      <c:pt idx="841">
                        <c:v>-6955.8640136718705</c:v>
                      </c:pt>
                      <c:pt idx="842">
                        <c:v>-6975.78173828125</c:v>
                      </c:pt>
                      <c:pt idx="843">
                        <c:v>-6995.68701171875</c:v>
                      </c:pt>
                      <c:pt idx="844">
                        <c:v>-7015.6550292968795</c:v>
                      </c:pt>
                      <c:pt idx="845">
                        <c:v>-7035.4970703125</c:v>
                      </c:pt>
                      <c:pt idx="846">
                        <c:v>-7055.2763671875</c:v>
                      </c:pt>
                      <c:pt idx="847">
                        <c:v>-7075.3327636718705</c:v>
                      </c:pt>
                      <c:pt idx="848">
                        <c:v>-7095.8415527343705</c:v>
                      </c:pt>
                      <c:pt idx="849">
                        <c:v>-7116.06103515625</c:v>
                      </c:pt>
                      <c:pt idx="850">
                        <c:v>-7136.0168457031205</c:v>
                      </c:pt>
                      <c:pt idx="851">
                        <c:v>-7155.8464355468705</c:v>
                      </c:pt>
                      <c:pt idx="852">
                        <c:v>-7175.8771972656295</c:v>
                      </c:pt>
                      <c:pt idx="853">
                        <c:v>-7195.95849609375</c:v>
                      </c:pt>
                      <c:pt idx="854">
                        <c:v>-7215.9143066406205</c:v>
                      </c:pt>
                      <c:pt idx="855">
                        <c:v>-7236.28466796875</c:v>
                      </c:pt>
                      <c:pt idx="856">
                        <c:v>-7257.5476074218795</c:v>
                      </c:pt>
                      <c:pt idx="857">
                        <c:v>-7278.1320800781205</c:v>
                      </c:pt>
                      <c:pt idx="858">
                        <c:v>-7297.66015625</c:v>
                      </c:pt>
                      <c:pt idx="859">
                        <c:v>-7317.67822265625</c:v>
                      </c:pt>
                      <c:pt idx="860">
                        <c:v>-7337.97314453125</c:v>
                      </c:pt>
                      <c:pt idx="861">
                        <c:v>-7358.2431640625</c:v>
                      </c:pt>
                      <c:pt idx="862">
                        <c:v>-7378.6638183593795</c:v>
                      </c:pt>
                      <c:pt idx="863">
                        <c:v>-7397.6384277343705</c:v>
                      </c:pt>
                      <c:pt idx="864">
                        <c:v>-7416.48779296875</c:v>
                      </c:pt>
                      <c:pt idx="865">
                        <c:v>-7437.7385253906295</c:v>
                      </c:pt>
                      <c:pt idx="866">
                        <c:v>-7457.3544921875</c:v>
                      </c:pt>
                      <c:pt idx="867">
                        <c:v>-7475.5246582031205</c:v>
                      </c:pt>
                      <c:pt idx="868">
                        <c:v>-7495.3039550781205</c:v>
                      </c:pt>
                      <c:pt idx="869">
                        <c:v>-7515.66162109375</c:v>
                      </c:pt>
                      <c:pt idx="870">
                        <c:v>-7535.5793457031205</c:v>
                      </c:pt>
                      <c:pt idx="871">
                        <c:v>-7555.4846191406205</c:v>
                      </c:pt>
                      <c:pt idx="872">
                        <c:v>-7576.0939941406205</c:v>
                      </c:pt>
                      <c:pt idx="873">
                        <c:v>-7595.97412109375</c:v>
                      </c:pt>
                      <c:pt idx="874">
                        <c:v>-7615.640625</c:v>
                      </c:pt>
                      <c:pt idx="875">
                        <c:v>-7635.87255859375</c:v>
                      </c:pt>
                      <c:pt idx="876">
                        <c:v>-7655.8278808593795</c:v>
                      </c:pt>
                      <c:pt idx="877">
                        <c:v>-7675.8337402343705</c:v>
                      </c:pt>
                      <c:pt idx="878">
                        <c:v>-7695.8271484375</c:v>
                      </c:pt>
                      <c:pt idx="879">
                        <c:v>-7716.0847167968795</c:v>
                      </c:pt>
                      <c:pt idx="880">
                        <c:v>-7735.90185546875</c:v>
                      </c:pt>
                      <c:pt idx="881">
                        <c:v>-7755.4169921875</c:v>
                      </c:pt>
                      <c:pt idx="882">
                        <c:v>-7775.04541015625</c:v>
                      </c:pt>
                      <c:pt idx="883">
                        <c:v>-7795.4411621093705</c:v>
                      </c:pt>
                      <c:pt idx="884">
                        <c:v>-7816.3020019531295</c:v>
                      </c:pt>
                      <c:pt idx="885">
                        <c:v>-7836.2448730468705</c:v>
                      </c:pt>
                      <c:pt idx="886">
                        <c:v>-7856.2380371093705</c:v>
                      </c:pt>
                      <c:pt idx="887">
                        <c:v>-7876.15576171875</c:v>
                      </c:pt>
                      <c:pt idx="888">
                        <c:v>-7896.0107421875</c:v>
                      </c:pt>
                      <c:pt idx="889">
                        <c:v>-7916.1044921875</c:v>
                      </c:pt>
                      <c:pt idx="890">
                        <c:v>-7935.9470214843795</c:v>
                      </c:pt>
                      <c:pt idx="891">
                        <c:v>-7955.95263671875</c:v>
                      </c:pt>
                      <c:pt idx="892">
                        <c:v>-7976.5241699218795</c:v>
                      </c:pt>
                      <c:pt idx="893">
                        <c:v>-7996.4802246093705</c:v>
                      </c:pt>
                      <c:pt idx="894">
                        <c:v>-8015.857421875</c:v>
                      </c:pt>
                      <c:pt idx="895">
                        <c:v>-8036.013671875</c:v>
                      </c:pt>
                      <c:pt idx="896">
                        <c:v>-8056.107421875</c:v>
                      </c:pt>
                      <c:pt idx="897">
                        <c:v>-8075.912109375</c:v>
                      </c:pt>
                      <c:pt idx="898">
                        <c:v>-8095.9680175781205</c:v>
                      </c:pt>
                      <c:pt idx="899">
                        <c:v>-8115.6218261718705</c:v>
                      </c:pt>
                      <c:pt idx="900">
                        <c:v>-8135.3762207031205</c:v>
                      </c:pt>
                      <c:pt idx="901">
                        <c:v>-8155.7468261718705</c:v>
                      </c:pt>
                      <c:pt idx="902">
                        <c:v>-8175.8405761718705</c:v>
                      </c:pt>
                      <c:pt idx="903">
                        <c:v>-8195.8586425781195</c:v>
                      </c:pt>
                      <c:pt idx="904">
                        <c:v>-8216.4306640625</c:v>
                      </c:pt>
                      <c:pt idx="905">
                        <c:v>-8236.60009765625</c:v>
                      </c:pt>
                      <c:pt idx="906">
                        <c:v>-8256.02685546875</c:v>
                      </c:pt>
                      <c:pt idx="907">
                        <c:v>-8276.12060546875</c:v>
                      </c:pt>
                      <c:pt idx="908">
                        <c:v>-8296.47900390625</c:v>
                      </c:pt>
                      <c:pt idx="909">
                        <c:v>-8317.47802734375</c:v>
                      </c:pt>
                      <c:pt idx="910">
                        <c:v>-8337.58447265625</c:v>
                      </c:pt>
                      <c:pt idx="911">
                        <c:v>-8356.4208984375</c:v>
                      </c:pt>
                      <c:pt idx="912">
                        <c:v>-8376.04931640625</c:v>
                      </c:pt>
                      <c:pt idx="913">
                        <c:v>-8395.84130859375</c:v>
                      </c:pt>
                      <c:pt idx="914">
                        <c:v>-8416.42529296875</c:v>
                      </c:pt>
                      <c:pt idx="915">
                        <c:v>-8436.63232421875</c:v>
                      </c:pt>
                      <c:pt idx="916">
                        <c:v>-8456.04736328125</c:v>
                      </c:pt>
                      <c:pt idx="917">
                        <c:v>-8475.9150390625</c:v>
                      </c:pt>
                      <c:pt idx="918">
                        <c:v>-8496.73828125</c:v>
                      </c:pt>
                      <c:pt idx="919">
                        <c:v>-8516.9453125</c:v>
                      </c:pt>
                      <c:pt idx="920">
                        <c:v>-8536.35986328125</c:v>
                      </c:pt>
                      <c:pt idx="921">
                        <c:v>-8556.302734375</c:v>
                      </c:pt>
                      <c:pt idx="922">
                        <c:v>-8576.37158203125</c:v>
                      </c:pt>
                      <c:pt idx="923">
                        <c:v>-8597.521484375</c:v>
                      </c:pt>
                      <c:pt idx="924">
                        <c:v>-8618.18115234375</c:v>
                      </c:pt>
                      <c:pt idx="925">
                        <c:v>-8637.5458984375</c:v>
                      </c:pt>
                      <c:pt idx="926">
                        <c:v>-8657.86572265625</c:v>
                      </c:pt>
                      <c:pt idx="927">
                        <c:v>-8678.50048828125</c:v>
                      </c:pt>
                      <c:pt idx="928">
                        <c:v>-8698.55712890625</c:v>
                      </c:pt>
                      <c:pt idx="929">
                        <c:v>-8717.60693359375</c:v>
                      </c:pt>
                      <c:pt idx="930">
                        <c:v>-8736.8330078125</c:v>
                      </c:pt>
                      <c:pt idx="931">
                        <c:v>-8756.64990234375</c:v>
                      </c:pt>
                      <c:pt idx="932">
                        <c:v>-8776.14013671875</c:v>
                      </c:pt>
                      <c:pt idx="933">
                        <c:v>-8795.95751953125</c:v>
                      </c:pt>
                      <c:pt idx="934">
                        <c:v>-8816.52880859375</c:v>
                      </c:pt>
                      <c:pt idx="935">
                        <c:v>-8836.4716796875</c:v>
                      </c:pt>
                      <c:pt idx="936">
                        <c:v>-8855.8994140625</c:v>
                      </c:pt>
                      <c:pt idx="937">
                        <c:v>-8875.86767578125</c:v>
                      </c:pt>
                      <c:pt idx="938">
                        <c:v>-8896.06201171875</c:v>
                      </c:pt>
                      <c:pt idx="939">
                        <c:v>-8916.533203125</c:v>
                      </c:pt>
                      <c:pt idx="940">
                        <c:v>-8936.3505859375</c:v>
                      </c:pt>
                      <c:pt idx="941">
                        <c:v>-8956.1298828125</c:v>
                      </c:pt>
                      <c:pt idx="942">
                        <c:v>-8976.37451171875</c:v>
                      </c:pt>
                      <c:pt idx="943">
                        <c:v>-8996.7578125</c:v>
                      </c:pt>
                      <c:pt idx="944">
                        <c:v>-9016.57470703125</c:v>
                      </c:pt>
                      <c:pt idx="945">
                        <c:v>-9036.35400390625</c:v>
                      </c:pt>
                      <c:pt idx="946">
                        <c:v>-9056.4228515625</c:v>
                      </c:pt>
                      <c:pt idx="947">
                        <c:v>-9076.4287109375</c:v>
                      </c:pt>
                      <c:pt idx="948">
                        <c:v>-9096.45947265625</c:v>
                      </c:pt>
                      <c:pt idx="949">
                        <c:v>-9116.2763671875</c:v>
                      </c:pt>
                      <c:pt idx="950">
                        <c:v>-9136.65966796875</c:v>
                      </c:pt>
                      <c:pt idx="951">
                        <c:v>-9156.8916015625</c:v>
                      </c:pt>
                      <c:pt idx="952">
                        <c:v>-9176.33154296875</c:v>
                      </c:pt>
                      <c:pt idx="953">
                        <c:v>-9196.7900390625</c:v>
                      </c:pt>
                      <c:pt idx="954">
                        <c:v>-9217.185546875</c:v>
                      </c:pt>
                      <c:pt idx="955">
                        <c:v>-9236.8525390625</c:v>
                      </c:pt>
                      <c:pt idx="956">
                        <c:v>-9256.66943359375</c:v>
                      </c:pt>
                      <c:pt idx="957">
                        <c:v>-9276.72509765625</c:v>
                      </c:pt>
                      <c:pt idx="958">
                        <c:v>-9296.5927734375</c:v>
                      </c:pt>
                      <c:pt idx="959">
                        <c:v>-9316.15869140625</c:v>
                      </c:pt>
                      <c:pt idx="960">
                        <c:v>-9336.16455078125</c:v>
                      </c:pt>
                      <c:pt idx="961">
                        <c:v>-9356.94970703125</c:v>
                      </c:pt>
                      <c:pt idx="962">
                        <c:v>-9377.1943359375</c:v>
                      </c:pt>
                      <c:pt idx="963">
                        <c:v>-9396.45849609375</c:v>
                      </c:pt>
                      <c:pt idx="964">
                        <c:v>-9416.23828125</c:v>
                      </c:pt>
                      <c:pt idx="965">
                        <c:v>-9436.91015625</c:v>
                      </c:pt>
                      <c:pt idx="966">
                        <c:v>-9456.95361328125</c:v>
                      </c:pt>
                      <c:pt idx="967">
                        <c:v>-9476.5322265625</c:v>
                      </c:pt>
                      <c:pt idx="968">
                        <c:v>-9496.96533203125</c:v>
                      </c:pt>
                      <c:pt idx="969">
                        <c:v>-9517.1845703125</c:v>
                      </c:pt>
                      <c:pt idx="970">
                        <c:v>-9537.177734375</c:v>
                      </c:pt>
                      <c:pt idx="971">
                        <c:v>-9556.9951171875</c:v>
                      </c:pt>
                      <c:pt idx="972">
                        <c:v>-9576.837890625</c:v>
                      </c:pt>
                      <c:pt idx="973">
                        <c:v>-9596.642578125</c:v>
                      </c:pt>
                      <c:pt idx="974">
                        <c:v>-9616.87451171875</c:v>
                      </c:pt>
                      <c:pt idx="975">
                        <c:v>-9637.06884765625</c:v>
                      </c:pt>
                      <c:pt idx="976">
                        <c:v>-9656.7099609375</c:v>
                      </c:pt>
                      <c:pt idx="977">
                        <c:v>-9676.615234375</c:v>
                      </c:pt>
                      <c:pt idx="978">
                        <c:v>-9697.07373046875</c:v>
                      </c:pt>
                      <c:pt idx="979">
                        <c:v>-9717.720703125</c:v>
                      </c:pt>
                      <c:pt idx="980">
                        <c:v>-9737.52490234375</c:v>
                      </c:pt>
                      <c:pt idx="981">
                        <c:v>-9757.84521484375</c:v>
                      </c:pt>
                      <c:pt idx="982">
                        <c:v>-9777.96435546875</c:v>
                      </c:pt>
                      <c:pt idx="983">
                        <c:v>-9797.22802734375</c:v>
                      </c:pt>
                      <c:pt idx="984">
                        <c:v>-9816.9072265625</c:v>
                      </c:pt>
                      <c:pt idx="985">
                        <c:v>-9836.47314453125</c:v>
                      </c:pt>
                      <c:pt idx="986">
                        <c:v>-9856.90625</c:v>
                      </c:pt>
                      <c:pt idx="987">
                        <c:v>-9877.4404296875</c:v>
                      </c:pt>
                      <c:pt idx="988">
                        <c:v>-9897.65966796875</c:v>
                      </c:pt>
                      <c:pt idx="989">
                        <c:v>-9917.60205078125</c:v>
                      </c:pt>
                      <c:pt idx="990">
                        <c:v>-9937.24365234375</c:v>
                      </c:pt>
                      <c:pt idx="991">
                        <c:v>-9957.65185546875</c:v>
                      </c:pt>
                      <c:pt idx="992">
                        <c:v>-9978.201171875</c:v>
                      </c:pt>
                      <c:pt idx="993">
                        <c:v>-10000.194824218701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'[manParal_Aries_Nb3Sn_Nb_Cu(SUBU2)DL_11_02_19.xlsx]data_Loop'!$I$13:$I$3924</c15:sqref>
                        </c15:formulaRef>
                      </c:ext>
                    </c:extLst>
                    <c:numCache>
                      <c:formatCode>General</c:formatCode>
                      <c:ptCount val="3912"/>
                      <c:pt idx="0">
                        <c:v>-2.7677971946232199E-2</c:v>
                      </c:pt>
                      <c:pt idx="1">
                        <c:v>-2.75259120910838E-2</c:v>
                      </c:pt>
                      <c:pt idx="2">
                        <c:v>-2.65687247656296E-2</c:v>
                      </c:pt>
                      <c:pt idx="3">
                        <c:v>-2.4569133379049E-2</c:v>
                      </c:pt>
                      <c:pt idx="4">
                        <c:v>-2.1935694549706002E-2</c:v>
                      </c:pt>
                      <c:pt idx="5">
                        <c:v>-1.8777640786024601E-2</c:v>
                      </c:pt>
                      <c:pt idx="6">
                        <c:v>-1.5263667193876999E-2</c:v>
                      </c:pt>
                      <c:pt idx="7">
                        <c:v>-1.1556373494903901E-2</c:v>
                      </c:pt>
                      <c:pt idx="8">
                        <c:v>-7.8242048757240102E-3</c:v>
                      </c:pt>
                      <c:pt idx="9">
                        <c:v>-4.1346180833702296E-3</c:v>
                      </c:pt>
                      <c:pt idx="10">
                        <c:v>-5.7264403064631597E-4</c:v>
                      </c:pt>
                      <c:pt idx="11">
                        <c:v>8.8956648148498206E-3</c:v>
                      </c:pt>
                      <c:pt idx="12">
                        <c:v>1.1618434183457199E-2</c:v>
                      </c:pt>
                      <c:pt idx="13">
                        <c:v>2.0250477354535602E-2</c:v>
                      </c:pt>
                      <c:pt idx="14">
                        <c:v>2.19236844936701E-2</c:v>
                      </c:pt>
                      <c:pt idx="15">
                        <c:v>2.3353101940998301E-2</c:v>
                      </c:pt>
                      <c:pt idx="16">
                        <c:v>2.4589063887048498E-2</c:v>
                      </c:pt>
                      <c:pt idx="17">
                        <c:v>2.5654803586729402E-2</c:v>
                      </c:pt>
                      <c:pt idx="18">
                        <c:v>2.6616773786648298E-2</c:v>
                      </c:pt>
                      <c:pt idx="19">
                        <c:v>2.7449688759207402E-2</c:v>
                      </c:pt>
                      <c:pt idx="20">
                        <c:v>2.8070408182059799E-2</c:v>
                      </c:pt>
                      <c:pt idx="21">
                        <c:v>2.8688108676809199E-2</c:v>
                      </c:pt>
                      <c:pt idx="22">
                        <c:v>2.9209952711761002E-2</c:v>
                      </c:pt>
                      <c:pt idx="23">
                        <c:v>2.9646647740439298E-2</c:v>
                      </c:pt>
                      <c:pt idx="24">
                        <c:v>2.99498653077248E-2</c:v>
                      </c:pt>
                      <c:pt idx="25">
                        <c:v>3.02520355309089E-2</c:v>
                      </c:pt>
                      <c:pt idx="26">
                        <c:v>3.0535723248269999E-2</c:v>
                      </c:pt>
                      <c:pt idx="27">
                        <c:v>3.0781302382570801E-2</c:v>
                      </c:pt>
                      <c:pt idx="28">
                        <c:v>3.0960289967955999E-2</c:v>
                      </c:pt>
                      <c:pt idx="29">
                        <c:v>3.1113658241918699E-2</c:v>
                      </c:pt>
                      <c:pt idx="30">
                        <c:v>3.1223474699257001E-2</c:v>
                      </c:pt>
                      <c:pt idx="31">
                        <c:v>3.1434006839791598E-2</c:v>
                      </c:pt>
                      <c:pt idx="32">
                        <c:v>3.1508452217123499E-2</c:v>
                      </c:pt>
                      <c:pt idx="33">
                        <c:v>3.1614441997780802E-2</c:v>
                      </c:pt>
                      <c:pt idx="34">
                        <c:v>3.1730433768142198E-2</c:v>
                      </c:pt>
                      <c:pt idx="35">
                        <c:v>3.1859746068647603E-2</c:v>
                      </c:pt>
                      <c:pt idx="36">
                        <c:v>3.19047044498426E-2</c:v>
                      </c:pt>
                      <c:pt idx="37">
                        <c:v>3.1977650427054402E-2</c:v>
                      </c:pt>
                      <c:pt idx="38">
                        <c:v>3.2028172218888699E-2</c:v>
                      </c:pt>
                      <c:pt idx="39">
                        <c:v>3.2074148298835002E-2</c:v>
                      </c:pt>
                      <c:pt idx="40">
                        <c:v>3.2178001138986299E-2</c:v>
                      </c:pt>
                      <c:pt idx="41">
                        <c:v>3.2171851304171099E-2</c:v>
                      </c:pt>
                      <c:pt idx="42">
                        <c:v>3.23179704037218E-2</c:v>
                      </c:pt>
                      <c:pt idx="43">
                        <c:v>3.2345690079336097E-2</c:v>
                      </c:pt>
                      <c:pt idx="44">
                        <c:v>3.2395884468092398E-2</c:v>
                      </c:pt>
                      <c:pt idx="45">
                        <c:v>3.2487102129358097E-2</c:v>
                      </c:pt>
                      <c:pt idx="46">
                        <c:v>3.2526377663595701E-2</c:v>
                      </c:pt>
                      <c:pt idx="47">
                        <c:v>3.2623682288551503E-2</c:v>
                      </c:pt>
                      <c:pt idx="48">
                        <c:v>3.2660734144303698E-2</c:v>
                      </c:pt>
                      <c:pt idx="49">
                        <c:v>3.2724665687287199E-2</c:v>
                      </c:pt>
                      <c:pt idx="50">
                        <c:v>3.2764838707469102E-2</c:v>
                      </c:pt>
                      <c:pt idx="51">
                        <c:v>3.27994611204835E-2</c:v>
                      </c:pt>
                      <c:pt idx="52">
                        <c:v>3.2841905876702798E-2</c:v>
                      </c:pt>
                      <c:pt idx="53">
                        <c:v>3.2929073455115102E-2</c:v>
                      </c:pt>
                      <c:pt idx="54">
                        <c:v>3.2966980405387897E-2</c:v>
                      </c:pt>
                      <c:pt idx="55">
                        <c:v>3.30609630822193E-2</c:v>
                      </c:pt>
                      <c:pt idx="56">
                        <c:v>3.3080122861119998E-2</c:v>
                      </c:pt>
                      <c:pt idx="57">
                        <c:v>3.31646811116139E-2</c:v>
                      </c:pt>
                      <c:pt idx="58">
                        <c:v>3.3187487526643002E-2</c:v>
                      </c:pt>
                      <c:pt idx="59">
                        <c:v>3.3263826915397803E-2</c:v>
                      </c:pt>
                      <c:pt idx="60">
                        <c:v>3.3288161217108599E-2</c:v>
                      </c:pt>
                      <c:pt idx="61">
                        <c:v>3.3381749148429299E-2</c:v>
                      </c:pt>
                      <c:pt idx="62">
                        <c:v>3.3420139004100902E-2</c:v>
                      </c:pt>
                      <c:pt idx="63">
                        <c:v>3.3529673786240603E-2</c:v>
                      </c:pt>
                      <c:pt idx="64">
                        <c:v>3.3510930210397701E-2</c:v>
                      </c:pt>
                      <c:pt idx="65">
                        <c:v>3.35763714372194E-2</c:v>
                      </c:pt>
                      <c:pt idx="66">
                        <c:v>3.3643130164048601E-2</c:v>
                      </c:pt>
                      <c:pt idx="67">
                        <c:v>3.3687120998195798E-2</c:v>
                      </c:pt>
                      <c:pt idx="68">
                        <c:v>3.37211567098092E-2</c:v>
                      </c:pt>
                      <c:pt idx="69">
                        <c:v>3.3781872303827301E-2</c:v>
                      </c:pt>
                      <c:pt idx="70">
                        <c:v>3.38722257206268E-2</c:v>
                      </c:pt>
                      <c:pt idx="71">
                        <c:v>3.3930567257254997E-2</c:v>
                      </c:pt>
                      <c:pt idx="72">
                        <c:v>3.39841218699546E-2</c:v>
                      </c:pt>
                      <c:pt idx="73">
                        <c:v>3.4021156680051297E-2</c:v>
                      </c:pt>
                      <c:pt idx="74">
                        <c:v>3.4111021864809701E-2</c:v>
                      </c:pt>
                      <c:pt idx="75">
                        <c:v>3.4111399548441002E-2</c:v>
                      </c:pt>
                      <c:pt idx="76">
                        <c:v>3.4206045847615503E-2</c:v>
                      </c:pt>
                      <c:pt idx="77">
                        <c:v>3.42660830929538E-2</c:v>
                      </c:pt>
                      <c:pt idx="78">
                        <c:v>3.4316967107889999E-2</c:v>
                      </c:pt>
                      <c:pt idx="79">
                        <c:v>3.4351060924632602E-2</c:v>
                      </c:pt>
                      <c:pt idx="80">
                        <c:v>3.4374766900823202E-2</c:v>
                      </c:pt>
                      <c:pt idx="81">
                        <c:v>3.4452951551613403E-2</c:v>
                      </c:pt>
                      <c:pt idx="82">
                        <c:v>3.4522950602542901E-2</c:v>
                      </c:pt>
                      <c:pt idx="83">
                        <c:v>3.4542271042475398E-2</c:v>
                      </c:pt>
                      <c:pt idx="84">
                        <c:v>3.4642672350784297E-2</c:v>
                      </c:pt>
                      <c:pt idx="85">
                        <c:v>3.4726037225323601E-2</c:v>
                      </c:pt>
                      <c:pt idx="86">
                        <c:v>3.4771302924811197E-2</c:v>
                      </c:pt>
                      <c:pt idx="87">
                        <c:v>3.48773492635963E-2</c:v>
                      </c:pt>
                      <c:pt idx="88">
                        <c:v>3.4894353022041399E-2</c:v>
                      </c:pt>
                      <c:pt idx="89">
                        <c:v>3.48985543017497E-2</c:v>
                      </c:pt>
                      <c:pt idx="90">
                        <c:v>3.5021435359252999E-2</c:v>
                      </c:pt>
                      <c:pt idx="91">
                        <c:v>3.5040139100130097E-2</c:v>
                      </c:pt>
                      <c:pt idx="92">
                        <c:v>3.51220264887252E-2</c:v>
                      </c:pt>
                      <c:pt idx="93">
                        <c:v>3.5198288464062498E-2</c:v>
                      </c:pt>
                      <c:pt idx="94">
                        <c:v>3.5296892125841001E-2</c:v>
                      </c:pt>
                      <c:pt idx="95">
                        <c:v>3.52989074418514E-2</c:v>
                      </c:pt>
                      <c:pt idx="96">
                        <c:v>3.54003636547238E-2</c:v>
                      </c:pt>
                      <c:pt idx="97">
                        <c:v>3.5473090918999001E-2</c:v>
                      </c:pt>
                      <c:pt idx="98">
                        <c:v>3.5509247504070203E-2</c:v>
                      </c:pt>
                      <c:pt idx="99">
                        <c:v>3.5573811804756099E-2</c:v>
                      </c:pt>
                      <c:pt idx="100">
                        <c:v>3.5608995502127497E-2</c:v>
                      </c:pt>
                      <c:pt idx="101">
                        <c:v>3.5693299426248E-2</c:v>
                      </c:pt>
                      <c:pt idx="102">
                        <c:v>3.57509636750762E-2</c:v>
                      </c:pt>
                      <c:pt idx="103">
                        <c:v>3.5809632388925997E-2</c:v>
                      </c:pt>
                      <c:pt idx="104">
                        <c:v>3.5855062485164201E-2</c:v>
                      </c:pt>
                      <c:pt idx="105">
                        <c:v>3.5969464055458797E-2</c:v>
                      </c:pt>
                      <c:pt idx="106">
                        <c:v>3.6011427140672E-2</c:v>
                      </c:pt>
                      <c:pt idx="107">
                        <c:v>3.60637650528891E-2</c:v>
                      </c:pt>
                      <c:pt idx="108">
                        <c:v>3.6139369223824401E-2</c:v>
                      </c:pt>
                      <c:pt idx="109">
                        <c:v>3.6219798090042901E-2</c:v>
                      </c:pt>
                      <c:pt idx="110">
                        <c:v>3.6280001377100503E-2</c:v>
                      </c:pt>
                      <c:pt idx="111">
                        <c:v>3.6293859498862699E-2</c:v>
                      </c:pt>
                      <c:pt idx="112">
                        <c:v>3.64066208576578E-2</c:v>
                      </c:pt>
                      <c:pt idx="113">
                        <c:v>3.6441445898810203E-2</c:v>
                      </c:pt>
                      <c:pt idx="114">
                        <c:v>3.6525412473916302E-2</c:v>
                      </c:pt>
                      <c:pt idx="115">
                        <c:v>3.6593274352068897E-2</c:v>
                      </c:pt>
                      <c:pt idx="116">
                        <c:v>3.6678543155198702E-2</c:v>
                      </c:pt>
                      <c:pt idx="117">
                        <c:v>3.67128633409637E-2</c:v>
                      </c:pt>
                      <c:pt idx="118">
                        <c:v>3.6803230787976503E-2</c:v>
                      </c:pt>
                      <c:pt idx="119">
                        <c:v>3.6887561393506699E-2</c:v>
                      </c:pt>
                      <c:pt idx="120">
                        <c:v>3.6969142782295697E-2</c:v>
                      </c:pt>
                      <c:pt idx="121">
                        <c:v>3.6972988144716001E-2</c:v>
                      </c:pt>
                      <c:pt idx="122">
                        <c:v>3.7046936275308903E-2</c:v>
                      </c:pt>
                      <c:pt idx="123">
                        <c:v>3.7132563506650298E-2</c:v>
                      </c:pt>
                      <c:pt idx="124">
                        <c:v>3.7152705940231699E-2</c:v>
                      </c:pt>
                      <c:pt idx="125">
                        <c:v>3.7256242002238003E-2</c:v>
                      </c:pt>
                      <c:pt idx="126">
                        <c:v>3.7307493824535701E-2</c:v>
                      </c:pt>
                      <c:pt idx="127">
                        <c:v>3.7408823716759299E-2</c:v>
                      </c:pt>
                      <c:pt idx="128">
                        <c:v>3.7449823284844398E-2</c:v>
                      </c:pt>
                      <c:pt idx="129">
                        <c:v>3.7534497771048503E-2</c:v>
                      </c:pt>
                      <c:pt idx="130">
                        <c:v>3.7630432484400102E-2</c:v>
                      </c:pt>
                      <c:pt idx="131">
                        <c:v>3.7667200618832698E-2</c:v>
                      </c:pt>
                      <c:pt idx="132">
                        <c:v>3.7763717421478903E-2</c:v>
                      </c:pt>
                      <c:pt idx="133">
                        <c:v>3.7818649199327502E-2</c:v>
                      </c:pt>
                      <c:pt idx="134">
                        <c:v>3.7881065037448501E-2</c:v>
                      </c:pt>
                      <c:pt idx="135">
                        <c:v>3.8009592737037898E-2</c:v>
                      </c:pt>
                      <c:pt idx="136">
                        <c:v>3.8027488264081297E-2</c:v>
                      </c:pt>
                      <c:pt idx="137">
                        <c:v>3.8084432727408503E-2</c:v>
                      </c:pt>
                      <c:pt idx="138">
                        <c:v>3.8167057978318902E-2</c:v>
                      </c:pt>
                      <c:pt idx="139">
                        <c:v>3.8253431283130003E-2</c:v>
                      </c:pt>
                      <c:pt idx="140">
                        <c:v>3.8309742531833398E-2</c:v>
                      </c:pt>
                      <c:pt idx="141">
                        <c:v>3.8402887207645398E-2</c:v>
                      </c:pt>
                      <c:pt idx="142">
                        <c:v>3.8425270648071497E-2</c:v>
                      </c:pt>
                      <c:pt idx="143">
                        <c:v>3.8515970750874498E-2</c:v>
                      </c:pt>
                      <c:pt idx="144">
                        <c:v>3.8599819434258102E-2</c:v>
                      </c:pt>
                      <c:pt idx="145">
                        <c:v>3.8670635631164803E-2</c:v>
                      </c:pt>
                      <c:pt idx="146">
                        <c:v>3.8769656691799201E-2</c:v>
                      </c:pt>
                      <c:pt idx="147">
                        <c:v>3.8819697689060101E-2</c:v>
                      </c:pt>
                      <c:pt idx="148">
                        <c:v>3.8860832246793403E-2</c:v>
                      </c:pt>
                      <c:pt idx="149">
                        <c:v>3.8976825929947299E-2</c:v>
                      </c:pt>
                      <c:pt idx="150">
                        <c:v>3.9048366728842002E-2</c:v>
                      </c:pt>
                      <c:pt idx="151">
                        <c:v>3.91257278536589E-2</c:v>
                      </c:pt>
                      <c:pt idx="152">
                        <c:v>3.9208787093915301E-2</c:v>
                      </c:pt>
                      <c:pt idx="153">
                        <c:v>3.9286539738716E-2</c:v>
                      </c:pt>
                      <c:pt idx="154">
                        <c:v>3.9334962601280402E-2</c:v>
                      </c:pt>
                      <c:pt idx="155">
                        <c:v>3.9446283254021497E-2</c:v>
                      </c:pt>
                      <c:pt idx="156">
                        <c:v>3.9488847215959202E-2</c:v>
                      </c:pt>
                      <c:pt idx="157">
                        <c:v>3.9596228823350399E-2</c:v>
                      </c:pt>
                      <c:pt idx="158">
                        <c:v>3.9706019053776402E-2</c:v>
                      </c:pt>
                      <c:pt idx="159">
                        <c:v>3.97121510392296E-2</c:v>
                      </c:pt>
                      <c:pt idx="160">
                        <c:v>3.9799868056988402E-2</c:v>
                      </c:pt>
                      <c:pt idx="161">
                        <c:v>3.9943834832464498E-2</c:v>
                      </c:pt>
                      <c:pt idx="162">
                        <c:v>3.99969757963917E-2</c:v>
                      </c:pt>
                      <c:pt idx="163">
                        <c:v>4.0060653298963002E-2</c:v>
                      </c:pt>
                      <c:pt idx="164">
                        <c:v>4.0135929163438201E-2</c:v>
                      </c:pt>
                      <c:pt idx="165">
                        <c:v>4.0220902922284203E-2</c:v>
                      </c:pt>
                      <c:pt idx="166">
                        <c:v>4.0357571075340298E-2</c:v>
                      </c:pt>
                      <c:pt idx="167">
                        <c:v>4.0372698522262898E-2</c:v>
                      </c:pt>
                      <c:pt idx="168">
                        <c:v>4.0443274276204803E-2</c:v>
                      </c:pt>
                      <c:pt idx="169">
                        <c:v>4.0582687088520197E-2</c:v>
                      </c:pt>
                      <c:pt idx="170">
                        <c:v>4.0684139248980698E-2</c:v>
                      </c:pt>
                      <c:pt idx="171">
                        <c:v>4.0739299750378002E-2</c:v>
                      </c:pt>
                      <c:pt idx="172">
                        <c:v>4.0823858591210502E-2</c:v>
                      </c:pt>
                      <c:pt idx="173">
                        <c:v>4.0905341649419197E-2</c:v>
                      </c:pt>
                      <c:pt idx="174">
                        <c:v>4.0978595912127803E-2</c:v>
                      </c:pt>
                      <c:pt idx="175">
                        <c:v>4.1051353752869897E-2</c:v>
                      </c:pt>
                      <c:pt idx="176">
                        <c:v>4.1171158653638497E-2</c:v>
                      </c:pt>
                      <c:pt idx="177">
                        <c:v>4.1295551433490701E-2</c:v>
                      </c:pt>
                      <c:pt idx="178">
                        <c:v>4.13311023510647E-2</c:v>
                      </c:pt>
                      <c:pt idx="179">
                        <c:v>4.1442669753606602E-2</c:v>
                      </c:pt>
                      <c:pt idx="180">
                        <c:v>4.1518231099039501E-2</c:v>
                      </c:pt>
                      <c:pt idx="181">
                        <c:v>4.1590178035240302E-2</c:v>
                      </c:pt>
                      <c:pt idx="182">
                        <c:v>4.1729922097680699E-2</c:v>
                      </c:pt>
                      <c:pt idx="183">
                        <c:v>4.17963492604057E-2</c:v>
                      </c:pt>
                      <c:pt idx="184">
                        <c:v>4.1879656902612201E-2</c:v>
                      </c:pt>
                      <c:pt idx="185">
                        <c:v>4.1959527102945197E-2</c:v>
                      </c:pt>
                      <c:pt idx="186">
                        <c:v>4.2136707518975698E-2</c:v>
                      </c:pt>
                      <c:pt idx="187">
                        <c:v>4.2207835174561802E-2</c:v>
                      </c:pt>
                      <c:pt idx="188">
                        <c:v>4.2240300819506998E-2</c:v>
                      </c:pt>
                      <c:pt idx="189">
                        <c:v>4.2376062361145501E-2</c:v>
                      </c:pt>
                      <c:pt idx="190">
                        <c:v>4.2430075733775399E-2</c:v>
                      </c:pt>
                      <c:pt idx="191">
                        <c:v>4.2507978136369202E-2</c:v>
                      </c:pt>
                      <c:pt idx="192">
                        <c:v>4.2637499312904503E-2</c:v>
                      </c:pt>
                      <c:pt idx="193">
                        <c:v>4.2766966347196303E-2</c:v>
                      </c:pt>
                      <c:pt idx="194">
                        <c:v>4.28066310000405E-2</c:v>
                      </c:pt>
                      <c:pt idx="195">
                        <c:v>4.2927750358711998E-2</c:v>
                      </c:pt>
                      <c:pt idx="196">
                        <c:v>4.3054622642644202E-2</c:v>
                      </c:pt>
                      <c:pt idx="197">
                        <c:v>4.3147004006208703E-2</c:v>
                      </c:pt>
                      <c:pt idx="198">
                        <c:v>4.3270091694331998E-2</c:v>
                      </c:pt>
                      <c:pt idx="199">
                        <c:v>4.3363648922638401E-2</c:v>
                      </c:pt>
                      <c:pt idx="200">
                        <c:v>4.3470475682824701E-2</c:v>
                      </c:pt>
                      <c:pt idx="201">
                        <c:v>4.35499859395247E-2</c:v>
                      </c:pt>
                      <c:pt idx="202">
                        <c:v>4.3645187322423402E-2</c:v>
                      </c:pt>
                      <c:pt idx="203">
                        <c:v>4.3804450443558698E-2</c:v>
                      </c:pt>
                      <c:pt idx="204">
                        <c:v>4.3891089573505702E-2</c:v>
                      </c:pt>
                      <c:pt idx="205">
                        <c:v>4.4003711372628797E-2</c:v>
                      </c:pt>
                      <c:pt idx="206">
                        <c:v>4.4126235437086797E-2</c:v>
                      </c:pt>
                      <c:pt idx="207">
                        <c:v>4.4200442435891302E-2</c:v>
                      </c:pt>
                      <c:pt idx="208">
                        <c:v>4.4331540014212197E-2</c:v>
                      </c:pt>
                      <c:pt idx="209">
                        <c:v>4.4463079353166901E-2</c:v>
                      </c:pt>
                      <c:pt idx="210">
                        <c:v>4.4543954745932299E-2</c:v>
                      </c:pt>
                      <c:pt idx="211">
                        <c:v>4.46971712980542E-2</c:v>
                      </c:pt>
                      <c:pt idx="212">
                        <c:v>4.4846238909985903E-2</c:v>
                      </c:pt>
                      <c:pt idx="213">
                        <c:v>4.4885695081126303E-2</c:v>
                      </c:pt>
                      <c:pt idx="214">
                        <c:v>4.5049023987581302E-2</c:v>
                      </c:pt>
                      <c:pt idx="215">
                        <c:v>4.5211878523738598E-2</c:v>
                      </c:pt>
                      <c:pt idx="216">
                        <c:v>4.5291595516183399E-2</c:v>
                      </c:pt>
                      <c:pt idx="217">
                        <c:v>4.5428912452957701E-2</c:v>
                      </c:pt>
                      <c:pt idx="218">
                        <c:v>4.5548979193797599E-2</c:v>
                      </c:pt>
                      <c:pt idx="219">
                        <c:v>4.5693491446271002E-2</c:v>
                      </c:pt>
                      <c:pt idx="220">
                        <c:v>4.5833823649642898E-2</c:v>
                      </c:pt>
                      <c:pt idx="221">
                        <c:v>4.59798670079863E-2</c:v>
                      </c:pt>
                      <c:pt idx="222">
                        <c:v>4.6082746602826102E-2</c:v>
                      </c:pt>
                      <c:pt idx="223">
                        <c:v>4.62168110062545E-2</c:v>
                      </c:pt>
                      <c:pt idx="224">
                        <c:v>4.6332611182224002E-2</c:v>
                      </c:pt>
                      <c:pt idx="225">
                        <c:v>4.6432424073167299E-2</c:v>
                      </c:pt>
                      <c:pt idx="226">
                        <c:v>4.6582414805363001E-2</c:v>
                      </c:pt>
                      <c:pt idx="227">
                        <c:v>4.6747050317085502E-2</c:v>
                      </c:pt>
                      <c:pt idx="228">
                        <c:v>4.6883800601222998E-2</c:v>
                      </c:pt>
                      <c:pt idx="229">
                        <c:v>4.7022635774416899E-2</c:v>
                      </c:pt>
                      <c:pt idx="230">
                        <c:v>4.72134844891514E-2</c:v>
                      </c:pt>
                      <c:pt idx="231">
                        <c:v>4.7311723847702998E-2</c:v>
                      </c:pt>
                      <c:pt idx="232">
                        <c:v>4.7451026989570801E-2</c:v>
                      </c:pt>
                      <c:pt idx="233">
                        <c:v>4.7592753670085697E-2</c:v>
                      </c:pt>
                      <c:pt idx="234">
                        <c:v>4.7786448432547798E-2</c:v>
                      </c:pt>
                      <c:pt idx="235">
                        <c:v>4.7912122586830301E-2</c:v>
                      </c:pt>
                      <c:pt idx="236">
                        <c:v>4.8011144517152902E-2</c:v>
                      </c:pt>
                      <c:pt idx="237">
                        <c:v>4.8191658289730002E-2</c:v>
                      </c:pt>
                      <c:pt idx="238">
                        <c:v>4.8347130755978102E-2</c:v>
                      </c:pt>
                      <c:pt idx="239">
                        <c:v>4.8509668229484403E-2</c:v>
                      </c:pt>
                      <c:pt idx="240">
                        <c:v>4.86603465011732E-2</c:v>
                      </c:pt>
                      <c:pt idx="241">
                        <c:v>4.8821276991371003E-2</c:v>
                      </c:pt>
                      <c:pt idx="242">
                        <c:v>4.9019318700470597E-2</c:v>
                      </c:pt>
                      <c:pt idx="243">
                        <c:v>4.9136023388000501E-2</c:v>
                      </c:pt>
                      <c:pt idx="244">
                        <c:v>4.9300362124352903E-2</c:v>
                      </c:pt>
                      <c:pt idx="245">
                        <c:v>4.9430366005881E-2</c:v>
                      </c:pt>
                      <c:pt idx="246">
                        <c:v>4.9621355888649597E-2</c:v>
                      </c:pt>
                      <c:pt idx="247">
                        <c:v>4.9875362432697801E-2</c:v>
                      </c:pt>
                      <c:pt idx="248">
                        <c:v>4.9937784366687901E-2</c:v>
                      </c:pt>
                      <c:pt idx="249">
                        <c:v>5.0151727179411999E-2</c:v>
                      </c:pt>
                      <c:pt idx="250">
                        <c:v>5.0274395638841403E-2</c:v>
                      </c:pt>
                      <c:pt idx="251">
                        <c:v>5.0431031034024902E-2</c:v>
                      </c:pt>
                      <c:pt idx="252">
                        <c:v>5.0621677389770803E-2</c:v>
                      </c:pt>
                      <c:pt idx="253">
                        <c:v>5.0793512499212497E-2</c:v>
                      </c:pt>
                      <c:pt idx="254">
                        <c:v>5.0934218006434898E-2</c:v>
                      </c:pt>
                      <c:pt idx="255">
                        <c:v>5.1146587021960802E-2</c:v>
                      </c:pt>
                      <c:pt idx="256">
                        <c:v>5.1261124836753699E-2</c:v>
                      </c:pt>
                      <c:pt idx="257">
                        <c:v>5.1435325252571801E-2</c:v>
                      </c:pt>
                      <c:pt idx="258">
                        <c:v>5.1648927981236097E-2</c:v>
                      </c:pt>
                      <c:pt idx="259">
                        <c:v>5.1820549342010101E-2</c:v>
                      </c:pt>
                      <c:pt idx="260">
                        <c:v>5.1972911435041402E-2</c:v>
                      </c:pt>
                      <c:pt idx="261">
                        <c:v>5.2204181169124397E-2</c:v>
                      </c:pt>
                      <c:pt idx="262">
                        <c:v>5.2333359569083797E-2</c:v>
                      </c:pt>
                      <c:pt idx="263">
                        <c:v>5.2548423289386997E-2</c:v>
                      </c:pt>
                      <c:pt idx="264">
                        <c:v>5.2700294124195801E-2</c:v>
                      </c:pt>
                      <c:pt idx="265">
                        <c:v>5.2916377543482898E-2</c:v>
                      </c:pt>
                      <c:pt idx="266">
                        <c:v>5.3059029662047397E-2</c:v>
                      </c:pt>
                      <c:pt idx="267">
                        <c:v>5.3271204394984201E-2</c:v>
                      </c:pt>
                      <c:pt idx="268">
                        <c:v>5.3466328516932803E-2</c:v>
                      </c:pt>
                      <c:pt idx="269">
                        <c:v>5.3610872021202197E-2</c:v>
                      </c:pt>
                      <c:pt idx="270">
                        <c:v>5.3810143296346202E-2</c:v>
                      </c:pt>
                      <c:pt idx="271">
                        <c:v>5.3977423579455001E-2</c:v>
                      </c:pt>
                      <c:pt idx="272">
                        <c:v>5.42278136740212E-2</c:v>
                      </c:pt>
                      <c:pt idx="273">
                        <c:v>5.4343026426028299E-2</c:v>
                      </c:pt>
                      <c:pt idx="274">
                        <c:v>5.4528494328263101E-2</c:v>
                      </c:pt>
                      <c:pt idx="275">
                        <c:v>5.4790909020258197E-2</c:v>
                      </c:pt>
                      <c:pt idx="276">
                        <c:v>5.4963294886637697E-2</c:v>
                      </c:pt>
                      <c:pt idx="277">
                        <c:v>5.5152287575991603E-2</c:v>
                      </c:pt>
                      <c:pt idx="278">
                        <c:v>5.5324842045151902E-2</c:v>
                      </c:pt>
                      <c:pt idx="279">
                        <c:v>5.5513914338626499E-2</c:v>
                      </c:pt>
                      <c:pt idx="280">
                        <c:v>5.5726983615161201E-2</c:v>
                      </c:pt>
                      <c:pt idx="281">
                        <c:v>5.5945118717267601E-2</c:v>
                      </c:pt>
                      <c:pt idx="282">
                        <c:v>5.6115035931328897E-2</c:v>
                      </c:pt>
                      <c:pt idx="283">
                        <c:v>5.6345128340046902E-2</c:v>
                      </c:pt>
                      <c:pt idx="284">
                        <c:v>5.6546805091517903E-2</c:v>
                      </c:pt>
                      <c:pt idx="285">
                        <c:v>5.6748015668068703E-2</c:v>
                      </c:pt>
                      <c:pt idx="286">
                        <c:v>5.69519049218749E-2</c:v>
                      </c:pt>
                      <c:pt idx="287">
                        <c:v>5.7165326056061602E-2</c:v>
                      </c:pt>
                      <c:pt idx="288">
                        <c:v>5.73731776427438E-2</c:v>
                      </c:pt>
                      <c:pt idx="289">
                        <c:v>5.7586253427617001E-2</c:v>
                      </c:pt>
                      <c:pt idx="290">
                        <c:v>5.7830316425676001E-2</c:v>
                      </c:pt>
                      <c:pt idx="291">
                        <c:v>5.80111442464381E-2</c:v>
                      </c:pt>
                      <c:pt idx="292">
                        <c:v>5.8185927755983399E-2</c:v>
                      </c:pt>
                      <c:pt idx="293">
                        <c:v>5.8463863395050199E-2</c:v>
                      </c:pt>
                      <c:pt idx="294">
                        <c:v>5.8638291674782801E-2</c:v>
                      </c:pt>
                      <c:pt idx="295">
                        <c:v>5.8884483578859503E-2</c:v>
                      </c:pt>
                      <c:pt idx="296">
                        <c:v>5.9093130349297703E-2</c:v>
                      </c:pt>
                      <c:pt idx="297">
                        <c:v>5.9308410492368797E-2</c:v>
                      </c:pt>
                      <c:pt idx="298">
                        <c:v>5.95627988580417E-2</c:v>
                      </c:pt>
                      <c:pt idx="299">
                        <c:v>5.9764297537417403E-2</c:v>
                      </c:pt>
                      <c:pt idx="300">
                        <c:v>6.0005753149031699E-2</c:v>
                      </c:pt>
                      <c:pt idx="301">
                        <c:v>6.0202264541564202E-2</c:v>
                      </c:pt>
                      <c:pt idx="302">
                        <c:v>6.0456234825848498E-2</c:v>
                      </c:pt>
                      <c:pt idx="303">
                        <c:v>6.0679605544585E-2</c:v>
                      </c:pt>
                      <c:pt idx="304">
                        <c:v>6.0964568873704703E-2</c:v>
                      </c:pt>
                      <c:pt idx="305">
                        <c:v>6.1152848360211197E-2</c:v>
                      </c:pt>
                      <c:pt idx="306">
                        <c:v>6.1403534212855097E-2</c:v>
                      </c:pt>
                      <c:pt idx="307">
                        <c:v>6.1624984378735301E-2</c:v>
                      </c:pt>
                      <c:pt idx="308">
                        <c:v>6.1835043684443203E-2</c:v>
                      </c:pt>
                      <c:pt idx="309">
                        <c:v>6.2153595260329202E-2</c:v>
                      </c:pt>
                      <c:pt idx="310">
                        <c:v>6.2372596135991103E-2</c:v>
                      </c:pt>
                      <c:pt idx="311">
                        <c:v>6.25994519262974E-2</c:v>
                      </c:pt>
                      <c:pt idx="312">
                        <c:v>6.28715864643246E-2</c:v>
                      </c:pt>
                      <c:pt idx="313">
                        <c:v>6.3085779657141003E-2</c:v>
                      </c:pt>
                      <c:pt idx="314">
                        <c:v>6.3335356933143502E-2</c:v>
                      </c:pt>
                      <c:pt idx="315">
                        <c:v>6.3632842910304202E-2</c:v>
                      </c:pt>
                      <c:pt idx="316">
                        <c:v>6.3886492282657303E-2</c:v>
                      </c:pt>
                      <c:pt idx="317">
                        <c:v>6.4082431529253206E-2</c:v>
                      </c:pt>
                      <c:pt idx="318">
                        <c:v>6.4380481246363502E-2</c:v>
                      </c:pt>
                      <c:pt idx="319">
                        <c:v>6.4659788820238095E-2</c:v>
                      </c:pt>
                      <c:pt idx="320">
                        <c:v>6.49349494917906E-2</c:v>
                      </c:pt>
                      <c:pt idx="321">
                        <c:v>6.5184314832480897E-2</c:v>
                      </c:pt>
                      <c:pt idx="322">
                        <c:v>6.5437866623008406E-2</c:v>
                      </c:pt>
                      <c:pt idx="323">
                        <c:v>6.5722398032283802E-2</c:v>
                      </c:pt>
                      <c:pt idx="324">
                        <c:v>6.5999415522357399E-2</c:v>
                      </c:pt>
                      <c:pt idx="325">
                        <c:v>6.6260795635042793E-2</c:v>
                      </c:pt>
                      <c:pt idx="326">
                        <c:v>6.65436812430545E-2</c:v>
                      </c:pt>
                      <c:pt idx="327">
                        <c:v>6.6808704095562305E-2</c:v>
                      </c:pt>
                      <c:pt idx="328">
                        <c:v>6.7116792763211294E-2</c:v>
                      </c:pt>
                      <c:pt idx="329">
                        <c:v>6.7373909758791706E-2</c:v>
                      </c:pt>
                      <c:pt idx="330">
                        <c:v>6.7650159539752702E-2</c:v>
                      </c:pt>
                      <c:pt idx="331">
                        <c:v>6.7965425687652195E-2</c:v>
                      </c:pt>
                      <c:pt idx="332">
                        <c:v>6.8285424800299602E-2</c:v>
                      </c:pt>
                      <c:pt idx="333">
                        <c:v>6.8551161800576701E-2</c:v>
                      </c:pt>
                      <c:pt idx="334">
                        <c:v>6.8829141781048694E-2</c:v>
                      </c:pt>
                      <c:pt idx="335">
                        <c:v>6.9157047221943199E-2</c:v>
                      </c:pt>
                      <c:pt idx="336">
                        <c:v>6.9487228626690906E-2</c:v>
                      </c:pt>
                      <c:pt idx="337">
                        <c:v>6.9769091204775799E-2</c:v>
                      </c:pt>
                      <c:pt idx="338">
                        <c:v>7.0020835999284103E-2</c:v>
                      </c:pt>
                      <c:pt idx="339">
                        <c:v>7.0393427608289705E-2</c:v>
                      </c:pt>
                      <c:pt idx="340">
                        <c:v>7.06942300061634E-2</c:v>
                      </c:pt>
                      <c:pt idx="341">
                        <c:v>7.0974495246346705E-2</c:v>
                      </c:pt>
                      <c:pt idx="342">
                        <c:v>7.1283502937118798E-2</c:v>
                      </c:pt>
                      <c:pt idx="343">
                        <c:v>7.1600872109710501E-2</c:v>
                      </c:pt>
                      <c:pt idx="344">
                        <c:v>7.1938681968412702E-2</c:v>
                      </c:pt>
                      <c:pt idx="345">
                        <c:v>7.2263412301344906E-2</c:v>
                      </c:pt>
                      <c:pt idx="346">
                        <c:v>7.2591240353115802E-2</c:v>
                      </c:pt>
                      <c:pt idx="347">
                        <c:v>7.2917396510145199E-2</c:v>
                      </c:pt>
                      <c:pt idx="348">
                        <c:v>7.3269336618491401E-2</c:v>
                      </c:pt>
                      <c:pt idx="349">
                        <c:v>7.3563701636894893E-2</c:v>
                      </c:pt>
                      <c:pt idx="350">
                        <c:v>7.3932461466841307E-2</c:v>
                      </c:pt>
                      <c:pt idx="351">
                        <c:v>7.4277389159361495E-2</c:v>
                      </c:pt>
                      <c:pt idx="352">
                        <c:v>7.4611364216560602E-2</c:v>
                      </c:pt>
                      <c:pt idx="353">
                        <c:v>7.4968894379338097E-2</c:v>
                      </c:pt>
                      <c:pt idx="354">
                        <c:v>7.5339672650472797E-2</c:v>
                      </c:pt>
                      <c:pt idx="355">
                        <c:v>7.5684517096834894E-2</c:v>
                      </c:pt>
                      <c:pt idx="356">
                        <c:v>7.6011187712739306E-2</c:v>
                      </c:pt>
                      <c:pt idx="357">
                        <c:v>7.6381604892911903E-2</c:v>
                      </c:pt>
                      <c:pt idx="358">
                        <c:v>7.6725734703139495E-2</c:v>
                      </c:pt>
                      <c:pt idx="359">
                        <c:v>7.7111095900256305E-2</c:v>
                      </c:pt>
                      <c:pt idx="360">
                        <c:v>7.7460310660039805E-2</c:v>
                      </c:pt>
                      <c:pt idx="361">
                        <c:v>7.7852568059513405E-2</c:v>
                      </c:pt>
                      <c:pt idx="362">
                        <c:v>7.8212677952466794E-2</c:v>
                      </c:pt>
                      <c:pt idx="363">
                        <c:v>7.8617871144698898E-2</c:v>
                      </c:pt>
                      <c:pt idx="364">
                        <c:v>7.9037809629535605E-2</c:v>
                      </c:pt>
                      <c:pt idx="365">
                        <c:v>7.9357445797942794E-2</c:v>
                      </c:pt>
                      <c:pt idx="366">
                        <c:v>7.9763421993313099E-2</c:v>
                      </c:pt>
                      <c:pt idx="367">
                        <c:v>8.0163800551117603E-2</c:v>
                      </c:pt>
                      <c:pt idx="368">
                        <c:v>8.0563311346437405E-2</c:v>
                      </c:pt>
                      <c:pt idx="369">
                        <c:v>8.0978975814300094E-2</c:v>
                      </c:pt>
                      <c:pt idx="370">
                        <c:v>8.13795308648423E-2</c:v>
                      </c:pt>
                      <c:pt idx="371">
                        <c:v>8.1776704265280206E-2</c:v>
                      </c:pt>
                      <c:pt idx="372">
                        <c:v>8.2196692428731497E-2</c:v>
                      </c:pt>
                      <c:pt idx="373">
                        <c:v>8.2619350443314699E-2</c:v>
                      </c:pt>
                      <c:pt idx="374">
                        <c:v>8.3039517059919896E-2</c:v>
                      </c:pt>
                      <c:pt idx="375">
                        <c:v>8.3451245753361103E-2</c:v>
                      </c:pt>
                      <c:pt idx="376">
                        <c:v>8.3888624774219503E-2</c:v>
                      </c:pt>
                      <c:pt idx="377">
                        <c:v>8.4324745165107795E-2</c:v>
                      </c:pt>
                      <c:pt idx="378">
                        <c:v>8.4733549213893103E-2</c:v>
                      </c:pt>
                      <c:pt idx="379">
                        <c:v>8.5160298285235594E-2</c:v>
                      </c:pt>
                      <c:pt idx="380">
                        <c:v>8.5621319912692603E-2</c:v>
                      </c:pt>
                      <c:pt idx="381">
                        <c:v>8.60433717856115E-2</c:v>
                      </c:pt>
                      <c:pt idx="382">
                        <c:v>8.6505961109093102E-2</c:v>
                      </c:pt>
                      <c:pt idx="383">
                        <c:v>8.6981679466702003E-2</c:v>
                      </c:pt>
                      <c:pt idx="384">
                        <c:v>8.7421818565787998E-2</c:v>
                      </c:pt>
                      <c:pt idx="385">
                        <c:v>8.7863737976670894E-2</c:v>
                      </c:pt>
                      <c:pt idx="386">
                        <c:v>8.8317533243476798E-2</c:v>
                      </c:pt>
                      <c:pt idx="387">
                        <c:v>8.8801228220701703E-2</c:v>
                      </c:pt>
                      <c:pt idx="388">
                        <c:v>8.9287470220238696E-2</c:v>
                      </c:pt>
                      <c:pt idx="389">
                        <c:v>8.9766861978919796E-2</c:v>
                      </c:pt>
                      <c:pt idx="390">
                        <c:v>9.0227835135073806E-2</c:v>
                      </c:pt>
                      <c:pt idx="391">
                        <c:v>9.07161360670172E-2</c:v>
                      </c:pt>
                      <c:pt idx="392">
                        <c:v>9.1225518879963302E-2</c:v>
                      </c:pt>
                      <c:pt idx="393">
                        <c:v>9.1705237452650606E-2</c:v>
                      </c:pt>
                      <c:pt idx="394">
                        <c:v>9.2203705498472496E-2</c:v>
                      </c:pt>
                      <c:pt idx="395">
                        <c:v>9.26902414061299E-2</c:v>
                      </c:pt>
                      <c:pt idx="396">
                        <c:v>9.3209275867463207E-2</c:v>
                      </c:pt>
                      <c:pt idx="397">
                        <c:v>9.3682753312101102E-2</c:v>
                      </c:pt>
                      <c:pt idx="398">
                        <c:v>9.4208208877381197E-2</c:v>
                      </c:pt>
                      <c:pt idx="399">
                        <c:v>9.4710822446383097E-2</c:v>
                      </c:pt>
                      <c:pt idx="400">
                        <c:v>9.5222568073418196E-2</c:v>
                      </c:pt>
                      <c:pt idx="401">
                        <c:v>9.5731557518198895E-2</c:v>
                      </c:pt>
                      <c:pt idx="402">
                        <c:v>9.6297621740502104E-2</c:v>
                      </c:pt>
                      <c:pt idx="403">
                        <c:v>9.6853793055236101E-2</c:v>
                      </c:pt>
                      <c:pt idx="404">
                        <c:v>9.7396848155742094E-2</c:v>
                      </c:pt>
                      <c:pt idx="405">
                        <c:v>9.7956276099088899E-2</c:v>
                      </c:pt>
                      <c:pt idx="406">
                        <c:v>9.8469326663887996E-2</c:v>
                      </c:pt>
                      <c:pt idx="407">
                        <c:v>9.9059822304111103E-2</c:v>
                      </c:pt>
                      <c:pt idx="408">
                        <c:v>9.9636602483558295E-2</c:v>
                      </c:pt>
                      <c:pt idx="409">
                        <c:v>0.100221228960611</c:v>
                      </c:pt>
                      <c:pt idx="410">
                        <c:v>0.100796686535692</c:v>
                      </c:pt>
                      <c:pt idx="411">
                        <c:v>0.102649935470653</c:v>
                      </c:pt>
                      <c:pt idx="412">
                        <c:v>0.103240188653848</c:v>
                      </c:pt>
                      <c:pt idx="413">
                        <c:v>0.103889166322039</c:v>
                      </c:pt>
                      <c:pt idx="414">
                        <c:v>0.104507084742973</c:v>
                      </c:pt>
                      <c:pt idx="415">
                        <c:v>0.105157491222808</c:v>
                      </c:pt>
                      <c:pt idx="416">
                        <c:v>0.10575875578984401</c:v>
                      </c:pt>
                      <c:pt idx="417">
                        <c:v>0.106429575407223</c:v>
                      </c:pt>
                      <c:pt idx="418">
                        <c:v>0.107126697149122</c:v>
                      </c:pt>
                      <c:pt idx="419">
                        <c:v>0.107791960224732</c:v>
                      </c:pt>
                      <c:pt idx="420">
                        <c:v>0.108490624923561</c:v>
                      </c:pt>
                      <c:pt idx="421">
                        <c:v>0.109168397628347</c:v>
                      </c:pt>
                      <c:pt idx="422">
                        <c:v>0.109901350111825</c:v>
                      </c:pt>
                      <c:pt idx="423">
                        <c:v>0.110601474522006</c:v>
                      </c:pt>
                      <c:pt idx="424">
                        <c:v>0.111284326815047</c:v>
                      </c:pt>
                      <c:pt idx="425">
                        <c:v>0.112002511701535</c:v>
                      </c:pt>
                      <c:pt idx="426">
                        <c:v>0.112738091002121</c:v>
                      </c:pt>
                      <c:pt idx="427">
                        <c:v>0.11344854491676699</c:v>
                      </c:pt>
                      <c:pt idx="428">
                        <c:v>0.114169260599324</c:v>
                      </c:pt>
                      <c:pt idx="429">
                        <c:v>0.114895305645993</c:v>
                      </c:pt>
                      <c:pt idx="430">
                        <c:v>0.115668538272524</c:v>
                      </c:pt>
                      <c:pt idx="431">
                        <c:v>0.11640736437532399</c:v>
                      </c:pt>
                      <c:pt idx="432">
                        <c:v>0.11717772938759199</c:v>
                      </c:pt>
                      <c:pt idx="433">
                        <c:v>0.118009886653754</c:v>
                      </c:pt>
                      <c:pt idx="434">
                        <c:v>0.118852523462461</c:v>
                      </c:pt>
                      <c:pt idx="435">
                        <c:v>0.11970103091468701</c:v>
                      </c:pt>
                      <c:pt idx="436">
                        <c:v>0.12056864001442499</c:v>
                      </c:pt>
                      <c:pt idx="437">
                        <c:v>0.121438097964353</c:v>
                      </c:pt>
                      <c:pt idx="438">
                        <c:v>0.122346875149055</c:v>
                      </c:pt>
                      <c:pt idx="439">
                        <c:v>0.123227079225736</c:v>
                      </c:pt>
                      <c:pt idx="440">
                        <c:v>0.124078432691032</c:v>
                      </c:pt>
                      <c:pt idx="441">
                        <c:v>0.124902676443398</c:v>
                      </c:pt>
                      <c:pt idx="442">
                        <c:v>0.12572942254177399</c:v>
                      </c:pt>
                      <c:pt idx="443">
                        <c:v>0.126487447022373</c:v>
                      </c:pt>
                      <c:pt idx="444">
                        <c:v>0.12708983696656401</c:v>
                      </c:pt>
                      <c:pt idx="445">
                        <c:v>0.127607710113983</c:v>
                      </c:pt>
                      <c:pt idx="446">
                        <c:v>0.127991561207597</c:v>
                      </c:pt>
                      <c:pt idx="447">
                        <c:v>0.12825293525439599</c:v>
                      </c:pt>
                      <c:pt idx="448">
                        <c:v>0.128404760856411</c:v>
                      </c:pt>
                      <c:pt idx="449">
                        <c:v>0.12842522966981201</c:v>
                      </c:pt>
                      <c:pt idx="450">
                        <c:v>0.12828523497283401</c:v>
                      </c:pt>
                      <c:pt idx="451">
                        <c:v>0.12831137207040599</c:v>
                      </c:pt>
                      <c:pt idx="452">
                        <c:v>0.128292820015215</c:v>
                      </c:pt>
                      <c:pt idx="453">
                        <c:v>0.128265239763135</c:v>
                      </c:pt>
                      <c:pt idx="454">
                        <c:v>0.128174232762885</c:v>
                      </c:pt>
                      <c:pt idx="455">
                        <c:v>0.12812103640140099</c:v>
                      </c:pt>
                      <c:pt idx="456">
                        <c:v>0.128210793217679</c:v>
                      </c:pt>
                      <c:pt idx="457">
                        <c:v>0.128420372864953</c:v>
                      </c:pt>
                      <c:pt idx="458">
                        <c:v>0.12853496477894999</c:v>
                      </c:pt>
                      <c:pt idx="459">
                        <c:v>0.12859067498783699</c:v>
                      </c:pt>
                      <c:pt idx="460">
                        <c:v>0.128629070878127</c:v>
                      </c:pt>
                      <c:pt idx="461">
                        <c:v>0.128558518008558</c:v>
                      </c:pt>
                      <c:pt idx="462">
                        <c:v>0.12838396432398</c:v>
                      </c:pt>
                      <c:pt idx="463">
                        <c:v>0.12856241691435799</c:v>
                      </c:pt>
                      <c:pt idx="464">
                        <c:v>0.128587092107428</c:v>
                      </c:pt>
                      <c:pt idx="465">
                        <c:v>0.12842314077644501</c:v>
                      </c:pt>
                      <c:pt idx="466">
                        <c:v>0.128214255255061</c:v>
                      </c:pt>
                      <c:pt idx="467">
                        <c:v>0.12814480911357201</c:v>
                      </c:pt>
                      <c:pt idx="468">
                        <c:v>0.128145250041237</c:v>
                      </c:pt>
                      <c:pt idx="469">
                        <c:v>0.12832008546113799</c:v>
                      </c:pt>
                      <c:pt idx="470">
                        <c:v>0.12816262825254299</c:v>
                      </c:pt>
                      <c:pt idx="471">
                        <c:v>0.127991855537469</c:v>
                      </c:pt>
                      <c:pt idx="472">
                        <c:v>0.127694961522099</c:v>
                      </c:pt>
                      <c:pt idx="473">
                        <c:v>0.127717108999262</c:v>
                      </c:pt>
                      <c:pt idx="474">
                        <c:v>0.12769935477806399</c:v>
                      </c:pt>
                      <c:pt idx="475">
                        <c:v>0.127694385690311</c:v>
                      </c:pt>
                      <c:pt idx="476">
                        <c:v>0.12759675057390901</c:v>
                      </c:pt>
                      <c:pt idx="477">
                        <c:v>0.127492455121787</c:v>
                      </c:pt>
                      <c:pt idx="478">
                        <c:v>0.12739779068652399</c:v>
                      </c:pt>
                      <c:pt idx="479">
                        <c:v>0.12737525002543201</c:v>
                      </c:pt>
                      <c:pt idx="480">
                        <c:v>0.127372175322058</c:v>
                      </c:pt>
                      <c:pt idx="481">
                        <c:v>0.12726060351153601</c:v>
                      </c:pt>
                      <c:pt idx="482">
                        <c:v>0.12707672265603201</c:v>
                      </c:pt>
                      <c:pt idx="483">
                        <c:v>0.126971659184685</c:v>
                      </c:pt>
                      <c:pt idx="484">
                        <c:v>0.12690421558185899</c:v>
                      </c:pt>
                      <c:pt idx="485">
                        <c:v>0.126387888668371</c:v>
                      </c:pt>
                      <c:pt idx="486">
                        <c:v>0.126090262796899</c:v>
                      </c:pt>
                      <c:pt idx="487">
                        <c:v>0.125866797460056</c:v>
                      </c:pt>
                      <c:pt idx="488">
                        <c:v>0.125646173823424</c:v>
                      </c:pt>
                      <c:pt idx="489">
                        <c:v>0.12541310059741401</c:v>
                      </c:pt>
                      <c:pt idx="490">
                        <c:v>0.12511499354193001</c:v>
                      </c:pt>
                      <c:pt idx="491">
                        <c:v>0.124858012622466</c:v>
                      </c:pt>
                      <c:pt idx="492">
                        <c:v>0.124607619555466</c:v>
                      </c:pt>
                      <c:pt idx="493">
                        <c:v>0.124328488730846</c:v>
                      </c:pt>
                      <c:pt idx="494">
                        <c:v>0.124076016019788</c:v>
                      </c:pt>
                      <c:pt idx="495">
                        <c:v>0.12360958032234499</c:v>
                      </c:pt>
                      <c:pt idx="496">
                        <c:v>0.12299660459530901</c:v>
                      </c:pt>
                      <c:pt idx="497">
                        <c:v>0.122466705099188</c:v>
                      </c:pt>
                      <c:pt idx="498">
                        <c:v>0.122118961859911</c:v>
                      </c:pt>
                      <c:pt idx="499">
                        <c:v>0.12172629737365</c:v>
                      </c:pt>
                      <c:pt idx="500">
                        <c:v>0.12134836300947099</c:v>
                      </c:pt>
                      <c:pt idx="501">
                        <c:v>0.121057425538388</c:v>
                      </c:pt>
                      <c:pt idx="502">
                        <c:v>0.120473927534235</c:v>
                      </c:pt>
                      <c:pt idx="503">
                        <c:v>0.11989738417300599</c:v>
                      </c:pt>
                      <c:pt idx="504">
                        <c:v>0.119387322547147</c:v>
                      </c:pt>
                      <c:pt idx="505">
                        <c:v>0.11880124094208699</c:v>
                      </c:pt>
                      <c:pt idx="506">
                        <c:v>0.118484611064322</c:v>
                      </c:pt>
                      <c:pt idx="507">
                        <c:v>0.11822532676372299</c:v>
                      </c:pt>
                      <c:pt idx="508">
                        <c:v>0.117526394130893</c:v>
                      </c:pt>
                      <c:pt idx="509">
                        <c:v>0.117001219259008</c:v>
                      </c:pt>
                      <c:pt idx="510">
                        <c:v>0.116345062845949</c:v>
                      </c:pt>
                      <c:pt idx="511">
                        <c:v>0.115702072709267</c:v>
                      </c:pt>
                      <c:pt idx="512">
                        <c:v>0.115033465149634</c:v>
                      </c:pt>
                      <c:pt idx="513">
                        <c:v>0.11443543148088001</c:v>
                      </c:pt>
                      <c:pt idx="514">
                        <c:v>0.113779898195289</c:v>
                      </c:pt>
                      <c:pt idx="515">
                        <c:v>0.112942204907802</c:v>
                      </c:pt>
                      <c:pt idx="516">
                        <c:v>0.11216329765712001</c:v>
                      </c:pt>
                      <c:pt idx="517">
                        <c:v>0.111543311720015</c:v>
                      </c:pt>
                      <c:pt idx="518">
                        <c:v>0.11080090433803901</c:v>
                      </c:pt>
                      <c:pt idx="519">
                        <c:v>0.11009208566446101</c:v>
                      </c:pt>
                      <c:pt idx="520">
                        <c:v>0.109333222576376</c:v>
                      </c:pt>
                      <c:pt idx="521">
                        <c:v>0.108506392589553</c:v>
                      </c:pt>
                      <c:pt idx="522">
                        <c:v>0.107868273060854</c:v>
                      </c:pt>
                      <c:pt idx="523">
                        <c:v>0.107295315665571</c:v>
                      </c:pt>
                      <c:pt idx="524">
                        <c:v>0.106838868057298</c:v>
                      </c:pt>
                      <c:pt idx="525">
                        <c:v>0.105983242642162</c:v>
                      </c:pt>
                      <c:pt idx="526">
                        <c:v>0.105004684495969</c:v>
                      </c:pt>
                      <c:pt idx="527">
                        <c:v>0.10424122281474101</c:v>
                      </c:pt>
                      <c:pt idx="528">
                        <c:v>0.103623621227546</c:v>
                      </c:pt>
                      <c:pt idx="529">
                        <c:v>0.102750285736256</c:v>
                      </c:pt>
                      <c:pt idx="530">
                        <c:v>0.10185042608088</c:v>
                      </c:pt>
                      <c:pt idx="531">
                        <c:v>0.101162388368235</c:v>
                      </c:pt>
                      <c:pt idx="532">
                        <c:v>0.10040262728302</c:v>
                      </c:pt>
                      <c:pt idx="533">
                        <c:v>9.9415416770423995E-2</c:v>
                      </c:pt>
                      <c:pt idx="534">
                        <c:v>9.8445650676191404E-2</c:v>
                      </c:pt>
                      <c:pt idx="535">
                        <c:v>9.7772263673585297E-2</c:v>
                      </c:pt>
                      <c:pt idx="536">
                        <c:v>9.6927563160709398E-2</c:v>
                      </c:pt>
                      <c:pt idx="537">
                        <c:v>9.61291978659468E-2</c:v>
                      </c:pt>
                      <c:pt idx="538">
                        <c:v>9.5474752521254105E-2</c:v>
                      </c:pt>
                      <c:pt idx="539">
                        <c:v>9.5132057655078706E-2</c:v>
                      </c:pt>
                      <c:pt idx="540">
                        <c:v>9.4390390109991396E-2</c:v>
                      </c:pt>
                      <c:pt idx="541">
                        <c:v>9.3646472671562106E-2</c:v>
                      </c:pt>
                      <c:pt idx="542">
                        <c:v>9.29663577778546E-2</c:v>
                      </c:pt>
                      <c:pt idx="543">
                        <c:v>9.2305552335873703E-2</c:v>
                      </c:pt>
                      <c:pt idx="544">
                        <c:v>9.16584591622321E-2</c:v>
                      </c:pt>
                      <c:pt idx="545">
                        <c:v>9.1109238677376594E-2</c:v>
                      </c:pt>
                      <c:pt idx="546">
                        <c:v>9.0718038517908495E-2</c:v>
                      </c:pt>
                      <c:pt idx="547">
                        <c:v>9.0154159073092405E-2</c:v>
                      </c:pt>
                      <c:pt idx="548">
                        <c:v>8.9644198413950202E-2</c:v>
                      </c:pt>
                      <c:pt idx="549">
                        <c:v>8.9129219087010894E-2</c:v>
                      </c:pt>
                      <c:pt idx="550">
                        <c:v>8.8474760753405698E-2</c:v>
                      </c:pt>
                      <c:pt idx="551">
                        <c:v>8.7985812006825204E-2</c:v>
                      </c:pt>
                      <c:pt idx="552">
                        <c:v>8.7453936778426097E-2</c:v>
                      </c:pt>
                      <c:pt idx="553">
                        <c:v>8.6999723222800002E-2</c:v>
                      </c:pt>
                      <c:pt idx="554">
                        <c:v>8.6556208047003397E-2</c:v>
                      </c:pt>
                      <c:pt idx="555">
                        <c:v>8.5849429847023095E-2</c:v>
                      </c:pt>
                      <c:pt idx="556">
                        <c:v>8.53809504004681E-2</c:v>
                      </c:pt>
                      <c:pt idx="557">
                        <c:v>8.5122639978920903E-2</c:v>
                      </c:pt>
                      <c:pt idx="558">
                        <c:v>8.4716935724046705E-2</c:v>
                      </c:pt>
                      <c:pt idx="559">
                        <c:v>8.4204500700869198E-2</c:v>
                      </c:pt>
                      <c:pt idx="560">
                        <c:v>8.3740733795873407E-2</c:v>
                      </c:pt>
                      <c:pt idx="561">
                        <c:v>8.3353059226855694E-2</c:v>
                      </c:pt>
                      <c:pt idx="562">
                        <c:v>8.2909875163587193E-2</c:v>
                      </c:pt>
                      <c:pt idx="563">
                        <c:v>8.2507170614575104E-2</c:v>
                      </c:pt>
                      <c:pt idx="564">
                        <c:v>8.2084567277670203E-2</c:v>
                      </c:pt>
                      <c:pt idx="565">
                        <c:v>8.1699569585579904E-2</c:v>
                      </c:pt>
                      <c:pt idx="566">
                        <c:v>8.1307137811826594E-2</c:v>
                      </c:pt>
                      <c:pt idx="567">
                        <c:v>8.0974600271098193E-2</c:v>
                      </c:pt>
                      <c:pt idx="568">
                        <c:v>8.0613746438209496E-2</c:v>
                      </c:pt>
                      <c:pt idx="569">
                        <c:v>8.0170522449069206E-2</c:v>
                      </c:pt>
                      <c:pt idx="570">
                        <c:v>7.9759836162801107E-2</c:v>
                      </c:pt>
                      <c:pt idx="571">
                        <c:v>7.9349074399025998E-2</c:v>
                      </c:pt>
                      <c:pt idx="572">
                        <c:v>7.89849996124391E-2</c:v>
                      </c:pt>
                      <c:pt idx="573">
                        <c:v>7.8692305192595305E-2</c:v>
                      </c:pt>
                      <c:pt idx="574">
                        <c:v>7.8389976423223096E-2</c:v>
                      </c:pt>
                      <c:pt idx="575">
                        <c:v>7.7934742813752303E-2</c:v>
                      </c:pt>
                      <c:pt idx="576">
                        <c:v>7.76844909986453E-2</c:v>
                      </c:pt>
                      <c:pt idx="577">
                        <c:v>7.7291932582690306E-2</c:v>
                      </c:pt>
                      <c:pt idx="578">
                        <c:v>7.69398646332837E-2</c:v>
                      </c:pt>
                      <c:pt idx="579">
                        <c:v>7.6637057325130903E-2</c:v>
                      </c:pt>
                      <c:pt idx="580">
                        <c:v>7.6302045388806694E-2</c:v>
                      </c:pt>
                      <c:pt idx="581">
                        <c:v>7.59303870901573E-2</c:v>
                      </c:pt>
                      <c:pt idx="582">
                        <c:v>7.5665287992812996E-2</c:v>
                      </c:pt>
                      <c:pt idx="583">
                        <c:v>7.5259199664303097E-2</c:v>
                      </c:pt>
                      <c:pt idx="584">
                        <c:v>7.4896371436637299E-2</c:v>
                      </c:pt>
                      <c:pt idx="585">
                        <c:v>7.4538309967358302E-2</c:v>
                      </c:pt>
                      <c:pt idx="586">
                        <c:v>7.4242494171037995E-2</c:v>
                      </c:pt>
                      <c:pt idx="587">
                        <c:v>7.4118314099113999E-2</c:v>
                      </c:pt>
                      <c:pt idx="588">
                        <c:v>7.3710880996146005E-2</c:v>
                      </c:pt>
                      <c:pt idx="589">
                        <c:v>7.3447930228089195E-2</c:v>
                      </c:pt>
                      <c:pt idx="590">
                        <c:v>7.32272353647586E-2</c:v>
                      </c:pt>
                      <c:pt idx="591">
                        <c:v>7.2846239755160802E-2</c:v>
                      </c:pt>
                      <c:pt idx="592">
                        <c:v>7.2493126680173006E-2</c:v>
                      </c:pt>
                      <c:pt idx="593">
                        <c:v>7.2091918679490594E-2</c:v>
                      </c:pt>
                      <c:pt idx="594">
                        <c:v>7.1827230496550099E-2</c:v>
                      </c:pt>
                      <c:pt idx="595">
                        <c:v>7.1633560879522606E-2</c:v>
                      </c:pt>
                      <c:pt idx="596">
                        <c:v>7.1329403431626401E-2</c:v>
                      </c:pt>
                      <c:pt idx="597">
                        <c:v>7.1081688723264896E-2</c:v>
                      </c:pt>
                      <c:pt idx="598">
                        <c:v>7.0731272610762494E-2</c:v>
                      </c:pt>
                      <c:pt idx="599">
                        <c:v>7.0554868429443904E-2</c:v>
                      </c:pt>
                      <c:pt idx="600">
                        <c:v>7.0258059857480001E-2</c:v>
                      </c:pt>
                      <c:pt idx="601">
                        <c:v>6.9951474058831398E-2</c:v>
                      </c:pt>
                      <c:pt idx="602">
                        <c:v>6.9560205998691907E-2</c:v>
                      </c:pt>
                      <c:pt idx="603">
                        <c:v>6.9333070041769404E-2</c:v>
                      </c:pt>
                      <c:pt idx="604">
                        <c:v>6.9036776743943901E-2</c:v>
                      </c:pt>
                      <c:pt idx="605">
                        <c:v>6.8762341832081603E-2</c:v>
                      </c:pt>
                      <c:pt idx="606">
                        <c:v>6.8487607928488597E-2</c:v>
                      </c:pt>
                      <c:pt idx="607">
                        <c:v>6.8277385438422405E-2</c:v>
                      </c:pt>
                      <c:pt idx="608">
                        <c:v>6.7933680066204094E-2</c:v>
                      </c:pt>
                      <c:pt idx="609">
                        <c:v>6.77123138098112E-2</c:v>
                      </c:pt>
                      <c:pt idx="610">
                        <c:v>6.7509408600078397E-2</c:v>
                      </c:pt>
                      <c:pt idx="611">
                        <c:v>6.7207509339506297E-2</c:v>
                      </c:pt>
                      <c:pt idx="612">
                        <c:v>6.6860623490860305E-2</c:v>
                      </c:pt>
                      <c:pt idx="613">
                        <c:v>6.6730731147652003E-2</c:v>
                      </c:pt>
                      <c:pt idx="614">
                        <c:v>6.6451200933159996E-2</c:v>
                      </c:pt>
                      <c:pt idx="615">
                        <c:v>6.6243915854476795E-2</c:v>
                      </c:pt>
                      <c:pt idx="616">
                        <c:v>6.5863221606871802E-2</c:v>
                      </c:pt>
                      <c:pt idx="617">
                        <c:v>6.5700448612530202E-2</c:v>
                      </c:pt>
                      <c:pt idx="618">
                        <c:v>6.5495827397805295E-2</c:v>
                      </c:pt>
                      <c:pt idx="619">
                        <c:v>6.0482363554278003E-2</c:v>
                      </c:pt>
                      <c:pt idx="620">
                        <c:v>6.4877461251654001E-2</c:v>
                      </c:pt>
                      <c:pt idx="621">
                        <c:v>6.49643691135222E-2</c:v>
                      </c:pt>
                      <c:pt idx="622">
                        <c:v>6.4709336071337498E-2</c:v>
                      </c:pt>
                      <c:pt idx="623">
                        <c:v>6.4395625934514297E-2</c:v>
                      </c:pt>
                      <c:pt idx="624">
                        <c:v>6.41979414352985E-2</c:v>
                      </c:pt>
                      <c:pt idx="625">
                        <c:v>6.3943103303701801E-2</c:v>
                      </c:pt>
                      <c:pt idx="626">
                        <c:v>6.3606431059785806E-2</c:v>
                      </c:pt>
                      <c:pt idx="627">
                        <c:v>6.3307214653148397E-2</c:v>
                      </c:pt>
                      <c:pt idx="628">
                        <c:v>6.3029800727746804E-2</c:v>
                      </c:pt>
                      <c:pt idx="629">
                        <c:v>6.2857267048226403E-2</c:v>
                      </c:pt>
                      <c:pt idx="630">
                        <c:v>6.2613752337114803E-2</c:v>
                      </c:pt>
                      <c:pt idx="631">
                        <c:v>6.2423710062449303E-2</c:v>
                      </c:pt>
                      <c:pt idx="632">
                        <c:v>6.2242941697509303E-2</c:v>
                      </c:pt>
                      <c:pt idx="633">
                        <c:v>6.1933571267815901E-2</c:v>
                      </c:pt>
                      <c:pt idx="634">
                        <c:v>6.1712072084167797E-2</c:v>
                      </c:pt>
                      <c:pt idx="635">
                        <c:v>6.1551569421201803E-2</c:v>
                      </c:pt>
                      <c:pt idx="636">
                        <c:v>6.1374319741714201E-2</c:v>
                      </c:pt>
                      <c:pt idx="637">
                        <c:v>6.1153975283406797E-2</c:v>
                      </c:pt>
                      <c:pt idx="638">
                        <c:v>6.0905891464121002E-2</c:v>
                      </c:pt>
                      <c:pt idx="639">
                        <c:v>6.0611530410689098E-2</c:v>
                      </c:pt>
                      <c:pt idx="640">
                        <c:v>6.0447129460561903E-2</c:v>
                      </c:pt>
                      <c:pt idx="641">
                        <c:v>6.0269819538000903E-2</c:v>
                      </c:pt>
                      <c:pt idx="642">
                        <c:v>5.9974202126297498E-2</c:v>
                      </c:pt>
                      <c:pt idx="643">
                        <c:v>5.9824151212196398E-2</c:v>
                      </c:pt>
                      <c:pt idx="644">
                        <c:v>5.9628619833881798E-2</c:v>
                      </c:pt>
                      <c:pt idx="645">
                        <c:v>5.9384865273448002E-2</c:v>
                      </c:pt>
                      <c:pt idx="646">
                        <c:v>5.91896057963981E-2</c:v>
                      </c:pt>
                      <c:pt idx="647">
                        <c:v>5.9018085885660002E-2</c:v>
                      </c:pt>
                      <c:pt idx="648">
                        <c:v>5.8794920144023301E-2</c:v>
                      </c:pt>
                      <c:pt idx="649">
                        <c:v>5.8595102063761E-2</c:v>
                      </c:pt>
                      <c:pt idx="650">
                        <c:v>5.83026234387133E-2</c:v>
                      </c:pt>
                      <c:pt idx="651">
                        <c:v>5.8122921989405399E-2</c:v>
                      </c:pt>
                      <c:pt idx="652">
                        <c:v>5.7969700620604303E-2</c:v>
                      </c:pt>
                      <c:pt idx="653">
                        <c:v>5.7744090801426298E-2</c:v>
                      </c:pt>
                      <c:pt idx="654">
                        <c:v>5.7572395998426701E-2</c:v>
                      </c:pt>
                      <c:pt idx="655">
                        <c:v>5.73504064048335E-2</c:v>
                      </c:pt>
                      <c:pt idx="656">
                        <c:v>5.7190551846756303E-2</c:v>
                      </c:pt>
                      <c:pt idx="657">
                        <c:v>5.6997675025852602E-2</c:v>
                      </c:pt>
                      <c:pt idx="658">
                        <c:v>5.68590709997168E-2</c:v>
                      </c:pt>
                      <c:pt idx="659">
                        <c:v>5.6664489271289302E-2</c:v>
                      </c:pt>
                      <c:pt idx="660">
                        <c:v>5.6412955428734798E-2</c:v>
                      </c:pt>
                      <c:pt idx="661">
                        <c:v>5.6288557815245999E-2</c:v>
                      </c:pt>
                      <c:pt idx="662">
                        <c:v>5.6162703276932603E-2</c:v>
                      </c:pt>
                      <c:pt idx="663">
                        <c:v>5.5889263687792602E-2</c:v>
                      </c:pt>
                      <c:pt idx="664">
                        <c:v>5.5762444515302503E-2</c:v>
                      </c:pt>
                      <c:pt idx="665">
                        <c:v>5.3598710316558398E-2</c:v>
                      </c:pt>
                      <c:pt idx="666">
                        <c:v>5.5460561752198698E-2</c:v>
                      </c:pt>
                      <c:pt idx="667">
                        <c:v>5.5222219376121998E-2</c:v>
                      </c:pt>
                      <c:pt idx="668">
                        <c:v>5.5035071478750301E-2</c:v>
                      </c:pt>
                      <c:pt idx="669">
                        <c:v>5.4812567181754999E-2</c:v>
                      </c:pt>
                      <c:pt idx="670">
                        <c:v>5.4638539948449298E-2</c:v>
                      </c:pt>
                      <c:pt idx="671">
                        <c:v>5.4414862266874801E-2</c:v>
                      </c:pt>
                      <c:pt idx="672">
                        <c:v>5.4309957829759399E-2</c:v>
                      </c:pt>
                      <c:pt idx="673">
                        <c:v>5.4050878160470203E-2</c:v>
                      </c:pt>
                      <c:pt idx="674">
                        <c:v>5.3834201028323397E-2</c:v>
                      </c:pt>
                      <c:pt idx="675">
                        <c:v>5.3684173826124303E-2</c:v>
                      </c:pt>
                      <c:pt idx="676">
                        <c:v>5.3521780839021503E-2</c:v>
                      </c:pt>
                      <c:pt idx="677">
                        <c:v>5.3433953012771103E-2</c:v>
                      </c:pt>
                      <c:pt idx="678">
                        <c:v>5.3137518706520802E-2</c:v>
                      </c:pt>
                      <c:pt idx="679">
                        <c:v>5.3071894637453799E-2</c:v>
                      </c:pt>
                      <c:pt idx="680">
                        <c:v>5.2888184493791401E-2</c:v>
                      </c:pt>
                      <c:pt idx="681">
                        <c:v>5.2727559498807801E-2</c:v>
                      </c:pt>
                      <c:pt idx="682">
                        <c:v>5.2594522838165E-2</c:v>
                      </c:pt>
                      <c:pt idx="683">
                        <c:v>5.2468966337396901E-2</c:v>
                      </c:pt>
                      <c:pt idx="684">
                        <c:v>5.2251396642965298E-2</c:v>
                      </c:pt>
                      <c:pt idx="685">
                        <c:v>5.2002699102817698E-2</c:v>
                      </c:pt>
                      <c:pt idx="686">
                        <c:v>5.1939664784321E-2</c:v>
                      </c:pt>
                      <c:pt idx="687">
                        <c:v>5.1799843647313902E-2</c:v>
                      </c:pt>
                      <c:pt idx="688">
                        <c:v>5.1584603285117603E-2</c:v>
                      </c:pt>
                      <c:pt idx="689">
                        <c:v>5.1353838395533202E-2</c:v>
                      </c:pt>
                      <c:pt idx="690">
                        <c:v>5.1257778685761403E-2</c:v>
                      </c:pt>
                      <c:pt idx="691">
                        <c:v>5.1085642063840697E-2</c:v>
                      </c:pt>
                      <c:pt idx="692">
                        <c:v>5.09351013406487E-2</c:v>
                      </c:pt>
                      <c:pt idx="693">
                        <c:v>5.0723280011345399E-2</c:v>
                      </c:pt>
                      <c:pt idx="694">
                        <c:v>4.9048507651637402E-2</c:v>
                      </c:pt>
                      <c:pt idx="695">
                        <c:v>4.7119612754270297E-2</c:v>
                      </c:pt>
                      <c:pt idx="696">
                        <c:v>5.04812358875594E-2</c:v>
                      </c:pt>
                      <c:pt idx="697">
                        <c:v>5.0233221577645301E-2</c:v>
                      </c:pt>
                      <c:pt idx="698">
                        <c:v>5.0024060806785398E-2</c:v>
                      </c:pt>
                      <c:pt idx="699">
                        <c:v>4.9886641976856799E-2</c:v>
                      </c:pt>
                      <c:pt idx="700">
                        <c:v>4.9731157213632297E-2</c:v>
                      </c:pt>
                      <c:pt idx="701">
                        <c:v>4.9522717615475602E-2</c:v>
                      </c:pt>
                      <c:pt idx="702">
                        <c:v>4.9285673349866103E-2</c:v>
                      </c:pt>
                      <c:pt idx="703">
                        <c:v>4.9248305389944999E-2</c:v>
                      </c:pt>
                      <c:pt idx="704">
                        <c:v>4.9024288003210903E-2</c:v>
                      </c:pt>
                      <c:pt idx="705">
                        <c:v>4.8903701830150699E-2</c:v>
                      </c:pt>
                      <c:pt idx="706">
                        <c:v>4.8766907784678903E-2</c:v>
                      </c:pt>
                      <c:pt idx="707">
                        <c:v>4.8647859734085801E-2</c:v>
                      </c:pt>
                      <c:pt idx="708">
                        <c:v>4.8552414759014798E-2</c:v>
                      </c:pt>
                      <c:pt idx="709">
                        <c:v>4.84302332474126E-2</c:v>
                      </c:pt>
                      <c:pt idx="710">
                        <c:v>4.8195163388840001E-2</c:v>
                      </c:pt>
                      <c:pt idx="711">
                        <c:v>4.8115199738131303E-2</c:v>
                      </c:pt>
                      <c:pt idx="712">
                        <c:v>4.7938351037501097E-2</c:v>
                      </c:pt>
                      <c:pt idx="713">
                        <c:v>4.7781724942318297E-2</c:v>
                      </c:pt>
                      <c:pt idx="714">
                        <c:v>4.7657086720240903E-2</c:v>
                      </c:pt>
                      <c:pt idx="715">
                        <c:v>4.7470756383100797E-2</c:v>
                      </c:pt>
                      <c:pt idx="716">
                        <c:v>4.7328947501303301E-2</c:v>
                      </c:pt>
                      <c:pt idx="717">
                        <c:v>4.7196483916452397E-2</c:v>
                      </c:pt>
                      <c:pt idx="718">
                        <c:v>4.7047472526312903E-2</c:v>
                      </c:pt>
                      <c:pt idx="719">
                        <c:v>4.6981721208576202E-2</c:v>
                      </c:pt>
                      <c:pt idx="720">
                        <c:v>4.6836231992225801E-2</c:v>
                      </c:pt>
                      <c:pt idx="721">
                        <c:v>4.6703875505365998E-2</c:v>
                      </c:pt>
                      <c:pt idx="722">
                        <c:v>4.6524409432622198E-2</c:v>
                      </c:pt>
                      <c:pt idx="723">
                        <c:v>4.5992032524449E-2</c:v>
                      </c:pt>
                      <c:pt idx="724">
                        <c:v>4.4863778700061599E-2</c:v>
                      </c:pt>
                      <c:pt idx="725">
                        <c:v>4.6257775211423602E-2</c:v>
                      </c:pt>
                      <c:pt idx="726">
                        <c:v>4.60647422342386E-2</c:v>
                      </c:pt>
                      <c:pt idx="727">
                        <c:v>4.59171998583821E-2</c:v>
                      </c:pt>
                      <c:pt idx="728">
                        <c:v>4.57624389550031E-2</c:v>
                      </c:pt>
                      <c:pt idx="729">
                        <c:v>4.5606174162165003E-2</c:v>
                      </c:pt>
                      <c:pt idx="730">
                        <c:v>4.5501453571147099E-2</c:v>
                      </c:pt>
                      <c:pt idx="731">
                        <c:v>4.5292820109829802E-2</c:v>
                      </c:pt>
                      <c:pt idx="732">
                        <c:v>4.51918779924491E-2</c:v>
                      </c:pt>
                      <c:pt idx="733">
                        <c:v>4.5035420668500699E-2</c:v>
                      </c:pt>
                      <c:pt idx="734">
                        <c:v>4.4923968958973E-2</c:v>
                      </c:pt>
                      <c:pt idx="735">
                        <c:v>4.4888419878646398E-2</c:v>
                      </c:pt>
                      <c:pt idx="736">
                        <c:v>4.47662979076483E-2</c:v>
                      </c:pt>
                      <c:pt idx="737">
                        <c:v>4.4653230935337303E-2</c:v>
                      </c:pt>
                      <c:pt idx="738">
                        <c:v>4.4456705034590802E-2</c:v>
                      </c:pt>
                      <c:pt idx="739">
                        <c:v>4.4384287709101002E-2</c:v>
                      </c:pt>
                      <c:pt idx="740">
                        <c:v>4.4220963847863698E-2</c:v>
                      </c:pt>
                      <c:pt idx="741">
                        <c:v>4.4113466425559002E-2</c:v>
                      </c:pt>
                      <c:pt idx="742">
                        <c:v>4.4013248902202901E-2</c:v>
                      </c:pt>
                      <c:pt idx="743">
                        <c:v>4.3893075502495202E-2</c:v>
                      </c:pt>
                      <c:pt idx="744">
                        <c:v>4.3763170574138303E-2</c:v>
                      </c:pt>
                      <c:pt idx="745">
                        <c:v>4.3661118969347601E-2</c:v>
                      </c:pt>
                      <c:pt idx="746">
                        <c:v>4.3572942921688902E-2</c:v>
                      </c:pt>
                      <c:pt idx="747">
                        <c:v>4.3478002650504201E-2</c:v>
                      </c:pt>
                      <c:pt idx="748">
                        <c:v>4.3319852669672199E-2</c:v>
                      </c:pt>
                      <c:pt idx="749">
                        <c:v>4.3245106707615298E-2</c:v>
                      </c:pt>
                      <c:pt idx="750">
                        <c:v>4.31137826343094E-2</c:v>
                      </c:pt>
                      <c:pt idx="751">
                        <c:v>4.3087875192998802E-2</c:v>
                      </c:pt>
                      <c:pt idx="752">
                        <c:v>4.2948911273492797E-2</c:v>
                      </c:pt>
                      <c:pt idx="753">
                        <c:v>4.2854690520260003E-2</c:v>
                      </c:pt>
                      <c:pt idx="754">
                        <c:v>4.2748810523443301E-2</c:v>
                      </c:pt>
                      <c:pt idx="755">
                        <c:v>4.2430229481059498E-2</c:v>
                      </c:pt>
                      <c:pt idx="756">
                        <c:v>4.2034402525040898E-2</c:v>
                      </c:pt>
                      <c:pt idx="757">
                        <c:v>4.2542020996328797E-2</c:v>
                      </c:pt>
                      <c:pt idx="758">
                        <c:v>4.24096376011261E-2</c:v>
                      </c:pt>
                      <c:pt idx="759">
                        <c:v>4.22441439824187E-2</c:v>
                      </c:pt>
                      <c:pt idx="760">
                        <c:v>4.2141673527523897E-2</c:v>
                      </c:pt>
                      <c:pt idx="761">
                        <c:v>4.2029238558444003E-2</c:v>
                      </c:pt>
                      <c:pt idx="762">
                        <c:v>4.19501436135164E-2</c:v>
                      </c:pt>
                      <c:pt idx="763">
                        <c:v>4.1854258510644102E-2</c:v>
                      </c:pt>
                      <c:pt idx="764">
                        <c:v>4.17255552224041E-2</c:v>
                      </c:pt>
                      <c:pt idx="765">
                        <c:v>4.1682920539043301E-2</c:v>
                      </c:pt>
                      <c:pt idx="766">
                        <c:v>4.1580404065421302E-2</c:v>
                      </c:pt>
                      <c:pt idx="767">
                        <c:v>4.1519144090353302E-2</c:v>
                      </c:pt>
                      <c:pt idx="768">
                        <c:v>4.1408477235848999E-2</c:v>
                      </c:pt>
                      <c:pt idx="769">
                        <c:v>4.1332944116565497E-2</c:v>
                      </c:pt>
                      <c:pt idx="770">
                        <c:v>4.1262893943043798E-2</c:v>
                      </c:pt>
                      <c:pt idx="771">
                        <c:v>4.1158825701977299E-2</c:v>
                      </c:pt>
                      <c:pt idx="772">
                        <c:v>4.1087577695066602E-2</c:v>
                      </c:pt>
                      <c:pt idx="773">
                        <c:v>4.1009865654037497E-2</c:v>
                      </c:pt>
                      <c:pt idx="774">
                        <c:v>4.0899052295778802E-2</c:v>
                      </c:pt>
                      <c:pt idx="775">
                        <c:v>4.08555763837435E-2</c:v>
                      </c:pt>
                      <c:pt idx="776">
                        <c:v>4.0755959882295599E-2</c:v>
                      </c:pt>
                      <c:pt idx="777">
                        <c:v>4.0675551514928202E-2</c:v>
                      </c:pt>
                      <c:pt idx="778">
                        <c:v>3.5231084590758299E-2</c:v>
                      </c:pt>
                      <c:pt idx="779">
                        <c:v>4.0470676975421602E-2</c:v>
                      </c:pt>
                      <c:pt idx="780">
                        <c:v>4.0345686887534697E-2</c:v>
                      </c:pt>
                      <c:pt idx="781">
                        <c:v>4.0239344853951899E-2</c:v>
                      </c:pt>
                      <c:pt idx="782">
                        <c:v>4.01483088918098E-2</c:v>
                      </c:pt>
                      <c:pt idx="783">
                        <c:v>4.01033841957876E-2</c:v>
                      </c:pt>
                      <c:pt idx="784">
                        <c:v>4.0025372151099199E-2</c:v>
                      </c:pt>
                      <c:pt idx="785">
                        <c:v>3.9943332196973498E-2</c:v>
                      </c:pt>
                      <c:pt idx="786">
                        <c:v>3.9859296351308797E-2</c:v>
                      </c:pt>
                      <c:pt idx="787">
                        <c:v>3.9794746508540799E-2</c:v>
                      </c:pt>
                      <c:pt idx="788">
                        <c:v>3.9692013752474303E-2</c:v>
                      </c:pt>
                      <c:pt idx="789">
                        <c:v>3.9628683626090601E-2</c:v>
                      </c:pt>
                      <c:pt idx="790">
                        <c:v>3.9605837173234203E-2</c:v>
                      </c:pt>
                      <c:pt idx="791">
                        <c:v>3.95261045874888E-2</c:v>
                      </c:pt>
                      <c:pt idx="792">
                        <c:v>3.9433863542472199E-2</c:v>
                      </c:pt>
                      <c:pt idx="793">
                        <c:v>3.9348818269425503E-2</c:v>
                      </c:pt>
                      <c:pt idx="794">
                        <c:v>3.9303461259601803E-2</c:v>
                      </c:pt>
                      <c:pt idx="795">
                        <c:v>3.9168067584978601E-2</c:v>
                      </c:pt>
                      <c:pt idx="796">
                        <c:v>3.9128292857555598E-2</c:v>
                      </c:pt>
                      <c:pt idx="797">
                        <c:v>3.9089207924724902E-2</c:v>
                      </c:pt>
                      <c:pt idx="798">
                        <c:v>3.9035516020609402E-2</c:v>
                      </c:pt>
                      <c:pt idx="799">
                        <c:v>3.8943753538748002E-2</c:v>
                      </c:pt>
                      <c:pt idx="800">
                        <c:v>3.8881045431002903E-2</c:v>
                      </c:pt>
                      <c:pt idx="801">
                        <c:v>3.8772352290147097E-2</c:v>
                      </c:pt>
                      <c:pt idx="802">
                        <c:v>3.86904624955293E-2</c:v>
                      </c:pt>
                      <c:pt idx="803">
                        <c:v>3.8614425462670202E-2</c:v>
                      </c:pt>
                      <c:pt idx="804">
                        <c:v>3.8567591328645297E-2</c:v>
                      </c:pt>
                      <c:pt idx="805">
                        <c:v>3.8525655395192898E-2</c:v>
                      </c:pt>
                      <c:pt idx="806">
                        <c:v>3.8485519703286702E-2</c:v>
                      </c:pt>
                      <c:pt idx="807">
                        <c:v>3.8400257938860601E-2</c:v>
                      </c:pt>
                      <c:pt idx="808">
                        <c:v>3.8324185926018599E-2</c:v>
                      </c:pt>
                      <c:pt idx="809">
                        <c:v>3.8206733323182501E-2</c:v>
                      </c:pt>
                      <c:pt idx="810">
                        <c:v>3.8169968733151198E-2</c:v>
                      </c:pt>
                      <c:pt idx="811">
                        <c:v>3.8089711444112898E-2</c:v>
                      </c:pt>
                      <c:pt idx="812">
                        <c:v>3.8116448442621499E-2</c:v>
                      </c:pt>
                      <c:pt idx="813">
                        <c:v>3.79778835294498E-2</c:v>
                      </c:pt>
                      <c:pt idx="814">
                        <c:v>3.7941691314595898E-2</c:v>
                      </c:pt>
                      <c:pt idx="815">
                        <c:v>3.78695222782627E-2</c:v>
                      </c:pt>
                      <c:pt idx="816">
                        <c:v>3.7783405993249197E-2</c:v>
                      </c:pt>
                      <c:pt idx="817">
                        <c:v>3.7772795779123597E-2</c:v>
                      </c:pt>
                      <c:pt idx="818">
                        <c:v>3.7694282519231501E-2</c:v>
                      </c:pt>
                      <c:pt idx="819">
                        <c:v>3.7637156494983601E-2</c:v>
                      </c:pt>
                      <c:pt idx="820">
                        <c:v>3.75903964704353E-2</c:v>
                      </c:pt>
                      <c:pt idx="821">
                        <c:v>3.7523676003431199E-2</c:v>
                      </c:pt>
                      <c:pt idx="822">
                        <c:v>3.7441800469721002E-2</c:v>
                      </c:pt>
                      <c:pt idx="823">
                        <c:v>3.7391542626352199E-2</c:v>
                      </c:pt>
                      <c:pt idx="824">
                        <c:v>3.73008837834993E-2</c:v>
                      </c:pt>
                      <c:pt idx="825">
                        <c:v>3.7243712049279599E-2</c:v>
                      </c:pt>
                      <c:pt idx="826">
                        <c:v>3.71823528410982E-2</c:v>
                      </c:pt>
                      <c:pt idx="827">
                        <c:v>3.7138819050385199E-2</c:v>
                      </c:pt>
                      <c:pt idx="828">
                        <c:v>3.7070975242310997E-2</c:v>
                      </c:pt>
                      <c:pt idx="829">
                        <c:v>3.6970782351405003E-2</c:v>
                      </c:pt>
                      <c:pt idx="830">
                        <c:v>3.6942710891574297E-2</c:v>
                      </c:pt>
                      <c:pt idx="831">
                        <c:v>3.6894529367079099E-2</c:v>
                      </c:pt>
                      <c:pt idx="832">
                        <c:v>3.6808276698686498E-2</c:v>
                      </c:pt>
                      <c:pt idx="833">
                        <c:v>3.6746539391280003E-2</c:v>
                      </c:pt>
                      <c:pt idx="834">
                        <c:v>3.6687237925336499E-2</c:v>
                      </c:pt>
                      <c:pt idx="835">
                        <c:v>3.6607008563432401E-2</c:v>
                      </c:pt>
                      <c:pt idx="836">
                        <c:v>3.6592164611079399E-2</c:v>
                      </c:pt>
                      <c:pt idx="837">
                        <c:v>3.6587592206109E-2</c:v>
                      </c:pt>
                      <c:pt idx="838">
                        <c:v>3.6498610467777103E-2</c:v>
                      </c:pt>
                      <c:pt idx="839">
                        <c:v>3.6409771562731501E-2</c:v>
                      </c:pt>
                      <c:pt idx="840">
                        <c:v>3.6343975738704598E-2</c:v>
                      </c:pt>
                      <c:pt idx="841">
                        <c:v>3.62793926420511E-2</c:v>
                      </c:pt>
                      <c:pt idx="842">
                        <c:v>3.62450808664804E-2</c:v>
                      </c:pt>
                      <c:pt idx="843">
                        <c:v>3.6166492064186602E-2</c:v>
                      </c:pt>
                      <c:pt idx="844">
                        <c:v>3.6131749683948097E-2</c:v>
                      </c:pt>
                      <c:pt idx="845">
                        <c:v>3.6053256161530302E-2</c:v>
                      </c:pt>
                      <c:pt idx="846">
                        <c:v>3.6000035608033901E-2</c:v>
                      </c:pt>
                      <c:pt idx="847">
                        <c:v>3.5951663396562999E-2</c:v>
                      </c:pt>
                      <c:pt idx="848">
                        <c:v>3.5871331803843297E-2</c:v>
                      </c:pt>
                      <c:pt idx="849">
                        <c:v>3.5785350442319799E-2</c:v>
                      </c:pt>
                      <c:pt idx="850">
                        <c:v>3.5758266295995003E-2</c:v>
                      </c:pt>
                      <c:pt idx="851">
                        <c:v>3.5701146442216697E-2</c:v>
                      </c:pt>
                      <c:pt idx="852">
                        <c:v>3.5614082890934699E-2</c:v>
                      </c:pt>
                      <c:pt idx="853">
                        <c:v>3.5600017144545797E-2</c:v>
                      </c:pt>
                      <c:pt idx="854">
                        <c:v>3.5564646350109197E-2</c:v>
                      </c:pt>
                      <c:pt idx="855">
                        <c:v>3.5487756895706699E-2</c:v>
                      </c:pt>
                      <c:pt idx="856">
                        <c:v>3.54340100575374E-2</c:v>
                      </c:pt>
                      <c:pt idx="857">
                        <c:v>3.5392695582032001E-2</c:v>
                      </c:pt>
                      <c:pt idx="858">
                        <c:v>3.5313381338243702E-2</c:v>
                      </c:pt>
                      <c:pt idx="859">
                        <c:v>3.5259302288294499E-2</c:v>
                      </c:pt>
                      <c:pt idx="860">
                        <c:v>3.5211593000358102E-2</c:v>
                      </c:pt>
                      <c:pt idx="861">
                        <c:v>3.5185856670622399E-2</c:v>
                      </c:pt>
                      <c:pt idx="862">
                        <c:v>3.5083068850549001E-2</c:v>
                      </c:pt>
                      <c:pt idx="863">
                        <c:v>3.50411147310878E-2</c:v>
                      </c:pt>
                      <c:pt idx="864">
                        <c:v>3.4997718154906397E-2</c:v>
                      </c:pt>
                      <c:pt idx="865">
                        <c:v>3.4913440511918303E-2</c:v>
                      </c:pt>
                      <c:pt idx="866">
                        <c:v>3.4890105443961601E-2</c:v>
                      </c:pt>
                      <c:pt idx="867">
                        <c:v>3.4833848247866603E-2</c:v>
                      </c:pt>
                      <c:pt idx="868">
                        <c:v>3.4757364220695502E-2</c:v>
                      </c:pt>
                      <c:pt idx="869">
                        <c:v>3.4735779699501201E-2</c:v>
                      </c:pt>
                      <c:pt idx="870">
                        <c:v>3.4686443792798699E-2</c:v>
                      </c:pt>
                      <c:pt idx="871">
                        <c:v>3.4604995192525002E-2</c:v>
                      </c:pt>
                      <c:pt idx="872">
                        <c:v>3.4576148988706902E-2</c:v>
                      </c:pt>
                      <c:pt idx="873">
                        <c:v>3.45126515056784E-2</c:v>
                      </c:pt>
                      <c:pt idx="874">
                        <c:v>3.4445527169696802E-2</c:v>
                      </c:pt>
                      <c:pt idx="875">
                        <c:v>3.44182954797577E-2</c:v>
                      </c:pt>
                      <c:pt idx="876">
                        <c:v>3.4360291742215297E-2</c:v>
                      </c:pt>
                      <c:pt idx="877">
                        <c:v>3.4293254537869598E-2</c:v>
                      </c:pt>
                      <c:pt idx="878">
                        <c:v>3.4239517992764298E-2</c:v>
                      </c:pt>
                      <c:pt idx="879">
                        <c:v>3.4211276266118897E-2</c:v>
                      </c:pt>
                      <c:pt idx="880">
                        <c:v>3.4170332548797297E-2</c:v>
                      </c:pt>
                      <c:pt idx="881">
                        <c:v>3.4109580627755501E-2</c:v>
                      </c:pt>
                      <c:pt idx="882">
                        <c:v>3.2813720271474299E-2</c:v>
                      </c:pt>
                      <c:pt idx="883">
                        <c:v>3.02923589830346E-2</c:v>
                      </c:pt>
                      <c:pt idx="884">
                        <c:v>3.4015058356676099E-2</c:v>
                      </c:pt>
                      <c:pt idx="885">
                        <c:v>3.3960670383182998E-2</c:v>
                      </c:pt>
                      <c:pt idx="886">
                        <c:v>3.3855985081299202E-2</c:v>
                      </c:pt>
                      <c:pt idx="887">
                        <c:v>3.3785573644091502E-2</c:v>
                      </c:pt>
                      <c:pt idx="888">
                        <c:v>3.3768940703884698E-2</c:v>
                      </c:pt>
                      <c:pt idx="889">
                        <c:v>3.3698459642616703E-2</c:v>
                      </c:pt>
                      <c:pt idx="890">
                        <c:v>3.3649994994484803E-2</c:v>
                      </c:pt>
                      <c:pt idx="891">
                        <c:v>3.3565376216393002E-2</c:v>
                      </c:pt>
                      <c:pt idx="892">
                        <c:v>3.3532913709490297E-2</c:v>
                      </c:pt>
                      <c:pt idx="893">
                        <c:v>3.3486514278528598E-2</c:v>
                      </c:pt>
                      <c:pt idx="894">
                        <c:v>3.3418894676166301E-2</c:v>
                      </c:pt>
                      <c:pt idx="895">
                        <c:v>3.3398943263603202E-2</c:v>
                      </c:pt>
                      <c:pt idx="896">
                        <c:v>3.3319607425379198E-2</c:v>
                      </c:pt>
                      <c:pt idx="897">
                        <c:v>3.3301519497349497E-2</c:v>
                      </c:pt>
                      <c:pt idx="898">
                        <c:v>3.3230923208580003E-2</c:v>
                      </c:pt>
                      <c:pt idx="899">
                        <c:v>3.3195702291333999E-2</c:v>
                      </c:pt>
                      <c:pt idx="900">
                        <c:v>3.3135880031198203E-2</c:v>
                      </c:pt>
                      <c:pt idx="901">
                        <c:v>3.3074666857249198E-2</c:v>
                      </c:pt>
                      <c:pt idx="902">
                        <c:v>3.2952865973863099E-2</c:v>
                      </c:pt>
                      <c:pt idx="903">
                        <c:v>3.2979993272291001E-2</c:v>
                      </c:pt>
                      <c:pt idx="904">
                        <c:v>3.2962622662964201E-2</c:v>
                      </c:pt>
                      <c:pt idx="905">
                        <c:v>3.29165870999924E-2</c:v>
                      </c:pt>
                      <c:pt idx="906">
                        <c:v>3.2839062111806198E-2</c:v>
                      </c:pt>
                      <c:pt idx="907">
                        <c:v>3.2781485749967698E-2</c:v>
                      </c:pt>
                      <c:pt idx="908">
                        <c:v>3.2755831678207697E-2</c:v>
                      </c:pt>
                      <c:pt idx="909">
                        <c:v>3.26904178310213E-2</c:v>
                      </c:pt>
                      <c:pt idx="910">
                        <c:v>3.2648690722892199E-2</c:v>
                      </c:pt>
                      <c:pt idx="911">
                        <c:v>3.2605056191478E-2</c:v>
                      </c:pt>
                      <c:pt idx="912">
                        <c:v>3.2585512568223597E-2</c:v>
                      </c:pt>
                      <c:pt idx="913">
                        <c:v>3.2514316797627299E-2</c:v>
                      </c:pt>
                      <c:pt idx="914">
                        <c:v>3.2501825649259498E-2</c:v>
                      </c:pt>
                      <c:pt idx="915">
                        <c:v>3.2404407101253301E-2</c:v>
                      </c:pt>
                      <c:pt idx="916">
                        <c:v>3.2378444550633302E-2</c:v>
                      </c:pt>
                      <c:pt idx="917">
                        <c:v>3.23451073338068E-2</c:v>
                      </c:pt>
                      <c:pt idx="918">
                        <c:v>3.2283296817842901E-2</c:v>
                      </c:pt>
                      <c:pt idx="919">
                        <c:v>3.2226745756093703E-2</c:v>
                      </c:pt>
                      <c:pt idx="920">
                        <c:v>3.2194859643723497E-2</c:v>
                      </c:pt>
                      <c:pt idx="921">
                        <c:v>3.21126242582358E-2</c:v>
                      </c:pt>
                      <c:pt idx="922">
                        <c:v>3.2033826626914001E-2</c:v>
                      </c:pt>
                      <c:pt idx="923">
                        <c:v>3.2007993808045102E-2</c:v>
                      </c:pt>
                      <c:pt idx="924">
                        <c:v>3.1978877433243999E-2</c:v>
                      </c:pt>
                      <c:pt idx="925">
                        <c:v>3.1927544833210801E-2</c:v>
                      </c:pt>
                      <c:pt idx="926">
                        <c:v>3.1907340325712699E-2</c:v>
                      </c:pt>
                      <c:pt idx="927">
                        <c:v>3.1840751791463603E-2</c:v>
                      </c:pt>
                      <c:pt idx="928">
                        <c:v>3.18221943276518E-2</c:v>
                      </c:pt>
                      <c:pt idx="929">
                        <c:v>3.1733546330049399E-2</c:v>
                      </c:pt>
                      <c:pt idx="930">
                        <c:v>3.1740656641876301E-2</c:v>
                      </c:pt>
                      <c:pt idx="931">
                        <c:v>3.16353443223071E-2</c:v>
                      </c:pt>
                      <c:pt idx="932">
                        <c:v>3.1606382810133601E-2</c:v>
                      </c:pt>
                      <c:pt idx="933">
                        <c:v>3.1618814528046497E-2</c:v>
                      </c:pt>
                      <c:pt idx="934">
                        <c:v>3.1550936946039602E-2</c:v>
                      </c:pt>
                      <c:pt idx="935">
                        <c:v>3.14712200548539E-2</c:v>
                      </c:pt>
                      <c:pt idx="936">
                        <c:v>3.1427249011981601E-2</c:v>
                      </c:pt>
                      <c:pt idx="937">
                        <c:v>3.1383091501576803E-2</c:v>
                      </c:pt>
                      <c:pt idx="938">
                        <c:v>3.1363899552629297E-2</c:v>
                      </c:pt>
                      <c:pt idx="939">
                        <c:v>3.1280470965944801E-2</c:v>
                      </c:pt>
                      <c:pt idx="940">
                        <c:v>3.1284747160772203E-2</c:v>
                      </c:pt>
                      <c:pt idx="941">
                        <c:v>3.1237126673507101E-2</c:v>
                      </c:pt>
                      <c:pt idx="942">
                        <c:v>3.11767948276548E-2</c:v>
                      </c:pt>
                      <c:pt idx="943">
                        <c:v>3.1151130433365599E-2</c:v>
                      </c:pt>
                      <c:pt idx="944">
                        <c:v>3.1083893080950602E-2</c:v>
                      </c:pt>
                      <c:pt idx="945">
                        <c:v>3.1070754938736199E-2</c:v>
                      </c:pt>
                      <c:pt idx="946">
                        <c:v>3.1011230204689499E-2</c:v>
                      </c:pt>
                      <c:pt idx="947">
                        <c:v>3.0978100561197298E-2</c:v>
                      </c:pt>
                      <c:pt idx="948">
                        <c:v>3.0902978318216701E-2</c:v>
                      </c:pt>
                      <c:pt idx="949">
                        <c:v>3.0873667938644999E-2</c:v>
                      </c:pt>
                      <c:pt idx="950">
                        <c:v>3.0850102777003501E-2</c:v>
                      </c:pt>
                      <c:pt idx="951">
                        <c:v>3.0794100184359401E-2</c:v>
                      </c:pt>
                      <c:pt idx="952">
                        <c:v>3.0740766799823599E-2</c:v>
                      </c:pt>
                      <c:pt idx="953">
                        <c:v>3.07007613921913E-2</c:v>
                      </c:pt>
                      <c:pt idx="954">
                        <c:v>3.06544941232012E-2</c:v>
                      </c:pt>
                      <c:pt idx="955">
                        <c:v>3.0592589298008E-2</c:v>
                      </c:pt>
                      <c:pt idx="956">
                        <c:v>3.0596130341559901E-2</c:v>
                      </c:pt>
                      <c:pt idx="957">
                        <c:v>3.0542835988642499E-2</c:v>
                      </c:pt>
                      <c:pt idx="958">
                        <c:v>3.0511734313485198E-2</c:v>
                      </c:pt>
                      <c:pt idx="959">
                        <c:v>3.04932036549449E-2</c:v>
                      </c:pt>
                      <c:pt idx="960">
                        <c:v>3.04074941265602E-2</c:v>
                      </c:pt>
                      <c:pt idx="961">
                        <c:v>3.0387949365003799E-2</c:v>
                      </c:pt>
                      <c:pt idx="962">
                        <c:v>3.0334926503341499E-2</c:v>
                      </c:pt>
                      <c:pt idx="963">
                        <c:v>3.0284441291483201E-2</c:v>
                      </c:pt>
                      <c:pt idx="964">
                        <c:v>3.0232922799961402E-2</c:v>
                      </c:pt>
                      <c:pt idx="965">
                        <c:v>3.02204283776338E-2</c:v>
                      </c:pt>
                      <c:pt idx="966">
                        <c:v>3.0164667064957001E-2</c:v>
                      </c:pt>
                      <c:pt idx="967">
                        <c:v>3.0094568220623601E-2</c:v>
                      </c:pt>
                      <c:pt idx="968">
                        <c:v>3.0032989900121401E-2</c:v>
                      </c:pt>
                      <c:pt idx="969">
                        <c:v>2.99981607629804E-2</c:v>
                      </c:pt>
                      <c:pt idx="970">
                        <c:v>3.0016023893132501E-2</c:v>
                      </c:pt>
                      <c:pt idx="971">
                        <c:v>2.9921932219033501E-2</c:v>
                      </c:pt>
                      <c:pt idx="972">
                        <c:v>2.9919909852289501E-2</c:v>
                      </c:pt>
                      <c:pt idx="973">
                        <c:v>2.9881500870900801E-2</c:v>
                      </c:pt>
                      <c:pt idx="974">
                        <c:v>2.9865457291875099E-2</c:v>
                      </c:pt>
                      <c:pt idx="975">
                        <c:v>2.9805360567380101E-2</c:v>
                      </c:pt>
                      <c:pt idx="976">
                        <c:v>2.97566300596891E-2</c:v>
                      </c:pt>
                      <c:pt idx="977">
                        <c:v>2.9715343542215798E-2</c:v>
                      </c:pt>
                      <c:pt idx="978">
                        <c:v>2.9663471257849301E-2</c:v>
                      </c:pt>
                      <c:pt idx="979">
                        <c:v>2.9626324358273701E-2</c:v>
                      </c:pt>
                      <c:pt idx="980">
                        <c:v>2.9619358735975598E-2</c:v>
                      </c:pt>
                      <c:pt idx="981">
                        <c:v>2.9544245385193599E-2</c:v>
                      </c:pt>
                      <c:pt idx="982">
                        <c:v>2.9518362175977E-2</c:v>
                      </c:pt>
                      <c:pt idx="983">
                        <c:v>2.9472572142400299E-2</c:v>
                      </c:pt>
                      <c:pt idx="984">
                        <c:v>2.9445844450462499E-2</c:v>
                      </c:pt>
                      <c:pt idx="985">
                        <c:v>2.9312978914123902E-2</c:v>
                      </c:pt>
                      <c:pt idx="986">
                        <c:v>2.9342182039008902E-2</c:v>
                      </c:pt>
                      <c:pt idx="987">
                        <c:v>2.9302815146193002E-2</c:v>
                      </c:pt>
                      <c:pt idx="988">
                        <c:v>2.9252504404507901E-2</c:v>
                      </c:pt>
                      <c:pt idx="989">
                        <c:v>2.92345720748181E-2</c:v>
                      </c:pt>
                      <c:pt idx="990">
                        <c:v>2.9174037334348601E-2</c:v>
                      </c:pt>
                      <c:pt idx="991">
                        <c:v>2.91734372405737E-2</c:v>
                      </c:pt>
                      <c:pt idx="992">
                        <c:v>2.91189573859847E-2</c:v>
                      </c:pt>
                      <c:pt idx="993">
                        <c:v>2.8764809465230901E-2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885C-45A5-AB0E-2AFC830AC175}"/>
                  </c:ext>
                </c:extLst>
              </c15:ser>
            </c15:filteredScatterSeries>
            <c15:filteredScatterSeries>
              <c15:ser>
                <c:idx val="3"/>
                <c:order val="2"/>
                <c:tx>
                  <c:v>up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noFill/>
                    <a:ln w="9525">
                      <a:solidFill>
                        <a:srgbClr val="00B0F0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'[manParal_Aries_Nb3Sn_Nb_Cu(SUBU2)DL_11_02_19.xlsx]data_Loop'!$N$12:$N$3920</c15:sqref>
                        </c15:formulaRef>
                      </c:ext>
                    </c:extLst>
                    <c:numCache>
                      <c:formatCode>General</c:formatCode>
                      <c:ptCount val="3909"/>
                      <c:pt idx="0">
                        <c:v>-10000.194824218701</c:v>
                      </c:pt>
                      <c:pt idx="1">
                        <c:v>-9997.1298828125</c:v>
                      </c:pt>
                      <c:pt idx="2">
                        <c:v>-9986.0810546875</c:v>
                      </c:pt>
                      <c:pt idx="3">
                        <c:v>-9970.47314453125</c:v>
                      </c:pt>
                      <c:pt idx="4">
                        <c:v>-9956.10302734375</c:v>
                      </c:pt>
                      <c:pt idx="5">
                        <c:v>-9939.3427734375</c:v>
                      </c:pt>
                      <c:pt idx="6">
                        <c:v>-9920.240234375</c:v>
                      </c:pt>
                      <c:pt idx="7">
                        <c:v>-9901.0341796875</c:v>
                      </c:pt>
                      <c:pt idx="8">
                        <c:v>-9880.74169921875</c:v>
                      </c:pt>
                      <c:pt idx="9">
                        <c:v>-9860.50927734375</c:v>
                      </c:pt>
                      <c:pt idx="10">
                        <c:v>-9840.4658203125</c:v>
                      </c:pt>
                      <c:pt idx="11">
                        <c:v>-9760.74462890625</c:v>
                      </c:pt>
                      <c:pt idx="12">
                        <c:v>-9749.79248046875</c:v>
                      </c:pt>
                      <c:pt idx="13">
                        <c:v>-9733.79833984375</c:v>
                      </c:pt>
                      <c:pt idx="14">
                        <c:v>-9657.23291015625</c:v>
                      </c:pt>
                      <c:pt idx="15">
                        <c:v>-9648.26708984375</c:v>
                      </c:pt>
                      <c:pt idx="16">
                        <c:v>-9633.9072265625</c:v>
                      </c:pt>
                      <c:pt idx="17">
                        <c:v>-9618.4033203125</c:v>
                      </c:pt>
                      <c:pt idx="18">
                        <c:v>-9600.421875</c:v>
                      </c:pt>
                      <c:pt idx="19">
                        <c:v>-9581.1455078125</c:v>
                      </c:pt>
                      <c:pt idx="20">
                        <c:v>-9561.3154296875</c:v>
                      </c:pt>
                      <c:pt idx="21">
                        <c:v>-9540.85693359375</c:v>
                      </c:pt>
                      <c:pt idx="22">
                        <c:v>-9521.07763671875</c:v>
                      </c:pt>
                      <c:pt idx="23">
                        <c:v>-9501.36083984375</c:v>
                      </c:pt>
                      <c:pt idx="24">
                        <c:v>-9480.99072265625</c:v>
                      </c:pt>
                      <c:pt idx="25">
                        <c:v>-9460.9970703125</c:v>
                      </c:pt>
                      <c:pt idx="26">
                        <c:v>-9441.1044921875</c:v>
                      </c:pt>
                      <c:pt idx="27">
                        <c:v>-9420.6591796875</c:v>
                      </c:pt>
                      <c:pt idx="28">
                        <c:v>-9400.70361328125</c:v>
                      </c:pt>
                      <c:pt idx="29">
                        <c:v>-9381.23828125</c:v>
                      </c:pt>
                      <c:pt idx="30">
                        <c:v>-9361.08154296875</c:v>
                      </c:pt>
                      <c:pt idx="31">
                        <c:v>-9340.0068359375</c:v>
                      </c:pt>
                      <c:pt idx="32">
                        <c:v>-9320.26513671875</c:v>
                      </c:pt>
                      <c:pt idx="33">
                        <c:v>-9300.92578125</c:v>
                      </c:pt>
                      <c:pt idx="34">
                        <c:v>-9280.65576171875</c:v>
                      </c:pt>
                      <c:pt idx="35">
                        <c:v>-9260.98974609375</c:v>
                      </c:pt>
                      <c:pt idx="36">
                        <c:v>-9240.92138671875</c:v>
                      </c:pt>
                      <c:pt idx="37">
                        <c:v>-9220.60107421875</c:v>
                      </c:pt>
                      <c:pt idx="38">
                        <c:v>-9200.98486328125</c:v>
                      </c:pt>
                      <c:pt idx="39">
                        <c:v>-9181.1298828125</c:v>
                      </c:pt>
                      <c:pt idx="40">
                        <c:v>-9161.13671875</c:v>
                      </c:pt>
                      <c:pt idx="41">
                        <c:v>-9141.2568359375</c:v>
                      </c:pt>
                      <c:pt idx="42">
                        <c:v>-9120.9990234375</c:v>
                      </c:pt>
                      <c:pt idx="43">
                        <c:v>-9100.72900390625</c:v>
                      </c:pt>
                      <c:pt idx="44">
                        <c:v>-9080.56005859375</c:v>
                      </c:pt>
                      <c:pt idx="45">
                        <c:v>-9059.33447265625</c:v>
                      </c:pt>
                      <c:pt idx="46">
                        <c:v>-9039.11474609375</c:v>
                      </c:pt>
                      <c:pt idx="47">
                        <c:v>-9019.96435546875</c:v>
                      </c:pt>
                      <c:pt idx="48">
                        <c:v>-8999.4306640625</c:v>
                      </c:pt>
                      <c:pt idx="49">
                        <c:v>-8979.072265625</c:v>
                      </c:pt>
                      <c:pt idx="50">
                        <c:v>-8958.82763671875</c:v>
                      </c:pt>
                      <c:pt idx="51">
                        <c:v>-8938.87255859375</c:v>
                      </c:pt>
                      <c:pt idx="52">
                        <c:v>-8919.96044921875</c:v>
                      </c:pt>
                      <c:pt idx="53">
                        <c:v>-8901.5390625</c:v>
                      </c:pt>
                      <c:pt idx="54">
                        <c:v>-8881.92333984375</c:v>
                      </c:pt>
                      <c:pt idx="55">
                        <c:v>-8861.93017578125</c:v>
                      </c:pt>
                      <c:pt idx="56">
                        <c:v>-8842.41455078125</c:v>
                      </c:pt>
                      <c:pt idx="57">
                        <c:v>-8822.0185546875</c:v>
                      </c:pt>
                      <c:pt idx="58">
                        <c:v>-8801.59814453125</c:v>
                      </c:pt>
                      <c:pt idx="59">
                        <c:v>-8781.66796875</c:v>
                      </c:pt>
                      <c:pt idx="60">
                        <c:v>-8760.29150390625</c:v>
                      </c:pt>
                      <c:pt idx="61">
                        <c:v>-8740.44873046875</c:v>
                      </c:pt>
                      <c:pt idx="62">
                        <c:v>-8722.24072265625</c:v>
                      </c:pt>
                      <c:pt idx="63">
                        <c:v>-8702.47412109375</c:v>
                      </c:pt>
                      <c:pt idx="64">
                        <c:v>-8682.4560546875</c:v>
                      </c:pt>
                      <c:pt idx="65">
                        <c:v>-8662.236328125</c:v>
                      </c:pt>
                      <c:pt idx="66">
                        <c:v>-8642.06689453125</c:v>
                      </c:pt>
                      <c:pt idx="67">
                        <c:v>-8621.89794921875</c:v>
                      </c:pt>
                      <c:pt idx="68">
                        <c:v>-8600.923828125</c:v>
                      </c:pt>
                      <c:pt idx="69">
                        <c:v>-8580.32666015625</c:v>
                      </c:pt>
                      <c:pt idx="70">
                        <c:v>-8561.17578125</c:v>
                      </c:pt>
                      <c:pt idx="71">
                        <c:v>-8542.11328125</c:v>
                      </c:pt>
                      <c:pt idx="72">
                        <c:v>-8522.09521484375</c:v>
                      </c:pt>
                      <c:pt idx="73">
                        <c:v>-8501.2216796875</c:v>
                      </c:pt>
                      <c:pt idx="74">
                        <c:v>-8481.2158203125</c:v>
                      </c:pt>
                      <c:pt idx="75">
                        <c:v>-8461.56201171875</c:v>
                      </c:pt>
                      <c:pt idx="76">
                        <c:v>-8441.2294921875</c:v>
                      </c:pt>
                      <c:pt idx="77">
                        <c:v>-8421.03564453125</c:v>
                      </c:pt>
                      <c:pt idx="78">
                        <c:v>-8400.82861328125</c:v>
                      </c:pt>
                      <c:pt idx="79">
                        <c:v>-8380.15625</c:v>
                      </c:pt>
                      <c:pt idx="80">
                        <c:v>-8359.72265625</c:v>
                      </c:pt>
                      <c:pt idx="81">
                        <c:v>-8339.666015625</c:v>
                      </c:pt>
                      <c:pt idx="82">
                        <c:v>-8320.94287109375</c:v>
                      </c:pt>
                      <c:pt idx="83">
                        <c:v>-8302.2197265625</c:v>
                      </c:pt>
                      <c:pt idx="84">
                        <c:v>-8282.59130859375</c:v>
                      </c:pt>
                      <c:pt idx="85">
                        <c:v>-8262.3466796875</c:v>
                      </c:pt>
                      <c:pt idx="86">
                        <c:v>-8242.21484375</c:v>
                      </c:pt>
                      <c:pt idx="87">
                        <c:v>-8222.78759765625</c:v>
                      </c:pt>
                      <c:pt idx="88">
                        <c:v>-8202.5556640625</c:v>
                      </c:pt>
                      <c:pt idx="89">
                        <c:v>-8183.01513671875</c:v>
                      </c:pt>
                      <c:pt idx="90">
                        <c:v>-8163.0595703125</c:v>
                      </c:pt>
                      <c:pt idx="91">
                        <c:v>-8142.6513671875</c:v>
                      </c:pt>
                      <c:pt idx="92">
                        <c:v>-8123.03564453125</c:v>
                      </c:pt>
                      <c:pt idx="93">
                        <c:v>-8103.2058105468705</c:v>
                      </c:pt>
                      <c:pt idx="94">
                        <c:v>-8082.3698730468705</c:v>
                      </c:pt>
                      <c:pt idx="95">
                        <c:v>-8062.552734375</c:v>
                      </c:pt>
                      <c:pt idx="96">
                        <c:v>-8043.6159667968795</c:v>
                      </c:pt>
                      <c:pt idx="97">
                        <c:v>-8023.5222167968795</c:v>
                      </c:pt>
                      <c:pt idx="98">
                        <c:v>-8002.9377441406205</c:v>
                      </c:pt>
                      <c:pt idx="99">
                        <c:v>-7983.12060546875</c:v>
                      </c:pt>
                      <c:pt idx="100">
                        <c:v>-7963.5798339843795</c:v>
                      </c:pt>
                      <c:pt idx="101">
                        <c:v>-7943.38525390625</c:v>
                      </c:pt>
                      <c:pt idx="102">
                        <c:v>-7923.31689453125</c:v>
                      </c:pt>
                      <c:pt idx="103">
                        <c:v>-7903.63818359375</c:v>
                      </c:pt>
                      <c:pt idx="104">
                        <c:v>-7883.41845703125</c:v>
                      </c:pt>
                      <c:pt idx="105">
                        <c:v>-7863.1359863281295</c:v>
                      </c:pt>
                      <c:pt idx="106">
                        <c:v>-7843.658203125</c:v>
                      </c:pt>
                      <c:pt idx="107">
                        <c:v>-7823.2626953125</c:v>
                      </c:pt>
                      <c:pt idx="108">
                        <c:v>-7802.9677734375</c:v>
                      </c:pt>
                      <c:pt idx="109">
                        <c:v>-7783.43994140625</c:v>
                      </c:pt>
                      <c:pt idx="110">
                        <c:v>-7763.67333984375</c:v>
                      </c:pt>
                      <c:pt idx="111">
                        <c:v>-7743.8684082031205</c:v>
                      </c:pt>
                      <c:pt idx="112">
                        <c:v>-7723.3466796875</c:v>
                      </c:pt>
                      <c:pt idx="113">
                        <c:v>-7703.3659667968795</c:v>
                      </c:pt>
                      <c:pt idx="114">
                        <c:v>-7683.9892578125</c:v>
                      </c:pt>
                      <c:pt idx="115">
                        <c:v>-7663.61865234375</c:v>
                      </c:pt>
                      <c:pt idx="116">
                        <c:v>-7643.6376953125</c:v>
                      </c:pt>
                      <c:pt idx="117">
                        <c:v>-7623.9841308593795</c:v>
                      </c:pt>
                      <c:pt idx="118">
                        <c:v>-7603.7770996093705</c:v>
                      </c:pt>
                      <c:pt idx="119">
                        <c:v>-7583.5451660156205</c:v>
                      </c:pt>
                      <c:pt idx="120">
                        <c:v>-7563.5773925781205</c:v>
                      </c:pt>
                      <c:pt idx="121">
                        <c:v>-7543.8984375</c:v>
                      </c:pt>
                      <c:pt idx="122">
                        <c:v>-7523.7292480468705</c:v>
                      </c:pt>
                      <c:pt idx="123">
                        <c:v>-7503.4719238281295</c:v>
                      </c:pt>
                      <c:pt idx="124">
                        <c:v>-7483.4030761718705</c:v>
                      </c:pt>
                      <c:pt idx="125">
                        <c:v>-7463.2587890625</c:v>
                      </c:pt>
                      <c:pt idx="126">
                        <c:v>-7108.82568359375</c:v>
                      </c:pt>
                      <c:pt idx="127">
                        <c:v>-6865.2478027343705</c:v>
                      </c:pt>
                      <c:pt idx="128">
                        <c:v>-6856.0810546875</c:v>
                      </c:pt>
                      <c:pt idx="129">
                        <c:v>-6839.0930175781205</c:v>
                      </c:pt>
                      <c:pt idx="130">
                        <c:v>-6820.16845703125</c:v>
                      </c:pt>
                      <c:pt idx="131">
                        <c:v>-6799.63427734375</c:v>
                      </c:pt>
                      <c:pt idx="132">
                        <c:v>-6782.1435546875</c:v>
                      </c:pt>
                      <c:pt idx="133">
                        <c:v>-6764.53955078125</c:v>
                      </c:pt>
                      <c:pt idx="134">
                        <c:v>-6744.3952636718705</c:v>
                      </c:pt>
                      <c:pt idx="135">
                        <c:v>-6725.005859375</c:v>
                      </c:pt>
                      <c:pt idx="136">
                        <c:v>-6705.427734375</c:v>
                      </c:pt>
                      <c:pt idx="137">
                        <c:v>-6685.220703125</c:v>
                      </c:pt>
                      <c:pt idx="138">
                        <c:v>-6664.9758300781205</c:v>
                      </c:pt>
                      <c:pt idx="139">
                        <c:v>-6644.78125</c:v>
                      </c:pt>
                      <c:pt idx="140">
                        <c:v>-6624.85107421875</c:v>
                      </c:pt>
                      <c:pt idx="141">
                        <c:v>-6604.85791015625</c:v>
                      </c:pt>
                      <c:pt idx="142">
                        <c:v>-6584.8896484375</c:v>
                      </c:pt>
                      <c:pt idx="143">
                        <c:v>-6564.94677734375</c:v>
                      </c:pt>
                      <c:pt idx="144">
                        <c:v>-6544.7272949218795</c:v>
                      </c:pt>
                      <c:pt idx="145">
                        <c:v>-6524.9099121093705</c:v>
                      </c:pt>
                      <c:pt idx="146">
                        <c:v>-6505.4826660156205</c:v>
                      </c:pt>
                      <c:pt idx="147">
                        <c:v>-6485.728515625</c:v>
                      </c:pt>
                      <c:pt idx="148">
                        <c:v>-6464.9934082031205</c:v>
                      </c:pt>
                      <c:pt idx="149">
                        <c:v>-6444.4091796875</c:v>
                      </c:pt>
                      <c:pt idx="150">
                        <c:v>-6425.0446777343705</c:v>
                      </c:pt>
                      <c:pt idx="151">
                        <c:v>-6405.8310546875</c:v>
                      </c:pt>
                      <c:pt idx="152">
                        <c:v>-6385.0456542968795</c:v>
                      </c:pt>
                      <c:pt idx="153">
                        <c:v>-6364.8513183593795</c:v>
                      </c:pt>
                      <c:pt idx="154">
                        <c:v>-6345.6374511718705</c:v>
                      </c:pt>
                      <c:pt idx="155">
                        <c:v>-6325.5056152343705</c:v>
                      </c:pt>
                      <c:pt idx="156">
                        <c:v>-6305.3239746093705</c:v>
                      </c:pt>
                      <c:pt idx="157">
                        <c:v>-6285.48193359375</c:v>
                      </c:pt>
                      <c:pt idx="158">
                        <c:v>-6265.3251953125</c:v>
                      </c:pt>
                      <c:pt idx="159">
                        <c:v>-6245.3820800781205</c:v>
                      </c:pt>
                      <c:pt idx="160">
                        <c:v>-6225.74072265625</c:v>
                      </c:pt>
                      <c:pt idx="161">
                        <c:v>-6205.55908203125</c:v>
                      </c:pt>
                      <c:pt idx="162">
                        <c:v>-6185.5788574218795</c:v>
                      </c:pt>
                      <c:pt idx="163">
                        <c:v>-6165.5856933593795</c:v>
                      </c:pt>
                      <c:pt idx="164">
                        <c:v>-6145.17724609375</c:v>
                      </c:pt>
                      <c:pt idx="165">
                        <c:v>-6124.94482421875</c:v>
                      </c:pt>
                      <c:pt idx="166">
                        <c:v>-6105.4045410156205</c:v>
                      </c:pt>
                      <c:pt idx="167">
                        <c:v>-6086.11572265625</c:v>
                      </c:pt>
                      <c:pt idx="168">
                        <c:v>-6066.1350097656295</c:v>
                      </c:pt>
                      <c:pt idx="169">
                        <c:v>-6045.8649902343705</c:v>
                      </c:pt>
                      <c:pt idx="170">
                        <c:v>-6026.08544921875</c:v>
                      </c:pt>
                      <c:pt idx="171">
                        <c:v>-6006.18017578125</c:v>
                      </c:pt>
                      <c:pt idx="172">
                        <c:v>-5985.9729003906295</c:v>
                      </c:pt>
                      <c:pt idx="173">
                        <c:v>-5965.0615234375</c:v>
                      </c:pt>
                      <c:pt idx="174">
                        <c:v>-5945.2946777343705</c:v>
                      </c:pt>
                      <c:pt idx="175">
                        <c:v>-5926.15673828125</c:v>
                      </c:pt>
                      <c:pt idx="176">
                        <c:v>-5905.76123046875</c:v>
                      </c:pt>
                      <c:pt idx="177">
                        <c:v>-5885.390625</c:v>
                      </c:pt>
                      <c:pt idx="178">
                        <c:v>-5865.5734863281295</c:v>
                      </c:pt>
                      <c:pt idx="179">
                        <c:v>-5845.9699707031205</c:v>
                      </c:pt>
                      <c:pt idx="180">
                        <c:v>-5826.1904296875</c:v>
                      </c:pt>
                      <c:pt idx="181">
                        <c:v>-5806.0085449218795</c:v>
                      </c:pt>
                      <c:pt idx="182">
                        <c:v>-5785.61279296875</c:v>
                      </c:pt>
                      <c:pt idx="183">
                        <c:v>-5765.6950683593795</c:v>
                      </c:pt>
                      <c:pt idx="184">
                        <c:v>-5745.1613769531295</c:v>
                      </c:pt>
                      <c:pt idx="185">
                        <c:v>-5724.5144042968705</c:v>
                      </c:pt>
                      <c:pt idx="186">
                        <c:v>-5704.31982421875</c:v>
                      </c:pt>
                      <c:pt idx="187">
                        <c:v>-5683.6979980468705</c:v>
                      </c:pt>
                      <c:pt idx="188">
                        <c:v>-5663.27734375</c:v>
                      </c:pt>
                      <c:pt idx="189">
                        <c:v>-5643.71142578125</c:v>
                      </c:pt>
                      <c:pt idx="190">
                        <c:v>-5625.12646484375</c:v>
                      </c:pt>
                      <c:pt idx="191">
                        <c:v>-5605.95068359375</c:v>
                      </c:pt>
                      <c:pt idx="192">
                        <c:v>-5584.23486328125</c:v>
                      </c:pt>
                      <c:pt idx="193">
                        <c:v>-5562.87109375</c:v>
                      </c:pt>
                      <c:pt idx="194">
                        <c:v>-5544.43701171875</c:v>
                      </c:pt>
                      <c:pt idx="195">
                        <c:v>-5526.25439453125</c:v>
                      </c:pt>
                      <c:pt idx="196">
                        <c:v>-5506.65087890625</c:v>
                      </c:pt>
                      <c:pt idx="197">
                        <c:v>-5487.06005859375</c:v>
                      </c:pt>
                      <c:pt idx="198">
                        <c:v>-5467.0417480468705</c:v>
                      </c:pt>
                      <c:pt idx="199">
                        <c:v>-5447.0861816406295</c:v>
                      </c:pt>
                      <c:pt idx="200">
                        <c:v>-5427.3444824218795</c:v>
                      </c:pt>
                      <c:pt idx="201">
                        <c:v>-5406.8859863281205</c:v>
                      </c:pt>
                      <c:pt idx="202">
                        <c:v>-5386.4401855468705</c:v>
                      </c:pt>
                      <c:pt idx="203">
                        <c:v>-5366.68603515625</c:v>
                      </c:pt>
                      <c:pt idx="204">
                        <c:v>-5346.9191894531295</c:v>
                      </c:pt>
                      <c:pt idx="205">
                        <c:v>-5327.1647949218795</c:v>
                      </c:pt>
                      <c:pt idx="206">
                        <c:v>-5307.3977050781205</c:v>
                      </c:pt>
                      <c:pt idx="207">
                        <c:v>-5286.77587890625</c:v>
                      </c:pt>
                      <c:pt idx="208">
                        <c:v>-5266.78271484375</c:v>
                      </c:pt>
                      <c:pt idx="209">
                        <c:v>-5247.2294921875</c:v>
                      </c:pt>
                      <c:pt idx="210">
                        <c:v>-5226.88427734375</c:v>
                      </c:pt>
                      <c:pt idx="211">
                        <c:v>-5206.47607421875</c:v>
                      </c:pt>
                      <c:pt idx="212">
                        <c:v>-5186.822265625</c:v>
                      </c:pt>
                      <c:pt idx="213">
                        <c:v>-5166.8291015625</c:v>
                      </c:pt>
                      <c:pt idx="214">
                        <c:v>-5146.923828125</c:v>
                      </c:pt>
                      <c:pt idx="215">
                        <c:v>-5127.5466308593705</c:v>
                      </c:pt>
                      <c:pt idx="216">
                        <c:v>-5107.5031738281205</c:v>
                      </c:pt>
                      <c:pt idx="217">
                        <c:v>-5086.9443359375</c:v>
                      </c:pt>
                      <c:pt idx="218">
                        <c:v>-5067.1647949218795</c:v>
                      </c:pt>
                      <c:pt idx="219">
                        <c:v>-5047.77490234375</c:v>
                      </c:pt>
                      <c:pt idx="220">
                        <c:v>-5026.8134765625</c:v>
                      </c:pt>
                      <c:pt idx="221">
                        <c:v>-5006.8076171875</c:v>
                      </c:pt>
                      <c:pt idx="222">
                        <c:v>-4987.619140625</c:v>
                      </c:pt>
                      <c:pt idx="223">
                        <c:v>-4967.47509765625</c:v>
                      </c:pt>
                      <c:pt idx="224">
                        <c:v>-4946.6896972656205</c:v>
                      </c:pt>
                      <c:pt idx="225">
                        <c:v>-4926.4450683593705</c:v>
                      </c:pt>
                      <c:pt idx="226">
                        <c:v>-4907.244140625</c:v>
                      </c:pt>
                      <c:pt idx="227">
                        <c:v>-4887.47705078125</c:v>
                      </c:pt>
                      <c:pt idx="228">
                        <c:v>-4867.05615234375</c:v>
                      </c:pt>
                      <c:pt idx="229">
                        <c:v>-4847.47802734375</c:v>
                      </c:pt>
                      <c:pt idx="230">
                        <c:v>-4827.7236328125</c:v>
                      </c:pt>
                      <c:pt idx="231">
                        <c:v>-4806.9130859375</c:v>
                      </c:pt>
                      <c:pt idx="232">
                        <c:v>-4786.7438964843795</c:v>
                      </c:pt>
                      <c:pt idx="233">
                        <c:v>-4766.76318359375</c:v>
                      </c:pt>
                      <c:pt idx="234">
                        <c:v>-4747.3610839843795</c:v>
                      </c:pt>
                      <c:pt idx="235">
                        <c:v>-4727.93359375</c:v>
                      </c:pt>
                      <c:pt idx="236">
                        <c:v>-4707.57568359375</c:v>
                      </c:pt>
                      <c:pt idx="237">
                        <c:v>-4687.2177734375</c:v>
                      </c:pt>
                      <c:pt idx="238">
                        <c:v>-4667.42578125</c:v>
                      </c:pt>
                      <c:pt idx="239">
                        <c:v>-4647.4580078125</c:v>
                      </c:pt>
                      <c:pt idx="240">
                        <c:v>-4627.8420410156205</c:v>
                      </c:pt>
                      <c:pt idx="241">
                        <c:v>-4607.4211425781205</c:v>
                      </c:pt>
                      <c:pt idx="242">
                        <c:v>-4587.2392578125</c:v>
                      </c:pt>
                      <c:pt idx="243">
                        <c:v>-4568.0759277343795</c:v>
                      </c:pt>
                      <c:pt idx="244">
                        <c:v>-4548.29638671875</c:v>
                      </c:pt>
                      <c:pt idx="245">
                        <c:v>-4528.353515625</c:v>
                      </c:pt>
                      <c:pt idx="246">
                        <c:v>-4508.1843261718795</c:v>
                      </c:pt>
                      <c:pt idx="247">
                        <c:v>-4488.3420410156205</c:v>
                      </c:pt>
                      <c:pt idx="248">
                        <c:v>-4468.3488769531295</c:v>
                      </c:pt>
                      <c:pt idx="249">
                        <c:v>-4447.3623046875</c:v>
                      </c:pt>
                      <c:pt idx="250">
                        <c:v>-4426.99169921875</c:v>
                      </c:pt>
                      <c:pt idx="251">
                        <c:v>-4406.78466796875</c:v>
                      </c:pt>
                      <c:pt idx="252">
                        <c:v>-4386.3889160156205</c:v>
                      </c:pt>
                      <c:pt idx="253">
                        <c:v>-4366.4333496093705</c:v>
                      </c:pt>
                      <c:pt idx="254">
                        <c:v>-4346.49072265625</c:v>
                      </c:pt>
                      <c:pt idx="255">
                        <c:v>-4326.48486328125</c:v>
                      </c:pt>
                      <c:pt idx="256">
                        <c:v>-4305.4228515625</c:v>
                      </c:pt>
                      <c:pt idx="257">
                        <c:v>-4285.0651855468705</c:v>
                      </c:pt>
                      <c:pt idx="258">
                        <c:v>-4265.7004394531295</c:v>
                      </c:pt>
                      <c:pt idx="259">
                        <c:v>-4245.908203125</c:v>
                      </c:pt>
                      <c:pt idx="260">
                        <c:v>-4226.53125</c:v>
                      </c:pt>
                      <c:pt idx="261">
                        <c:v>-4208.16015625</c:v>
                      </c:pt>
                      <c:pt idx="262">
                        <c:v>-4188.5817871093705</c:v>
                      </c:pt>
                      <c:pt idx="263">
                        <c:v>-4167.99755859375</c:v>
                      </c:pt>
                      <c:pt idx="264">
                        <c:v>-4148.40673828125</c:v>
                      </c:pt>
                      <c:pt idx="265">
                        <c:v>-4128.81591796875</c:v>
                      </c:pt>
                      <c:pt idx="266">
                        <c:v>-4108.81005859375</c:v>
                      </c:pt>
                      <c:pt idx="267">
                        <c:v>-4088.38916015625</c:v>
                      </c:pt>
                      <c:pt idx="268">
                        <c:v>-4068.43383789063</c:v>
                      </c:pt>
                      <c:pt idx="269">
                        <c:v>-4049.0819091796898</c:v>
                      </c:pt>
                      <c:pt idx="270">
                        <c:v>-4029.0509033203102</c:v>
                      </c:pt>
                      <c:pt idx="271">
                        <c:v>-4008.2655029296898</c:v>
                      </c:pt>
                      <c:pt idx="272">
                        <c:v>-3987.8824462890602</c:v>
                      </c:pt>
                      <c:pt idx="273">
                        <c:v>-3968.7066650390602</c:v>
                      </c:pt>
                      <c:pt idx="274">
                        <c:v>-3948.92724609375</c:v>
                      </c:pt>
                      <c:pt idx="275">
                        <c:v>-3928.49389648438</c:v>
                      </c:pt>
                      <c:pt idx="276">
                        <c:v>-3908.71435546875</c:v>
                      </c:pt>
                      <c:pt idx="277">
                        <c:v>-3888.4193115234398</c:v>
                      </c:pt>
                      <c:pt idx="278">
                        <c:v>-3868.62719726562</c:v>
                      </c:pt>
                      <c:pt idx="279">
                        <c:v>-3848.5460205078102</c:v>
                      </c:pt>
                      <c:pt idx="280">
                        <c:v>-3828.3768310546898</c:v>
                      </c:pt>
                      <c:pt idx="281">
                        <c:v>-3808.99975585937</c:v>
                      </c:pt>
                      <c:pt idx="282">
                        <c:v>-3788.39038085937</c:v>
                      </c:pt>
                      <c:pt idx="283">
                        <c:v>-3768.4222412109398</c:v>
                      </c:pt>
                      <c:pt idx="284">
                        <c:v>-3749.0703125</c:v>
                      </c:pt>
                      <c:pt idx="285">
                        <c:v>-3729.2908935546898</c:v>
                      </c:pt>
                      <c:pt idx="286">
                        <c:v>-3709.2724609375</c:v>
                      </c:pt>
                      <c:pt idx="287">
                        <c:v>-3688.8643798828102</c:v>
                      </c:pt>
                      <c:pt idx="288">
                        <c:v>-3669.2862548828102</c:v>
                      </c:pt>
                      <c:pt idx="289">
                        <c:v>-3649.5443115234398</c:v>
                      </c:pt>
                      <c:pt idx="290">
                        <c:v>-3629.3497314453102</c:v>
                      </c:pt>
                      <c:pt idx="291">
                        <c:v>-3609.3189697265602</c:v>
                      </c:pt>
                      <c:pt idx="292">
                        <c:v>-3588.9862060546898</c:v>
                      </c:pt>
                      <c:pt idx="293">
                        <c:v>-3568.84204101562</c:v>
                      </c:pt>
                      <c:pt idx="294">
                        <c:v>-3548.6226806640602</c:v>
                      </c:pt>
                      <c:pt idx="295">
                        <c:v>-3528.6419677734398</c:v>
                      </c:pt>
                      <c:pt idx="296">
                        <c:v>-3508.6611328125</c:v>
                      </c:pt>
                      <c:pt idx="297">
                        <c:v>-3489.0703125</c:v>
                      </c:pt>
                      <c:pt idx="298">
                        <c:v>-3469.50463867188</c:v>
                      </c:pt>
                      <c:pt idx="299">
                        <c:v>-3449.4989013671898</c:v>
                      </c:pt>
                      <c:pt idx="300">
                        <c:v>-3429.3045654296898</c:v>
                      </c:pt>
                      <c:pt idx="301">
                        <c:v>-3409.1351318359398</c:v>
                      </c:pt>
                      <c:pt idx="302">
                        <c:v>-3389.5443115234398</c:v>
                      </c:pt>
                      <c:pt idx="303">
                        <c:v>-3369.12353515625</c:v>
                      </c:pt>
                      <c:pt idx="304">
                        <c:v>-3348.50146484375</c:v>
                      </c:pt>
                      <c:pt idx="305">
                        <c:v>-3329.1748046875</c:v>
                      </c:pt>
                      <c:pt idx="306">
                        <c:v>-3309.6217041015602</c:v>
                      </c:pt>
                      <c:pt idx="307">
                        <c:v>-3289.376953125</c:v>
                      </c:pt>
                      <c:pt idx="308">
                        <c:v>-3269.3837890625</c:v>
                      </c:pt>
                      <c:pt idx="309">
                        <c:v>-3249.0260009765602</c:v>
                      </c:pt>
                      <c:pt idx="310">
                        <c:v>-3229.02026367188</c:v>
                      </c:pt>
                      <c:pt idx="311">
                        <c:v>-3209.6053466796898</c:v>
                      </c:pt>
                      <c:pt idx="312">
                        <c:v>-3189.63720703125</c:v>
                      </c:pt>
                      <c:pt idx="313">
                        <c:v>-3169.45532226562</c:v>
                      </c:pt>
                      <c:pt idx="314">
                        <c:v>-3149.4998779296898</c:v>
                      </c:pt>
                      <c:pt idx="315">
                        <c:v>-3129.3179931640602</c:v>
                      </c:pt>
                      <c:pt idx="316">
                        <c:v>-3108.90966796875</c:v>
                      </c:pt>
                      <c:pt idx="317">
                        <c:v>-3088.5394287109398</c:v>
                      </c:pt>
                      <c:pt idx="318">
                        <c:v>-3068.74755859375</c:v>
                      </c:pt>
                      <c:pt idx="319">
                        <c:v>-3048.7794189453102</c:v>
                      </c:pt>
                      <c:pt idx="320">
                        <c:v>-3028.23291015625</c:v>
                      </c:pt>
                      <c:pt idx="321">
                        <c:v>-3008.4156494140602</c:v>
                      </c:pt>
                      <c:pt idx="322">
                        <c:v>-2987.5963134765602</c:v>
                      </c:pt>
                      <c:pt idx="323">
                        <c:v>-2967.17944335937</c:v>
                      </c:pt>
                      <c:pt idx="324">
                        <c:v>-2947.7896728515602</c:v>
                      </c:pt>
                      <c:pt idx="325">
                        <c:v>-2927.0545654296898</c:v>
                      </c:pt>
                      <c:pt idx="326">
                        <c:v>-2908.4571533203102</c:v>
                      </c:pt>
                      <c:pt idx="327">
                        <c:v>-2890.45068359375</c:v>
                      </c:pt>
                      <c:pt idx="328">
                        <c:v>-2870.24365234375</c:v>
                      </c:pt>
                      <c:pt idx="329">
                        <c:v>-2850.2252197265602</c:v>
                      </c:pt>
                      <c:pt idx="330">
                        <c:v>-2830.4332275390602</c:v>
                      </c:pt>
                      <c:pt idx="331">
                        <c:v>-2810.45263671875</c:v>
                      </c:pt>
                      <c:pt idx="332">
                        <c:v>-2790.6732177734398</c:v>
                      </c:pt>
                      <c:pt idx="333">
                        <c:v>-2770.67993164062</c:v>
                      </c:pt>
                      <c:pt idx="334">
                        <c:v>-2750.6614990234398</c:v>
                      </c:pt>
                      <c:pt idx="335">
                        <c:v>-2730.27856445313</c:v>
                      </c:pt>
                      <c:pt idx="336">
                        <c:v>-2710.1219482421898</c:v>
                      </c:pt>
                      <c:pt idx="337">
                        <c:v>-2690.55615234375</c:v>
                      </c:pt>
                      <c:pt idx="338">
                        <c:v>-2670.33642578125</c:v>
                      </c:pt>
                      <c:pt idx="339">
                        <c:v>-2650.5067138671898</c:v>
                      </c:pt>
                      <c:pt idx="340">
                        <c:v>-2630.8656005859398</c:v>
                      </c:pt>
                      <c:pt idx="341">
                        <c:v>-2610.67114257813</c:v>
                      </c:pt>
                      <c:pt idx="342">
                        <c:v>-2590.16235351562</c:v>
                      </c:pt>
                      <c:pt idx="343">
                        <c:v>-2569.91772460938</c:v>
                      </c:pt>
                      <c:pt idx="344">
                        <c:v>-2550.46533203125</c:v>
                      </c:pt>
                      <c:pt idx="345">
                        <c:v>-2530.912109375</c:v>
                      </c:pt>
                      <c:pt idx="346">
                        <c:v>-2510.31518554687</c:v>
                      </c:pt>
                      <c:pt idx="347">
                        <c:v>-2489.8568115234398</c:v>
                      </c:pt>
                      <c:pt idx="348">
                        <c:v>-2470.3038330078102</c:v>
                      </c:pt>
                      <c:pt idx="349">
                        <c:v>-2450.96435546875</c:v>
                      </c:pt>
                      <c:pt idx="350">
                        <c:v>-2430.7447509765602</c:v>
                      </c:pt>
                      <c:pt idx="351">
                        <c:v>-2410.5126953125</c:v>
                      </c:pt>
                      <c:pt idx="352">
                        <c:v>-2390.9091796875</c:v>
                      </c:pt>
                      <c:pt idx="353">
                        <c:v>-2370.9158935546898</c:v>
                      </c:pt>
                      <c:pt idx="354">
                        <c:v>-2350.1304931640602</c:v>
                      </c:pt>
                      <c:pt idx="355">
                        <c:v>-2330.1373291015602</c:v>
                      </c:pt>
                      <c:pt idx="356">
                        <c:v>-2310.73510742187</c:v>
                      </c:pt>
                      <c:pt idx="357">
                        <c:v>-2290.7418212890602</c:v>
                      </c:pt>
                      <c:pt idx="358">
                        <c:v>-2270.7738037109398</c:v>
                      </c:pt>
                      <c:pt idx="359">
                        <c:v>-2250.6297607421898</c:v>
                      </c:pt>
                      <c:pt idx="360">
                        <c:v>-2230.8125</c:v>
                      </c:pt>
                      <c:pt idx="361">
                        <c:v>-2211.18383789062</c:v>
                      </c:pt>
                      <c:pt idx="362">
                        <c:v>-2191.19067382813</c:v>
                      </c:pt>
                      <c:pt idx="363">
                        <c:v>-2171.04663085938</c:v>
                      </c:pt>
                      <c:pt idx="364">
                        <c:v>-2151.24194335938</c:v>
                      </c:pt>
                      <c:pt idx="365">
                        <c:v>-2131.23608398438</c:v>
                      </c:pt>
                      <c:pt idx="366">
                        <c:v>-2111.2303466796898</c:v>
                      </c:pt>
                      <c:pt idx="367">
                        <c:v>-2091.2119140625</c:v>
                      </c:pt>
                      <c:pt idx="368">
                        <c:v>-2070.6151123046898</c:v>
                      </c:pt>
                      <c:pt idx="369">
                        <c:v>-2050.4207763671898</c:v>
                      </c:pt>
                      <c:pt idx="370">
                        <c:v>-2031.0185546875</c:v>
                      </c:pt>
                      <c:pt idx="371">
                        <c:v>-2011.0504760742199</c:v>
                      </c:pt>
                      <c:pt idx="372">
                        <c:v>-1990.6548461914099</c:v>
                      </c:pt>
                      <c:pt idx="373">
                        <c:v>-1970.19641113281</c:v>
                      </c:pt>
                      <c:pt idx="374">
                        <c:v>-1950.4169311523401</c:v>
                      </c:pt>
                      <c:pt idx="375">
                        <c:v>-1931.2158813476599</c:v>
                      </c:pt>
                      <c:pt idx="376">
                        <c:v>-1891.2797241210901</c:v>
                      </c:pt>
                      <c:pt idx="377">
                        <c:v>-1883.47106933594</c:v>
                      </c:pt>
                      <c:pt idx="378">
                        <c:v>-1868.0800170898401</c:v>
                      </c:pt>
                      <c:pt idx="379">
                        <c:v>-1850.6896362304699</c:v>
                      </c:pt>
                      <c:pt idx="380">
                        <c:v>-1831.0610961914099</c:v>
                      </c:pt>
                      <c:pt idx="381">
                        <c:v>-1810.6403198242199</c:v>
                      </c:pt>
                      <c:pt idx="382">
                        <c:v>-1790.68481445313</c:v>
                      </c:pt>
                      <c:pt idx="383">
                        <c:v>-1770.70422363281</c:v>
                      </c:pt>
                      <c:pt idx="384">
                        <c:v>-1750.68591308594</c:v>
                      </c:pt>
                      <c:pt idx="385">
                        <c:v>-1730.45373535156</c:v>
                      </c:pt>
                      <c:pt idx="386">
                        <c:v>-1651.70056152344</c:v>
                      </c:pt>
                      <c:pt idx="387">
                        <c:v>-1641.6787719726599</c:v>
                      </c:pt>
                      <c:pt idx="388">
                        <c:v>-1624.1249389648401</c:v>
                      </c:pt>
                      <c:pt idx="389">
                        <c:v>-1606.73461914062</c:v>
                      </c:pt>
                      <c:pt idx="390">
                        <c:v>-1589.74670410156</c:v>
                      </c:pt>
                      <c:pt idx="391">
                        <c:v>-1571.5515747070301</c:v>
                      </c:pt>
                      <c:pt idx="392">
                        <c:v>-1551.1182250976599</c:v>
                      </c:pt>
                      <c:pt idx="393">
                        <c:v>-1530.6974487304699</c:v>
                      </c:pt>
                      <c:pt idx="394">
                        <c:v>-1511.09399414062</c:v>
                      </c:pt>
                      <c:pt idx="395">
                        <c:v>-1491.2516479492199</c:v>
                      </c:pt>
                      <c:pt idx="396">
                        <c:v>-1471.71105957031</c:v>
                      </c:pt>
                      <c:pt idx="397">
                        <c:v>-1451.9567260742199</c:v>
                      </c:pt>
                      <c:pt idx="398">
                        <c:v>-1431.92578125</c:v>
                      </c:pt>
                      <c:pt idx="399">
                        <c:v>-1411.94519042969</c:v>
                      </c:pt>
                      <c:pt idx="400">
                        <c:v>-1391.9896850585901</c:v>
                      </c:pt>
                      <c:pt idx="401">
                        <c:v>-1371.6066284179699</c:v>
                      </c:pt>
                      <c:pt idx="402">
                        <c:v>-1351.2109985351599</c:v>
                      </c:pt>
                      <c:pt idx="403">
                        <c:v>-1331.0165405273401</c:v>
                      </c:pt>
                      <c:pt idx="404">
                        <c:v>-1311.5891723632801</c:v>
                      </c:pt>
                      <c:pt idx="405">
                        <c:v>-1291.9480590820301</c:v>
                      </c:pt>
                      <c:pt idx="406">
                        <c:v>-1271.76623535156</c:v>
                      </c:pt>
                      <c:pt idx="407">
                        <c:v>-1252.17541503906</c:v>
                      </c:pt>
                      <c:pt idx="408">
                        <c:v>-1232.1444702148401</c:v>
                      </c:pt>
                      <c:pt idx="409">
                        <c:v>-1211.7488403320301</c:v>
                      </c:pt>
                      <c:pt idx="410">
                        <c:v>-1191.78076171875</c:v>
                      </c:pt>
                      <c:pt idx="411">
                        <c:v>-1171.8126831054699</c:v>
                      </c:pt>
                      <c:pt idx="412">
                        <c:v>-1151.41711425781</c:v>
                      </c:pt>
                      <c:pt idx="413">
                        <c:v>-1131.80114746094</c:v>
                      </c:pt>
                      <c:pt idx="414">
                        <c:v>-1112.3988647460901</c:v>
                      </c:pt>
                      <c:pt idx="415">
                        <c:v>-1092.0158081054699</c:v>
                      </c:pt>
                      <c:pt idx="416">
                        <c:v>-1071.6578979492199</c:v>
                      </c:pt>
                      <c:pt idx="417">
                        <c:v>-1051.86584472656</c:v>
                      </c:pt>
                      <c:pt idx="418">
                        <c:v>-1032.0109558105501</c:v>
                      </c:pt>
                      <c:pt idx="419">
                        <c:v>-1011.8039855957001</c:v>
                      </c:pt>
                      <c:pt idx="420">
                        <c:v>-992.011962890625</c:v>
                      </c:pt>
                      <c:pt idx="421">
                        <c:v>-972.24508666992199</c:v>
                      </c:pt>
                      <c:pt idx="422">
                        <c:v>-952.42788696289097</c:v>
                      </c:pt>
                      <c:pt idx="423">
                        <c:v>-932.58554077148403</c:v>
                      </c:pt>
                      <c:pt idx="424">
                        <c:v>-912.013916015625</c:v>
                      </c:pt>
                      <c:pt idx="425">
                        <c:v>-892.04583740234398</c:v>
                      </c:pt>
                      <c:pt idx="426">
                        <c:v>-872.27893066406205</c:v>
                      </c:pt>
                      <c:pt idx="427">
                        <c:v>-852.12222290039097</c:v>
                      </c:pt>
                      <c:pt idx="428">
                        <c:v>-832.29244995117199</c:v>
                      </c:pt>
                      <c:pt idx="429">
                        <c:v>-812.41241455078102</c:v>
                      </c:pt>
                      <c:pt idx="430">
                        <c:v>-791.82824707031205</c:v>
                      </c:pt>
                      <c:pt idx="431">
                        <c:v>-771.69671630859398</c:v>
                      </c:pt>
                      <c:pt idx="432">
                        <c:v>-752.06906127929699</c:v>
                      </c:pt>
                      <c:pt idx="433">
                        <c:v>-731.63665771484398</c:v>
                      </c:pt>
                      <c:pt idx="434">
                        <c:v>-711.83206176757801</c:v>
                      </c:pt>
                      <c:pt idx="435">
                        <c:v>-692.63104248046898</c:v>
                      </c:pt>
                      <c:pt idx="436">
                        <c:v>-672.26058959960903</c:v>
                      </c:pt>
                      <c:pt idx="437">
                        <c:v>-651.63864135742199</c:v>
                      </c:pt>
                      <c:pt idx="438">
                        <c:v>-631.82144165039097</c:v>
                      </c:pt>
                      <c:pt idx="439">
                        <c:v>-612.04196166992199</c:v>
                      </c:pt>
                      <c:pt idx="440">
                        <c:v>-591.8349609375</c:v>
                      </c:pt>
                      <c:pt idx="441">
                        <c:v>-571.61538696289097</c:v>
                      </c:pt>
                      <c:pt idx="442">
                        <c:v>-552.02456665039097</c:v>
                      </c:pt>
                      <c:pt idx="443">
                        <c:v>-532.23254394531295</c:v>
                      </c:pt>
                      <c:pt idx="444">
                        <c:v>-512.02552795410202</c:v>
                      </c:pt>
                      <c:pt idx="445">
                        <c:v>-492.24606323242199</c:v>
                      </c:pt>
                      <c:pt idx="446">
                        <c:v>-472.06423950195301</c:v>
                      </c:pt>
                      <c:pt idx="447">
                        <c:v>-452.04586791992199</c:v>
                      </c:pt>
                      <c:pt idx="448">
                        <c:v>-432.25384521484398</c:v>
                      </c:pt>
                      <c:pt idx="449">
                        <c:v>-411.85824584960898</c:v>
                      </c:pt>
                      <c:pt idx="450">
                        <c:v>-391.61349487304699</c:v>
                      </c:pt>
                      <c:pt idx="451">
                        <c:v>-371.19319152832003</c:v>
                      </c:pt>
                      <c:pt idx="452">
                        <c:v>-350.83578491210898</c:v>
                      </c:pt>
                      <c:pt idx="453">
                        <c:v>-330.86772155761702</c:v>
                      </c:pt>
                      <c:pt idx="454">
                        <c:v>-310.67330932617199</c:v>
                      </c:pt>
                      <c:pt idx="455">
                        <c:v>-290.23997497558599</c:v>
                      </c:pt>
                      <c:pt idx="456">
                        <c:v>-270.20903015136702</c:v>
                      </c:pt>
                      <c:pt idx="457">
                        <c:v>-250.40441894531301</c:v>
                      </c:pt>
                      <c:pt idx="458">
                        <c:v>-231.22852325439499</c:v>
                      </c:pt>
                      <c:pt idx="459">
                        <c:v>-210.83291625976599</c:v>
                      </c:pt>
                      <c:pt idx="460">
                        <c:v>-189.21783447265599</c:v>
                      </c:pt>
                      <c:pt idx="461">
                        <c:v>-170.01702880859401</c:v>
                      </c:pt>
                      <c:pt idx="462">
                        <c:v>-151.985404968262</c:v>
                      </c:pt>
                      <c:pt idx="463">
                        <c:v>-132.38198089599601</c:v>
                      </c:pt>
                      <c:pt idx="464">
                        <c:v>-112.02409362793</c:v>
                      </c:pt>
                      <c:pt idx="465">
                        <c:v>-92.408214569091797</c:v>
                      </c:pt>
                      <c:pt idx="466">
                        <c:v>-72.754615783691406</c:v>
                      </c:pt>
                      <c:pt idx="467">
                        <c:v>-52.748872756958001</c:v>
                      </c:pt>
                      <c:pt idx="468">
                        <c:v>-32.793425559997601</c:v>
                      </c:pt>
                      <c:pt idx="469">
                        <c:v>-12.8253479003906</c:v>
                      </c:pt>
                      <c:pt idx="470">
                        <c:v>7.1678781509399396</c:v>
                      </c:pt>
                      <c:pt idx="471">
                        <c:v>27.186195373535199</c:v>
                      </c:pt>
                      <c:pt idx="472">
                        <c:v>47.028470993041999</c:v>
                      </c:pt>
                      <c:pt idx="473">
                        <c:v>67.424077987670898</c:v>
                      </c:pt>
                      <c:pt idx="474">
                        <c:v>87.253837585449205</c:v>
                      </c:pt>
                      <c:pt idx="475">
                        <c:v>106.66864013671901</c:v>
                      </c:pt>
                      <c:pt idx="476">
                        <c:v>127.265434265137</c:v>
                      </c:pt>
                      <c:pt idx="477">
                        <c:v>147.48500061035199</c:v>
                      </c:pt>
                      <c:pt idx="478">
                        <c:v>167.277046203613</c:v>
                      </c:pt>
                      <c:pt idx="479">
                        <c:v>187.04393768310501</c:v>
                      </c:pt>
                      <c:pt idx="480">
                        <c:v>206.82339477539099</c:v>
                      </c:pt>
                      <c:pt idx="481">
                        <c:v>227.40761566162101</c:v>
                      </c:pt>
                      <c:pt idx="482">
                        <c:v>247.425987243652</c:v>
                      </c:pt>
                      <c:pt idx="483">
                        <c:v>266.81564331054699</c:v>
                      </c:pt>
                      <c:pt idx="484">
                        <c:v>286.97233581542997</c:v>
                      </c:pt>
                      <c:pt idx="485">
                        <c:v>306.81466674804699</c:v>
                      </c:pt>
                      <c:pt idx="486">
                        <c:v>327.21026611328102</c:v>
                      </c:pt>
                      <c:pt idx="487">
                        <c:v>347.53044128417997</c:v>
                      </c:pt>
                      <c:pt idx="488">
                        <c:v>366.94526672363298</c:v>
                      </c:pt>
                      <c:pt idx="489">
                        <c:v>387.59234619140602</c:v>
                      </c:pt>
                      <c:pt idx="490">
                        <c:v>407.774169921875</c:v>
                      </c:pt>
                      <c:pt idx="491">
                        <c:v>426.98777770996099</c:v>
                      </c:pt>
                      <c:pt idx="492">
                        <c:v>446.81755065917997</c:v>
                      </c:pt>
                      <c:pt idx="493">
                        <c:v>467.01197814941401</c:v>
                      </c:pt>
                      <c:pt idx="494">
                        <c:v>487.16867065429699</c:v>
                      </c:pt>
                      <c:pt idx="495">
                        <c:v>506.935546875</c:v>
                      </c:pt>
                      <c:pt idx="496">
                        <c:v>526.53894042968705</c:v>
                      </c:pt>
                      <c:pt idx="497">
                        <c:v>546.9345703125</c:v>
                      </c:pt>
                      <c:pt idx="498">
                        <c:v>567.317626953125</c:v>
                      </c:pt>
                      <c:pt idx="499">
                        <c:v>586.93359375</c:v>
                      </c:pt>
                      <c:pt idx="500">
                        <c:v>606.72564697265602</c:v>
                      </c:pt>
                      <c:pt idx="501">
                        <c:v>626.94522094726597</c:v>
                      </c:pt>
                      <c:pt idx="502">
                        <c:v>647.18994140625</c:v>
                      </c:pt>
                      <c:pt idx="503">
                        <c:v>667.76159667968795</c:v>
                      </c:pt>
                      <c:pt idx="504">
                        <c:v>687.55361938476597</c:v>
                      </c:pt>
                      <c:pt idx="505">
                        <c:v>706.54089355468705</c:v>
                      </c:pt>
                      <c:pt idx="506">
                        <c:v>726.34548950195301</c:v>
                      </c:pt>
                      <c:pt idx="507">
                        <c:v>747.75964355468705</c:v>
                      </c:pt>
                      <c:pt idx="508">
                        <c:v>768.31875610351597</c:v>
                      </c:pt>
                      <c:pt idx="509">
                        <c:v>787.11740112304699</c:v>
                      </c:pt>
                      <c:pt idx="510">
                        <c:v>806.94714355468705</c:v>
                      </c:pt>
                      <c:pt idx="511">
                        <c:v>827.73254394531295</c:v>
                      </c:pt>
                      <c:pt idx="512">
                        <c:v>847.67550659179699</c:v>
                      </c:pt>
                      <c:pt idx="513">
                        <c:v>866.87658691406205</c:v>
                      </c:pt>
                      <c:pt idx="514">
                        <c:v>886.68115234375</c:v>
                      </c:pt>
                      <c:pt idx="515">
                        <c:v>908.28387451171898</c:v>
                      </c:pt>
                      <c:pt idx="516">
                        <c:v>928.37771606445301</c:v>
                      </c:pt>
                      <c:pt idx="517">
                        <c:v>947.05065917968795</c:v>
                      </c:pt>
                      <c:pt idx="518">
                        <c:v>967.54684448242199</c:v>
                      </c:pt>
                      <c:pt idx="519">
                        <c:v>987.87954711914097</c:v>
                      </c:pt>
                      <c:pt idx="520">
                        <c:v>1007.8853454589801</c:v>
                      </c:pt>
                      <c:pt idx="521">
                        <c:v>1028.2935180664099</c:v>
                      </c:pt>
                      <c:pt idx="522">
                        <c:v>1048.8903198242199</c:v>
                      </c:pt>
                      <c:pt idx="523">
                        <c:v>1068.9087524414099</c:v>
                      </c:pt>
                      <c:pt idx="524">
                        <c:v>1088.72595214844</c:v>
                      </c:pt>
                      <c:pt idx="525">
                        <c:v>1108.70654296875</c:v>
                      </c:pt>
                      <c:pt idx="526">
                        <c:v>1129.35363769531</c:v>
                      </c:pt>
                      <c:pt idx="527">
                        <c:v>1148.12719726562</c:v>
                      </c:pt>
                      <c:pt idx="528">
                        <c:v>1167.8815307617199</c:v>
                      </c:pt>
                      <c:pt idx="529">
                        <c:v>1187.6860961914099</c:v>
                      </c:pt>
                      <c:pt idx="530">
                        <c:v>1206.0949096679699</c:v>
                      </c:pt>
                      <c:pt idx="531">
                        <c:v>1226.7042846679699</c:v>
                      </c:pt>
                      <c:pt idx="532">
                        <c:v>1246.49633789062</c:v>
                      </c:pt>
                      <c:pt idx="533">
                        <c:v>1266.2883911132801</c:v>
                      </c:pt>
                      <c:pt idx="534">
                        <c:v>1286.50793457031</c:v>
                      </c:pt>
                      <c:pt idx="535">
                        <c:v>1306.07360839844</c:v>
                      </c:pt>
                      <c:pt idx="536">
                        <c:v>1326.0291137695301</c:v>
                      </c:pt>
                      <c:pt idx="537">
                        <c:v>1346.09777832031</c:v>
                      </c:pt>
                      <c:pt idx="538">
                        <c:v>1366.3550415039099</c:v>
                      </c:pt>
                      <c:pt idx="539">
                        <c:v>1386.75073242188</c:v>
                      </c:pt>
                      <c:pt idx="540">
                        <c:v>1406.54284667969</c:v>
                      </c:pt>
                      <c:pt idx="541">
                        <c:v>1426.24682617188</c:v>
                      </c:pt>
                      <c:pt idx="542">
                        <c:v>1446.2400512695301</c:v>
                      </c:pt>
                      <c:pt idx="543">
                        <c:v>1466.33386230469</c:v>
                      </c:pt>
                      <c:pt idx="544">
                        <c:v>1486.12390136719</c:v>
                      </c:pt>
                      <c:pt idx="545">
                        <c:v>1506.1026000976599</c:v>
                      </c:pt>
                      <c:pt idx="546">
                        <c:v>1525.88208007813</c:v>
                      </c:pt>
                      <c:pt idx="547">
                        <c:v>1545.8878784179699</c:v>
                      </c:pt>
                      <c:pt idx="548">
                        <c:v>1565.9188842773401</c:v>
                      </c:pt>
                      <c:pt idx="549">
                        <c:v>1585.9498901367199</c:v>
                      </c:pt>
                      <c:pt idx="550">
                        <c:v>1605.9053344726599</c:v>
                      </c:pt>
                      <c:pt idx="551">
                        <c:v>1625.84826660156</c:v>
                      </c:pt>
                      <c:pt idx="552">
                        <c:v>1646.4702758789099</c:v>
                      </c:pt>
                      <c:pt idx="553">
                        <c:v>1666.14916992187</c:v>
                      </c:pt>
                      <c:pt idx="554">
                        <c:v>1685.80285644531</c:v>
                      </c:pt>
                      <c:pt idx="555">
                        <c:v>1706.13549804687</c:v>
                      </c:pt>
                      <c:pt idx="556">
                        <c:v>1726.1538696289099</c:v>
                      </c:pt>
                      <c:pt idx="557">
                        <c:v>1745.79504394531</c:v>
                      </c:pt>
                      <c:pt idx="558">
                        <c:v>1765.9894409179699</c:v>
                      </c:pt>
                      <c:pt idx="559">
                        <c:v>1786.3976440429699</c:v>
                      </c:pt>
                      <c:pt idx="560">
                        <c:v>1806.02624511719</c:v>
                      </c:pt>
                      <c:pt idx="561">
                        <c:v>1825.6044921875</c:v>
                      </c:pt>
                      <c:pt idx="562">
                        <c:v>1845.7737426757801</c:v>
                      </c:pt>
                      <c:pt idx="563">
                        <c:v>1865.7921752929699</c:v>
                      </c:pt>
                      <c:pt idx="564">
                        <c:v>1885.6470336914099</c:v>
                      </c:pt>
                      <c:pt idx="565">
                        <c:v>1905.81628417969</c:v>
                      </c:pt>
                      <c:pt idx="566">
                        <c:v>1925.9730834960901</c:v>
                      </c:pt>
                      <c:pt idx="567">
                        <c:v>1945.8405151367199</c:v>
                      </c:pt>
                      <c:pt idx="568">
                        <c:v>1965.69543457031</c:v>
                      </c:pt>
                      <c:pt idx="569">
                        <c:v>1985.7012329101599</c:v>
                      </c:pt>
                      <c:pt idx="570">
                        <c:v>2006.2476196289099</c:v>
                      </c:pt>
                      <c:pt idx="571">
                        <c:v>2026.4295043945301</c:v>
                      </c:pt>
                      <c:pt idx="572">
                        <c:v>2046.24670410156</c:v>
                      </c:pt>
                      <c:pt idx="573">
                        <c:v>2067.04467773438</c:v>
                      </c:pt>
                      <c:pt idx="574">
                        <c:v>2086.82421875</c:v>
                      </c:pt>
                      <c:pt idx="575">
                        <c:v>2106.6287841796898</c:v>
                      </c:pt>
                      <c:pt idx="576">
                        <c:v>2127.87939453125</c:v>
                      </c:pt>
                      <c:pt idx="577">
                        <c:v>2147.48291015625</c:v>
                      </c:pt>
                      <c:pt idx="578">
                        <c:v>2166.2564697265602</c:v>
                      </c:pt>
                      <c:pt idx="579">
                        <c:v>2186.67724609375</c:v>
                      </c:pt>
                      <c:pt idx="580">
                        <c:v>2207.04760742187</c:v>
                      </c:pt>
                      <c:pt idx="581">
                        <c:v>2226.4371337890602</c:v>
                      </c:pt>
                      <c:pt idx="582">
                        <c:v>2245.63818359375</c:v>
                      </c:pt>
                      <c:pt idx="583">
                        <c:v>2266.07153320313</c:v>
                      </c:pt>
                      <c:pt idx="584">
                        <c:v>2286.8822021484398</c:v>
                      </c:pt>
                      <c:pt idx="585">
                        <c:v>2307.0640869140602</c:v>
                      </c:pt>
                      <c:pt idx="586">
                        <c:v>2327.1202392578102</c:v>
                      </c:pt>
                      <c:pt idx="587">
                        <c:v>2347.3272705078102</c:v>
                      </c:pt>
                      <c:pt idx="588">
                        <c:v>2367.50903320313</c:v>
                      </c:pt>
                      <c:pt idx="589">
                        <c:v>2387.30102539062</c:v>
                      </c:pt>
                      <c:pt idx="590">
                        <c:v>2407.68408203125</c:v>
                      </c:pt>
                      <c:pt idx="591">
                        <c:v>2428.9222412109398</c:v>
                      </c:pt>
                      <c:pt idx="592">
                        <c:v>2449.1292724609398</c:v>
                      </c:pt>
                      <c:pt idx="593">
                        <c:v>2467.28662109375</c:v>
                      </c:pt>
                      <c:pt idx="594">
                        <c:v>2485.7205810546898</c:v>
                      </c:pt>
                      <c:pt idx="595">
                        <c:v>2506.1539306640602</c:v>
                      </c:pt>
                      <c:pt idx="596">
                        <c:v>2526.3106689453102</c:v>
                      </c:pt>
                      <c:pt idx="597">
                        <c:v>2545.43627929687</c:v>
                      </c:pt>
                      <c:pt idx="598">
                        <c:v>2565.5426025390602</c:v>
                      </c:pt>
                      <c:pt idx="599">
                        <c:v>2585.900390625</c:v>
                      </c:pt>
                      <c:pt idx="600">
                        <c:v>2606.2960205078102</c:v>
                      </c:pt>
                      <c:pt idx="601">
                        <c:v>2626.4276123046898</c:v>
                      </c:pt>
                      <c:pt idx="602">
                        <c:v>2645.7669677734398</c:v>
                      </c:pt>
                      <c:pt idx="603">
                        <c:v>2665.37036132813</c:v>
                      </c:pt>
                      <c:pt idx="604">
                        <c:v>2685.82885742187</c:v>
                      </c:pt>
                      <c:pt idx="605">
                        <c:v>2705.8221435546898</c:v>
                      </c:pt>
                      <c:pt idx="606">
                        <c:v>2725.37524414062</c:v>
                      </c:pt>
                      <c:pt idx="607">
                        <c:v>2745.3306884765602</c:v>
                      </c:pt>
                      <c:pt idx="608">
                        <c:v>2765.33642578125</c:v>
                      </c:pt>
                      <c:pt idx="609">
                        <c:v>2785.9835205078102</c:v>
                      </c:pt>
                      <c:pt idx="610">
                        <c:v>2806.0396728515602</c:v>
                      </c:pt>
                      <c:pt idx="611">
                        <c:v>2825.5047607421898</c:v>
                      </c:pt>
                      <c:pt idx="612">
                        <c:v>2845.92553710938</c:v>
                      </c:pt>
                      <c:pt idx="613">
                        <c:v>2865.8809814453102</c:v>
                      </c:pt>
                      <c:pt idx="614">
                        <c:v>2885.23291015625</c:v>
                      </c:pt>
                      <c:pt idx="615">
                        <c:v>2905.2261962890602</c:v>
                      </c:pt>
                      <c:pt idx="616">
                        <c:v>2925.45825195313</c:v>
                      </c:pt>
                      <c:pt idx="617">
                        <c:v>2945.22509765625</c:v>
                      </c:pt>
                      <c:pt idx="618">
                        <c:v>2965.0172119140602</c:v>
                      </c:pt>
                      <c:pt idx="619">
                        <c:v>2985.62670898438</c:v>
                      </c:pt>
                      <c:pt idx="620">
                        <c:v>3006.0098876953102</c:v>
                      </c:pt>
                      <c:pt idx="621">
                        <c:v>3025.3115234375</c:v>
                      </c:pt>
                      <c:pt idx="622">
                        <c:v>3044.7010498046898</c:v>
                      </c:pt>
                      <c:pt idx="623">
                        <c:v>3065.0841064453102</c:v>
                      </c:pt>
                      <c:pt idx="624">
                        <c:v>3085.32885742188</c:v>
                      </c:pt>
                      <c:pt idx="625">
                        <c:v>3105.0831298828102</c:v>
                      </c:pt>
                      <c:pt idx="626">
                        <c:v>3125.0762939453102</c:v>
                      </c:pt>
                      <c:pt idx="627">
                        <c:v>3145.32104492188</c:v>
                      </c:pt>
                      <c:pt idx="628">
                        <c:v>3165.7041015625</c:v>
                      </c:pt>
                      <c:pt idx="629">
                        <c:v>3185.5213623046898</c:v>
                      </c:pt>
                      <c:pt idx="630">
                        <c:v>3205.16259765625</c:v>
                      </c:pt>
                      <c:pt idx="631">
                        <c:v>3225.2060546875</c:v>
                      </c:pt>
                      <c:pt idx="632">
                        <c:v>3245.1614990234398</c:v>
                      </c:pt>
                      <c:pt idx="633">
                        <c:v>3265.3055419921898</c:v>
                      </c:pt>
                      <c:pt idx="634">
                        <c:v>3285.3489990234398</c:v>
                      </c:pt>
                      <c:pt idx="635">
                        <c:v>3305.3548583984398</c:v>
                      </c:pt>
                      <c:pt idx="636">
                        <c:v>3325.3607177734398</c:v>
                      </c:pt>
                      <c:pt idx="637">
                        <c:v>3345.2784423828102</c:v>
                      </c:pt>
                      <c:pt idx="638">
                        <c:v>3365.296875</c:v>
                      </c:pt>
                      <c:pt idx="639">
                        <c:v>3385.3907470703102</c:v>
                      </c:pt>
                      <c:pt idx="640">
                        <c:v>3405.78637695313</c:v>
                      </c:pt>
                      <c:pt idx="641">
                        <c:v>3425.54077148438</c:v>
                      </c:pt>
                      <c:pt idx="642">
                        <c:v>3445.7603759765602</c:v>
                      </c:pt>
                      <c:pt idx="643">
                        <c:v>3465.728515625</c:v>
                      </c:pt>
                      <c:pt idx="644">
                        <c:v>3484.8414306640602</c:v>
                      </c:pt>
                      <c:pt idx="645">
                        <c:v>3504.77172851562</c:v>
                      </c:pt>
                      <c:pt idx="646">
                        <c:v>3525.4312744140602</c:v>
                      </c:pt>
                      <c:pt idx="647">
                        <c:v>3545.9652099609398</c:v>
                      </c:pt>
                      <c:pt idx="648">
                        <c:v>3565.97119140625</c:v>
                      </c:pt>
                      <c:pt idx="649">
                        <c:v>3585.64990234375</c:v>
                      </c:pt>
                      <c:pt idx="650">
                        <c:v>3605.46704101562</c:v>
                      </c:pt>
                      <c:pt idx="651">
                        <c:v>3625.64892578125</c:v>
                      </c:pt>
                      <c:pt idx="652">
                        <c:v>3645.6673583984398</c:v>
                      </c:pt>
                      <c:pt idx="653">
                        <c:v>3665.8743896484398</c:v>
                      </c:pt>
                      <c:pt idx="654">
                        <c:v>3686.4586181640602</c:v>
                      </c:pt>
                      <c:pt idx="655">
                        <c:v>3706.6278076171898</c:v>
                      </c:pt>
                      <c:pt idx="656">
                        <c:v>3726.6461181640602</c:v>
                      </c:pt>
                      <c:pt idx="657">
                        <c:v>3747.1171875</c:v>
                      </c:pt>
                      <c:pt idx="658">
                        <c:v>3766.9971923828102</c:v>
                      </c:pt>
                      <c:pt idx="659">
                        <c:v>3787.4432373046898</c:v>
                      </c:pt>
                      <c:pt idx="660">
                        <c:v>3807.81372070313</c:v>
                      </c:pt>
                      <c:pt idx="661">
                        <c:v>3827.58056640625</c:v>
                      </c:pt>
                      <c:pt idx="662">
                        <c:v>3846.1905517578102</c:v>
                      </c:pt>
                      <c:pt idx="663">
                        <c:v>3866.3597412109398</c:v>
                      </c:pt>
                      <c:pt idx="664">
                        <c:v>3886.5416259765602</c:v>
                      </c:pt>
                      <c:pt idx="665">
                        <c:v>3904.96313476562</c:v>
                      </c:pt>
                      <c:pt idx="666">
                        <c:v>3924.9564208984398</c:v>
                      </c:pt>
                      <c:pt idx="667">
                        <c:v>3944.96215820313</c:v>
                      </c:pt>
                      <c:pt idx="668">
                        <c:v>3965.1817626953102</c:v>
                      </c:pt>
                      <c:pt idx="669">
                        <c:v>3984.8983154296898</c:v>
                      </c:pt>
                      <c:pt idx="670">
                        <c:v>4004.87890625</c:v>
                      </c:pt>
                      <c:pt idx="671">
                        <c:v>4024.96020507812</c:v>
                      </c:pt>
                      <c:pt idx="672">
                        <c:v>4044.5888671875</c:v>
                      </c:pt>
                      <c:pt idx="673">
                        <c:v>4065.14794921875</c:v>
                      </c:pt>
                      <c:pt idx="674">
                        <c:v>4084.9525146484398</c:v>
                      </c:pt>
                      <c:pt idx="675">
                        <c:v>4104.3797607421902</c:v>
                      </c:pt>
                      <c:pt idx="676">
                        <c:v>4124.5739746093705</c:v>
                      </c:pt>
                      <c:pt idx="677">
                        <c:v>4144.982421875</c:v>
                      </c:pt>
                      <c:pt idx="678">
                        <c:v>4164.9382324218795</c:v>
                      </c:pt>
                      <c:pt idx="679">
                        <c:v>4184.9187011718795</c:v>
                      </c:pt>
                      <c:pt idx="680">
                        <c:v>4205.2136230468705</c:v>
                      </c:pt>
                      <c:pt idx="681">
                        <c:v>4224.9177246093705</c:v>
                      </c:pt>
                      <c:pt idx="682">
                        <c:v>4244.9611816406295</c:v>
                      </c:pt>
                      <c:pt idx="683">
                        <c:v>4264.92919921875</c:v>
                      </c:pt>
                      <c:pt idx="684">
                        <c:v>4284.6457519531295</c:v>
                      </c:pt>
                      <c:pt idx="685">
                        <c:v>4305.0539550781205</c:v>
                      </c:pt>
                      <c:pt idx="686">
                        <c:v>4325.13525390625</c:v>
                      </c:pt>
                      <c:pt idx="687">
                        <c:v>4344.7763671875</c:v>
                      </c:pt>
                      <c:pt idx="688">
                        <c:v>4364.73193359375</c:v>
                      </c:pt>
                      <c:pt idx="689">
                        <c:v>4384.486328125</c:v>
                      </c:pt>
                      <c:pt idx="690">
                        <c:v>4404.3034667968705</c:v>
                      </c:pt>
                      <c:pt idx="691">
                        <c:v>4424.6989746093705</c:v>
                      </c:pt>
                      <c:pt idx="692">
                        <c:v>4444.61669921875</c:v>
                      </c:pt>
                      <c:pt idx="693">
                        <c:v>4464.3459472656205</c:v>
                      </c:pt>
                      <c:pt idx="694">
                        <c:v>4484.7919921875</c:v>
                      </c:pt>
                      <c:pt idx="695">
                        <c:v>4505.23779296875</c:v>
                      </c:pt>
                      <c:pt idx="696">
                        <c:v>4524.8410644531295</c:v>
                      </c:pt>
                      <c:pt idx="697">
                        <c:v>4544.43212890625</c:v>
                      </c:pt>
                      <c:pt idx="698">
                        <c:v>4564.4128417968705</c:v>
                      </c:pt>
                      <c:pt idx="699">
                        <c:v>4584.21728515625</c:v>
                      </c:pt>
                      <c:pt idx="700">
                        <c:v>4604.6506347656205</c:v>
                      </c:pt>
                      <c:pt idx="701">
                        <c:v>4624.8828125</c:v>
                      </c:pt>
                      <c:pt idx="702">
                        <c:v>4644.6748046875</c:v>
                      </c:pt>
                      <c:pt idx="703">
                        <c:v>4664.9196777343795</c:v>
                      </c:pt>
                      <c:pt idx="704">
                        <c:v>4685.76806640625</c:v>
                      </c:pt>
                      <c:pt idx="705">
                        <c:v>4705.53466796875</c:v>
                      </c:pt>
                      <c:pt idx="706">
                        <c:v>4724.71044921875</c:v>
                      </c:pt>
                      <c:pt idx="707">
                        <c:v>4744.7165527343795</c:v>
                      </c:pt>
                      <c:pt idx="708">
                        <c:v>4765.501953125</c:v>
                      </c:pt>
                      <c:pt idx="709">
                        <c:v>4785.5578613281205</c:v>
                      </c:pt>
                      <c:pt idx="710">
                        <c:v>4804.3818359375</c:v>
                      </c:pt>
                      <c:pt idx="711">
                        <c:v>4824.1110839843795</c:v>
                      </c:pt>
                      <c:pt idx="712">
                        <c:v>4844.5065917968705</c:v>
                      </c:pt>
                      <c:pt idx="713">
                        <c:v>4864.9775390625</c:v>
                      </c:pt>
                      <c:pt idx="714">
                        <c:v>4884.76953125</c:v>
                      </c:pt>
                      <c:pt idx="715">
                        <c:v>4905.1149902343795</c:v>
                      </c:pt>
                      <c:pt idx="716">
                        <c:v>4925.34716796875</c:v>
                      </c:pt>
                      <c:pt idx="717">
                        <c:v>4944.7995605468705</c:v>
                      </c:pt>
                      <c:pt idx="718">
                        <c:v>4964.8430175781205</c:v>
                      </c:pt>
                      <c:pt idx="719">
                        <c:v>4984.8615722656205</c:v>
                      </c:pt>
                      <c:pt idx="720">
                        <c:v>5005.0183105468705</c:v>
                      </c:pt>
                      <c:pt idx="721">
                        <c:v>5025.5393066406295</c:v>
                      </c:pt>
                      <c:pt idx="722">
                        <c:v>5046.9533691406295</c:v>
                      </c:pt>
                      <c:pt idx="723">
                        <c:v>5067.0095214843795</c:v>
                      </c:pt>
                      <c:pt idx="724">
                        <c:v>5086.6130371093705</c:v>
                      </c:pt>
                      <c:pt idx="725">
                        <c:v>5107.2351074218795</c:v>
                      </c:pt>
                      <c:pt idx="726">
                        <c:v>5127.2158203125</c:v>
                      </c:pt>
                      <c:pt idx="727">
                        <c:v>5146.7814941406295</c:v>
                      </c:pt>
                      <c:pt idx="728">
                        <c:v>5166.6110839843795</c:v>
                      </c:pt>
                      <c:pt idx="729">
                        <c:v>5187.0319824218795</c:v>
                      </c:pt>
                      <c:pt idx="730">
                        <c:v>5205.390625</c:v>
                      </c:pt>
                      <c:pt idx="731">
                        <c:v>5224.2395019531295</c:v>
                      </c:pt>
                      <c:pt idx="732">
                        <c:v>5244.1447753906295</c:v>
                      </c:pt>
                      <c:pt idx="733">
                        <c:v>5263.94921875</c:v>
                      </c:pt>
                      <c:pt idx="734">
                        <c:v>5284.3447265625</c:v>
                      </c:pt>
                      <c:pt idx="735">
                        <c:v>5304.40087890625</c:v>
                      </c:pt>
                      <c:pt idx="736">
                        <c:v>5324.5703125</c:v>
                      </c:pt>
                      <c:pt idx="737">
                        <c:v>5344.5007324218795</c:v>
                      </c:pt>
                      <c:pt idx="738">
                        <c:v>5364.2800292968705</c:v>
                      </c:pt>
                      <c:pt idx="739">
                        <c:v>5384.29833984375</c:v>
                      </c:pt>
                      <c:pt idx="740">
                        <c:v>5404.5178222656205</c:v>
                      </c:pt>
                      <c:pt idx="741">
                        <c:v>5424.3352050781205</c:v>
                      </c:pt>
                      <c:pt idx="742">
                        <c:v>5444.9069824218795</c:v>
                      </c:pt>
                      <c:pt idx="743">
                        <c:v>5465.0510253906295</c:v>
                      </c:pt>
                      <c:pt idx="744">
                        <c:v>5484.10107421875</c:v>
                      </c:pt>
                      <c:pt idx="745">
                        <c:v>5503.7421875</c:v>
                      </c:pt>
                      <c:pt idx="746">
                        <c:v>5523.9240722656205</c:v>
                      </c:pt>
                      <c:pt idx="747">
                        <c:v>5599.5964355468705</c:v>
                      </c:pt>
                      <c:pt idx="748">
                        <c:v>5610.1462402343795</c:v>
                      </c:pt>
                      <c:pt idx="749">
                        <c:v>5627.4108886718795</c:v>
                      </c:pt>
                      <c:pt idx="750">
                        <c:v>5644.650390625</c:v>
                      </c:pt>
                      <c:pt idx="751">
                        <c:v>5663.78857421875</c:v>
                      </c:pt>
                      <c:pt idx="752">
                        <c:v>5683.9074707031295</c:v>
                      </c:pt>
                      <c:pt idx="753">
                        <c:v>5704.0390625</c:v>
                      </c:pt>
                      <c:pt idx="754">
                        <c:v>5723.8942871093705</c:v>
                      </c:pt>
                      <c:pt idx="755">
                        <c:v>5744.1892089843795</c:v>
                      </c:pt>
                      <c:pt idx="756">
                        <c:v>5764.2702636718795</c:v>
                      </c:pt>
                      <c:pt idx="757">
                        <c:v>5783.8737792968795</c:v>
                      </c:pt>
                      <c:pt idx="758">
                        <c:v>5803.79150390625</c:v>
                      </c:pt>
                      <c:pt idx="759">
                        <c:v>5824.1745605468705</c:v>
                      </c:pt>
                      <c:pt idx="760">
                        <c:v>5844.20556640625</c:v>
                      </c:pt>
                      <c:pt idx="761">
                        <c:v>5864.1608886718705</c:v>
                      </c:pt>
                      <c:pt idx="762">
                        <c:v>5884.1291503906295</c:v>
                      </c:pt>
                      <c:pt idx="763">
                        <c:v>5903.8205566406205</c:v>
                      </c:pt>
                      <c:pt idx="764">
                        <c:v>5924.0148925781205</c:v>
                      </c:pt>
                      <c:pt idx="765">
                        <c:v>5943.9328613281295</c:v>
                      </c:pt>
                      <c:pt idx="766">
                        <c:v>5963.767578125</c:v>
                      </c:pt>
                      <c:pt idx="767">
                        <c:v>5983.62744140625</c:v>
                      </c:pt>
                      <c:pt idx="768">
                        <c:v>6003.69580078125</c:v>
                      </c:pt>
                      <c:pt idx="769">
                        <c:v>6023.99072265625</c:v>
                      </c:pt>
                      <c:pt idx="770">
                        <c:v>6043.7702636718705</c:v>
                      </c:pt>
                      <c:pt idx="771">
                        <c:v>6063.73828125</c:v>
                      </c:pt>
                      <c:pt idx="772">
                        <c:v>6084.1213378906295</c:v>
                      </c:pt>
                      <c:pt idx="773">
                        <c:v>6104.37841796875</c:v>
                      </c:pt>
                      <c:pt idx="774">
                        <c:v>6124.4345703125</c:v>
                      </c:pt>
                      <c:pt idx="775">
                        <c:v>6144.2395019531295</c:v>
                      </c:pt>
                      <c:pt idx="776">
                        <c:v>6163.8054199218795</c:v>
                      </c:pt>
                      <c:pt idx="777">
                        <c:v>6183.861328125</c:v>
                      </c:pt>
                      <c:pt idx="778">
                        <c:v>6204.7219238281295</c:v>
                      </c:pt>
                      <c:pt idx="779">
                        <c:v>6225.4821777343705</c:v>
                      </c:pt>
                      <c:pt idx="780">
                        <c:v>6244.7336425781205</c:v>
                      </c:pt>
                      <c:pt idx="781">
                        <c:v>6264.1735839843795</c:v>
                      </c:pt>
                      <c:pt idx="782">
                        <c:v>6284.39306640625</c:v>
                      </c:pt>
                      <c:pt idx="783">
                        <c:v>6304.4367675781205</c:v>
                      </c:pt>
                      <c:pt idx="784">
                        <c:v>6324.4553222656295</c:v>
                      </c:pt>
                      <c:pt idx="785">
                        <c:v>6344.5993652343705</c:v>
                      </c:pt>
                      <c:pt idx="786">
                        <c:v>6364.84375</c:v>
                      </c:pt>
                      <c:pt idx="787">
                        <c:v>6385.1511230468705</c:v>
                      </c:pt>
                      <c:pt idx="788">
                        <c:v>6405.50927734375</c:v>
                      </c:pt>
                      <c:pt idx="789">
                        <c:v>6425.94287109375</c:v>
                      </c:pt>
                      <c:pt idx="790">
                        <c:v>6446.2502441406205</c:v>
                      </c:pt>
                      <c:pt idx="791">
                        <c:v>6466.1804199218795</c:v>
                      </c:pt>
                      <c:pt idx="792">
                        <c:v>6486.576171875</c:v>
                      </c:pt>
                      <c:pt idx="793">
                        <c:v>6506.783203125</c:v>
                      </c:pt>
                      <c:pt idx="794">
                        <c:v>6525.7956542968795</c:v>
                      </c:pt>
                      <c:pt idx="795">
                        <c:v>6546.19140625</c:v>
                      </c:pt>
                      <c:pt idx="796">
                        <c:v>6567.6179199218795</c:v>
                      </c:pt>
                      <c:pt idx="797">
                        <c:v>6585.8884277343705</c:v>
                      </c:pt>
                      <c:pt idx="798">
                        <c:v>6604.4230957031205</c:v>
                      </c:pt>
                      <c:pt idx="799">
                        <c:v>6624.4162597656295</c:v>
                      </c:pt>
                      <c:pt idx="800">
                        <c:v>6644.2336425781205</c:v>
                      </c:pt>
                      <c:pt idx="801">
                        <c:v>6664.23974609375</c:v>
                      </c:pt>
                      <c:pt idx="802">
                        <c:v>6684.20751953125</c:v>
                      </c:pt>
                      <c:pt idx="803">
                        <c:v>6704.79150390625</c:v>
                      </c:pt>
                      <c:pt idx="804">
                        <c:v>6724.5837402343705</c:v>
                      </c:pt>
                      <c:pt idx="805">
                        <c:v>6744.09912109375</c:v>
                      </c:pt>
                      <c:pt idx="806">
                        <c:v>6764.5070800781205</c:v>
                      </c:pt>
                      <c:pt idx="807">
                        <c:v>6784.3620605468705</c:v>
                      </c:pt>
                      <c:pt idx="808">
                        <c:v>6804.2424316406205</c:v>
                      </c:pt>
                      <c:pt idx="809">
                        <c:v>6824.43701171875</c:v>
                      </c:pt>
                      <c:pt idx="810">
                        <c:v>6844.3801269531295</c:v>
                      </c:pt>
                      <c:pt idx="811">
                        <c:v>6864.1721191406205</c:v>
                      </c:pt>
                      <c:pt idx="812">
                        <c:v>6883.82568359375</c:v>
                      </c:pt>
                      <c:pt idx="813">
                        <c:v>6904.1708984375</c:v>
                      </c:pt>
                      <c:pt idx="814">
                        <c:v>6924.42822265625</c:v>
                      </c:pt>
                      <c:pt idx="815">
                        <c:v>6944.4465332031205</c:v>
                      </c:pt>
                      <c:pt idx="816">
                        <c:v>6964.4521484375</c:v>
                      </c:pt>
                      <c:pt idx="817">
                        <c:v>6984.59619140625</c:v>
                      </c:pt>
                      <c:pt idx="818">
                        <c:v>7005.2053222656295</c:v>
                      </c:pt>
                      <c:pt idx="819">
                        <c:v>7024.8591308593795</c:v>
                      </c:pt>
                      <c:pt idx="820">
                        <c:v>7044.2741699218795</c:v>
                      </c:pt>
                      <c:pt idx="821">
                        <c:v>7064.2800292968795</c:v>
                      </c:pt>
                      <c:pt idx="822">
                        <c:v>7084.8894042968795</c:v>
                      </c:pt>
                      <c:pt idx="823">
                        <c:v>7104.744140625</c:v>
                      </c:pt>
                      <c:pt idx="824">
                        <c:v>7124.41064453125</c:v>
                      </c:pt>
                      <c:pt idx="825">
                        <c:v>7144.869140625</c:v>
                      </c:pt>
                      <c:pt idx="826">
                        <c:v>7164.4851074218795</c:v>
                      </c:pt>
                      <c:pt idx="827">
                        <c:v>7184.4533691406205</c:v>
                      </c:pt>
                      <c:pt idx="828">
                        <c:v>7204.81103515625</c:v>
                      </c:pt>
                      <c:pt idx="829">
                        <c:v>7224.40185546875</c:v>
                      </c:pt>
                      <c:pt idx="830">
                        <c:v>7244.4831542968795</c:v>
                      </c:pt>
                      <c:pt idx="831">
                        <c:v>7264.7023925781205</c:v>
                      </c:pt>
                      <c:pt idx="832">
                        <c:v>7284.28076171875</c:v>
                      </c:pt>
                      <c:pt idx="833">
                        <c:v>7304.1484375</c:v>
                      </c:pt>
                      <c:pt idx="834">
                        <c:v>7324.6066894531295</c:v>
                      </c:pt>
                      <c:pt idx="835">
                        <c:v>7345.2160644531295</c:v>
                      </c:pt>
                      <c:pt idx="836">
                        <c:v>7365.2722167968795</c:v>
                      </c:pt>
                      <c:pt idx="837">
                        <c:v>7385.1145019531295</c:v>
                      </c:pt>
                      <c:pt idx="838">
                        <c:v>7404.8562011718705</c:v>
                      </c:pt>
                      <c:pt idx="839">
                        <c:v>7425.90576171875</c:v>
                      </c:pt>
                      <c:pt idx="840">
                        <c:v>7445.9494628906295</c:v>
                      </c:pt>
                      <c:pt idx="841">
                        <c:v>7464.546875</c:v>
                      </c:pt>
                      <c:pt idx="842">
                        <c:v>7484.6279296875</c:v>
                      </c:pt>
                      <c:pt idx="843">
                        <c:v>7505.2624511718705</c:v>
                      </c:pt>
                      <c:pt idx="844">
                        <c:v>7525.01708984375</c:v>
                      </c:pt>
                      <c:pt idx="845">
                        <c:v>7544.84716796875</c:v>
                      </c:pt>
                      <c:pt idx="846">
                        <c:v>7565.0666503906295</c:v>
                      </c:pt>
                      <c:pt idx="847">
                        <c:v>7584.9968261718705</c:v>
                      </c:pt>
                      <c:pt idx="848">
                        <c:v>7605.4299316406205</c:v>
                      </c:pt>
                      <c:pt idx="849">
                        <c:v>7625.5236816406205</c:v>
                      </c:pt>
                      <c:pt idx="850">
                        <c:v>7645.1650390625</c:v>
                      </c:pt>
                      <c:pt idx="851">
                        <c:v>7664.9697265625</c:v>
                      </c:pt>
                      <c:pt idx="852">
                        <c:v>7684.98828125</c:v>
                      </c:pt>
                      <c:pt idx="853">
                        <c:v>7705.8112792968795</c:v>
                      </c:pt>
                      <c:pt idx="854">
                        <c:v>7726.23193359375</c:v>
                      </c:pt>
                      <c:pt idx="855">
                        <c:v>7746.06201171875</c:v>
                      </c:pt>
                      <c:pt idx="856">
                        <c:v>7766.080078125</c:v>
                      </c:pt>
                      <c:pt idx="857">
                        <c:v>7786.1359863281295</c:v>
                      </c:pt>
                      <c:pt idx="858">
                        <c:v>7806.1418457031205</c:v>
                      </c:pt>
                      <c:pt idx="859">
                        <c:v>7826.61279296875</c:v>
                      </c:pt>
                      <c:pt idx="860">
                        <c:v>7846.22900390625</c:v>
                      </c:pt>
                      <c:pt idx="861">
                        <c:v>7865.2414550781205</c:v>
                      </c:pt>
                      <c:pt idx="862">
                        <c:v>7884.6687011718705</c:v>
                      </c:pt>
                      <c:pt idx="863">
                        <c:v>7905.99462890625</c:v>
                      </c:pt>
                      <c:pt idx="864">
                        <c:v>7926.2392578125</c:v>
                      </c:pt>
                      <c:pt idx="865">
                        <c:v>7944.6984863281295</c:v>
                      </c:pt>
                      <c:pt idx="866">
                        <c:v>7964.943359375</c:v>
                      </c:pt>
                      <c:pt idx="867">
                        <c:v>7984.8107910156205</c:v>
                      </c:pt>
                      <c:pt idx="868">
                        <c:v>8004.81640625</c:v>
                      </c:pt>
                      <c:pt idx="869">
                        <c:v>8025.1491699218795</c:v>
                      </c:pt>
                      <c:pt idx="870">
                        <c:v>8044.9787597656295</c:v>
                      </c:pt>
                      <c:pt idx="871">
                        <c:v>8064.607421875</c:v>
                      </c:pt>
                      <c:pt idx="872">
                        <c:v>8084.8020019531295</c:v>
                      </c:pt>
                      <c:pt idx="873">
                        <c:v>8104.958984375</c:v>
                      </c:pt>
                      <c:pt idx="874">
                        <c:v>8124.7509765625</c:v>
                      </c:pt>
                      <c:pt idx="875">
                        <c:v>8144.66845703125</c:v>
                      </c:pt>
                      <c:pt idx="876">
                        <c:v>8164.5612792968795</c:v>
                      </c:pt>
                      <c:pt idx="877">
                        <c:v>8184.36572265625</c:v>
                      </c:pt>
                      <c:pt idx="878">
                        <c:v>8204.74853515625</c:v>
                      </c:pt>
                      <c:pt idx="879">
                        <c:v>8224.943359375</c:v>
                      </c:pt>
                      <c:pt idx="880">
                        <c:v>8244.81103515625</c:v>
                      </c:pt>
                      <c:pt idx="881">
                        <c:v>8264.90478515625</c:v>
                      </c:pt>
                      <c:pt idx="882">
                        <c:v>8285.1494140625</c:v>
                      </c:pt>
                      <c:pt idx="883">
                        <c:v>8305.1298828125</c:v>
                      </c:pt>
                      <c:pt idx="884">
                        <c:v>8324.720703125</c:v>
                      </c:pt>
                      <c:pt idx="885">
                        <c:v>8344.5634765625</c:v>
                      </c:pt>
                      <c:pt idx="886">
                        <c:v>8364.58203125</c:v>
                      </c:pt>
                      <c:pt idx="887">
                        <c:v>8384.5498046875</c:v>
                      </c:pt>
                      <c:pt idx="888">
                        <c:v>8404.60595703125</c:v>
                      </c:pt>
                      <c:pt idx="889">
                        <c:v>8424.6494140625</c:v>
                      </c:pt>
                      <c:pt idx="890">
                        <c:v>8445.23388671875</c:v>
                      </c:pt>
                      <c:pt idx="891">
                        <c:v>8465.50390625</c:v>
                      </c:pt>
                      <c:pt idx="892">
                        <c:v>8484.91845703125</c:v>
                      </c:pt>
                      <c:pt idx="893">
                        <c:v>8504.572265625</c:v>
                      </c:pt>
                      <c:pt idx="894">
                        <c:v>8525.20654296875</c:v>
                      </c:pt>
                      <c:pt idx="895">
                        <c:v>8545.451171875</c:v>
                      </c:pt>
                      <c:pt idx="896">
                        <c:v>8565.0673828125</c:v>
                      </c:pt>
                      <c:pt idx="897">
                        <c:v>8584.93505859375</c:v>
                      </c:pt>
                      <c:pt idx="898">
                        <c:v>8604.71435546875</c:v>
                      </c:pt>
                      <c:pt idx="899">
                        <c:v>8624.6318359375</c:v>
                      </c:pt>
                      <c:pt idx="900">
                        <c:v>8644.90185546875</c:v>
                      </c:pt>
                      <c:pt idx="901">
                        <c:v>8665.75</c:v>
                      </c:pt>
                      <c:pt idx="902">
                        <c:v>8685.71826171875</c:v>
                      </c:pt>
                      <c:pt idx="903">
                        <c:v>8706.0888671875</c:v>
                      </c:pt>
                      <c:pt idx="904">
                        <c:v>8726.54736328125</c:v>
                      </c:pt>
                      <c:pt idx="905">
                        <c:v>8745.40869140625</c:v>
                      </c:pt>
                      <c:pt idx="906">
                        <c:v>8765.212890625</c:v>
                      </c:pt>
                      <c:pt idx="907">
                        <c:v>8785.4326171875</c:v>
                      </c:pt>
                      <c:pt idx="908">
                        <c:v>8805.31298828125</c:v>
                      </c:pt>
                      <c:pt idx="909">
                        <c:v>8825.29345703125</c:v>
                      </c:pt>
                      <c:pt idx="910">
                        <c:v>8845.16064453125</c:v>
                      </c:pt>
                      <c:pt idx="911">
                        <c:v>8865.8583984375</c:v>
                      </c:pt>
                      <c:pt idx="912">
                        <c:v>8885.876953125</c:v>
                      </c:pt>
                      <c:pt idx="913">
                        <c:v>8905.02734375</c:v>
                      </c:pt>
                      <c:pt idx="914">
                        <c:v>8925.234375</c:v>
                      </c:pt>
                      <c:pt idx="915">
                        <c:v>8945.693359375</c:v>
                      </c:pt>
                      <c:pt idx="916">
                        <c:v>8965.673828125</c:v>
                      </c:pt>
                      <c:pt idx="917">
                        <c:v>8985.70458984375</c:v>
                      </c:pt>
                      <c:pt idx="918">
                        <c:v>9005.3330078125</c:v>
                      </c:pt>
                      <c:pt idx="919">
                        <c:v>9025.36376953125</c:v>
                      </c:pt>
                      <c:pt idx="920">
                        <c:v>9046.19970703125</c:v>
                      </c:pt>
                      <c:pt idx="921">
                        <c:v>9066.41943359375</c:v>
                      </c:pt>
                      <c:pt idx="922">
                        <c:v>9086.55078125</c:v>
                      </c:pt>
                      <c:pt idx="923">
                        <c:v>9106.669921875</c:v>
                      </c:pt>
                      <c:pt idx="924">
                        <c:v>9126.5751953125</c:v>
                      </c:pt>
                      <c:pt idx="925">
                        <c:v>9146.8447265625</c:v>
                      </c:pt>
                      <c:pt idx="926">
                        <c:v>9167.51708984375</c:v>
                      </c:pt>
                      <c:pt idx="927">
                        <c:v>9187.98828125</c:v>
                      </c:pt>
                      <c:pt idx="928">
                        <c:v>9207.6923828125</c:v>
                      </c:pt>
                      <c:pt idx="929">
                        <c:v>9226.654296875</c:v>
                      </c:pt>
                      <c:pt idx="930">
                        <c:v>9247.01220703125</c:v>
                      </c:pt>
                      <c:pt idx="931">
                        <c:v>9268.703125</c:v>
                      </c:pt>
                      <c:pt idx="932">
                        <c:v>9287.048828125</c:v>
                      </c:pt>
                      <c:pt idx="933">
                        <c:v>9304.86669921875</c:v>
                      </c:pt>
                      <c:pt idx="934">
                        <c:v>9325.65234375</c:v>
                      </c:pt>
                      <c:pt idx="935">
                        <c:v>9345.6201171875</c:v>
                      </c:pt>
                      <c:pt idx="936">
                        <c:v>9365.24853515625</c:v>
                      </c:pt>
                      <c:pt idx="937">
                        <c:v>9385.50634765625</c:v>
                      </c:pt>
                      <c:pt idx="938">
                        <c:v>9405.19775390625</c:v>
                      </c:pt>
                      <c:pt idx="939">
                        <c:v>9425.25341796875</c:v>
                      </c:pt>
                      <c:pt idx="940">
                        <c:v>9445.46044921875</c:v>
                      </c:pt>
                      <c:pt idx="941">
                        <c:v>9465.4541015625</c:v>
                      </c:pt>
                      <c:pt idx="942">
                        <c:v>9485.69873046875</c:v>
                      </c:pt>
                      <c:pt idx="943">
                        <c:v>9505.5537109375</c:v>
                      </c:pt>
                      <c:pt idx="944">
                        <c:v>9525.08154296875</c:v>
                      </c:pt>
                      <c:pt idx="945">
                        <c:v>9545.3134765625</c:v>
                      </c:pt>
                      <c:pt idx="946">
                        <c:v>9565.83544921875</c:v>
                      </c:pt>
                      <c:pt idx="947">
                        <c:v>9585.62744140625</c:v>
                      </c:pt>
                      <c:pt idx="948">
                        <c:v>9605.45703125</c:v>
                      </c:pt>
                      <c:pt idx="949">
                        <c:v>9625.6513671875</c:v>
                      </c:pt>
                      <c:pt idx="950">
                        <c:v>9645.45556640625</c:v>
                      </c:pt>
                      <c:pt idx="951">
                        <c:v>9665.3984375</c:v>
                      </c:pt>
                      <c:pt idx="952">
                        <c:v>9685.61865234375</c:v>
                      </c:pt>
                      <c:pt idx="953">
                        <c:v>9705.9638671875</c:v>
                      </c:pt>
                      <c:pt idx="954">
                        <c:v>9725.73046875</c:v>
                      </c:pt>
                      <c:pt idx="955">
                        <c:v>9745.78662109375</c:v>
                      </c:pt>
                      <c:pt idx="956">
                        <c:v>9765.8173828125</c:v>
                      </c:pt>
                      <c:pt idx="957">
                        <c:v>9785.44580078125</c:v>
                      </c:pt>
                      <c:pt idx="958">
                        <c:v>9805.9296875</c:v>
                      </c:pt>
                      <c:pt idx="959">
                        <c:v>9825.97314453125</c:v>
                      </c:pt>
                      <c:pt idx="960">
                        <c:v>9846.0791015625</c:v>
                      </c:pt>
                      <c:pt idx="961">
                        <c:v>9866.03466796875</c:v>
                      </c:pt>
                      <c:pt idx="962">
                        <c:v>9885.37451171875</c:v>
                      </c:pt>
                      <c:pt idx="963">
                        <c:v>9905.33056640625</c:v>
                      </c:pt>
                      <c:pt idx="964">
                        <c:v>9925.39892578125</c:v>
                      </c:pt>
                      <c:pt idx="965">
                        <c:v>9945.2412109375</c:v>
                      </c:pt>
                      <c:pt idx="966">
                        <c:v>9965.59912109375</c:v>
                      </c:pt>
                      <c:pt idx="967">
                        <c:v>9984.13037109375</c:v>
                      </c:pt>
                      <c:pt idx="968">
                        <c:v>10000.197265625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'[manParal_Aries_Nb3Sn_Nb_Cu(SUBU2)DL_11_02_19.xlsx]data_Loop'!$O$12:$O$3920</c15:sqref>
                        </c15:formulaRef>
                      </c:ext>
                    </c:extLst>
                    <c:numCache>
                      <c:formatCode>General</c:formatCode>
                      <c:ptCount val="3909"/>
                      <c:pt idx="0">
                        <c:v>2.8764809465230901E-2</c:v>
                      </c:pt>
                      <c:pt idx="1">
                        <c:v>2.8526861825909799E-2</c:v>
                      </c:pt>
                      <c:pt idx="2">
                        <c:v>2.8069146563084499E-2</c:v>
                      </c:pt>
                      <c:pt idx="3">
                        <c:v>2.6631949971558599E-2</c:v>
                      </c:pt>
                      <c:pt idx="4">
                        <c:v>2.4336253471116901E-2</c:v>
                      </c:pt>
                      <c:pt idx="5">
                        <c:v>2.14304073020836E-2</c:v>
                      </c:pt>
                      <c:pt idx="6">
                        <c:v>1.8116228682320101E-2</c:v>
                      </c:pt>
                      <c:pt idx="7">
                        <c:v>1.45242972602172E-2</c:v>
                      </c:pt>
                      <c:pt idx="8">
                        <c:v>1.0746194664579999E-2</c:v>
                      </c:pt>
                      <c:pt idx="9">
                        <c:v>7.0033631018376402E-3</c:v>
                      </c:pt>
                      <c:pt idx="10">
                        <c:v>3.4068830233116602E-3</c:v>
                      </c:pt>
                      <c:pt idx="11">
                        <c:v>-6.5326552033885604E-3</c:v>
                      </c:pt>
                      <c:pt idx="12">
                        <c:v>-9.3894888267239702E-3</c:v>
                      </c:pt>
                      <c:pt idx="13">
                        <c:v>-1.20589087531485E-2</c:v>
                      </c:pt>
                      <c:pt idx="14">
                        <c:v>-1.8694421561237001E-2</c:v>
                      </c:pt>
                      <c:pt idx="15">
                        <c:v>-2.0494695866989199E-2</c:v>
                      </c:pt>
                      <c:pt idx="16">
                        <c:v>-2.2076272619353798E-2</c:v>
                      </c:pt>
                      <c:pt idx="17">
                        <c:v>-2.3511184806436599E-2</c:v>
                      </c:pt>
                      <c:pt idx="18">
                        <c:v>-2.46800738031118E-2</c:v>
                      </c:pt>
                      <c:pt idx="19">
                        <c:v>-2.57180225112001E-2</c:v>
                      </c:pt>
                      <c:pt idx="20">
                        <c:v>-2.6675619817912301E-2</c:v>
                      </c:pt>
                      <c:pt idx="21">
                        <c:v>-2.74172777411993E-2</c:v>
                      </c:pt>
                      <c:pt idx="22">
                        <c:v>-2.8125856359769798E-2</c:v>
                      </c:pt>
                      <c:pt idx="23">
                        <c:v>-2.86663303487504E-2</c:v>
                      </c:pt>
                      <c:pt idx="24">
                        <c:v>-2.9153336298550998E-2</c:v>
                      </c:pt>
                      <c:pt idx="25">
                        <c:v>-2.9552659516336999E-2</c:v>
                      </c:pt>
                      <c:pt idx="26">
                        <c:v>-2.9917791004348399E-2</c:v>
                      </c:pt>
                      <c:pt idx="27">
                        <c:v>-3.02380367402292E-2</c:v>
                      </c:pt>
                      <c:pt idx="28">
                        <c:v>-3.04535672431962E-2</c:v>
                      </c:pt>
                      <c:pt idx="29">
                        <c:v>-3.0641874833585402E-2</c:v>
                      </c:pt>
                      <c:pt idx="30">
                        <c:v>-3.0884250998917E-2</c:v>
                      </c:pt>
                      <c:pt idx="31">
                        <c:v>-3.1097051748073201E-2</c:v>
                      </c:pt>
                      <c:pt idx="32">
                        <c:v>-3.1167533863728801E-2</c:v>
                      </c:pt>
                      <c:pt idx="33">
                        <c:v>-3.1321478987599002E-2</c:v>
                      </c:pt>
                      <c:pt idx="34">
                        <c:v>-3.14317674622333E-2</c:v>
                      </c:pt>
                      <c:pt idx="35">
                        <c:v>-3.1547996826517002E-2</c:v>
                      </c:pt>
                      <c:pt idx="36">
                        <c:v>-3.1634360605894002E-2</c:v>
                      </c:pt>
                      <c:pt idx="37">
                        <c:v>-3.1703749630448801E-2</c:v>
                      </c:pt>
                      <c:pt idx="38">
                        <c:v>-3.1781395568447002E-2</c:v>
                      </c:pt>
                      <c:pt idx="39">
                        <c:v>-3.1914271349399302E-2</c:v>
                      </c:pt>
                      <c:pt idx="40">
                        <c:v>-3.19709813978599E-2</c:v>
                      </c:pt>
                      <c:pt idx="41">
                        <c:v>-3.2026703614780203E-2</c:v>
                      </c:pt>
                      <c:pt idx="42">
                        <c:v>-3.20680665798527E-2</c:v>
                      </c:pt>
                      <c:pt idx="43">
                        <c:v>-3.2170322288788598E-2</c:v>
                      </c:pt>
                      <c:pt idx="44">
                        <c:v>-3.2212898613754599E-2</c:v>
                      </c:pt>
                      <c:pt idx="45">
                        <c:v>-3.23042202311098E-2</c:v>
                      </c:pt>
                      <c:pt idx="46">
                        <c:v>-3.2359464242229199E-2</c:v>
                      </c:pt>
                      <c:pt idx="47">
                        <c:v>-3.2426507331310202E-2</c:v>
                      </c:pt>
                      <c:pt idx="48">
                        <c:v>-3.2421667237644003E-2</c:v>
                      </c:pt>
                      <c:pt idx="49">
                        <c:v>-3.2475359803968103E-2</c:v>
                      </c:pt>
                      <c:pt idx="50">
                        <c:v>-3.2540725088139398E-2</c:v>
                      </c:pt>
                      <c:pt idx="51">
                        <c:v>-3.2610954496915402E-2</c:v>
                      </c:pt>
                      <c:pt idx="52">
                        <c:v>-3.2689035434232898E-2</c:v>
                      </c:pt>
                      <c:pt idx="53">
                        <c:v>-3.2752566222420502E-2</c:v>
                      </c:pt>
                      <c:pt idx="54">
                        <c:v>-3.2791814339201003E-2</c:v>
                      </c:pt>
                      <c:pt idx="55">
                        <c:v>-3.2823635316540901E-2</c:v>
                      </c:pt>
                      <c:pt idx="56">
                        <c:v>-3.2887209370815899E-2</c:v>
                      </c:pt>
                      <c:pt idx="57">
                        <c:v>-3.2916146135135001E-2</c:v>
                      </c:pt>
                      <c:pt idx="58">
                        <c:v>-3.30182321730609E-2</c:v>
                      </c:pt>
                      <c:pt idx="59">
                        <c:v>-3.3020956880203102E-2</c:v>
                      </c:pt>
                      <c:pt idx="60">
                        <c:v>-3.3117734487215597E-2</c:v>
                      </c:pt>
                      <c:pt idx="61">
                        <c:v>-3.3125622121935101E-2</c:v>
                      </c:pt>
                      <c:pt idx="62">
                        <c:v>-3.3194630096313897E-2</c:v>
                      </c:pt>
                      <c:pt idx="63">
                        <c:v>-3.32663128888427E-2</c:v>
                      </c:pt>
                      <c:pt idx="64">
                        <c:v>-3.3353564045873897E-2</c:v>
                      </c:pt>
                      <c:pt idx="65">
                        <c:v>-3.3390274051757901E-2</c:v>
                      </c:pt>
                      <c:pt idx="66">
                        <c:v>-3.34040632029926E-2</c:v>
                      </c:pt>
                      <c:pt idx="67">
                        <c:v>-3.3495713644052703E-2</c:v>
                      </c:pt>
                      <c:pt idx="68">
                        <c:v>-3.3554615263215397E-2</c:v>
                      </c:pt>
                      <c:pt idx="69">
                        <c:v>-3.3633910447003E-2</c:v>
                      </c:pt>
                      <c:pt idx="70">
                        <c:v>-3.3634269088129297E-2</c:v>
                      </c:pt>
                      <c:pt idx="71">
                        <c:v>-3.3695424623477098E-2</c:v>
                      </c:pt>
                      <c:pt idx="72">
                        <c:v>-3.3918333537765702E-2</c:v>
                      </c:pt>
                      <c:pt idx="73">
                        <c:v>-3.3786965314446603E-2</c:v>
                      </c:pt>
                      <c:pt idx="74">
                        <c:v>-3.3829507126231097E-2</c:v>
                      </c:pt>
                      <c:pt idx="75">
                        <c:v>-3.3905650937953703E-2</c:v>
                      </c:pt>
                      <c:pt idx="76">
                        <c:v>-3.4048460288687299E-2</c:v>
                      </c:pt>
                      <c:pt idx="77">
                        <c:v>-3.4017539326688898E-2</c:v>
                      </c:pt>
                      <c:pt idx="78">
                        <c:v>-3.4128428550697601E-2</c:v>
                      </c:pt>
                      <c:pt idx="79">
                        <c:v>-3.4132609081664697E-2</c:v>
                      </c:pt>
                      <c:pt idx="80">
                        <c:v>-3.4210180737290999E-2</c:v>
                      </c:pt>
                      <c:pt idx="81">
                        <c:v>-3.4289578170572099E-2</c:v>
                      </c:pt>
                      <c:pt idx="82">
                        <c:v>-3.4339739620335E-2</c:v>
                      </c:pt>
                      <c:pt idx="83">
                        <c:v>-3.4409671527530397E-2</c:v>
                      </c:pt>
                      <c:pt idx="84">
                        <c:v>-3.4424120873571599E-2</c:v>
                      </c:pt>
                      <c:pt idx="85">
                        <c:v>-3.4477608887774097E-2</c:v>
                      </c:pt>
                      <c:pt idx="86">
                        <c:v>-3.4588499048650599E-2</c:v>
                      </c:pt>
                      <c:pt idx="87">
                        <c:v>-3.4652311834841902E-2</c:v>
                      </c:pt>
                      <c:pt idx="88">
                        <c:v>-3.46797670398361E-2</c:v>
                      </c:pt>
                      <c:pt idx="89">
                        <c:v>-3.4735577901526801E-2</c:v>
                      </c:pt>
                      <c:pt idx="90">
                        <c:v>-3.4828231235766498E-2</c:v>
                      </c:pt>
                      <c:pt idx="91">
                        <c:v>-3.4884052537843199E-2</c:v>
                      </c:pt>
                      <c:pt idx="92">
                        <c:v>-3.49290531742961E-2</c:v>
                      </c:pt>
                      <c:pt idx="93">
                        <c:v>-3.4974961472159803E-2</c:v>
                      </c:pt>
                      <c:pt idx="94">
                        <c:v>-3.50408604550419E-2</c:v>
                      </c:pt>
                      <c:pt idx="95">
                        <c:v>-3.5092277841624303E-2</c:v>
                      </c:pt>
                      <c:pt idx="96">
                        <c:v>-3.5187780383669098E-2</c:v>
                      </c:pt>
                      <c:pt idx="97">
                        <c:v>-3.5214172194909701E-2</c:v>
                      </c:pt>
                      <c:pt idx="98">
                        <c:v>-3.5300164268007299E-2</c:v>
                      </c:pt>
                      <c:pt idx="99">
                        <c:v>-3.5312038915071002E-2</c:v>
                      </c:pt>
                      <c:pt idx="100">
                        <c:v>-3.5414216359675003E-2</c:v>
                      </c:pt>
                      <c:pt idx="101">
                        <c:v>-3.5550901599970097E-2</c:v>
                      </c:pt>
                      <c:pt idx="102">
                        <c:v>-3.5521284185694203E-2</c:v>
                      </c:pt>
                      <c:pt idx="103">
                        <c:v>-3.5620526671385697E-2</c:v>
                      </c:pt>
                      <c:pt idx="104">
                        <c:v>-3.5622000856268203E-2</c:v>
                      </c:pt>
                      <c:pt idx="105">
                        <c:v>-3.5743573091193401E-2</c:v>
                      </c:pt>
                      <c:pt idx="106">
                        <c:v>-3.5785029037208198E-2</c:v>
                      </c:pt>
                      <c:pt idx="107">
                        <c:v>-3.5827839697844803E-2</c:v>
                      </c:pt>
                      <c:pt idx="108">
                        <c:v>-3.5909780635918702E-2</c:v>
                      </c:pt>
                      <c:pt idx="109">
                        <c:v>-3.6024964280484802E-2</c:v>
                      </c:pt>
                      <c:pt idx="110">
                        <c:v>-3.6052979426615901E-2</c:v>
                      </c:pt>
                      <c:pt idx="111">
                        <c:v>-3.6107435989714901E-2</c:v>
                      </c:pt>
                      <c:pt idx="112">
                        <c:v>-3.6213407281449103E-2</c:v>
                      </c:pt>
                      <c:pt idx="113">
                        <c:v>-3.6253914119027002E-2</c:v>
                      </c:pt>
                      <c:pt idx="114">
                        <c:v>-3.6302008499336798E-2</c:v>
                      </c:pt>
                      <c:pt idx="115">
                        <c:v>-3.6388000263213503E-2</c:v>
                      </c:pt>
                      <c:pt idx="116">
                        <c:v>-3.6439112218601598E-2</c:v>
                      </c:pt>
                      <c:pt idx="117">
                        <c:v>-3.6527499095833603E-2</c:v>
                      </c:pt>
                      <c:pt idx="118">
                        <c:v>-3.6542858739635302E-2</c:v>
                      </c:pt>
                      <c:pt idx="119">
                        <c:v>-3.6598121255250603E-2</c:v>
                      </c:pt>
                      <c:pt idx="120">
                        <c:v>-3.6685779980652901E-2</c:v>
                      </c:pt>
                      <c:pt idx="121">
                        <c:v>-3.6773806749689698E-2</c:v>
                      </c:pt>
                      <c:pt idx="122">
                        <c:v>-3.6871525096687001E-2</c:v>
                      </c:pt>
                      <c:pt idx="123">
                        <c:v>-3.6898346834723803E-2</c:v>
                      </c:pt>
                      <c:pt idx="124">
                        <c:v>-3.6972107705076002E-2</c:v>
                      </c:pt>
                      <c:pt idx="125">
                        <c:v>-3.7020958630426003E-2</c:v>
                      </c:pt>
                      <c:pt idx="127">
                        <c:v>-3.9138570766939898E-2</c:v>
                      </c:pt>
                      <c:pt idx="128">
                        <c:v>-3.9264647190131702E-2</c:v>
                      </c:pt>
                      <c:pt idx="129">
                        <c:v>-3.92786968281367E-2</c:v>
                      </c:pt>
                      <c:pt idx="130">
                        <c:v>-3.9404395034761799E-2</c:v>
                      </c:pt>
                      <c:pt idx="131">
                        <c:v>-3.9485656710881403E-2</c:v>
                      </c:pt>
                      <c:pt idx="132">
                        <c:v>-3.9551164340766699E-2</c:v>
                      </c:pt>
                      <c:pt idx="133">
                        <c:v>-3.9645423081673098E-2</c:v>
                      </c:pt>
                      <c:pt idx="134">
                        <c:v>-3.97125595206523E-2</c:v>
                      </c:pt>
                      <c:pt idx="135">
                        <c:v>-3.9773196435732197E-2</c:v>
                      </c:pt>
                      <c:pt idx="136">
                        <c:v>-3.9843821660736502E-2</c:v>
                      </c:pt>
                      <c:pt idx="137">
                        <c:v>-3.9942224292248203E-2</c:v>
                      </c:pt>
                      <c:pt idx="138">
                        <c:v>-3.9990631812010499E-2</c:v>
                      </c:pt>
                      <c:pt idx="139">
                        <c:v>-4.0067715276827599E-2</c:v>
                      </c:pt>
                      <c:pt idx="140">
                        <c:v>-4.0184364354597303E-2</c:v>
                      </c:pt>
                      <c:pt idx="141">
                        <c:v>-4.0310354274239499E-2</c:v>
                      </c:pt>
                      <c:pt idx="142">
                        <c:v>-4.0361299790473502E-2</c:v>
                      </c:pt>
                      <c:pt idx="143">
                        <c:v>-4.0413089621302398E-2</c:v>
                      </c:pt>
                      <c:pt idx="144">
                        <c:v>-4.0522911244717699E-2</c:v>
                      </c:pt>
                      <c:pt idx="145">
                        <c:v>-4.0600795207345802E-2</c:v>
                      </c:pt>
                      <c:pt idx="146">
                        <c:v>-4.0693477969791697E-2</c:v>
                      </c:pt>
                      <c:pt idx="147">
                        <c:v>-4.0763432842445803E-2</c:v>
                      </c:pt>
                      <c:pt idx="148">
                        <c:v>-4.0829133737638801E-2</c:v>
                      </c:pt>
                      <c:pt idx="149">
                        <c:v>-4.0931305136306703E-2</c:v>
                      </c:pt>
                      <c:pt idx="150">
                        <c:v>-4.1066903524874902E-2</c:v>
                      </c:pt>
                      <c:pt idx="151">
                        <c:v>-4.1130815901995001E-2</c:v>
                      </c:pt>
                      <c:pt idx="152">
                        <c:v>-4.11740332203007E-2</c:v>
                      </c:pt>
                      <c:pt idx="153">
                        <c:v>-4.1325795182637001E-2</c:v>
                      </c:pt>
                      <c:pt idx="154">
                        <c:v>-4.1377816932419001E-2</c:v>
                      </c:pt>
                      <c:pt idx="155">
                        <c:v>-4.1457143135246302E-2</c:v>
                      </c:pt>
                      <c:pt idx="156">
                        <c:v>-4.1547409779874499E-2</c:v>
                      </c:pt>
                      <c:pt idx="157">
                        <c:v>-4.1681430826411903E-2</c:v>
                      </c:pt>
                      <c:pt idx="158">
                        <c:v>-4.1735921107232302E-2</c:v>
                      </c:pt>
                      <c:pt idx="159">
                        <c:v>-4.1851893871977103E-2</c:v>
                      </c:pt>
                      <c:pt idx="160">
                        <c:v>-4.19618249619595E-2</c:v>
                      </c:pt>
                      <c:pt idx="161">
                        <c:v>-4.2012913565672903E-2</c:v>
                      </c:pt>
                      <c:pt idx="162">
                        <c:v>-4.21275291002021E-2</c:v>
                      </c:pt>
                      <c:pt idx="163">
                        <c:v>-4.22278920228744E-2</c:v>
                      </c:pt>
                      <c:pt idx="164">
                        <c:v>-4.2393818782103999E-2</c:v>
                      </c:pt>
                      <c:pt idx="165">
                        <c:v>-4.2399498061032402E-2</c:v>
                      </c:pt>
                      <c:pt idx="166">
                        <c:v>-4.2545141159089299E-2</c:v>
                      </c:pt>
                      <c:pt idx="167">
                        <c:v>-4.2627153898253702E-2</c:v>
                      </c:pt>
                      <c:pt idx="168">
                        <c:v>-4.2781839559051398E-2</c:v>
                      </c:pt>
                      <c:pt idx="169">
                        <c:v>-4.2820376318756001E-2</c:v>
                      </c:pt>
                      <c:pt idx="170">
                        <c:v>-4.2909728870844703E-2</c:v>
                      </c:pt>
                      <c:pt idx="171">
                        <c:v>-4.30087783818284E-2</c:v>
                      </c:pt>
                      <c:pt idx="172">
                        <c:v>-4.3103520354421401E-2</c:v>
                      </c:pt>
                      <c:pt idx="173">
                        <c:v>-4.32133360629108E-2</c:v>
                      </c:pt>
                      <c:pt idx="174">
                        <c:v>-4.33232563551669E-2</c:v>
                      </c:pt>
                      <c:pt idx="175">
                        <c:v>-4.3474558737850097E-2</c:v>
                      </c:pt>
                      <c:pt idx="176">
                        <c:v>-4.34909209596792E-2</c:v>
                      </c:pt>
                      <c:pt idx="177">
                        <c:v>-4.3580621045891201E-2</c:v>
                      </c:pt>
                      <c:pt idx="178">
                        <c:v>-4.3703747389899301E-2</c:v>
                      </c:pt>
                      <c:pt idx="179">
                        <c:v>-4.38396264040984E-2</c:v>
                      </c:pt>
                      <c:pt idx="180">
                        <c:v>-4.3898967369025203E-2</c:v>
                      </c:pt>
                      <c:pt idx="181">
                        <c:v>-4.4083403716613699E-2</c:v>
                      </c:pt>
                      <c:pt idx="182">
                        <c:v>-4.4188624731820697E-2</c:v>
                      </c:pt>
                      <c:pt idx="183">
                        <c:v>-4.4274681054671701E-2</c:v>
                      </c:pt>
                      <c:pt idx="184">
                        <c:v>-4.4399735303217003E-2</c:v>
                      </c:pt>
                      <c:pt idx="185">
                        <c:v>-4.4537962246005397E-2</c:v>
                      </c:pt>
                      <c:pt idx="186">
                        <c:v>-4.4631625393306E-2</c:v>
                      </c:pt>
                      <c:pt idx="187">
                        <c:v>-4.4798509948603203E-2</c:v>
                      </c:pt>
                      <c:pt idx="188">
                        <c:v>-4.4897603673548697E-2</c:v>
                      </c:pt>
                      <c:pt idx="189">
                        <c:v>-4.5007964906016398E-2</c:v>
                      </c:pt>
                      <c:pt idx="190">
                        <c:v>-4.5094960548409002E-2</c:v>
                      </c:pt>
                      <c:pt idx="191">
                        <c:v>-4.5228289822291698E-2</c:v>
                      </c:pt>
                      <c:pt idx="192">
                        <c:v>-4.53811174556727E-2</c:v>
                      </c:pt>
                      <c:pt idx="193">
                        <c:v>-4.5612295182263798E-2</c:v>
                      </c:pt>
                      <c:pt idx="194">
                        <c:v>-4.5616320536038299E-2</c:v>
                      </c:pt>
                      <c:pt idx="195">
                        <c:v>-4.5781817361835099E-2</c:v>
                      </c:pt>
                      <c:pt idx="196">
                        <c:v>-4.5933155880662803E-2</c:v>
                      </c:pt>
                      <c:pt idx="197">
                        <c:v>-4.6089576203165498E-2</c:v>
                      </c:pt>
                      <c:pt idx="198">
                        <c:v>-4.6230378230829497E-2</c:v>
                      </c:pt>
                      <c:pt idx="199">
                        <c:v>-4.6305059093833797E-2</c:v>
                      </c:pt>
                      <c:pt idx="200">
                        <c:v>-4.6468180284483698E-2</c:v>
                      </c:pt>
                      <c:pt idx="201">
                        <c:v>-4.6577739026485501E-2</c:v>
                      </c:pt>
                      <c:pt idx="202">
                        <c:v>-4.6707605711409403E-2</c:v>
                      </c:pt>
                      <c:pt idx="203">
                        <c:v>-4.6865266368237603E-2</c:v>
                      </c:pt>
                      <c:pt idx="204">
                        <c:v>-4.7038544877499797E-2</c:v>
                      </c:pt>
                      <c:pt idx="205">
                        <c:v>-4.71687697956579E-2</c:v>
                      </c:pt>
                      <c:pt idx="206">
                        <c:v>-4.73536315629366E-2</c:v>
                      </c:pt>
                      <c:pt idx="207">
                        <c:v>-4.7440963103221698E-2</c:v>
                      </c:pt>
                      <c:pt idx="208">
                        <c:v>-4.7667496061889698E-2</c:v>
                      </c:pt>
                      <c:pt idx="209">
                        <c:v>-4.7766065482713803E-2</c:v>
                      </c:pt>
                      <c:pt idx="210">
                        <c:v>-4.78482343392342E-2</c:v>
                      </c:pt>
                      <c:pt idx="211">
                        <c:v>-4.8028899290084602E-2</c:v>
                      </c:pt>
                      <c:pt idx="212">
                        <c:v>-4.8185588460848597E-2</c:v>
                      </c:pt>
                      <c:pt idx="213">
                        <c:v>-4.8354448415477702E-2</c:v>
                      </c:pt>
                      <c:pt idx="214">
                        <c:v>-4.8526487781775603E-2</c:v>
                      </c:pt>
                      <c:pt idx="215">
                        <c:v>-4.8672757616049799E-2</c:v>
                      </c:pt>
                      <c:pt idx="216">
                        <c:v>-4.8797555366162398E-2</c:v>
                      </c:pt>
                      <c:pt idx="217">
                        <c:v>-4.8925498862955198E-2</c:v>
                      </c:pt>
                      <c:pt idx="218">
                        <c:v>-4.9135469606117303E-2</c:v>
                      </c:pt>
                      <c:pt idx="219">
                        <c:v>-4.9289448210575598E-2</c:v>
                      </c:pt>
                      <c:pt idx="220">
                        <c:v>-4.9441046114114401E-2</c:v>
                      </c:pt>
                      <c:pt idx="221">
                        <c:v>-4.9631066270651399E-2</c:v>
                      </c:pt>
                      <c:pt idx="222">
                        <c:v>-4.9782342439397803E-2</c:v>
                      </c:pt>
                      <c:pt idx="223">
                        <c:v>-4.9897279955427601E-2</c:v>
                      </c:pt>
                      <c:pt idx="224">
                        <c:v>-5.0104283590874002E-2</c:v>
                      </c:pt>
                      <c:pt idx="225">
                        <c:v>-5.0260131845676501E-2</c:v>
                      </c:pt>
                      <c:pt idx="226">
                        <c:v>-5.04694768818311E-2</c:v>
                      </c:pt>
                      <c:pt idx="227">
                        <c:v>-5.0636833573321098E-2</c:v>
                      </c:pt>
                      <c:pt idx="228">
                        <c:v>-5.0763331626958397E-2</c:v>
                      </c:pt>
                      <c:pt idx="229">
                        <c:v>-5.0953879580443798E-2</c:v>
                      </c:pt>
                      <c:pt idx="230">
                        <c:v>-5.10990673153702E-2</c:v>
                      </c:pt>
                      <c:pt idx="231">
                        <c:v>-5.1290700984221699E-2</c:v>
                      </c:pt>
                      <c:pt idx="232">
                        <c:v>-5.1486799900678198E-2</c:v>
                      </c:pt>
                      <c:pt idx="233">
                        <c:v>-5.1618902269059103E-2</c:v>
                      </c:pt>
                      <c:pt idx="234">
                        <c:v>-5.17972868431235E-2</c:v>
                      </c:pt>
                      <c:pt idx="235">
                        <c:v>-5.1986362986580097E-2</c:v>
                      </c:pt>
                      <c:pt idx="236">
                        <c:v>-5.2173462236806002E-2</c:v>
                      </c:pt>
                      <c:pt idx="237">
                        <c:v>-5.2319431905962499E-2</c:v>
                      </c:pt>
                      <c:pt idx="238">
                        <c:v>-5.2538400662590301E-2</c:v>
                      </c:pt>
                      <c:pt idx="239">
                        <c:v>-5.26943033843527E-2</c:v>
                      </c:pt>
                      <c:pt idx="240">
                        <c:v>-5.2938451232790097E-2</c:v>
                      </c:pt>
                      <c:pt idx="241">
                        <c:v>-5.3087648793887998E-2</c:v>
                      </c:pt>
                      <c:pt idx="242">
                        <c:v>-5.3230943725136502E-2</c:v>
                      </c:pt>
                      <c:pt idx="243">
                        <c:v>-5.3433524793966201E-2</c:v>
                      </c:pt>
                      <c:pt idx="244">
                        <c:v>-5.3625388306287103E-2</c:v>
                      </c:pt>
                      <c:pt idx="245">
                        <c:v>-5.3822577177976998E-2</c:v>
                      </c:pt>
                      <c:pt idx="246">
                        <c:v>-5.4043741509872699E-2</c:v>
                      </c:pt>
                      <c:pt idx="247">
                        <c:v>-5.4180401812649402E-2</c:v>
                      </c:pt>
                      <c:pt idx="248">
                        <c:v>-5.4360377848199803E-2</c:v>
                      </c:pt>
                      <c:pt idx="249">
                        <c:v>-5.4570946585697097E-2</c:v>
                      </c:pt>
                      <c:pt idx="250">
                        <c:v>-5.4746061857887302E-2</c:v>
                      </c:pt>
                      <c:pt idx="251">
                        <c:v>-5.4942418607114199E-2</c:v>
                      </c:pt>
                      <c:pt idx="252">
                        <c:v>-5.5129479139555897E-2</c:v>
                      </c:pt>
                      <c:pt idx="253">
                        <c:v>-5.5336924750022998E-2</c:v>
                      </c:pt>
                      <c:pt idx="254">
                        <c:v>-5.5531341742307803E-2</c:v>
                      </c:pt>
                      <c:pt idx="255">
                        <c:v>-5.5727761465591601E-2</c:v>
                      </c:pt>
                      <c:pt idx="256">
                        <c:v>-5.5935568214074298E-2</c:v>
                      </c:pt>
                      <c:pt idx="257">
                        <c:v>-5.6103950635091299E-2</c:v>
                      </c:pt>
                      <c:pt idx="258">
                        <c:v>-5.63210126492283E-2</c:v>
                      </c:pt>
                      <c:pt idx="259">
                        <c:v>-5.65393833618313E-2</c:v>
                      </c:pt>
                      <c:pt idx="260">
                        <c:v>-5.6738474263426597E-2</c:v>
                      </c:pt>
                      <c:pt idx="261">
                        <c:v>-5.69618935679869E-2</c:v>
                      </c:pt>
                      <c:pt idx="262">
                        <c:v>-5.7189537804002301E-2</c:v>
                      </c:pt>
                      <c:pt idx="263">
                        <c:v>-5.7379031104361801E-2</c:v>
                      </c:pt>
                      <c:pt idx="264">
                        <c:v>-5.7577368089962798E-2</c:v>
                      </c:pt>
                      <c:pt idx="265">
                        <c:v>-5.7827844884808702E-2</c:v>
                      </c:pt>
                      <c:pt idx="266">
                        <c:v>-5.8037509840595303E-2</c:v>
                      </c:pt>
                      <c:pt idx="267">
                        <c:v>-5.8221203301171802E-2</c:v>
                      </c:pt>
                      <c:pt idx="268">
                        <c:v>-5.8451847517629801E-2</c:v>
                      </c:pt>
                      <c:pt idx="269">
                        <c:v>-5.86848079795078E-2</c:v>
                      </c:pt>
                      <c:pt idx="270">
                        <c:v>-5.8920532038454598E-2</c:v>
                      </c:pt>
                      <c:pt idx="271">
                        <c:v>-5.9117161204037101E-2</c:v>
                      </c:pt>
                      <c:pt idx="272">
                        <c:v>-5.9320567994406902E-2</c:v>
                      </c:pt>
                      <c:pt idx="273">
                        <c:v>-5.9560933598154203E-2</c:v>
                      </c:pt>
                      <c:pt idx="274">
                        <c:v>-5.9796545164980598E-2</c:v>
                      </c:pt>
                      <c:pt idx="275">
                        <c:v>-6.0001061275273097E-2</c:v>
                      </c:pt>
                      <c:pt idx="276">
                        <c:v>-6.0273186736152902E-2</c:v>
                      </c:pt>
                      <c:pt idx="277">
                        <c:v>-6.0494874463051802E-2</c:v>
                      </c:pt>
                      <c:pt idx="278">
                        <c:v>-6.0695871457285999E-2</c:v>
                      </c:pt>
                      <c:pt idx="279">
                        <c:v>-6.0918893814220401E-2</c:v>
                      </c:pt>
                      <c:pt idx="280">
                        <c:v>-6.1193673037072897E-2</c:v>
                      </c:pt>
                      <c:pt idx="281">
                        <c:v>-6.1403497304655101E-2</c:v>
                      </c:pt>
                      <c:pt idx="282">
                        <c:v>-6.1651074070954201E-2</c:v>
                      </c:pt>
                      <c:pt idx="283">
                        <c:v>-6.1907726677151602E-2</c:v>
                      </c:pt>
                      <c:pt idx="284">
                        <c:v>-6.21458271354422E-2</c:v>
                      </c:pt>
                      <c:pt idx="285">
                        <c:v>-6.2360767016605798E-2</c:v>
                      </c:pt>
                      <c:pt idx="286">
                        <c:v>-6.2633068342609496E-2</c:v>
                      </c:pt>
                      <c:pt idx="287">
                        <c:v>-6.2924429836866497E-2</c:v>
                      </c:pt>
                      <c:pt idx="288">
                        <c:v>-6.3122980468220097E-2</c:v>
                      </c:pt>
                      <c:pt idx="289">
                        <c:v>-6.3351512989936798E-2</c:v>
                      </c:pt>
                      <c:pt idx="290">
                        <c:v>-6.3600603275991194E-2</c:v>
                      </c:pt>
                      <c:pt idx="291">
                        <c:v>-6.3930209375234207E-2</c:v>
                      </c:pt>
                      <c:pt idx="292">
                        <c:v>-6.4153948317967502E-2</c:v>
                      </c:pt>
                      <c:pt idx="293">
                        <c:v>-6.4431503584913896E-2</c:v>
                      </c:pt>
                      <c:pt idx="294">
                        <c:v>-6.4683025113453696E-2</c:v>
                      </c:pt>
                      <c:pt idx="295">
                        <c:v>-6.4961753064505995E-2</c:v>
                      </c:pt>
                      <c:pt idx="296">
                        <c:v>-6.5183692804937202E-2</c:v>
                      </c:pt>
                      <c:pt idx="297">
                        <c:v>-6.5497254942688599E-2</c:v>
                      </c:pt>
                      <c:pt idx="298">
                        <c:v>-6.5722030053281505E-2</c:v>
                      </c:pt>
                      <c:pt idx="299">
                        <c:v>-6.6010392057832198E-2</c:v>
                      </c:pt>
                      <c:pt idx="300">
                        <c:v>-6.6284603716995294E-2</c:v>
                      </c:pt>
                      <c:pt idx="301">
                        <c:v>-6.6539755818553703E-2</c:v>
                      </c:pt>
                      <c:pt idx="302">
                        <c:v>-6.6835067116197799E-2</c:v>
                      </c:pt>
                      <c:pt idx="303">
                        <c:v>-6.7152308170334005E-2</c:v>
                      </c:pt>
                      <c:pt idx="304">
                        <c:v>-6.73979191396476E-2</c:v>
                      </c:pt>
                      <c:pt idx="305">
                        <c:v>-6.76941363006556E-2</c:v>
                      </c:pt>
                      <c:pt idx="306">
                        <c:v>-6.7953791614188894E-2</c:v>
                      </c:pt>
                      <c:pt idx="307">
                        <c:v>-6.8265239800295405E-2</c:v>
                      </c:pt>
                      <c:pt idx="308">
                        <c:v>-6.8545417757156696E-2</c:v>
                      </c:pt>
                      <c:pt idx="309">
                        <c:v>-6.8859455769076303E-2</c:v>
                      </c:pt>
                      <c:pt idx="310">
                        <c:v>-6.9124764612306905E-2</c:v>
                      </c:pt>
                      <c:pt idx="311">
                        <c:v>-6.9440180426790801E-2</c:v>
                      </c:pt>
                      <c:pt idx="312">
                        <c:v>-6.9754745293948497E-2</c:v>
                      </c:pt>
                      <c:pt idx="313">
                        <c:v>-7.0061404263676394E-2</c:v>
                      </c:pt>
                      <c:pt idx="314">
                        <c:v>-7.0388110897926598E-2</c:v>
                      </c:pt>
                      <c:pt idx="315">
                        <c:v>-7.0698723039251399E-2</c:v>
                      </c:pt>
                      <c:pt idx="316">
                        <c:v>-7.0991657314985301E-2</c:v>
                      </c:pt>
                      <c:pt idx="317">
                        <c:v>-7.1334451958369904E-2</c:v>
                      </c:pt>
                      <c:pt idx="318">
                        <c:v>-7.1639857625120998E-2</c:v>
                      </c:pt>
                      <c:pt idx="319">
                        <c:v>-7.1964082602821694E-2</c:v>
                      </c:pt>
                      <c:pt idx="320">
                        <c:v>-7.2289893282634493E-2</c:v>
                      </c:pt>
                      <c:pt idx="321">
                        <c:v>-7.2671022006652403E-2</c:v>
                      </c:pt>
                      <c:pt idx="322">
                        <c:v>-7.2953755010847193E-2</c:v>
                      </c:pt>
                      <c:pt idx="323">
                        <c:v>-7.3277451938249097E-2</c:v>
                      </c:pt>
                      <c:pt idx="324">
                        <c:v>-7.3611032261958795E-2</c:v>
                      </c:pt>
                      <c:pt idx="325">
                        <c:v>-7.3983555786433605E-2</c:v>
                      </c:pt>
                      <c:pt idx="326">
                        <c:v>-7.4289866304914798E-2</c:v>
                      </c:pt>
                      <c:pt idx="327">
                        <c:v>-7.4638052369291996E-2</c:v>
                      </c:pt>
                      <c:pt idx="328">
                        <c:v>-7.4977399013229695E-2</c:v>
                      </c:pt>
                      <c:pt idx="329">
                        <c:v>-7.5379516320928097E-2</c:v>
                      </c:pt>
                      <c:pt idx="330">
                        <c:v>-7.5684735024382097E-2</c:v>
                      </c:pt>
                      <c:pt idx="331">
                        <c:v>-7.60561271750331E-2</c:v>
                      </c:pt>
                      <c:pt idx="332">
                        <c:v>-7.6395128398624002E-2</c:v>
                      </c:pt>
                      <c:pt idx="333">
                        <c:v>-7.6818964099849799E-2</c:v>
                      </c:pt>
                      <c:pt idx="334">
                        <c:v>-7.71409373413314E-2</c:v>
                      </c:pt>
                      <c:pt idx="335">
                        <c:v>-7.7487016625335303E-2</c:v>
                      </c:pt>
                      <c:pt idx="336">
                        <c:v>-7.7862273073506294E-2</c:v>
                      </c:pt>
                      <c:pt idx="337">
                        <c:v>-7.8278634289011301E-2</c:v>
                      </c:pt>
                      <c:pt idx="338">
                        <c:v>-7.8648677717618395E-2</c:v>
                      </c:pt>
                      <c:pt idx="339">
                        <c:v>-7.8999893144144295E-2</c:v>
                      </c:pt>
                      <c:pt idx="340">
                        <c:v>-7.9417251440304704E-2</c:v>
                      </c:pt>
                      <c:pt idx="341">
                        <c:v>-7.9808677823696397E-2</c:v>
                      </c:pt>
                      <c:pt idx="342">
                        <c:v>-8.0191015639317298E-2</c:v>
                      </c:pt>
                      <c:pt idx="343">
                        <c:v>-8.0596891690729602E-2</c:v>
                      </c:pt>
                      <c:pt idx="344">
                        <c:v>-8.1007669924859804E-2</c:v>
                      </c:pt>
                      <c:pt idx="345">
                        <c:v>-8.14042125251348E-2</c:v>
                      </c:pt>
                      <c:pt idx="346">
                        <c:v>-8.1780708502994806E-2</c:v>
                      </c:pt>
                      <c:pt idx="347">
                        <c:v>-8.2226792025235307E-2</c:v>
                      </c:pt>
                      <c:pt idx="348">
                        <c:v>-8.2667487062014794E-2</c:v>
                      </c:pt>
                      <c:pt idx="349">
                        <c:v>-8.3087687458764506E-2</c:v>
                      </c:pt>
                      <c:pt idx="350">
                        <c:v>-8.3501369467996397E-2</c:v>
                      </c:pt>
                      <c:pt idx="351">
                        <c:v>-8.3930787505992102E-2</c:v>
                      </c:pt>
                      <c:pt idx="352">
                        <c:v>-8.4347805133455397E-2</c:v>
                      </c:pt>
                      <c:pt idx="353">
                        <c:v>-8.4793463709908104E-2</c:v>
                      </c:pt>
                      <c:pt idx="354">
                        <c:v>-8.5237376406280402E-2</c:v>
                      </c:pt>
                      <c:pt idx="355">
                        <c:v>-8.5677287307436803E-2</c:v>
                      </c:pt>
                      <c:pt idx="356">
                        <c:v>-8.6109075938732793E-2</c:v>
                      </c:pt>
                      <c:pt idx="357">
                        <c:v>-8.6538024198108798E-2</c:v>
                      </c:pt>
                      <c:pt idx="358">
                        <c:v>-8.7014098082152505E-2</c:v>
                      </c:pt>
                      <c:pt idx="359">
                        <c:v>-8.7473733556811303E-2</c:v>
                      </c:pt>
                      <c:pt idx="360">
                        <c:v>-8.7937332419342096E-2</c:v>
                      </c:pt>
                      <c:pt idx="361">
                        <c:v>-8.8382482728711007E-2</c:v>
                      </c:pt>
                      <c:pt idx="362">
                        <c:v>-8.8873959830286398E-2</c:v>
                      </c:pt>
                      <c:pt idx="363">
                        <c:v>-8.9338587304617398E-2</c:v>
                      </c:pt>
                      <c:pt idx="364">
                        <c:v>-8.9805453717630407E-2</c:v>
                      </c:pt>
                      <c:pt idx="365">
                        <c:v>-9.0269711422580598E-2</c:v>
                      </c:pt>
                      <c:pt idx="366">
                        <c:v>-9.0805568504941106E-2</c:v>
                      </c:pt>
                      <c:pt idx="367">
                        <c:v>-9.1250361863000506E-2</c:v>
                      </c:pt>
                      <c:pt idx="368">
                        <c:v>-9.1758408570844704E-2</c:v>
                      </c:pt>
                      <c:pt idx="369">
                        <c:v>-9.2244221960260803E-2</c:v>
                      </c:pt>
                      <c:pt idx="370">
                        <c:v>-9.2746074427454001E-2</c:v>
                      </c:pt>
                      <c:pt idx="371">
                        <c:v>-9.3257268146356501E-2</c:v>
                      </c:pt>
                      <c:pt idx="372">
                        <c:v>-9.3743970563588602E-2</c:v>
                      </c:pt>
                      <c:pt idx="373">
                        <c:v>-9.42792651499815E-2</c:v>
                      </c:pt>
                      <c:pt idx="374">
                        <c:v>-9.4781398198776304E-2</c:v>
                      </c:pt>
                      <c:pt idx="375">
                        <c:v>-9.5285253412846105E-2</c:v>
                      </c:pt>
                      <c:pt idx="376">
                        <c:v>-9.5832109085381506E-2</c:v>
                      </c:pt>
                      <c:pt idx="377">
                        <c:v>-9.6361787556514505E-2</c:v>
                      </c:pt>
                      <c:pt idx="378">
                        <c:v>-9.68998013555738E-2</c:v>
                      </c:pt>
                      <c:pt idx="379">
                        <c:v>-9.7442287886801801E-2</c:v>
                      </c:pt>
                      <c:pt idx="380">
                        <c:v>-9.8015392850947805E-2</c:v>
                      </c:pt>
                      <c:pt idx="381">
                        <c:v>-9.8592372301705603E-2</c:v>
                      </c:pt>
                      <c:pt idx="382">
                        <c:v>-9.9130349534852905E-2</c:v>
                      </c:pt>
                      <c:pt idx="383">
                        <c:v>-9.9723098619367706E-2</c:v>
                      </c:pt>
                      <c:pt idx="384">
                        <c:v>-0.100285572964237</c:v>
                      </c:pt>
                      <c:pt idx="385">
                        <c:v>-0.10089545044902901</c:v>
                      </c:pt>
                      <c:pt idx="386">
                        <c:v>-0.102724150686692</c:v>
                      </c:pt>
                      <c:pt idx="387">
                        <c:v>-0.103323085372294</c:v>
                      </c:pt>
                      <c:pt idx="388">
                        <c:v>-0.10394994394715799</c:v>
                      </c:pt>
                      <c:pt idx="389">
                        <c:v>-0.104595285974817</c:v>
                      </c:pt>
                      <c:pt idx="390">
                        <c:v>-0.105224744991279</c:v>
                      </c:pt>
                      <c:pt idx="391">
                        <c:v>-0.105869989105351</c:v>
                      </c:pt>
                      <c:pt idx="392">
                        <c:v>-0.106527170147332</c:v>
                      </c:pt>
                      <c:pt idx="393">
                        <c:v>-0.107191647546547</c:v>
                      </c:pt>
                      <c:pt idx="394">
                        <c:v>-0.107887467622009</c:v>
                      </c:pt>
                      <c:pt idx="395">
                        <c:v>-0.108553623769653</c:v>
                      </c:pt>
                      <c:pt idx="396">
                        <c:v>-0.109274729397347</c:v>
                      </c:pt>
                      <c:pt idx="397">
                        <c:v>-0.109970581855334</c:v>
                      </c:pt>
                      <c:pt idx="398">
                        <c:v>-0.110677800782941</c:v>
                      </c:pt>
                      <c:pt idx="399">
                        <c:v>-0.11139920387168301</c:v>
                      </c:pt>
                      <c:pt idx="400">
                        <c:v>-0.112111669961657</c:v>
                      </c:pt>
                      <c:pt idx="401">
                        <c:v>-0.112802519698118</c:v>
                      </c:pt>
                      <c:pt idx="402">
                        <c:v>-0.11353662022881</c:v>
                      </c:pt>
                      <c:pt idx="403">
                        <c:v>-0.114280027205806</c:v>
                      </c:pt>
                      <c:pt idx="404">
                        <c:v>-0.115036446113243</c:v>
                      </c:pt>
                      <c:pt idx="405">
                        <c:v>-0.115803145284363</c:v>
                      </c:pt>
                      <c:pt idx="406">
                        <c:v>-0.116591728607673</c:v>
                      </c:pt>
                      <c:pt idx="407">
                        <c:v>-0.11736973237526099</c:v>
                      </c:pt>
                      <c:pt idx="408">
                        <c:v>-0.118161361558559</c:v>
                      </c:pt>
                      <c:pt idx="409">
                        <c:v>-0.11900035053722301</c:v>
                      </c:pt>
                      <c:pt idx="410">
                        <c:v>-0.11986097252570201</c:v>
                      </c:pt>
                      <c:pt idx="411">
                        <c:v>-0.120673981007554</c:v>
                      </c:pt>
                      <c:pt idx="412">
                        <c:v>-0.121547451954219</c:v>
                      </c:pt>
                      <c:pt idx="413">
                        <c:v>-0.12240701239226499</c:v>
                      </c:pt>
                      <c:pt idx="414">
                        <c:v>-0.123247623196267</c:v>
                      </c:pt>
                      <c:pt idx="415">
                        <c:v>-0.124141131960674</c:v>
                      </c:pt>
                      <c:pt idx="416">
                        <c:v>-0.12497091209982</c:v>
                      </c:pt>
                      <c:pt idx="417">
                        <c:v>-0.12579765820413599</c:v>
                      </c:pt>
                      <c:pt idx="418">
                        <c:v>-0.12654333002424101</c:v>
                      </c:pt>
                      <c:pt idx="419">
                        <c:v>-0.12712846680914</c:v>
                      </c:pt>
                      <c:pt idx="420">
                        <c:v>-0.12767132943418499</c:v>
                      </c:pt>
                      <c:pt idx="421">
                        <c:v>-0.128056922598248</c:v>
                      </c:pt>
                      <c:pt idx="422">
                        <c:v>-0.12833620036394</c:v>
                      </c:pt>
                      <c:pt idx="423">
                        <c:v>-0.128318178877281</c:v>
                      </c:pt>
                      <c:pt idx="424">
                        <c:v>-0.12825056554116901</c:v>
                      </c:pt>
                      <c:pt idx="425">
                        <c:v>-0.12820088182983999</c:v>
                      </c:pt>
                      <c:pt idx="426">
                        <c:v>-0.128290860257297</c:v>
                      </c:pt>
                      <c:pt idx="427">
                        <c:v>-0.128357887435708</c:v>
                      </c:pt>
                      <c:pt idx="428">
                        <c:v>-0.12837977350276999</c:v>
                      </c:pt>
                      <c:pt idx="429">
                        <c:v>-0.12832209472350001</c:v>
                      </c:pt>
                      <c:pt idx="430">
                        <c:v>-0.12837188103156699</c:v>
                      </c:pt>
                      <c:pt idx="431">
                        <c:v>-0.12841816083125199</c:v>
                      </c:pt>
                      <c:pt idx="432">
                        <c:v>-0.12847002900322901</c:v>
                      </c:pt>
                      <c:pt idx="433">
                        <c:v>-0.12860373858635399</c:v>
                      </c:pt>
                      <c:pt idx="434">
                        <c:v>-0.12876225668118499</c:v>
                      </c:pt>
                      <c:pt idx="435">
                        <c:v>-0.12878194716569</c:v>
                      </c:pt>
                      <c:pt idx="436">
                        <c:v>-0.12872808390856699</c:v>
                      </c:pt>
                      <c:pt idx="437">
                        <c:v>-0.12853578819926101</c:v>
                      </c:pt>
                      <c:pt idx="438">
                        <c:v>-0.12864003112257699</c:v>
                      </c:pt>
                      <c:pt idx="439">
                        <c:v>-0.12853115096387399</c:v>
                      </c:pt>
                      <c:pt idx="440">
                        <c:v>-0.12833157823913099</c:v>
                      </c:pt>
                      <c:pt idx="441">
                        <c:v>-0.12823221512966701</c:v>
                      </c:pt>
                      <c:pt idx="442">
                        <c:v>-0.12824683649361099</c:v>
                      </c:pt>
                      <c:pt idx="443">
                        <c:v>-0.12807212742090701</c:v>
                      </c:pt>
                      <c:pt idx="444">
                        <c:v>-0.12806676224990601</c:v>
                      </c:pt>
                      <c:pt idx="445">
                        <c:v>-0.12809412094283101</c:v>
                      </c:pt>
                      <c:pt idx="446">
                        <c:v>-0.12786960632866401</c:v>
                      </c:pt>
                      <c:pt idx="447">
                        <c:v>-0.127712090306005</c:v>
                      </c:pt>
                      <c:pt idx="448">
                        <c:v>-0.12758877364184201</c:v>
                      </c:pt>
                      <c:pt idx="449">
                        <c:v>-0.12748944472534099</c:v>
                      </c:pt>
                      <c:pt idx="450">
                        <c:v>-0.12739845076034301</c:v>
                      </c:pt>
                      <c:pt idx="451">
                        <c:v>-0.127405460454945</c:v>
                      </c:pt>
                      <c:pt idx="452">
                        <c:v>-0.12733106224382301</c:v>
                      </c:pt>
                      <c:pt idx="453">
                        <c:v>-0.12728128564138999</c:v>
                      </c:pt>
                      <c:pt idx="454">
                        <c:v>-0.127150503608388</c:v>
                      </c:pt>
                      <c:pt idx="455">
                        <c:v>-0.127031092519162</c:v>
                      </c:pt>
                      <c:pt idx="456">
                        <c:v>-0.126913023447048</c:v>
                      </c:pt>
                      <c:pt idx="457">
                        <c:v>-0.12679304835878299</c:v>
                      </c:pt>
                      <c:pt idx="458">
                        <c:v>-0.126636024984879</c:v>
                      </c:pt>
                      <c:pt idx="459">
                        <c:v>-0.12631335327424001</c:v>
                      </c:pt>
                      <c:pt idx="460">
                        <c:v>-0.12595335413215</c:v>
                      </c:pt>
                      <c:pt idx="461">
                        <c:v>-0.125887939052054</c:v>
                      </c:pt>
                      <c:pt idx="462">
                        <c:v>-0.12582103784099499</c:v>
                      </c:pt>
                      <c:pt idx="463">
                        <c:v>-0.125508955495678</c:v>
                      </c:pt>
                      <c:pt idx="464">
                        <c:v>-0.12519938458989899</c:v>
                      </c:pt>
                      <c:pt idx="465">
                        <c:v>-0.12506860708908599</c:v>
                      </c:pt>
                      <c:pt idx="466">
                        <c:v>-0.124989241413607</c:v>
                      </c:pt>
                      <c:pt idx="467">
                        <c:v>-0.12456999861566199</c:v>
                      </c:pt>
                      <c:pt idx="468">
                        <c:v>-0.124227777817298</c:v>
                      </c:pt>
                      <c:pt idx="469">
                        <c:v>-0.123757850594145</c:v>
                      </c:pt>
                      <c:pt idx="470">
                        <c:v>-0.123289627496438</c:v>
                      </c:pt>
                      <c:pt idx="471">
                        <c:v>-0.12296453198454101</c:v>
                      </c:pt>
                      <c:pt idx="472">
                        <c:v>-0.122549259752243</c:v>
                      </c:pt>
                      <c:pt idx="473">
                        <c:v>-0.122036001259217</c:v>
                      </c:pt>
                      <c:pt idx="474">
                        <c:v>-0.121670223100276</c:v>
                      </c:pt>
                      <c:pt idx="475">
                        <c:v>-0.12124714274644401</c:v>
                      </c:pt>
                      <c:pt idx="476">
                        <c:v>-0.12081980816864001</c:v>
                      </c:pt>
                      <c:pt idx="477">
                        <c:v>-0.12024555140226199</c:v>
                      </c:pt>
                      <c:pt idx="478">
                        <c:v>-0.119718978963474</c:v>
                      </c:pt>
                      <c:pt idx="479">
                        <c:v>-0.119317648486057</c:v>
                      </c:pt>
                      <c:pt idx="480">
                        <c:v>-0.119043721244637</c:v>
                      </c:pt>
                      <c:pt idx="481">
                        <c:v>-0.11818951911521999</c:v>
                      </c:pt>
                      <c:pt idx="482">
                        <c:v>-0.117666984178671</c:v>
                      </c:pt>
                      <c:pt idx="483">
                        <c:v>-0.117211079884015</c:v>
                      </c:pt>
                      <c:pt idx="484">
                        <c:v>-0.11680994841464901</c:v>
                      </c:pt>
                      <c:pt idx="485">
                        <c:v>-0.116164488405088</c:v>
                      </c:pt>
                      <c:pt idx="486">
                        <c:v>-0.11524329029920501</c:v>
                      </c:pt>
                      <c:pt idx="487">
                        <c:v>-0.114574849996529</c:v>
                      </c:pt>
                      <c:pt idx="488">
                        <c:v>-0.11389016735155701</c:v>
                      </c:pt>
                      <c:pt idx="489">
                        <c:v>-0.11311040283672399</c:v>
                      </c:pt>
                      <c:pt idx="490">
                        <c:v>-0.11245367931115401</c:v>
                      </c:pt>
                      <c:pt idx="491">
                        <c:v>-0.111785501639528</c:v>
                      </c:pt>
                      <c:pt idx="492">
                        <c:v>-0.11103199400853001</c:v>
                      </c:pt>
                      <c:pt idx="493">
                        <c:v>-0.110341279845482</c:v>
                      </c:pt>
                      <c:pt idx="494">
                        <c:v>-0.109436290922587</c:v>
                      </c:pt>
                      <c:pt idx="495">
                        <c:v>-0.108596833284076</c:v>
                      </c:pt>
                      <c:pt idx="496">
                        <c:v>-0.10779072319076601</c:v>
                      </c:pt>
                      <c:pt idx="497">
                        <c:v>-0.107001145385672</c:v>
                      </c:pt>
                      <c:pt idx="498">
                        <c:v>-0.106423563236035</c:v>
                      </c:pt>
                      <c:pt idx="499">
                        <c:v>-0.105858965589193</c:v>
                      </c:pt>
                      <c:pt idx="500">
                        <c:v>-0.10499100604329301</c:v>
                      </c:pt>
                      <c:pt idx="501">
                        <c:v>-0.104237709476744</c:v>
                      </c:pt>
                      <c:pt idx="502">
                        <c:v>-0.103464079812379</c:v>
                      </c:pt>
                      <c:pt idx="503">
                        <c:v>-0.102604577439479</c:v>
                      </c:pt>
                      <c:pt idx="504">
                        <c:v>-0.101746049298182</c:v>
                      </c:pt>
                      <c:pt idx="505">
                        <c:v>-0.10099135933504701</c:v>
                      </c:pt>
                      <c:pt idx="506">
                        <c:v>-0.100157097441487</c:v>
                      </c:pt>
                      <c:pt idx="507">
                        <c:v>-9.9505243805756705E-2</c:v>
                      </c:pt>
                      <c:pt idx="508">
                        <c:v>-9.8834921990763505E-2</c:v>
                      </c:pt>
                      <c:pt idx="509">
                        <c:v>-9.8383622366718895E-2</c:v>
                      </c:pt>
                      <c:pt idx="510">
                        <c:v>-9.7601738511432695E-2</c:v>
                      </c:pt>
                      <c:pt idx="511">
                        <c:v>-9.7160017123497602E-2</c:v>
                      </c:pt>
                      <c:pt idx="512">
                        <c:v>-9.6461554909080496E-2</c:v>
                      </c:pt>
                      <c:pt idx="513">
                        <c:v>-9.5573129570711804E-2</c:v>
                      </c:pt>
                      <c:pt idx="514">
                        <c:v>-9.4752209413980201E-2</c:v>
                      </c:pt>
                      <c:pt idx="515">
                        <c:v>-9.4011616618299501E-2</c:v>
                      </c:pt>
                      <c:pt idx="516">
                        <c:v>-9.3458044747483801E-2</c:v>
                      </c:pt>
                      <c:pt idx="517">
                        <c:v>-9.2953235793427E-2</c:v>
                      </c:pt>
                      <c:pt idx="518">
                        <c:v>-9.2291744972243406E-2</c:v>
                      </c:pt>
                      <c:pt idx="519">
                        <c:v>-9.1497692862642893E-2</c:v>
                      </c:pt>
                      <c:pt idx="520">
                        <c:v>-9.0950153676748399E-2</c:v>
                      </c:pt>
                      <c:pt idx="521">
                        <c:v>-9.0474482661446198E-2</c:v>
                      </c:pt>
                      <c:pt idx="522">
                        <c:v>-8.9908348604715901E-2</c:v>
                      </c:pt>
                      <c:pt idx="523">
                        <c:v>-8.9279795388263403E-2</c:v>
                      </c:pt>
                      <c:pt idx="524">
                        <c:v>-8.8868654269567193E-2</c:v>
                      </c:pt>
                      <c:pt idx="525">
                        <c:v>-8.8343250115391195E-2</c:v>
                      </c:pt>
                      <c:pt idx="526">
                        <c:v>-8.7592012032687003E-2</c:v>
                      </c:pt>
                      <c:pt idx="527">
                        <c:v>-8.7157971419925304E-2</c:v>
                      </c:pt>
                      <c:pt idx="528">
                        <c:v>-8.6731071096617707E-2</c:v>
                      </c:pt>
                      <c:pt idx="529">
                        <c:v>-8.6310593235522107E-2</c:v>
                      </c:pt>
                      <c:pt idx="530">
                        <c:v>-8.5846994319863201E-2</c:v>
                      </c:pt>
                      <c:pt idx="531">
                        <c:v>-8.5485543004570397E-2</c:v>
                      </c:pt>
                      <c:pt idx="532">
                        <c:v>-8.5086284885619506E-2</c:v>
                      </c:pt>
                      <c:pt idx="533">
                        <c:v>-8.4578243506416795E-2</c:v>
                      </c:pt>
                      <c:pt idx="534">
                        <c:v>-8.4132922629213902E-2</c:v>
                      </c:pt>
                      <c:pt idx="535">
                        <c:v>-8.3618681437456405E-2</c:v>
                      </c:pt>
                      <c:pt idx="536">
                        <c:v>-8.3223181371423302E-2</c:v>
                      </c:pt>
                      <c:pt idx="537">
                        <c:v>-8.2952387977741807E-2</c:v>
                      </c:pt>
                      <c:pt idx="538">
                        <c:v>-8.2359249110246099E-2</c:v>
                      </c:pt>
                      <c:pt idx="539">
                        <c:v>-8.1963310972114997E-2</c:v>
                      </c:pt>
                      <c:pt idx="540">
                        <c:v>-8.1611916724247002E-2</c:v>
                      </c:pt>
                      <c:pt idx="541">
                        <c:v>-8.1169437579251894E-2</c:v>
                      </c:pt>
                      <c:pt idx="542">
                        <c:v>-8.0767441442321702E-2</c:v>
                      </c:pt>
                      <c:pt idx="543">
                        <c:v>-8.0408796908227997E-2</c:v>
                      </c:pt>
                      <c:pt idx="544">
                        <c:v>-8.0173350919500702E-2</c:v>
                      </c:pt>
                      <c:pt idx="545">
                        <c:v>-7.9735638171991696E-2</c:v>
                      </c:pt>
                      <c:pt idx="546">
                        <c:v>-7.9460753756282407E-2</c:v>
                      </c:pt>
                      <c:pt idx="547">
                        <c:v>-7.9009861608908993E-2</c:v>
                      </c:pt>
                      <c:pt idx="548">
                        <c:v>-7.8737789170160694E-2</c:v>
                      </c:pt>
                      <c:pt idx="549">
                        <c:v>-7.8329583721522905E-2</c:v>
                      </c:pt>
                      <c:pt idx="550">
                        <c:v>-7.7839859667230601E-2</c:v>
                      </c:pt>
                      <c:pt idx="551">
                        <c:v>-7.7486522784582498E-2</c:v>
                      </c:pt>
                      <c:pt idx="552">
                        <c:v>-7.7244374553174996E-2</c:v>
                      </c:pt>
                      <c:pt idx="553">
                        <c:v>-7.6728896935113006E-2</c:v>
                      </c:pt>
                      <c:pt idx="554">
                        <c:v>-7.6451508295660803E-2</c:v>
                      </c:pt>
                      <c:pt idx="555">
                        <c:v>-7.6182151911584395E-2</c:v>
                      </c:pt>
                      <c:pt idx="556">
                        <c:v>-7.5817656207576398E-2</c:v>
                      </c:pt>
                      <c:pt idx="557">
                        <c:v>-7.5476677222485702E-2</c:v>
                      </c:pt>
                      <c:pt idx="558">
                        <c:v>-7.5128333199670397E-2</c:v>
                      </c:pt>
                      <c:pt idx="559">
                        <c:v>-7.49030018412567E-2</c:v>
                      </c:pt>
                      <c:pt idx="560">
                        <c:v>-7.4392782671883595E-2</c:v>
                      </c:pt>
                      <c:pt idx="561">
                        <c:v>-7.4110929339645804E-2</c:v>
                      </c:pt>
                      <c:pt idx="562">
                        <c:v>-7.3849301448561097E-2</c:v>
                      </c:pt>
                      <c:pt idx="563">
                        <c:v>-7.3584921114900795E-2</c:v>
                      </c:pt>
                      <c:pt idx="564">
                        <c:v>-7.3306125480817497E-2</c:v>
                      </c:pt>
                      <c:pt idx="565">
                        <c:v>-7.3068787840376195E-2</c:v>
                      </c:pt>
                      <c:pt idx="566">
                        <c:v>-7.2711393977017105E-2</c:v>
                      </c:pt>
                      <c:pt idx="567">
                        <c:v>-7.2469017410578707E-2</c:v>
                      </c:pt>
                      <c:pt idx="568">
                        <c:v>-7.2111812125652097E-2</c:v>
                      </c:pt>
                      <c:pt idx="569">
                        <c:v>-7.1897478080923893E-2</c:v>
                      </c:pt>
                      <c:pt idx="570">
                        <c:v>-7.1577528606916005E-2</c:v>
                      </c:pt>
                      <c:pt idx="571">
                        <c:v>-7.1355314854306101E-2</c:v>
                      </c:pt>
                      <c:pt idx="572">
                        <c:v>-7.1072336901784605E-2</c:v>
                      </c:pt>
                      <c:pt idx="573">
                        <c:v>-7.0687178233526896E-2</c:v>
                      </c:pt>
                      <c:pt idx="574">
                        <c:v>-7.0437766144984607E-2</c:v>
                      </c:pt>
                      <c:pt idx="575">
                        <c:v>-7.0081759680102898E-2</c:v>
                      </c:pt>
                      <c:pt idx="576">
                        <c:v>-6.9852388213374195E-2</c:v>
                      </c:pt>
                      <c:pt idx="577">
                        <c:v>-6.9506904476973899E-2</c:v>
                      </c:pt>
                      <c:pt idx="578">
                        <c:v>-6.9331004899788704E-2</c:v>
                      </c:pt>
                      <c:pt idx="579">
                        <c:v>-6.9079468935536403E-2</c:v>
                      </c:pt>
                      <c:pt idx="580">
                        <c:v>-6.8710752223406293E-2</c:v>
                      </c:pt>
                      <c:pt idx="581">
                        <c:v>-6.8474656809920806E-2</c:v>
                      </c:pt>
                      <c:pt idx="582">
                        <c:v>-6.8254768197992796E-2</c:v>
                      </c:pt>
                      <c:pt idx="583">
                        <c:v>-6.79613395270562E-2</c:v>
                      </c:pt>
                      <c:pt idx="584">
                        <c:v>-6.7667034962097097E-2</c:v>
                      </c:pt>
                      <c:pt idx="585">
                        <c:v>-6.7386063320147099E-2</c:v>
                      </c:pt>
                      <c:pt idx="586">
                        <c:v>-6.7064280300461201E-2</c:v>
                      </c:pt>
                      <c:pt idx="587">
                        <c:v>-6.69130101802244E-2</c:v>
                      </c:pt>
                      <c:pt idx="588">
                        <c:v>-6.6725757166334304E-2</c:v>
                      </c:pt>
                      <c:pt idx="589">
                        <c:v>-6.6471802658361903E-2</c:v>
                      </c:pt>
                      <c:pt idx="590">
                        <c:v>-6.6118986152295306E-2</c:v>
                      </c:pt>
                      <c:pt idx="591">
                        <c:v>-6.5924613597326903E-2</c:v>
                      </c:pt>
                      <c:pt idx="592">
                        <c:v>-6.5630449894468201E-2</c:v>
                      </c:pt>
                      <c:pt idx="593">
                        <c:v>-6.5422526395518904E-2</c:v>
                      </c:pt>
                      <c:pt idx="594">
                        <c:v>-6.5128515790996197E-2</c:v>
                      </c:pt>
                      <c:pt idx="595">
                        <c:v>-6.4891552056334498E-2</c:v>
                      </c:pt>
                      <c:pt idx="596">
                        <c:v>-6.1316387264689201E-2</c:v>
                      </c:pt>
                      <c:pt idx="597">
                        <c:v>-6.2765763784442305E-2</c:v>
                      </c:pt>
                      <c:pt idx="598">
                        <c:v>-6.4513887675386405E-2</c:v>
                      </c:pt>
                      <c:pt idx="599">
                        <c:v>-6.4220404790535104E-2</c:v>
                      </c:pt>
                      <c:pt idx="600">
                        <c:v>-6.3872883792162202E-2</c:v>
                      </c:pt>
                      <c:pt idx="601">
                        <c:v>-6.3497103645367106E-2</c:v>
                      </c:pt>
                      <c:pt idx="602">
                        <c:v>-6.3284666863711397E-2</c:v>
                      </c:pt>
                      <c:pt idx="603">
                        <c:v>-6.3027987005303002E-2</c:v>
                      </c:pt>
                      <c:pt idx="604">
                        <c:v>-6.2709792820043506E-2</c:v>
                      </c:pt>
                      <c:pt idx="605">
                        <c:v>-6.2623187708500297E-2</c:v>
                      </c:pt>
                      <c:pt idx="606">
                        <c:v>-6.2415883764671103E-2</c:v>
                      </c:pt>
                      <c:pt idx="607">
                        <c:v>-6.2107002542563503E-2</c:v>
                      </c:pt>
                      <c:pt idx="608">
                        <c:v>-6.1997499818508599E-2</c:v>
                      </c:pt>
                      <c:pt idx="609">
                        <c:v>-6.1632043311486001E-2</c:v>
                      </c:pt>
                      <c:pt idx="610">
                        <c:v>-6.1456752899468899E-2</c:v>
                      </c:pt>
                      <c:pt idx="611">
                        <c:v>-6.1222907807165397E-2</c:v>
                      </c:pt>
                      <c:pt idx="612">
                        <c:v>-6.1106580653312599E-2</c:v>
                      </c:pt>
                      <c:pt idx="613">
                        <c:v>-6.07997563968177E-2</c:v>
                      </c:pt>
                      <c:pt idx="614">
                        <c:v>-6.0598883650255897E-2</c:v>
                      </c:pt>
                      <c:pt idx="615">
                        <c:v>-6.0414851016639702E-2</c:v>
                      </c:pt>
                      <c:pt idx="616">
                        <c:v>-6.0177882768894901E-2</c:v>
                      </c:pt>
                      <c:pt idx="617">
                        <c:v>-5.9975352878470202E-2</c:v>
                      </c:pt>
                      <c:pt idx="618">
                        <c:v>-5.9742292319465401E-2</c:v>
                      </c:pt>
                      <c:pt idx="619">
                        <c:v>-5.9534900526928801E-2</c:v>
                      </c:pt>
                      <c:pt idx="620">
                        <c:v>-5.9294117707514297E-2</c:v>
                      </c:pt>
                      <c:pt idx="621">
                        <c:v>-5.9133804496020702E-2</c:v>
                      </c:pt>
                      <c:pt idx="622">
                        <c:v>-5.8959807102527101E-2</c:v>
                      </c:pt>
                      <c:pt idx="623">
                        <c:v>-5.8755551951655501E-2</c:v>
                      </c:pt>
                      <c:pt idx="624">
                        <c:v>-5.8520586070202399E-2</c:v>
                      </c:pt>
                      <c:pt idx="625">
                        <c:v>-5.82881206078774E-2</c:v>
                      </c:pt>
                      <c:pt idx="626">
                        <c:v>-5.8147727843198702E-2</c:v>
                      </c:pt>
                      <c:pt idx="627">
                        <c:v>-5.7960796047634398E-2</c:v>
                      </c:pt>
                      <c:pt idx="628">
                        <c:v>-5.7734218588073698E-2</c:v>
                      </c:pt>
                      <c:pt idx="629">
                        <c:v>-5.7521503461944498E-2</c:v>
                      </c:pt>
                      <c:pt idx="630">
                        <c:v>-5.7378599537484101E-2</c:v>
                      </c:pt>
                      <c:pt idx="631">
                        <c:v>-5.7205630786995899E-2</c:v>
                      </c:pt>
                      <c:pt idx="632">
                        <c:v>-5.6999520402983603E-2</c:v>
                      </c:pt>
                      <c:pt idx="633">
                        <c:v>-5.6794939836974298E-2</c:v>
                      </c:pt>
                      <c:pt idx="634">
                        <c:v>-5.6577358593998699E-2</c:v>
                      </c:pt>
                      <c:pt idx="635">
                        <c:v>-5.6348443228590998E-2</c:v>
                      </c:pt>
                      <c:pt idx="636">
                        <c:v>-5.6137182630350703E-2</c:v>
                      </c:pt>
                      <c:pt idx="637">
                        <c:v>-5.5926568782214303E-2</c:v>
                      </c:pt>
                      <c:pt idx="638">
                        <c:v>-5.5768103846863197E-2</c:v>
                      </c:pt>
                      <c:pt idx="639">
                        <c:v>-5.5582424331136297E-2</c:v>
                      </c:pt>
                      <c:pt idx="640">
                        <c:v>-5.5458164615264503E-2</c:v>
                      </c:pt>
                      <c:pt idx="641">
                        <c:v>-5.5231444663469798E-2</c:v>
                      </c:pt>
                      <c:pt idx="642">
                        <c:v>-5.4967672688237199E-2</c:v>
                      </c:pt>
                      <c:pt idx="643">
                        <c:v>-5.4936148779942802E-2</c:v>
                      </c:pt>
                      <c:pt idx="644">
                        <c:v>-5.4799697549712999E-2</c:v>
                      </c:pt>
                      <c:pt idx="645">
                        <c:v>-5.4630734588576903E-2</c:v>
                      </c:pt>
                      <c:pt idx="646">
                        <c:v>-5.4350832180207302E-2</c:v>
                      </c:pt>
                      <c:pt idx="647">
                        <c:v>-5.4166733342891599E-2</c:v>
                      </c:pt>
                      <c:pt idx="648">
                        <c:v>-5.4013669059799201E-2</c:v>
                      </c:pt>
                      <c:pt idx="649">
                        <c:v>-5.3839907106545397E-2</c:v>
                      </c:pt>
                      <c:pt idx="650">
                        <c:v>-5.3723969884701399E-2</c:v>
                      </c:pt>
                      <c:pt idx="651">
                        <c:v>-5.3525161876400398E-2</c:v>
                      </c:pt>
                      <c:pt idx="652">
                        <c:v>-5.3237756436254197E-2</c:v>
                      </c:pt>
                      <c:pt idx="653">
                        <c:v>-5.3135228280578498E-2</c:v>
                      </c:pt>
                      <c:pt idx="654">
                        <c:v>-5.2996043382791097E-2</c:v>
                      </c:pt>
                      <c:pt idx="655">
                        <c:v>-5.2874447704671E-2</c:v>
                      </c:pt>
                      <c:pt idx="656">
                        <c:v>-5.2686938908813999E-2</c:v>
                      </c:pt>
                      <c:pt idx="657">
                        <c:v>-4.9238824137922098E-2</c:v>
                      </c:pt>
                      <c:pt idx="658">
                        <c:v>-5.22924526452214E-2</c:v>
                      </c:pt>
                      <c:pt idx="659">
                        <c:v>-5.2289020795570698E-2</c:v>
                      </c:pt>
                      <c:pt idx="660">
                        <c:v>-5.19985636170524E-2</c:v>
                      </c:pt>
                      <c:pt idx="661">
                        <c:v>-5.1861948478763999E-2</c:v>
                      </c:pt>
                      <c:pt idx="662">
                        <c:v>-5.1636915297879601E-2</c:v>
                      </c:pt>
                      <c:pt idx="663">
                        <c:v>-5.1195000278172101E-2</c:v>
                      </c:pt>
                      <c:pt idx="664">
                        <c:v>-5.1334277550594103E-2</c:v>
                      </c:pt>
                      <c:pt idx="665">
                        <c:v>-5.1147566050209099E-2</c:v>
                      </c:pt>
                      <c:pt idx="666">
                        <c:v>-5.0961102140954798E-2</c:v>
                      </c:pt>
                      <c:pt idx="667">
                        <c:v>-5.0858745292409302E-2</c:v>
                      </c:pt>
                      <c:pt idx="668">
                        <c:v>-5.0646437541489599E-2</c:v>
                      </c:pt>
                      <c:pt idx="669">
                        <c:v>-5.0436020153358997E-2</c:v>
                      </c:pt>
                      <c:pt idx="670">
                        <c:v>-5.03117994277106E-2</c:v>
                      </c:pt>
                      <c:pt idx="671">
                        <c:v>-5.02077237851234E-2</c:v>
                      </c:pt>
                      <c:pt idx="672">
                        <c:v>-5.0145705350591999E-2</c:v>
                      </c:pt>
                      <c:pt idx="673">
                        <c:v>-4.9931062171046203E-2</c:v>
                      </c:pt>
                      <c:pt idx="674">
                        <c:v>-4.9726830365349202E-2</c:v>
                      </c:pt>
                      <c:pt idx="675">
                        <c:v>-4.9616680129254499E-2</c:v>
                      </c:pt>
                      <c:pt idx="676">
                        <c:v>-4.9397748857910102E-2</c:v>
                      </c:pt>
                      <c:pt idx="677">
                        <c:v>-4.92424398956718E-2</c:v>
                      </c:pt>
                      <c:pt idx="678">
                        <c:v>-4.91229355770436E-2</c:v>
                      </c:pt>
                      <c:pt idx="679">
                        <c:v>-4.9014070528642498E-2</c:v>
                      </c:pt>
                      <c:pt idx="680">
                        <c:v>-4.4555328663655698E-2</c:v>
                      </c:pt>
                      <c:pt idx="681">
                        <c:v>-4.7801717254608897E-2</c:v>
                      </c:pt>
                      <c:pt idx="682">
                        <c:v>-4.8724297124293402E-2</c:v>
                      </c:pt>
                      <c:pt idx="683">
                        <c:v>-4.8502579903409497E-2</c:v>
                      </c:pt>
                      <c:pt idx="684">
                        <c:v>-4.8256950545960201E-2</c:v>
                      </c:pt>
                      <c:pt idx="685">
                        <c:v>-4.8157204994880499E-2</c:v>
                      </c:pt>
                      <c:pt idx="686">
                        <c:v>-4.7972146093966501E-2</c:v>
                      </c:pt>
                      <c:pt idx="687">
                        <c:v>-4.7877000159493199E-2</c:v>
                      </c:pt>
                      <c:pt idx="688">
                        <c:v>-4.7779478744403699E-2</c:v>
                      </c:pt>
                      <c:pt idx="689">
                        <c:v>-4.7578958965745301E-2</c:v>
                      </c:pt>
                      <c:pt idx="690">
                        <c:v>-4.7416487768543E-2</c:v>
                      </c:pt>
                      <c:pt idx="691">
                        <c:v>-4.7269950041817402E-2</c:v>
                      </c:pt>
                      <c:pt idx="692">
                        <c:v>-4.7150882424505297E-2</c:v>
                      </c:pt>
                      <c:pt idx="693">
                        <c:v>-4.69457510192305E-2</c:v>
                      </c:pt>
                      <c:pt idx="694">
                        <c:v>-4.6853359966031002E-2</c:v>
                      </c:pt>
                      <c:pt idx="695">
                        <c:v>-4.6715675878332703E-2</c:v>
                      </c:pt>
                      <c:pt idx="696">
                        <c:v>-4.65931135268986E-2</c:v>
                      </c:pt>
                      <c:pt idx="697">
                        <c:v>-4.6504359913317597E-2</c:v>
                      </c:pt>
                      <c:pt idx="698">
                        <c:v>-4.6304972773946303E-2</c:v>
                      </c:pt>
                      <c:pt idx="699">
                        <c:v>-4.6189551973100103E-2</c:v>
                      </c:pt>
                      <c:pt idx="700">
                        <c:v>-4.6050878085526901E-2</c:v>
                      </c:pt>
                      <c:pt idx="701">
                        <c:v>-4.5945011317159903E-2</c:v>
                      </c:pt>
                      <c:pt idx="702">
                        <c:v>-4.5732857721689002E-2</c:v>
                      </c:pt>
                      <c:pt idx="703">
                        <c:v>-4.5632047941571802E-2</c:v>
                      </c:pt>
                      <c:pt idx="704">
                        <c:v>-4.5497306011414503E-2</c:v>
                      </c:pt>
                      <c:pt idx="705">
                        <c:v>-4.53667473297137E-2</c:v>
                      </c:pt>
                      <c:pt idx="706">
                        <c:v>-4.5307597340166601E-2</c:v>
                      </c:pt>
                      <c:pt idx="707">
                        <c:v>-4.5158422386388501E-2</c:v>
                      </c:pt>
                      <c:pt idx="708">
                        <c:v>-4.5044606968223898E-2</c:v>
                      </c:pt>
                      <c:pt idx="709">
                        <c:v>-4.4932249402529399E-2</c:v>
                      </c:pt>
                      <c:pt idx="710">
                        <c:v>-4.4813014252271501E-2</c:v>
                      </c:pt>
                      <c:pt idx="711">
                        <c:v>-4.4676161878652303E-2</c:v>
                      </c:pt>
                      <c:pt idx="712">
                        <c:v>-4.4539351276037503E-2</c:v>
                      </c:pt>
                      <c:pt idx="713">
                        <c:v>-4.4392750419354303E-2</c:v>
                      </c:pt>
                      <c:pt idx="714">
                        <c:v>-4.4271158514463303E-2</c:v>
                      </c:pt>
                      <c:pt idx="715">
                        <c:v>-4.4181808267267697E-2</c:v>
                      </c:pt>
                      <c:pt idx="716">
                        <c:v>-4.4068547622515303E-2</c:v>
                      </c:pt>
                      <c:pt idx="717">
                        <c:v>-4.3924904555658999E-2</c:v>
                      </c:pt>
                      <c:pt idx="718">
                        <c:v>-4.38091014376637E-2</c:v>
                      </c:pt>
                      <c:pt idx="719">
                        <c:v>-4.3716279290825298E-2</c:v>
                      </c:pt>
                      <c:pt idx="720">
                        <c:v>-4.3661954441346601E-2</c:v>
                      </c:pt>
                      <c:pt idx="721">
                        <c:v>-4.3516759250481298E-2</c:v>
                      </c:pt>
                      <c:pt idx="722">
                        <c:v>-4.3344834067237901E-2</c:v>
                      </c:pt>
                      <c:pt idx="723">
                        <c:v>-4.3252789801340598E-2</c:v>
                      </c:pt>
                      <c:pt idx="724">
                        <c:v>-4.3164366788873101E-2</c:v>
                      </c:pt>
                      <c:pt idx="725">
                        <c:v>-4.3072424917494599E-2</c:v>
                      </c:pt>
                      <c:pt idx="726">
                        <c:v>-4.2943442066231803E-2</c:v>
                      </c:pt>
                      <c:pt idx="727">
                        <c:v>-4.2819542111058102E-2</c:v>
                      </c:pt>
                      <c:pt idx="728">
                        <c:v>-4.2767420314984199E-2</c:v>
                      </c:pt>
                      <c:pt idx="729">
                        <c:v>-4.2654979272036597E-2</c:v>
                      </c:pt>
                      <c:pt idx="730">
                        <c:v>-4.2551368970073798E-2</c:v>
                      </c:pt>
                      <c:pt idx="731">
                        <c:v>-4.2405857955351602E-2</c:v>
                      </c:pt>
                      <c:pt idx="732">
                        <c:v>-4.2253467986159698E-2</c:v>
                      </c:pt>
                      <c:pt idx="733">
                        <c:v>-4.0903920171890401E-2</c:v>
                      </c:pt>
                      <c:pt idx="734">
                        <c:v>-4.2214892640253902E-2</c:v>
                      </c:pt>
                      <c:pt idx="735">
                        <c:v>-4.2117386562069703E-2</c:v>
                      </c:pt>
                      <c:pt idx="736">
                        <c:v>-4.1990479973509999E-2</c:v>
                      </c:pt>
                      <c:pt idx="737">
                        <c:v>-4.1914920516944301E-2</c:v>
                      </c:pt>
                      <c:pt idx="738">
                        <c:v>-4.1779567006433302E-2</c:v>
                      </c:pt>
                      <c:pt idx="739">
                        <c:v>-4.17231077052286E-2</c:v>
                      </c:pt>
                      <c:pt idx="740">
                        <c:v>-4.1623708055006599E-2</c:v>
                      </c:pt>
                      <c:pt idx="741">
                        <c:v>-4.1508544061276402E-2</c:v>
                      </c:pt>
                      <c:pt idx="742">
                        <c:v>-4.1480570600444799E-2</c:v>
                      </c:pt>
                      <c:pt idx="743">
                        <c:v>-4.13235544886967E-2</c:v>
                      </c:pt>
                      <c:pt idx="744">
                        <c:v>-4.1288563888186303E-2</c:v>
                      </c:pt>
                      <c:pt idx="745">
                        <c:v>-4.12383301583285E-2</c:v>
                      </c:pt>
                      <c:pt idx="746">
                        <c:v>-3.8727900865224797E-2</c:v>
                      </c:pt>
                      <c:pt idx="747">
                        <c:v>-4.0910363675400303E-2</c:v>
                      </c:pt>
                      <c:pt idx="748">
                        <c:v>-4.0759709613525E-2</c:v>
                      </c:pt>
                      <c:pt idx="749">
                        <c:v>-4.0686487093879703E-2</c:v>
                      </c:pt>
                      <c:pt idx="750">
                        <c:v>-4.0575537340286898E-2</c:v>
                      </c:pt>
                      <c:pt idx="751">
                        <c:v>-4.0508935876581699E-2</c:v>
                      </c:pt>
                      <c:pt idx="752">
                        <c:v>-4.0445398099776701E-2</c:v>
                      </c:pt>
                      <c:pt idx="753">
                        <c:v>-4.0351111278163397E-2</c:v>
                      </c:pt>
                      <c:pt idx="754">
                        <c:v>-4.0265350257757002E-2</c:v>
                      </c:pt>
                      <c:pt idx="755">
                        <c:v>-4.0207372286649203E-2</c:v>
                      </c:pt>
                      <c:pt idx="756">
                        <c:v>-4.0182768776834403E-2</c:v>
                      </c:pt>
                      <c:pt idx="757">
                        <c:v>-4.0067335675367598E-2</c:v>
                      </c:pt>
                      <c:pt idx="758">
                        <c:v>-3.9977873860050403E-2</c:v>
                      </c:pt>
                      <c:pt idx="759">
                        <c:v>-3.9963722506536299E-2</c:v>
                      </c:pt>
                      <c:pt idx="760">
                        <c:v>-3.9826618656093299E-2</c:v>
                      </c:pt>
                      <c:pt idx="761">
                        <c:v>-3.9803050323291102E-2</c:v>
                      </c:pt>
                      <c:pt idx="762">
                        <c:v>-3.9732183682655402E-2</c:v>
                      </c:pt>
                      <c:pt idx="763">
                        <c:v>-3.96102033665802E-2</c:v>
                      </c:pt>
                      <c:pt idx="764">
                        <c:v>-3.9526219014953498E-2</c:v>
                      </c:pt>
                      <c:pt idx="765">
                        <c:v>-3.94700752366548E-2</c:v>
                      </c:pt>
                      <c:pt idx="766">
                        <c:v>-3.9341850924295402E-2</c:v>
                      </c:pt>
                      <c:pt idx="767">
                        <c:v>-3.93524403679072E-2</c:v>
                      </c:pt>
                      <c:pt idx="768">
                        <c:v>-3.9296979982413403E-2</c:v>
                      </c:pt>
                      <c:pt idx="769">
                        <c:v>-3.9198252697820797E-2</c:v>
                      </c:pt>
                      <c:pt idx="770">
                        <c:v>-3.91397843371648E-2</c:v>
                      </c:pt>
                      <c:pt idx="771">
                        <c:v>-3.90485544397811E-2</c:v>
                      </c:pt>
                      <c:pt idx="772">
                        <c:v>-3.9018150779442602E-2</c:v>
                      </c:pt>
                      <c:pt idx="773">
                        <c:v>-3.8910542517766301E-2</c:v>
                      </c:pt>
                      <c:pt idx="774">
                        <c:v>-3.8817109543989599E-2</c:v>
                      </c:pt>
                      <c:pt idx="775">
                        <c:v>-3.8726368414802197E-2</c:v>
                      </c:pt>
                      <c:pt idx="776">
                        <c:v>-3.87040553008728E-2</c:v>
                      </c:pt>
                      <c:pt idx="777">
                        <c:v>-3.8626936025282298E-2</c:v>
                      </c:pt>
                      <c:pt idx="778">
                        <c:v>-3.8556390588146999E-2</c:v>
                      </c:pt>
                      <c:pt idx="779">
                        <c:v>-3.8495116016379602E-2</c:v>
                      </c:pt>
                      <c:pt idx="780">
                        <c:v>-3.84378888529983E-2</c:v>
                      </c:pt>
                      <c:pt idx="781">
                        <c:v>-3.8355694551450499E-2</c:v>
                      </c:pt>
                      <c:pt idx="782">
                        <c:v>-3.8310820437915602E-2</c:v>
                      </c:pt>
                      <c:pt idx="783">
                        <c:v>-3.8222219867240198E-2</c:v>
                      </c:pt>
                      <c:pt idx="784">
                        <c:v>-3.8135129162517302E-2</c:v>
                      </c:pt>
                      <c:pt idx="785">
                        <c:v>-3.8095823667869302E-2</c:v>
                      </c:pt>
                      <c:pt idx="786">
                        <c:v>-3.80382238962505E-2</c:v>
                      </c:pt>
                      <c:pt idx="787">
                        <c:v>-3.8001777287054297E-2</c:v>
                      </c:pt>
                      <c:pt idx="788">
                        <c:v>-3.7904649741238798E-2</c:v>
                      </c:pt>
                      <c:pt idx="789">
                        <c:v>-3.7838073041614601E-2</c:v>
                      </c:pt>
                      <c:pt idx="790">
                        <c:v>-3.7819792881068598E-2</c:v>
                      </c:pt>
                      <c:pt idx="791">
                        <c:v>-3.7683986569991397E-2</c:v>
                      </c:pt>
                      <c:pt idx="792">
                        <c:v>-3.7653422220677503E-2</c:v>
                      </c:pt>
                      <c:pt idx="793">
                        <c:v>-3.7597497058625799E-2</c:v>
                      </c:pt>
                      <c:pt idx="794">
                        <c:v>-3.7533705180775402E-2</c:v>
                      </c:pt>
                      <c:pt idx="795">
                        <c:v>-3.6177216209215303E-2</c:v>
                      </c:pt>
                      <c:pt idx="796">
                        <c:v>-3.4484144879962798E-2</c:v>
                      </c:pt>
                      <c:pt idx="797">
                        <c:v>-3.7493143220898903E-2</c:v>
                      </c:pt>
                      <c:pt idx="798">
                        <c:v>-3.7368226047027997E-2</c:v>
                      </c:pt>
                      <c:pt idx="799">
                        <c:v>-3.7286626490717803E-2</c:v>
                      </c:pt>
                      <c:pt idx="800">
                        <c:v>-3.7153580469769798E-2</c:v>
                      </c:pt>
                      <c:pt idx="801">
                        <c:v>-3.7103139476551798E-2</c:v>
                      </c:pt>
                      <c:pt idx="802">
                        <c:v>-3.7052782947719298E-2</c:v>
                      </c:pt>
                      <c:pt idx="803">
                        <c:v>-3.6982273454761697E-2</c:v>
                      </c:pt>
                      <c:pt idx="804">
                        <c:v>-3.6897164514422501E-2</c:v>
                      </c:pt>
                      <c:pt idx="805">
                        <c:v>-3.6861231955804298E-2</c:v>
                      </c:pt>
                      <c:pt idx="806">
                        <c:v>-3.6787833945182702E-2</c:v>
                      </c:pt>
                      <c:pt idx="807">
                        <c:v>-3.6761159170818902E-2</c:v>
                      </c:pt>
                      <c:pt idx="808">
                        <c:v>-3.66552957994958E-2</c:v>
                      </c:pt>
                      <c:pt idx="809">
                        <c:v>-3.6614457155152401E-2</c:v>
                      </c:pt>
                      <c:pt idx="810">
                        <c:v>-3.6519626136604401E-2</c:v>
                      </c:pt>
                      <c:pt idx="811">
                        <c:v>-3.6301565396452497E-2</c:v>
                      </c:pt>
                      <c:pt idx="812">
                        <c:v>-3.6465793934464898E-2</c:v>
                      </c:pt>
                      <c:pt idx="813">
                        <c:v>-3.6373084211866899E-2</c:v>
                      </c:pt>
                      <c:pt idx="814">
                        <c:v>-3.6316966897232801E-2</c:v>
                      </c:pt>
                      <c:pt idx="815">
                        <c:v>-3.62529295362621E-2</c:v>
                      </c:pt>
                      <c:pt idx="816">
                        <c:v>-3.6172741511447698E-2</c:v>
                      </c:pt>
                      <c:pt idx="817">
                        <c:v>-3.6109250465881197E-2</c:v>
                      </c:pt>
                      <c:pt idx="818">
                        <c:v>-3.6043158654799602E-2</c:v>
                      </c:pt>
                      <c:pt idx="819">
                        <c:v>-3.6000955404057497E-2</c:v>
                      </c:pt>
                      <c:pt idx="820">
                        <c:v>-3.59581664851754E-2</c:v>
                      </c:pt>
                      <c:pt idx="821">
                        <c:v>-3.59000360597291E-2</c:v>
                      </c:pt>
                      <c:pt idx="822">
                        <c:v>-3.58064081429606E-2</c:v>
                      </c:pt>
                      <c:pt idx="823">
                        <c:v>-3.5757434344665197E-2</c:v>
                      </c:pt>
                      <c:pt idx="824">
                        <c:v>-3.57170564454318E-2</c:v>
                      </c:pt>
                      <c:pt idx="825">
                        <c:v>-3.5666221309369001E-2</c:v>
                      </c:pt>
                      <c:pt idx="826">
                        <c:v>-3.55853010364219E-2</c:v>
                      </c:pt>
                      <c:pt idx="827">
                        <c:v>-3.5597953607375103E-2</c:v>
                      </c:pt>
                      <c:pt idx="828">
                        <c:v>-3.5504192960783297E-2</c:v>
                      </c:pt>
                      <c:pt idx="829">
                        <c:v>-3.5476936141230701E-2</c:v>
                      </c:pt>
                      <c:pt idx="830">
                        <c:v>-3.53881794299679E-2</c:v>
                      </c:pt>
                      <c:pt idx="831">
                        <c:v>-3.5326216970584003E-2</c:v>
                      </c:pt>
                      <c:pt idx="832">
                        <c:v>-3.52861442620808E-2</c:v>
                      </c:pt>
                      <c:pt idx="833">
                        <c:v>-3.52214884179805E-2</c:v>
                      </c:pt>
                      <c:pt idx="834">
                        <c:v>-3.5144354895517302E-2</c:v>
                      </c:pt>
                      <c:pt idx="835">
                        <c:v>-3.5104042762913998E-2</c:v>
                      </c:pt>
                      <c:pt idx="836">
                        <c:v>-3.5083290470997799E-2</c:v>
                      </c:pt>
                      <c:pt idx="837">
                        <c:v>-3.4984231080571498E-2</c:v>
                      </c:pt>
                      <c:pt idx="838">
                        <c:v>-3.4939635811936598E-2</c:v>
                      </c:pt>
                      <c:pt idx="839">
                        <c:v>-3.4859287430496301E-2</c:v>
                      </c:pt>
                      <c:pt idx="840">
                        <c:v>-3.4824659509268899E-2</c:v>
                      </c:pt>
                      <c:pt idx="841">
                        <c:v>-3.4737214480362599E-2</c:v>
                      </c:pt>
                      <c:pt idx="842">
                        <c:v>-3.47097353557713E-2</c:v>
                      </c:pt>
                      <c:pt idx="843">
                        <c:v>-3.4680557202151498E-2</c:v>
                      </c:pt>
                      <c:pt idx="844">
                        <c:v>-3.4622625837187303E-2</c:v>
                      </c:pt>
                      <c:pt idx="845">
                        <c:v>-3.4549015416657697E-2</c:v>
                      </c:pt>
                      <c:pt idx="846">
                        <c:v>-3.45027830872493E-2</c:v>
                      </c:pt>
                      <c:pt idx="847">
                        <c:v>-3.4460535803830898E-2</c:v>
                      </c:pt>
                      <c:pt idx="848">
                        <c:v>-3.4379118901053302E-2</c:v>
                      </c:pt>
                      <c:pt idx="849">
                        <c:v>-3.4331503358562401E-2</c:v>
                      </c:pt>
                      <c:pt idx="850">
                        <c:v>-3.4298853870593997E-2</c:v>
                      </c:pt>
                      <c:pt idx="851">
                        <c:v>-3.42406082835107E-2</c:v>
                      </c:pt>
                      <c:pt idx="852">
                        <c:v>-3.4171514738488798E-2</c:v>
                      </c:pt>
                      <c:pt idx="853">
                        <c:v>-3.4146203209568703E-2</c:v>
                      </c:pt>
                      <c:pt idx="854">
                        <c:v>-3.4067055965960297E-2</c:v>
                      </c:pt>
                      <c:pt idx="855">
                        <c:v>-3.4017628292382203E-2</c:v>
                      </c:pt>
                      <c:pt idx="856">
                        <c:v>-3.39830353389797E-2</c:v>
                      </c:pt>
                      <c:pt idx="857">
                        <c:v>-3.3937367336086099E-2</c:v>
                      </c:pt>
                      <c:pt idx="858">
                        <c:v>-3.3872000243698699E-2</c:v>
                      </c:pt>
                      <c:pt idx="859">
                        <c:v>-3.3830033582741802E-2</c:v>
                      </c:pt>
                      <c:pt idx="860">
                        <c:v>-3.3810348178098998E-2</c:v>
                      </c:pt>
                      <c:pt idx="861">
                        <c:v>-3.3710722902972098E-2</c:v>
                      </c:pt>
                      <c:pt idx="862">
                        <c:v>-3.3674950224896097E-2</c:v>
                      </c:pt>
                      <c:pt idx="863">
                        <c:v>-3.3607704778688401E-2</c:v>
                      </c:pt>
                      <c:pt idx="864">
                        <c:v>-3.3570671488668297E-2</c:v>
                      </c:pt>
                      <c:pt idx="865">
                        <c:v>-3.3525894245762702E-2</c:v>
                      </c:pt>
                      <c:pt idx="866">
                        <c:v>-3.34660149961791E-2</c:v>
                      </c:pt>
                      <c:pt idx="867">
                        <c:v>-3.3419979113807403E-2</c:v>
                      </c:pt>
                      <c:pt idx="868">
                        <c:v>-3.3376160280544298E-2</c:v>
                      </c:pt>
                      <c:pt idx="869">
                        <c:v>-3.3312875560918498E-2</c:v>
                      </c:pt>
                      <c:pt idx="870">
                        <c:v>-3.3283269020246198E-2</c:v>
                      </c:pt>
                      <c:pt idx="871">
                        <c:v>-3.3228783172979399E-2</c:v>
                      </c:pt>
                      <c:pt idx="872">
                        <c:v>-3.31578514323237E-2</c:v>
                      </c:pt>
                      <c:pt idx="873">
                        <c:v>-3.3121931358003197E-2</c:v>
                      </c:pt>
                      <c:pt idx="874">
                        <c:v>-3.3088935809845198E-2</c:v>
                      </c:pt>
                      <c:pt idx="875">
                        <c:v>-3.3020134499379801E-2</c:v>
                      </c:pt>
                      <c:pt idx="876">
                        <c:v>-3.2958325565990203E-2</c:v>
                      </c:pt>
                      <c:pt idx="877">
                        <c:v>-3.2922968495861897E-2</c:v>
                      </c:pt>
                      <c:pt idx="878">
                        <c:v>-3.2891958685474003E-2</c:v>
                      </c:pt>
                      <c:pt idx="879">
                        <c:v>-3.2831360399364101E-2</c:v>
                      </c:pt>
                      <c:pt idx="880">
                        <c:v>-3.2775135788461501E-2</c:v>
                      </c:pt>
                      <c:pt idx="881">
                        <c:v>-3.27223861033374E-2</c:v>
                      </c:pt>
                      <c:pt idx="882">
                        <c:v>-3.2693146237041198E-2</c:v>
                      </c:pt>
                      <c:pt idx="883">
                        <c:v>-3.2635232769811E-2</c:v>
                      </c:pt>
                      <c:pt idx="884">
                        <c:v>-3.2572438020194001E-2</c:v>
                      </c:pt>
                      <c:pt idx="885">
                        <c:v>-3.2533084728832998E-2</c:v>
                      </c:pt>
                      <c:pt idx="886">
                        <c:v>-3.25088009384304E-2</c:v>
                      </c:pt>
                      <c:pt idx="887">
                        <c:v>-3.2457398319623E-2</c:v>
                      </c:pt>
                      <c:pt idx="888">
                        <c:v>-3.2410597007073397E-2</c:v>
                      </c:pt>
                      <c:pt idx="889">
                        <c:v>-3.2359553678067601E-2</c:v>
                      </c:pt>
                      <c:pt idx="890">
                        <c:v>-3.2259808743014498E-2</c:v>
                      </c:pt>
                      <c:pt idx="891">
                        <c:v>-3.2238539053777999E-2</c:v>
                      </c:pt>
                      <c:pt idx="892">
                        <c:v>-3.2202219382885797E-2</c:v>
                      </c:pt>
                      <c:pt idx="893">
                        <c:v>-3.2133985920573399E-2</c:v>
                      </c:pt>
                      <c:pt idx="894">
                        <c:v>-3.2106388351634298E-2</c:v>
                      </c:pt>
                      <c:pt idx="895">
                        <c:v>-3.2053982975041098E-2</c:v>
                      </c:pt>
                      <c:pt idx="896">
                        <c:v>-3.2006635580578403E-2</c:v>
                      </c:pt>
                      <c:pt idx="897">
                        <c:v>-3.1942582656703203E-2</c:v>
                      </c:pt>
                      <c:pt idx="898">
                        <c:v>-3.1922564149102203E-2</c:v>
                      </c:pt>
                      <c:pt idx="899">
                        <c:v>-3.1880360505677899E-2</c:v>
                      </c:pt>
                      <c:pt idx="900">
                        <c:v>-3.1793648321294402E-2</c:v>
                      </c:pt>
                      <c:pt idx="901">
                        <c:v>-3.1739428478945002E-2</c:v>
                      </c:pt>
                      <c:pt idx="902">
                        <c:v>-3.1697285862868199E-2</c:v>
                      </c:pt>
                      <c:pt idx="903">
                        <c:v>-3.1684416247632803E-2</c:v>
                      </c:pt>
                      <c:pt idx="904">
                        <c:v>-3.1621160834414901E-2</c:v>
                      </c:pt>
                      <c:pt idx="905">
                        <c:v>-3.1573680056529101E-2</c:v>
                      </c:pt>
                      <c:pt idx="906">
                        <c:v>-3.1542973388324E-2</c:v>
                      </c:pt>
                      <c:pt idx="907">
                        <c:v>-3.14633310353288E-2</c:v>
                      </c:pt>
                      <c:pt idx="908">
                        <c:v>-3.1431318323834702E-2</c:v>
                      </c:pt>
                      <c:pt idx="909">
                        <c:v>-3.1241842589454501E-2</c:v>
                      </c:pt>
                      <c:pt idx="910">
                        <c:v>-3.1401692626292298E-2</c:v>
                      </c:pt>
                      <c:pt idx="911">
                        <c:v>-3.13641013906674E-2</c:v>
                      </c:pt>
                      <c:pt idx="912">
                        <c:v>-3.1304983403091298E-2</c:v>
                      </c:pt>
                      <c:pt idx="913">
                        <c:v>-3.1243715706076799E-2</c:v>
                      </c:pt>
                      <c:pt idx="914">
                        <c:v>-3.1163421158194701E-2</c:v>
                      </c:pt>
                      <c:pt idx="915">
                        <c:v>-3.1153302873295902E-2</c:v>
                      </c:pt>
                      <c:pt idx="916">
                        <c:v>-3.1086632665468301E-2</c:v>
                      </c:pt>
                      <c:pt idx="917">
                        <c:v>-3.1055310851234901E-2</c:v>
                      </c:pt>
                      <c:pt idx="918">
                        <c:v>-3.0991535210109802E-2</c:v>
                      </c:pt>
                      <c:pt idx="919">
                        <c:v>-3.0957920449390799E-2</c:v>
                      </c:pt>
                      <c:pt idx="920">
                        <c:v>-3.09148949166583E-2</c:v>
                      </c:pt>
                      <c:pt idx="921">
                        <c:v>-3.0860732449146701E-2</c:v>
                      </c:pt>
                      <c:pt idx="922">
                        <c:v>-3.0823435655467E-2</c:v>
                      </c:pt>
                      <c:pt idx="923">
                        <c:v>-3.0775423513080099E-2</c:v>
                      </c:pt>
                      <c:pt idx="924">
                        <c:v>-3.07117151392413E-2</c:v>
                      </c:pt>
                      <c:pt idx="925">
                        <c:v>-3.06851614732894E-2</c:v>
                      </c:pt>
                      <c:pt idx="926">
                        <c:v>-3.0686419622943401E-2</c:v>
                      </c:pt>
                      <c:pt idx="927">
                        <c:v>-3.0646632489958501E-2</c:v>
                      </c:pt>
                      <c:pt idx="928">
                        <c:v>-3.0559627325436E-2</c:v>
                      </c:pt>
                      <c:pt idx="929">
                        <c:v>-3.05130566077145E-2</c:v>
                      </c:pt>
                      <c:pt idx="930">
                        <c:v>-3.0452926284298899E-2</c:v>
                      </c:pt>
                      <c:pt idx="931">
                        <c:v>-3.0431071722110001E-2</c:v>
                      </c:pt>
                      <c:pt idx="932">
                        <c:v>-3.03716969793313E-2</c:v>
                      </c:pt>
                      <c:pt idx="933">
                        <c:v>-3.03760703488259E-2</c:v>
                      </c:pt>
                      <c:pt idx="934">
                        <c:v>-3.03157516814508E-2</c:v>
                      </c:pt>
                      <c:pt idx="935">
                        <c:v>-3.02908644048017E-2</c:v>
                      </c:pt>
                      <c:pt idx="936">
                        <c:v>-3.02606121495918E-2</c:v>
                      </c:pt>
                      <c:pt idx="937">
                        <c:v>-3.0206057872382199E-2</c:v>
                      </c:pt>
                      <c:pt idx="938">
                        <c:v>-3.0174049979556899E-2</c:v>
                      </c:pt>
                      <c:pt idx="939">
                        <c:v>-3.0064768546976098E-2</c:v>
                      </c:pt>
                      <c:pt idx="940">
                        <c:v>-3.0083803580501001E-2</c:v>
                      </c:pt>
                      <c:pt idx="941">
                        <c:v>-3.0016756813945E-2</c:v>
                      </c:pt>
                      <c:pt idx="942">
                        <c:v>-2.9998927958736599E-2</c:v>
                      </c:pt>
                      <c:pt idx="943">
                        <c:v>-2.9939651552396199E-2</c:v>
                      </c:pt>
                      <c:pt idx="944">
                        <c:v>-2.9922281743918099E-2</c:v>
                      </c:pt>
                      <c:pt idx="945">
                        <c:v>-2.98501130716716E-2</c:v>
                      </c:pt>
                      <c:pt idx="946">
                        <c:v>-2.98135648633145E-2</c:v>
                      </c:pt>
                      <c:pt idx="947">
                        <c:v>-2.9776550652606901E-2</c:v>
                      </c:pt>
                      <c:pt idx="948">
                        <c:v>-2.9723380521685602E-2</c:v>
                      </c:pt>
                      <c:pt idx="949">
                        <c:v>-2.9687401991994801E-2</c:v>
                      </c:pt>
                      <c:pt idx="950">
                        <c:v>-2.9650509151745601E-2</c:v>
                      </c:pt>
                      <c:pt idx="951">
                        <c:v>-2.9610986155063801E-2</c:v>
                      </c:pt>
                      <c:pt idx="952">
                        <c:v>-2.9516979147860101E-2</c:v>
                      </c:pt>
                      <c:pt idx="953">
                        <c:v>-2.95411420131995E-2</c:v>
                      </c:pt>
                      <c:pt idx="954">
                        <c:v>-2.9481102345534301E-2</c:v>
                      </c:pt>
                      <c:pt idx="955">
                        <c:v>-2.9454421128071999E-2</c:v>
                      </c:pt>
                      <c:pt idx="956">
                        <c:v>-2.94009805018959E-2</c:v>
                      </c:pt>
                      <c:pt idx="957">
                        <c:v>-2.93444896194065E-2</c:v>
                      </c:pt>
                      <c:pt idx="958">
                        <c:v>-2.9322727003971601E-2</c:v>
                      </c:pt>
                      <c:pt idx="959">
                        <c:v>-2.9289032533172301E-2</c:v>
                      </c:pt>
                      <c:pt idx="960">
                        <c:v>-2.9225182803690498E-2</c:v>
                      </c:pt>
                      <c:pt idx="961">
                        <c:v>-2.9183207556932399E-2</c:v>
                      </c:pt>
                      <c:pt idx="962">
                        <c:v>-2.9207016702031699E-2</c:v>
                      </c:pt>
                      <c:pt idx="963">
                        <c:v>-2.9099981636372702E-2</c:v>
                      </c:pt>
                      <c:pt idx="964">
                        <c:v>-2.90960359922229E-2</c:v>
                      </c:pt>
                      <c:pt idx="965">
                        <c:v>-2.9087211371029199E-2</c:v>
                      </c:pt>
                      <c:pt idx="966">
                        <c:v>-2.9004836130364801E-2</c:v>
                      </c:pt>
                      <c:pt idx="967">
                        <c:v>-2.8975972530500702E-2</c:v>
                      </c:pt>
                      <c:pt idx="968">
                        <c:v>-2.8635093487378999E-2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85C-45A5-AB0E-2AFC830AC175}"/>
                  </c:ext>
                </c:extLst>
              </c15:ser>
            </c15:filteredScatterSeries>
          </c:ext>
        </c:extLst>
      </c:scatterChart>
      <c:valAx>
        <c:axId val="758603792"/>
        <c:scaling>
          <c:orientation val="minMax"/>
          <c:max val="16000"/>
          <c:min val="-16000"/>
        </c:scaling>
        <c:delete val="0"/>
        <c:axPos val="b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Bdc [Oe]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1810560"/>
        <c:crosses val="autoZero"/>
        <c:crossBetween val="midCat"/>
        <c:majorUnit val="4000"/>
      </c:valAx>
      <c:valAx>
        <c:axId val="81181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m [emu]</a:t>
                </a:r>
              </a:p>
            </c:rich>
          </c:tx>
          <c:layout>
            <c:manualLayout>
              <c:xMode val="edge"/>
              <c:yMode val="edge"/>
              <c:x val="8.2203408854646907E-3"/>
              <c:y val="0.222480307138347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60379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0.6534</cdr:x>
      <cdr:y>0.04767</cdr:y>
    </cdr:from>
    <cdr:to>
      <cdr:x>0.93272</cdr:x>
      <cdr:y>0.28904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22688" y="134603"/>
          <a:ext cx="1206662" cy="681533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100" dirty="0"/>
            <a:t>Nb3Sn / Cu(LNL)</a:t>
          </a:r>
        </a:p>
        <a:p xmlns:a="http://schemas.openxmlformats.org/drawingml/2006/main">
          <a:pPr algn="ctr"/>
          <a:r>
            <a:rPr lang="en-US" sz="1100" dirty="0"/>
            <a:t>14/02/19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0.6111</cdr:x>
      <cdr:y>0.06179</cdr:y>
    </cdr:from>
    <cdr:to>
      <cdr:x>0.8819</cdr:x>
      <cdr:y>0.26164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2052" y="142889"/>
          <a:ext cx="958080" cy="462162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100" dirty="0"/>
            <a:t>Nb3Sn / </a:t>
          </a:r>
          <a:r>
            <a:rPr lang="en-US" sz="1100" dirty="0" err="1"/>
            <a:t>Nb</a:t>
          </a:r>
          <a:r>
            <a:rPr lang="en-US" sz="1100" dirty="0"/>
            <a:t> / Cu</a:t>
          </a:r>
        </a:p>
        <a:p xmlns:a="http://schemas.openxmlformats.org/drawingml/2006/main">
          <a:pPr algn="ctr"/>
          <a:r>
            <a:rPr lang="en-US" sz="1100" dirty="0"/>
            <a:t>11/02/19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138D54-606E-B90F-84FD-72675C8E12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B0E5DB-DC7D-8050-ADD2-9AAB9DFD49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68391-26A6-4306-99CD-E9FDEB1A5591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7FB1F9-3456-AA3A-8F34-6298297312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2BBCF1-15A3-FAF1-34E0-45B703EF19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8854A-BE43-47EB-B34F-4F078D36CC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352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defTabSz="45720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GB" sz="1200" b="1" dirty="0">
                <a:solidFill>
                  <a:prstClr val="black"/>
                </a:solidFill>
                <a:latin typeface="Calibri"/>
              </a:rPr>
              <a:t>There are area that seems to be  Sn deficient where there are dark contrast spots.</a:t>
            </a:r>
          </a:p>
          <a:p>
            <a:pPr marL="285750" lvl="0" indent="-285750" defTabSz="457200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en-GB" sz="1200" b="1" dirty="0">
              <a:solidFill>
                <a:prstClr val="black"/>
              </a:solidFill>
              <a:latin typeface="Calibri"/>
            </a:endParaRPr>
          </a:p>
          <a:p>
            <a:pPr marL="285750" lvl="0" indent="-285750" defTabSz="457200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en-GB" sz="1200" b="1" dirty="0">
              <a:solidFill>
                <a:prstClr val="black"/>
              </a:solidFill>
              <a:latin typeface="Calibri"/>
            </a:endParaRPr>
          </a:p>
          <a:p>
            <a:pPr marL="285750" lvl="0" indent="-285750" defTabSz="45720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GB" sz="1200" b="1" dirty="0">
                <a:solidFill>
                  <a:prstClr val="black"/>
                </a:solidFill>
                <a:latin typeface="Calibri"/>
              </a:rPr>
              <a:t>The Tc was determined to be between 17.75K (on sapphire) and 17.5 on copper</a:t>
            </a:r>
          </a:p>
          <a:p>
            <a:pPr marL="285750" lvl="0" indent="-285750" defTabSz="457200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en-GB" sz="1200" b="1" dirty="0">
              <a:solidFill>
                <a:prstClr val="black"/>
              </a:solidFill>
              <a:latin typeface="Calibri"/>
            </a:endParaRPr>
          </a:p>
          <a:p>
            <a:pPr marL="285750" lvl="0" indent="-285750" defTabSz="45720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GB" sz="1200" b="1" dirty="0">
                <a:solidFill>
                  <a:prstClr val="black"/>
                </a:solidFill>
                <a:latin typeface="Calibri"/>
              </a:rPr>
              <a:t>the</a:t>
            </a:r>
            <a:r>
              <a:rPr lang="en-GB" sz="1200" b="1" baseline="0" dirty="0">
                <a:solidFill>
                  <a:prstClr val="black"/>
                </a:solidFill>
                <a:latin typeface="Calibri"/>
              </a:rPr>
              <a:t> A15 stoichiometry was confirm by Rutherford Backscattering </a:t>
            </a:r>
            <a:endParaRPr lang="en-GB" sz="1200" b="1" dirty="0">
              <a:solidFill>
                <a:prstClr val="black"/>
              </a:solidFill>
              <a:latin typeface="Calibri"/>
            </a:endParaRPr>
          </a:p>
          <a:p>
            <a:pPr marL="0" lvl="0" indent="0" defTabSz="457200">
              <a:buClr>
                <a:schemeClr val="accent2"/>
              </a:buClr>
              <a:buFont typeface="Wingdings" panose="05000000000000000000" pitchFamily="2" charset="2"/>
              <a:buNone/>
            </a:pPr>
            <a:endParaRPr lang="en-GB" sz="1200" b="1" dirty="0">
              <a:solidFill>
                <a:prstClr val="black"/>
              </a:solidFill>
              <a:latin typeface="Calibri"/>
            </a:endParaRPr>
          </a:p>
          <a:p>
            <a:pPr marL="285750" lvl="0" indent="-285750" defTabSz="45720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GB" sz="1200" b="1" dirty="0">
                <a:solidFill>
                  <a:prstClr val="black"/>
                </a:solidFill>
                <a:latin typeface="Calibri"/>
              </a:rPr>
              <a:t>First  flux entry Ben is estimated to be 50mT and 140mT deposited on Cu and Sapphire respectively, and H</a:t>
            </a:r>
            <a:r>
              <a:rPr lang="en-GB" sz="1200" b="1" baseline="-25000" dirty="0">
                <a:solidFill>
                  <a:prstClr val="black"/>
                </a:solidFill>
                <a:latin typeface="Calibri"/>
              </a:rPr>
              <a:t>C2</a:t>
            </a:r>
            <a:r>
              <a:rPr lang="en-GB" sz="1200" b="1" dirty="0">
                <a:solidFill>
                  <a:prstClr val="black"/>
                </a:solidFill>
                <a:latin typeface="Calibri"/>
              </a:rPr>
              <a:t> above 16 T.</a:t>
            </a:r>
          </a:p>
          <a:p>
            <a:pPr marL="285750" lvl="0" indent="-285750" defTabSz="457200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en-GB" sz="1200" b="1" dirty="0">
              <a:solidFill>
                <a:prstClr val="black"/>
              </a:solidFill>
              <a:latin typeface="Calibri"/>
            </a:endParaRPr>
          </a:p>
          <a:p>
            <a:pPr marL="285750" lvl="0" indent="-285750" defTabSz="45720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GB" sz="1200" b="1" dirty="0">
                <a:solidFill>
                  <a:prstClr val="black"/>
                </a:solidFill>
                <a:latin typeface="Calibri"/>
              </a:rPr>
              <a:t>An interesting results which gives the opportunity of direct deposition of copper cavity rather than Niobium cavity.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20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The interfaces both at Cu/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Nb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and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Nb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/Nb3Sn is well define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Nb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layer is grown in large grain and in a perpendicular direction to the substrate surface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No intermixing of elements is observed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</a:rPr>
              <a:t>However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some area of Sn deficiency and</a:t>
            </a:r>
            <a:r>
              <a:rPr kumimoji="0" lang="en-GB" sz="1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rich Sn in Nb3Sn layer can be observed</a:t>
            </a:r>
          </a:p>
          <a:p>
            <a:pPr marL="285750" indent="-285750" defTabSz="45720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First B</a:t>
            </a:r>
            <a:r>
              <a:rPr lang="en-GB" baseline="-25000" dirty="0">
                <a:solidFill>
                  <a:prstClr val="black"/>
                </a:solidFill>
                <a:latin typeface="Calibri"/>
              </a:rPr>
              <a:t>en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is estimated  to be at 95mT.</a:t>
            </a:r>
          </a:p>
          <a:p>
            <a:pPr marL="285750" indent="-285750" defTabSz="45720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RBS analysis shows</a:t>
            </a:r>
            <a:r>
              <a:rPr kumimoji="0" lang="en-GB" sz="1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a uniform film with good stoichiometry which matches the SEM results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307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11A8F-E3DE-BB84-79A1-BEC50E0E0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A2BAD5-79FE-3687-9949-8CBD5CBF1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FFA053-72F4-51DF-46D6-7482EDCF0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abstract pattern can be removed or repositioned if required. Be careful to ‘Send to Back’ so that it does not obscure any important information.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D3B8E-23B8-2C1F-1095-CB9C2F635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2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3CDF3-214A-0313-57EA-FA64A582A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8C4A34-3814-BC43-421E-B8B8D397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F50EC7-435E-B540-CCA1-4FE2E2776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abstract pattern can be removed or repositioned if required. Be careful to ‘Send to Back’ so that it does not obscure any important information.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A3895-8200-7814-91F3-11E0E64127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73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A9CA2-5C3E-5634-301E-9A3D7E8F0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D50940-3727-E98A-EF0B-0B0DA1AC77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B227CB-AD57-3CE1-4AF4-5993BDA930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Analysis of positive ions for DC and </a:t>
            </a:r>
            <a:r>
              <a:rPr lang="en-US" err="1"/>
              <a:t>HiPIMS</a:t>
            </a:r>
            <a:r>
              <a:rPr lang="en-US"/>
              <a:t> deposition techniques – lower pressure </a:t>
            </a:r>
            <a:r>
              <a:rPr lang="en-US" err="1"/>
              <a:t>favours</a:t>
            </a:r>
            <a:r>
              <a:rPr lang="en-US"/>
              <a:t> production of positive ions with higher ion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46FF8-DD33-DAC9-2603-0C8BFE6B6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4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68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59F21-5A0D-4DFD-924C-00ED00C41D71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E6D30-D20B-492A-9CA0-601D752108FD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4AC03-79C4-433F-AFAC-75F5958CC584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EC500E-03DC-B2C3-1C09-0D7AD57B3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5C02-5B49-4D7F-ABFE-20FA5D5C3BC3}" type="datetime1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B57DA-F275-EAB2-BB5E-9537370BC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14912" y="6389178"/>
            <a:ext cx="4371975" cy="299465"/>
          </a:xfrm>
        </p:spPr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49644-9DA7-D9CA-1536-6E6ACA937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49"/>
            <a:ext cx="2743200" cy="365125"/>
          </a:xfrm>
        </p:spPr>
        <p:txBody>
          <a:bodyPr/>
          <a:lstStyle>
            <a:lvl1pPr>
              <a:defRPr sz="1600">
                <a:solidFill>
                  <a:srgbClr val="080808"/>
                </a:solidFill>
              </a:defRPr>
            </a:lvl1pPr>
          </a:lstStyle>
          <a:p>
            <a:fld id="{BBAAB195-B577-5546-8349-9DDA93B61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13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: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27051" y="1844676"/>
            <a:ext cx="11233579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C91FD35-273A-4D3F-A1F6-736CC803408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77C1E0-3598-A0AC-EBE6-0F346CD13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335360" y="6356351"/>
            <a:ext cx="11672192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SRF Frontiers Workshop Jefferson Lab</a:t>
            </a:r>
          </a:p>
        </p:txBody>
      </p:sp>
    </p:spTree>
    <p:extLst>
      <p:ext uri="{BB962C8B-B14F-4D97-AF65-F5344CB8AC3E}">
        <p14:creationId xmlns:p14="http://schemas.microsoft.com/office/powerpoint/2010/main" val="3631031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D2F27-0FB9-43CF-9967-C2AB8D500454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802A8-A394-4774-95A3-97218954A8FD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B88A-21C8-4A09-8D64-932E63A132E6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7FEA-910E-422A-8FCD-7E1FB7BD0AFC}" type="datetime1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B388-85F5-4E4D-B819-A74A2DE426B7}" type="datetime1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F89E-8F68-4D6F-AD80-6B566A8B4B6A}" type="datetime1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503D-DDF5-4765-A85E-9E01894AA7DD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4978-2B02-45CC-8CD5-89835C2AB7FF}" type="datetime1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CA75-BEEA-4189-B261-CDA0CD569C71}" type="datetime1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55D89-C27B-4428-A4EE-96405C63795F}" type="datetime1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930DE-202B-41CB-9472-0E8CAABAA3A2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D25C-9ADC-40E7-BD33-AC0140A8B2E8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803C-9496-43DD-949C-9D0B697BBEB2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84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A32C-79A2-4D53-BB0D-3D6D815894D3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4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AB746-89A2-4736-9EA6-4CF615F15787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FBBE-9053-486C-933D-B2DA66029789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66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8944B-B38E-4CE7-A750-C14ACDAD92EE}" type="datetime1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6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4CDB9-8826-4B1A-924A-C9B8A16C2E80}" type="datetime1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16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0CCE-1105-4C3A-8004-5643E84EA07D}" type="datetime1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147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B6E4-7AAE-4071-9DF6-693DF9EE6D76}" type="datetime1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28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BCCD9-689A-496F-8188-0022A164D046}" type="datetime1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77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55B6-726A-43B9-9B0C-9D661E13023B}" type="datetime1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4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B856-D322-4C88-AFED-7DD1E8427A53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70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4FD3-A872-42BB-9B6D-0AFB253AC445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54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: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27051" y="1844676"/>
            <a:ext cx="11233579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C91FD35-273A-4D3F-A1F6-736CC803408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77C1E0-3598-A0AC-EBE6-0F346CD13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335360" y="6356351"/>
            <a:ext cx="11672192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SRF Frontiers Workshop Jefferson Lab</a:t>
            </a:r>
          </a:p>
        </p:txBody>
      </p:sp>
    </p:spTree>
    <p:extLst>
      <p:ext uri="{BB962C8B-B14F-4D97-AF65-F5344CB8AC3E}">
        <p14:creationId xmlns:p14="http://schemas.microsoft.com/office/powerpoint/2010/main" val="2860458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AF1E-546B-49E0-B5FD-7936240FAD52}" type="datetime1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2729-C24E-49EF-B660-BDB26D672777}" type="datetime1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8288-C493-48DC-B73D-32642402ACCC}" type="datetime1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333F-AFF9-42CC-A34B-C173495507A3}" type="datetime1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C9A9-D174-425C-98EB-246588BEE46D}" type="datetime1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A2CB-43FE-4495-8881-C81088257A0E}" type="datetime1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DB6CC-9241-4742-A721-40E2F8071869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716" r:id="rId12"/>
    <p:sldLayoutId id="2147483737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7B9CE-9BC6-4750-94DD-917A150EFACA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6858-4EAE-425C-9D70-7405D23E8CE7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0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g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image" Target="../media/image75.jpg"/><Relationship Id="rId9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jp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8C3A6C-FBAE-DE72-9B65-CB51A05FF8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09" y="114076"/>
            <a:ext cx="3770785" cy="963960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B7F15C43-2065-013C-13CE-49FDC514289C}"/>
              </a:ext>
            </a:extLst>
          </p:cNvPr>
          <p:cNvSpPr/>
          <p:nvPr/>
        </p:nvSpPr>
        <p:spPr>
          <a:xfrm rot="10800000">
            <a:off x="4166557" y="-1"/>
            <a:ext cx="5745668" cy="7496175"/>
          </a:xfrm>
          <a:prstGeom prst="triangle">
            <a:avLst>
              <a:gd name="adj" fmla="val 0"/>
            </a:avLst>
          </a:prstGeom>
          <a:solidFill>
            <a:srgbClr val="005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E5B166-16D1-EC55-5633-6505DCC8CA28}"/>
              </a:ext>
            </a:extLst>
          </p:cNvPr>
          <p:cNvSpPr/>
          <p:nvPr/>
        </p:nvSpPr>
        <p:spPr>
          <a:xfrm>
            <a:off x="9912225" y="0"/>
            <a:ext cx="2380296" cy="1828800"/>
          </a:xfrm>
          <a:prstGeom prst="rect">
            <a:avLst/>
          </a:prstGeom>
          <a:solidFill>
            <a:srgbClr val="005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8033F0-14F9-3157-2A34-284AB46A3B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E7F9F3D-3D43-674E-ED13-2F9F9D709825}"/>
              </a:ext>
            </a:extLst>
          </p:cNvPr>
          <p:cNvSpPr txBox="1">
            <a:spLocks/>
          </p:cNvSpPr>
          <p:nvPr/>
        </p:nvSpPr>
        <p:spPr>
          <a:xfrm>
            <a:off x="398714" y="1881188"/>
            <a:ext cx="6332286" cy="21955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spc="-150" dirty="0">
                <a:solidFill>
                  <a:srgbClr val="002060"/>
                </a:solidFill>
                <a:latin typeface="Arial"/>
                <a:cs typeface="Arial"/>
              </a:rPr>
              <a:t>Experimental development of Nb3Sn coating on Cu for SRF applications </a:t>
            </a:r>
            <a:endParaRPr lang="en-US" sz="4800" b="1" spc="-15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5E8FC31-30C8-EA31-9929-1F70DFFD628B}"/>
              </a:ext>
            </a:extLst>
          </p:cNvPr>
          <p:cNvSpPr txBox="1">
            <a:spLocks/>
          </p:cNvSpPr>
          <p:nvPr/>
        </p:nvSpPr>
        <p:spPr>
          <a:xfrm>
            <a:off x="408009" y="4347443"/>
            <a:ext cx="6548624" cy="9997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2E2C61"/>
              </a:buClr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Reza Valizadeh</a:t>
            </a:r>
          </a:p>
          <a:p>
            <a:pPr lvl="0">
              <a:buClr>
                <a:srgbClr val="2E2C61"/>
              </a:buClr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behalf of VISTA team at Daresbury Laboratory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25A72-DA62-BB04-A482-17B57EB3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8C5FD1-FC50-AF55-F6F2-8276F6839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95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164093"/>
            <a:ext cx="10515600" cy="663386"/>
          </a:xfrm>
          <a:prstGeom prst="rect">
            <a:avLst/>
          </a:prstGeom>
        </p:spPr>
        <p:txBody>
          <a:bodyPr vert="horz" wrap="square" lIns="0" tIns="108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dirty="0">
                <a:solidFill>
                  <a:srgbClr val="2D2C60"/>
                </a:solidFill>
                <a:latin typeface="Tahoma"/>
                <a:cs typeface="Tahoma"/>
              </a:rPr>
              <a:t>Plasma</a:t>
            </a:r>
            <a:r>
              <a:rPr sz="3600" spc="35" dirty="0">
                <a:solidFill>
                  <a:srgbClr val="2D2C60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2D2C60"/>
                </a:solidFill>
                <a:latin typeface="Tahoma"/>
                <a:cs typeface="Tahoma"/>
              </a:rPr>
              <a:t>Diagnostic</a:t>
            </a:r>
            <a:r>
              <a:rPr sz="3600" spc="100" dirty="0">
                <a:solidFill>
                  <a:srgbClr val="2D2C60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2D2C60"/>
                </a:solidFill>
                <a:latin typeface="Tahoma"/>
                <a:cs typeface="Tahoma"/>
              </a:rPr>
              <a:t>and</a:t>
            </a:r>
            <a:r>
              <a:rPr sz="3600" spc="80" dirty="0">
                <a:solidFill>
                  <a:srgbClr val="2D2C60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2D2C60"/>
                </a:solidFill>
                <a:latin typeface="Tahoma"/>
                <a:cs typeface="Tahoma"/>
              </a:rPr>
              <a:t>Cavity</a:t>
            </a:r>
            <a:r>
              <a:rPr sz="3600" spc="130" dirty="0">
                <a:solidFill>
                  <a:srgbClr val="2D2C60"/>
                </a:solidFill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2D2C60"/>
                </a:solidFill>
                <a:latin typeface="Tahoma"/>
                <a:cs typeface="Tahoma"/>
              </a:rPr>
              <a:t>deposition</a:t>
            </a:r>
            <a:endParaRPr sz="3600" dirty="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87370" y="827479"/>
            <a:ext cx="8570390" cy="4600575"/>
            <a:chOff x="3667125" y="1333500"/>
            <a:chExt cx="8570390" cy="46005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67125" y="1333500"/>
              <a:ext cx="3076575" cy="46005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07735" y="1497329"/>
              <a:ext cx="5329780" cy="268605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206615" y="3779356"/>
            <a:ext cx="3684270" cy="24085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2900">
              <a:lnSpc>
                <a:spcPts val="1664"/>
              </a:lnSpc>
              <a:spcBef>
                <a:spcPts val="125"/>
              </a:spcBef>
              <a:buChar char="•"/>
              <a:tabLst>
                <a:tab pos="355600" algn="l"/>
              </a:tabLst>
            </a:pPr>
            <a:r>
              <a:rPr sz="1400" spc="-25" dirty="0">
                <a:solidFill>
                  <a:srgbClr val="2D2C60"/>
                </a:solidFill>
                <a:latin typeface="Tahoma"/>
                <a:cs typeface="Tahoma"/>
              </a:rPr>
              <a:t>PSU</a:t>
            </a:r>
            <a:endParaRPr sz="1400" dirty="0">
              <a:latin typeface="Tahoma"/>
              <a:cs typeface="Tahoma"/>
            </a:endParaRPr>
          </a:p>
          <a:p>
            <a:pPr marL="812800" lvl="1" indent="-342900">
              <a:lnSpc>
                <a:spcPts val="1650"/>
              </a:lnSpc>
              <a:buFont typeface="Arial"/>
              <a:buChar char="•"/>
              <a:tabLst>
                <a:tab pos="812800" algn="l"/>
              </a:tabLst>
            </a:pPr>
            <a:r>
              <a:rPr sz="1400" dirty="0">
                <a:solidFill>
                  <a:srgbClr val="2D2C60"/>
                </a:solidFill>
                <a:latin typeface="Tahoma"/>
                <a:cs typeface="Tahoma"/>
              </a:rPr>
              <a:t>Pinnacle</a:t>
            </a:r>
            <a:r>
              <a:rPr sz="1400" spc="-15" dirty="0">
                <a:solidFill>
                  <a:srgbClr val="2D2C6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2D2C60"/>
                </a:solidFill>
                <a:latin typeface="Tahoma"/>
                <a:cs typeface="Tahoma"/>
              </a:rPr>
              <a:t>DC</a:t>
            </a:r>
            <a:r>
              <a:rPr sz="1400" spc="-40" dirty="0">
                <a:solidFill>
                  <a:srgbClr val="2D2C6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2D2C60"/>
                </a:solidFill>
                <a:latin typeface="Tahoma"/>
                <a:cs typeface="Tahoma"/>
              </a:rPr>
              <a:t>power</a:t>
            </a:r>
            <a:r>
              <a:rPr sz="1400" spc="-75" dirty="0">
                <a:solidFill>
                  <a:srgbClr val="2D2C6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2D2C60"/>
                </a:solidFill>
                <a:latin typeface="Tahoma"/>
                <a:cs typeface="Tahoma"/>
              </a:rPr>
              <a:t>supply</a:t>
            </a:r>
            <a:endParaRPr sz="1400" dirty="0">
              <a:latin typeface="Tahoma"/>
              <a:cs typeface="Tahoma"/>
            </a:endParaRPr>
          </a:p>
          <a:p>
            <a:pPr marL="812800" lvl="1" indent="-342900">
              <a:lnSpc>
                <a:spcPts val="1664"/>
              </a:lnSpc>
              <a:buFont typeface="Arial"/>
              <a:buChar char="•"/>
              <a:tabLst>
                <a:tab pos="812800" algn="l"/>
              </a:tabLst>
            </a:pPr>
            <a:r>
              <a:rPr sz="1400" dirty="0">
                <a:solidFill>
                  <a:srgbClr val="2D2C60"/>
                </a:solidFill>
                <a:latin typeface="Tahoma"/>
                <a:cs typeface="Tahoma"/>
              </a:rPr>
              <a:t>HiPSTER</a:t>
            </a:r>
            <a:r>
              <a:rPr sz="1400" spc="-40" dirty="0">
                <a:solidFill>
                  <a:srgbClr val="2D2C60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2D2C60"/>
                </a:solidFill>
                <a:latin typeface="Tahoma"/>
                <a:cs typeface="Tahoma"/>
              </a:rPr>
              <a:t>1</a:t>
            </a:r>
            <a:endParaRPr sz="1400" dirty="0">
              <a:latin typeface="Tahoma"/>
              <a:cs typeface="Tahoma"/>
            </a:endParaRPr>
          </a:p>
          <a:p>
            <a:pPr marL="812800" lvl="1" indent="-342900">
              <a:lnSpc>
                <a:spcPts val="1664"/>
              </a:lnSpc>
              <a:spcBef>
                <a:spcPts val="50"/>
              </a:spcBef>
              <a:buFont typeface="Arial"/>
              <a:buChar char="•"/>
              <a:tabLst>
                <a:tab pos="812800" algn="l"/>
              </a:tabLst>
            </a:pPr>
            <a:r>
              <a:rPr sz="1400" dirty="0">
                <a:solidFill>
                  <a:srgbClr val="2D2C60"/>
                </a:solidFill>
                <a:latin typeface="Tahoma"/>
                <a:cs typeface="Tahoma"/>
              </a:rPr>
              <a:t>HiPSTER</a:t>
            </a:r>
            <a:r>
              <a:rPr sz="1400" spc="-15" dirty="0">
                <a:solidFill>
                  <a:srgbClr val="2D2C6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2D2C60"/>
                </a:solidFill>
                <a:latin typeface="Tahoma"/>
                <a:cs typeface="Tahoma"/>
              </a:rPr>
              <a:t>1</a:t>
            </a:r>
            <a:r>
              <a:rPr sz="1400" spc="-35" dirty="0">
                <a:solidFill>
                  <a:srgbClr val="2D2C6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2D2C60"/>
                </a:solidFill>
                <a:latin typeface="Tahoma"/>
                <a:cs typeface="Tahoma"/>
              </a:rPr>
              <a:t>Bipolar</a:t>
            </a:r>
            <a:endParaRPr sz="1400" dirty="0">
              <a:latin typeface="Tahoma"/>
              <a:cs typeface="Tahoma"/>
            </a:endParaRPr>
          </a:p>
          <a:p>
            <a:pPr marL="355600" indent="-342900">
              <a:lnSpc>
                <a:spcPts val="1664"/>
              </a:lnSpc>
              <a:buChar char="•"/>
              <a:tabLst>
                <a:tab pos="355600" algn="l"/>
              </a:tabLst>
            </a:pPr>
            <a:r>
              <a:rPr sz="1400" spc="-10" dirty="0">
                <a:solidFill>
                  <a:srgbClr val="2D2C60"/>
                </a:solidFill>
                <a:latin typeface="Tahoma"/>
                <a:cs typeface="Tahoma"/>
              </a:rPr>
              <a:t>Analysis</a:t>
            </a:r>
            <a:endParaRPr sz="1400" dirty="0">
              <a:latin typeface="Tahoma"/>
              <a:cs typeface="Tahoma"/>
            </a:endParaRPr>
          </a:p>
          <a:p>
            <a:pPr marL="812800" lvl="1" indent="-342900">
              <a:lnSpc>
                <a:spcPts val="1664"/>
              </a:lnSpc>
              <a:spcBef>
                <a:spcPts val="45"/>
              </a:spcBef>
              <a:buFont typeface="Arial"/>
              <a:buChar char="•"/>
              <a:tabLst>
                <a:tab pos="812800" algn="l"/>
              </a:tabLst>
            </a:pPr>
            <a:r>
              <a:rPr sz="1400" spc="-25" dirty="0">
                <a:solidFill>
                  <a:srgbClr val="2D2C60"/>
                </a:solidFill>
                <a:latin typeface="Tahoma"/>
                <a:cs typeface="Tahoma"/>
              </a:rPr>
              <a:t>OES</a:t>
            </a:r>
            <a:endParaRPr sz="1400" dirty="0">
              <a:latin typeface="Tahoma"/>
              <a:cs typeface="Tahoma"/>
            </a:endParaRPr>
          </a:p>
          <a:p>
            <a:pPr marL="812800" lvl="1" indent="-342900">
              <a:lnSpc>
                <a:spcPts val="1650"/>
              </a:lnSpc>
              <a:buFont typeface="Arial"/>
              <a:buChar char="•"/>
              <a:tabLst>
                <a:tab pos="812800" algn="l"/>
              </a:tabLst>
            </a:pPr>
            <a:r>
              <a:rPr sz="1400" dirty="0">
                <a:solidFill>
                  <a:srgbClr val="2D2C60"/>
                </a:solidFill>
                <a:latin typeface="Tahoma"/>
                <a:cs typeface="Tahoma"/>
              </a:rPr>
              <a:t>EQP</a:t>
            </a:r>
            <a:r>
              <a:rPr sz="1400" spc="-50" dirty="0">
                <a:solidFill>
                  <a:srgbClr val="2D2C6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2D2C60"/>
                </a:solidFill>
                <a:latin typeface="Tahoma"/>
                <a:cs typeface="Tahoma"/>
              </a:rPr>
              <a:t>from</a:t>
            </a:r>
            <a:r>
              <a:rPr sz="1400" spc="-5" dirty="0">
                <a:solidFill>
                  <a:srgbClr val="2D2C6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2D2C60"/>
                </a:solidFill>
                <a:latin typeface="Tahoma"/>
                <a:cs typeface="Tahoma"/>
              </a:rPr>
              <a:t>Hidden</a:t>
            </a:r>
            <a:endParaRPr sz="1400" dirty="0">
              <a:latin typeface="Tahoma"/>
              <a:cs typeface="Tahoma"/>
            </a:endParaRPr>
          </a:p>
          <a:p>
            <a:pPr marL="812800" lvl="1" indent="-342900">
              <a:lnSpc>
                <a:spcPts val="1664"/>
              </a:lnSpc>
              <a:buFont typeface="Arial"/>
              <a:buChar char="•"/>
              <a:tabLst>
                <a:tab pos="812800" algn="l"/>
              </a:tabLst>
            </a:pPr>
            <a:r>
              <a:rPr sz="1400" spc="-10" dirty="0">
                <a:solidFill>
                  <a:srgbClr val="2D2C60"/>
                </a:solidFill>
                <a:latin typeface="Tahoma"/>
                <a:cs typeface="Tahoma"/>
              </a:rPr>
              <a:t>Impedance</a:t>
            </a:r>
            <a:endParaRPr sz="1400" dirty="0">
              <a:latin typeface="Tahoma"/>
              <a:cs typeface="Tahoma"/>
            </a:endParaRPr>
          </a:p>
          <a:p>
            <a:pPr marL="812800" lvl="1" indent="-342900">
              <a:lnSpc>
                <a:spcPct val="100000"/>
              </a:lnSpc>
              <a:spcBef>
                <a:spcPts val="50"/>
              </a:spcBef>
              <a:buFont typeface="Arial"/>
              <a:buChar char="•"/>
              <a:tabLst>
                <a:tab pos="812800" algn="l"/>
              </a:tabLst>
            </a:pPr>
            <a:r>
              <a:rPr sz="1400" dirty="0">
                <a:solidFill>
                  <a:srgbClr val="2D2C60"/>
                </a:solidFill>
                <a:latin typeface="Tahoma"/>
                <a:cs typeface="Tahoma"/>
              </a:rPr>
              <a:t>Langmuir</a:t>
            </a:r>
            <a:r>
              <a:rPr sz="1400" spc="-25" dirty="0">
                <a:solidFill>
                  <a:srgbClr val="2D2C60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2D2C60"/>
                </a:solidFill>
                <a:latin typeface="Tahoma"/>
                <a:cs typeface="Tahoma"/>
              </a:rPr>
              <a:t>Probe</a:t>
            </a:r>
            <a:endParaRPr sz="1400" dirty="0">
              <a:latin typeface="Tahoma"/>
              <a:cs typeface="Tahoma"/>
            </a:endParaRPr>
          </a:p>
          <a:p>
            <a:pPr marL="298450" indent="-285750">
              <a:lnSpc>
                <a:spcPct val="100000"/>
              </a:lnSpc>
              <a:spcBef>
                <a:spcPts val="45"/>
              </a:spcBef>
              <a:buFont typeface="Arial"/>
              <a:buChar char="•"/>
              <a:tabLst>
                <a:tab pos="298450" algn="l"/>
              </a:tabLst>
            </a:pPr>
            <a:r>
              <a:rPr sz="1550" spc="-10" dirty="0">
                <a:solidFill>
                  <a:srgbClr val="2D2C60"/>
                </a:solidFill>
                <a:latin typeface="Tahoma"/>
                <a:cs typeface="Tahoma"/>
              </a:rPr>
              <a:t>Simulation</a:t>
            </a:r>
            <a:endParaRPr sz="1550" dirty="0">
              <a:latin typeface="Tahoma"/>
              <a:cs typeface="Tahoma"/>
            </a:endParaRPr>
          </a:p>
          <a:p>
            <a:pPr marL="755650" lvl="1" indent="-28575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755650" algn="l"/>
              </a:tabLst>
            </a:pPr>
            <a:r>
              <a:rPr sz="1400" dirty="0">
                <a:solidFill>
                  <a:srgbClr val="2D2C60"/>
                </a:solidFill>
                <a:latin typeface="Tahoma"/>
                <a:cs typeface="Tahoma"/>
              </a:rPr>
              <a:t>PICLas</a:t>
            </a:r>
            <a:r>
              <a:rPr sz="1400" spc="-70" dirty="0">
                <a:solidFill>
                  <a:srgbClr val="2D2C6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2D2C60"/>
                </a:solidFill>
                <a:latin typeface="Tahoma"/>
                <a:cs typeface="Tahoma"/>
              </a:rPr>
              <a:t>(scientific</a:t>
            </a:r>
            <a:r>
              <a:rPr sz="1400" spc="-85" dirty="0">
                <a:solidFill>
                  <a:srgbClr val="2D2C6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2D2C60"/>
                </a:solidFill>
                <a:latin typeface="Tahoma"/>
                <a:cs typeface="Tahoma"/>
              </a:rPr>
              <a:t>computational</a:t>
            </a:r>
            <a:r>
              <a:rPr sz="1400" spc="-55" dirty="0">
                <a:solidFill>
                  <a:srgbClr val="2D2C60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2D2C60"/>
                </a:solidFill>
                <a:latin typeface="Tahoma"/>
                <a:cs typeface="Tahoma"/>
              </a:rPr>
              <a:t>dep)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2956" y="909927"/>
            <a:ext cx="3228975" cy="3524250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4838319" y="6441747"/>
            <a:ext cx="3635120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SRF Frontiers Workshop Jefferson Lab</a:t>
            </a:r>
            <a:endParaRPr spc="-20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1076051" y="6396345"/>
            <a:ext cx="241300" cy="257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GB" spc="-25" smtClean="0"/>
              <a:pPr marL="38100">
                <a:lnSpc>
                  <a:spcPct val="100000"/>
                </a:lnSpc>
                <a:spcBef>
                  <a:spcPts val="40"/>
                </a:spcBef>
              </a:pPr>
              <a:t>10</a:t>
            </a:fld>
            <a:endParaRPr spc="-25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6C541E-98B0-1570-3483-004B6FD73BBF}"/>
              </a:ext>
            </a:extLst>
          </p:cNvPr>
          <p:cNvSpPr txBox="1"/>
          <p:nvPr/>
        </p:nvSpPr>
        <p:spPr>
          <a:xfrm>
            <a:off x="90062" y="4516625"/>
            <a:ext cx="35315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altLang="en-US" sz="1400" dirty="0">
                <a:latin typeface="Tahoma" panose="020B0604030504040204" pitchFamily="34" charset="0"/>
                <a:cs typeface="Tahoma" panose="020B0604030504040204" pitchFamily="34" charset="0"/>
              </a:rPr>
              <a:t>Good rigs for initial tests,</a:t>
            </a:r>
          </a:p>
          <a:p>
            <a:r>
              <a:rPr lang="en-GB" altLang="en-US" sz="1400" dirty="0">
                <a:latin typeface="Tahoma" panose="020B0604030504040204" pitchFamily="34" charset="0"/>
                <a:cs typeface="Tahoma" panose="020B0604030504040204" pitchFamily="34" charset="0"/>
              </a:rPr>
              <a:t>    proof of concept, plasma analysis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1400" dirty="0">
                <a:latin typeface="Tahoma" panose="020B0604030504040204" pitchFamily="34" charset="0"/>
                <a:cs typeface="Tahoma" panose="020B0604030504040204" pitchFamily="34" charset="0"/>
              </a:rPr>
              <a:t>Full control on plasma parameters</a:t>
            </a:r>
          </a:p>
          <a:p>
            <a:r>
              <a:rPr lang="en-GB" altLang="en-US" sz="1400" dirty="0">
                <a:latin typeface="Tahoma" panose="020B0604030504040204" pitchFamily="34" charset="0"/>
                <a:cs typeface="Tahoma" panose="020B0604030504040204" pitchFamily="34" charset="0"/>
              </a:rPr>
              <a:t>    working gas, target, exposure</a:t>
            </a:r>
          </a:p>
          <a:p>
            <a:r>
              <a:rPr lang="en-GB" altLang="en-US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GB" altLang="en-US" sz="1600" dirty="0">
                <a:latin typeface="Tahoma" panose="020B0604030504040204" pitchFamily="34" charset="0"/>
                <a:cs typeface="Tahoma" panose="020B0604030504040204" pitchFamily="34" charset="0"/>
              </a:rPr>
              <a:t>time, heating, etc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E85453-7FA9-98A7-0C83-0B6D6F651341}"/>
              </a:ext>
            </a:extLst>
          </p:cNvPr>
          <p:cNvSpPr txBox="1"/>
          <p:nvPr/>
        </p:nvSpPr>
        <p:spPr>
          <a:xfrm>
            <a:off x="455871" y="1336829"/>
            <a:ext cx="316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Fixed cavity and movable target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2E15C0-3888-AF3C-22D0-5C157E54FA5E}"/>
              </a:ext>
            </a:extLst>
          </p:cNvPr>
          <p:cNvSpPr txBox="1"/>
          <p:nvPr/>
        </p:nvSpPr>
        <p:spPr>
          <a:xfrm>
            <a:off x="3982819" y="991308"/>
            <a:ext cx="316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Fixed target and movable cavity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07F5F-E129-1390-C8EB-ED9F4BCAC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0933099-AD02-A547-8174-9671EC0DC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B4E862-375C-C50C-99EC-CDFF323A1954}"/>
              </a:ext>
            </a:extLst>
          </p:cNvPr>
          <p:cNvSpPr txBox="1"/>
          <p:nvPr/>
        </p:nvSpPr>
        <p:spPr>
          <a:xfrm>
            <a:off x="974457" y="2318220"/>
            <a:ext cx="616447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fr-FR" sz="5400" dirty="0">
                <a:latin typeface="Tahoma" panose="020B0604030504040204" pitchFamily="34" charset="0"/>
                <a:cs typeface="Tahoma" panose="020B0604030504040204" pitchFamily="34" charset="0"/>
              </a:rPr>
              <a:t>Nb</a:t>
            </a:r>
            <a:r>
              <a:rPr lang="en-GB" altLang="fr-FR" sz="5400" baseline="-25000" dirty="0"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GB" altLang="fr-FR" sz="5400" dirty="0">
                <a:latin typeface="Tahoma" panose="020B0604030504040204" pitchFamily="34" charset="0"/>
                <a:cs typeface="Tahoma" panose="020B0604030504040204" pitchFamily="34" charset="0"/>
              </a:rPr>
              <a:t>Sn deposition</a:t>
            </a:r>
            <a:endParaRPr lang="en-GB" sz="5400" b="1" spc="-15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169B56-E4F3-ACC8-CBCE-A154D81571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83" r="5272" b="21301"/>
          <a:stretch/>
        </p:blipFill>
        <p:spPr>
          <a:xfrm>
            <a:off x="4075838" y="4533898"/>
            <a:ext cx="8116162" cy="2356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030B5B-7191-F92B-4D65-B321D8E61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00" y="140400"/>
            <a:ext cx="3619500" cy="15544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FC0838-809D-69DD-059F-FE6168D7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1D5EF-7121-1E6B-E741-330BF2BBA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80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18D36-D1B0-B19F-B22D-3F58780F3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94BCC87-8BF3-5D9D-3FED-3D0E26E56BD2}"/>
              </a:ext>
            </a:extLst>
          </p:cNvPr>
          <p:cNvSpPr txBox="1"/>
          <p:nvPr/>
        </p:nvSpPr>
        <p:spPr>
          <a:xfrm>
            <a:off x="360000" y="0"/>
            <a:ext cx="1184400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Film Depositions: 1.3 GHz Cavities with planar target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B0C2A7-11BF-C37F-A8DA-464CC3E91D00}"/>
              </a:ext>
            </a:extLst>
          </p:cNvPr>
          <p:cNvSpPr/>
          <p:nvPr/>
        </p:nvSpPr>
        <p:spPr>
          <a:xfrm>
            <a:off x="176798" y="1098631"/>
            <a:ext cx="4613187" cy="19738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628650" indent="-285750" fontAlgn="base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Nb3Sn sputtered match or exceed performance of Sn diffusion into bulk Nb?</a:t>
            </a:r>
          </a:p>
          <a:p>
            <a:pPr marL="628650" indent="-285750" fontAlgn="base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cylindrical Nb</a:t>
            </a:r>
            <a:r>
              <a:rPr lang="en-GB" b="1" baseline="-250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targets available. Can we deposit with a planar target instead?</a:t>
            </a:r>
            <a:endParaRPr lang="en-GB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-up of a round object&#10;&#10;Description automatically generated">
            <a:extLst>
              <a:ext uri="{FF2B5EF4-FFF2-40B4-BE49-F238E27FC236}">
                <a16:creationId xmlns:a16="http://schemas.microsoft.com/office/drawing/2014/main" id="{682959E3-613C-1D7B-ACBC-22D303820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248" y="1261725"/>
            <a:ext cx="3340564" cy="2505423"/>
          </a:xfrm>
          <a:prstGeom prst="rect">
            <a:avLst/>
          </a:prstGeom>
        </p:spPr>
      </p:pic>
      <p:pic>
        <p:nvPicPr>
          <p:cNvPr id="7" name="Picture 6" descr="A close up of a blue circle&#10;&#10;Description automatically generated">
            <a:extLst>
              <a:ext uri="{FF2B5EF4-FFF2-40B4-BE49-F238E27FC236}">
                <a16:creationId xmlns:a16="http://schemas.microsoft.com/office/drawing/2014/main" id="{CAA563F2-25F3-E8A4-9284-F2B020261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898" y="1266306"/>
            <a:ext cx="3276112" cy="2457085"/>
          </a:xfrm>
          <a:prstGeom prst="rect">
            <a:avLst/>
          </a:prstGeom>
        </p:spPr>
      </p:pic>
      <p:pic>
        <p:nvPicPr>
          <p:cNvPr id="12" name="Picture 11" descr="A pair of circular objects on a table&#10;&#10;Description automatically generated">
            <a:extLst>
              <a:ext uri="{FF2B5EF4-FFF2-40B4-BE49-F238E27FC236}">
                <a16:creationId xmlns:a16="http://schemas.microsoft.com/office/drawing/2014/main" id="{8AC6189F-0DD3-197F-5A43-F415119FC2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95266" y="3408920"/>
            <a:ext cx="2917890" cy="3890519"/>
          </a:xfrm>
          <a:prstGeom prst="rect">
            <a:avLst/>
          </a:prstGeom>
        </p:spPr>
      </p:pic>
      <p:pic>
        <p:nvPicPr>
          <p:cNvPr id="21" name="Picture 20" descr="A close-up of a piece of metal&#10;&#10;Description automatically generated">
            <a:extLst>
              <a:ext uri="{FF2B5EF4-FFF2-40B4-BE49-F238E27FC236}">
                <a16:creationId xmlns:a16="http://schemas.microsoft.com/office/drawing/2014/main" id="{083CBD92-DD05-F4B2-135D-7A48C56D82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 r="18804"/>
          <a:stretch/>
        </p:blipFill>
        <p:spPr>
          <a:xfrm rot="5400000">
            <a:off x="-344909" y="3678020"/>
            <a:ext cx="2595027" cy="1497644"/>
          </a:xfrm>
          <a:prstGeom prst="rect">
            <a:avLst/>
          </a:prstGeom>
        </p:spPr>
      </p:pic>
      <p:pic>
        <p:nvPicPr>
          <p:cNvPr id="23" name="Picture 22" descr="A person wearing a helmet&#10;&#10;Description automatically generated with medium confidence">
            <a:extLst>
              <a:ext uri="{FF2B5EF4-FFF2-40B4-BE49-F238E27FC236}">
                <a16:creationId xmlns:a16="http://schemas.microsoft.com/office/drawing/2014/main" id="{92999BDA-6986-5C0F-D69E-E039141573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1" b="20168"/>
          <a:stretch/>
        </p:blipFill>
        <p:spPr>
          <a:xfrm rot="5400000">
            <a:off x="1242640" y="3659612"/>
            <a:ext cx="2637163" cy="1576596"/>
          </a:xfrm>
          <a:prstGeom prst="rect">
            <a:avLst/>
          </a:prstGeom>
        </p:spPr>
      </p:pic>
      <p:pic>
        <p:nvPicPr>
          <p:cNvPr id="24" name="Picture 23" descr="A close up of a machine&#10;&#10;Description automatically generated">
            <a:extLst>
              <a:ext uri="{FF2B5EF4-FFF2-40B4-BE49-F238E27FC236}">
                <a16:creationId xmlns:a16="http://schemas.microsoft.com/office/drawing/2014/main" id="{F34FAC59-92F4-B810-2C72-5B828CA699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r="10101"/>
          <a:stretch/>
        </p:blipFill>
        <p:spPr>
          <a:xfrm rot="5400000">
            <a:off x="3043773" y="3506571"/>
            <a:ext cx="2648435" cy="1893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2063D5-8324-BFFB-E6CD-ED9AFDA0030A}"/>
              </a:ext>
            </a:extLst>
          </p:cNvPr>
          <p:cNvSpPr txBox="1"/>
          <p:nvPr/>
        </p:nvSpPr>
        <p:spPr>
          <a:xfrm>
            <a:off x="5420528" y="2988136"/>
            <a:ext cx="135094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Magnetron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EC3791-EBCD-1F5B-34D2-0253D7C4A418}"/>
              </a:ext>
            </a:extLst>
          </p:cNvPr>
          <p:cNvSpPr txBox="1"/>
          <p:nvPr/>
        </p:nvSpPr>
        <p:spPr>
          <a:xfrm>
            <a:off x="6408951" y="1335188"/>
            <a:ext cx="2144485" cy="3810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Clamped Half-Cell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9DE9A7-94C7-D58F-1D13-3FE9D4A94005}"/>
              </a:ext>
            </a:extLst>
          </p:cNvPr>
          <p:cNvSpPr txBox="1"/>
          <p:nvPr/>
        </p:nvSpPr>
        <p:spPr>
          <a:xfrm>
            <a:off x="9473301" y="1261725"/>
            <a:ext cx="2395359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Plasma through the IRIS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3E9B13-4BBB-ED70-223C-26F10AEEFFC4}"/>
              </a:ext>
            </a:extLst>
          </p:cNvPr>
          <p:cNvSpPr txBox="1"/>
          <p:nvPr/>
        </p:nvSpPr>
        <p:spPr>
          <a:xfrm>
            <a:off x="6908969" y="4218456"/>
            <a:ext cx="256433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Resulting Coating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0BE9CC8-1DD3-6DB3-021C-F38858C0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57A3CE-1F71-75D9-FDC3-CFC779C2B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3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32075-DA3F-2C97-89F0-5C3BA7FA6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39F93B6-9107-C3B5-2BD2-F06EAD289506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1371600"/>
                <a:ext cx="10363200" cy="4953000"/>
              </a:xfrm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GB" altLang="en-US" sz="2000" dirty="0">
                    <a:latin typeface="Tahoma" panose="020B0604030504040204" pitchFamily="34" charset="0"/>
                    <a:cs typeface="Tahoma" panose="020B0604030504040204" pitchFamily="34" charset="0"/>
                  </a:rPr>
                  <a:t>Initial work on half cell split cavities</a:t>
                </a:r>
                <a:r>
                  <a:rPr lang="en-GB" alt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GB" altLang="en-US" sz="20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altLang="en-US" sz="2000" dirty="0">
                    <a:latin typeface="Tahoma" panose="020B0604030504040204" pitchFamily="34" charset="0"/>
                    <a:cs typeface="Tahoma" panose="020B0604030504040204" pitchFamily="34" charset="0"/>
                  </a:rPr>
                  <a:t>Nb3Sn target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altLang="en-US" sz="2000" dirty="0">
                    <a:latin typeface="Tahoma" panose="020B0604030504040204" pitchFamily="34" charset="0"/>
                    <a:cs typeface="Tahoma" panose="020B0604030504040204" pitchFamily="34" charset="0"/>
                  </a:rPr>
                  <a:t>Pressure 4.5x10-3 mbar / cavity biased at -75V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altLang="en-US" sz="2000" dirty="0">
                    <a:latin typeface="Tahoma" panose="020B0604030504040204" pitchFamily="34" charset="0"/>
                    <a:cs typeface="Tahoma" panose="020B0604030504040204" pitchFamily="34" charset="0"/>
                  </a:rPr>
                  <a:t>DCMS 430V / 0.23A / 100W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altLang="en-US" sz="2000" dirty="0">
                    <a:latin typeface="Tahoma" panose="020B0604030504040204" pitchFamily="34" charset="0"/>
                    <a:cs typeface="Tahoma" panose="020B0604030504040204" pitchFamily="34" charset="0"/>
                  </a:rPr>
                  <a:t>Deposition time 7h45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altLang="en-US" sz="2000" dirty="0">
                    <a:latin typeface="Tahoma" panose="020B0604030504040204" pitchFamily="34" charset="0"/>
                    <a:cs typeface="Tahoma" panose="020B0604030504040204" pitchFamily="34" charset="0"/>
                  </a:rPr>
                  <a:t>Temp recorded 340</a:t>
                </a:r>
                <a14:m>
                  <m:oMath xmlns:m="http://schemas.openxmlformats.org/officeDocument/2006/math">
                    <m:r>
                      <a:rPr lang="en-GB" alt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℃</m:t>
                    </m:r>
                  </m:oMath>
                </a14:m>
                <a:endParaRPr lang="en-GB" altLang="en-US" sz="2000" dirty="0">
                  <a:latin typeface="Tahoma" panose="020B0604030504040204" pitchFamily="34" charset="0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GB" altLang="en-US" sz="20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39F93B6-9107-C3B5-2BD2-F06EAD2895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371600"/>
                <a:ext cx="10363200" cy="4953000"/>
              </a:xfrm>
              <a:blipFill>
                <a:blip r:embed="rId2"/>
                <a:stretch>
                  <a:fillRect l="-5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6" name="Rectangle 2">
            <a:extLst>
              <a:ext uri="{FF2B5EF4-FFF2-40B4-BE49-F238E27FC236}">
                <a16:creationId xmlns:a16="http://schemas.microsoft.com/office/drawing/2014/main" id="{065A7D7E-5C80-7FB9-3DE2-47063EDD05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94896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GB" altLang="fr-FR" sz="3600" dirty="0">
                <a:latin typeface="Tahoma" panose="020B0604030504040204" pitchFamily="34" charset="0"/>
                <a:cs typeface="Tahoma" panose="020B0604030504040204" pitchFamily="34" charset="0"/>
              </a:rPr>
              <a:t>Nb</a:t>
            </a:r>
            <a:r>
              <a:rPr lang="en-GB" altLang="fr-FR" sz="3600" baseline="-25000" dirty="0"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GB" altLang="fr-FR" sz="3600" dirty="0">
                <a:latin typeface="Tahoma" panose="020B0604030504040204" pitchFamily="34" charset="0"/>
                <a:cs typeface="Tahoma" panose="020B0604030504040204" pitchFamily="34" charset="0"/>
              </a:rPr>
              <a:t>Sn deposited at equator 1.3 GHz cavity at 340C</a:t>
            </a:r>
            <a:endParaRPr lang="en-US" altLang="fr-FR" sz="3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48" name="TextBox 13">
            <a:extLst>
              <a:ext uri="{FF2B5EF4-FFF2-40B4-BE49-F238E27FC236}">
                <a16:creationId xmlns:a16="http://schemas.microsoft.com/office/drawing/2014/main" id="{25AD411F-FD81-541E-130C-759E32907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8113" y="6237288"/>
            <a:ext cx="285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2000" dirty="0"/>
              <a:t>4</a:t>
            </a:r>
          </a:p>
        </p:txBody>
      </p:sp>
      <p:pic>
        <p:nvPicPr>
          <p:cNvPr id="2" name="Picture 1" descr="A close-up of a machine&#10;&#10;Description automatically generated">
            <a:extLst>
              <a:ext uri="{FF2B5EF4-FFF2-40B4-BE49-F238E27FC236}">
                <a16:creationId xmlns:a16="http://schemas.microsoft.com/office/drawing/2014/main" id="{5F404092-A251-19D6-DEBF-91CEA29E2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60"/>
          <a:stretch/>
        </p:blipFill>
        <p:spPr>
          <a:xfrm rot="5400000">
            <a:off x="8242120" y="1828879"/>
            <a:ext cx="3863793" cy="2788192"/>
          </a:xfrm>
          <a:prstGeom prst="rect">
            <a:avLst/>
          </a:prstGeom>
        </p:spPr>
      </p:pic>
      <p:pic>
        <p:nvPicPr>
          <p:cNvPr id="3" name="Picture 2" descr="A close up of a metal object&#10;&#10;Description automatically generated">
            <a:extLst>
              <a:ext uri="{FF2B5EF4-FFF2-40B4-BE49-F238E27FC236}">
                <a16:creationId xmlns:a16="http://schemas.microsoft.com/office/drawing/2014/main" id="{B50D981B-7519-E947-1DCF-B0CA2B78E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3296635"/>
            <a:ext cx="3888432" cy="21897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9DB696-4D56-3D7F-E7BF-6D932C6A9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720" y="6083298"/>
            <a:ext cx="3964559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GB" altLang="en-US" sz="1400" dirty="0"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altLang="en-US" sz="1400" baseline="30000" dirty="0">
                <a:latin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GB" altLang="en-US" sz="1400" dirty="0">
                <a:latin typeface="Tahoma" panose="020B0604030504040204" pitchFamily="34" charset="0"/>
                <a:cs typeface="Tahoma" panose="020B0604030504040204" pitchFamily="34" charset="0"/>
              </a:rPr>
              <a:t> I.FAST Annual Meeting / 8</a:t>
            </a:r>
            <a:r>
              <a:rPr lang="en-GB" altLang="en-US" sz="1400" baseline="30000" dirty="0">
                <a:latin typeface="Tahoma" panose="020B0604030504040204" pitchFamily="34" charset="0"/>
                <a:cs typeface="Tahoma" panose="020B0604030504040204" pitchFamily="34" charset="0"/>
              </a:rPr>
              <a:t>th </a:t>
            </a:r>
            <a:r>
              <a:rPr lang="en-GB" altLang="en-US" sz="1400" dirty="0">
                <a:latin typeface="Tahoma" panose="020B0604030504040204" pitchFamily="34" charset="0"/>
                <a:cs typeface="Tahoma" panose="020B0604030504040204" pitchFamily="34" charset="0"/>
              </a:rPr>
              <a:t>- 11</a:t>
            </a:r>
            <a:r>
              <a:rPr lang="en-GB" altLang="en-US" sz="1400" baseline="30000" dirty="0">
                <a:latin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GB" altLang="en-US" sz="1400" dirty="0">
                <a:latin typeface="Tahoma" panose="020B0604030504040204" pitchFamily="34" charset="0"/>
                <a:cs typeface="Tahoma" panose="020B0604030504040204" pitchFamily="34" charset="0"/>
              </a:rPr>
              <a:t> April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2E7853-46A8-251D-E1A6-4F1B0D0CD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E6C126-38B3-8BB0-BB1A-F2F08C5E0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14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D610A-534D-6BD0-285B-B913F447B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E9C27DD-5DE9-61E1-3F28-E2A258F6B5C7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762000" y="1130298"/>
                <a:ext cx="10363200" cy="4953000"/>
              </a:xfrm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GB" altLang="en-US" sz="2000" dirty="0">
                    <a:latin typeface="Tahoma" panose="020B0604030504040204" pitchFamily="34" charset="0"/>
                    <a:cs typeface="Tahoma" panose="020B0604030504040204" pitchFamily="34" charset="0"/>
                  </a:rPr>
                  <a:t>Nb3Sn target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altLang="en-US" sz="2000" dirty="0">
                    <a:latin typeface="Tahoma" panose="020B0604030504040204" pitchFamily="34" charset="0"/>
                    <a:cs typeface="Tahoma" panose="020B0604030504040204" pitchFamily="34" charset="0"/>
                  </a:rPr>
                  <a:t>Pressure 5.9x10-3 mbar / No bias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altLang="en-US" sz="2000" dirty="0">
                    <a:latin typeface="Tahoma" panose="020B0604030504040204" pitchFamily="34" charset="0"/>
                    <a:cs typeface="Tahoma" panose="020B0604030504040204" pitchFamily="34" charset="0"/>
                  </a:rPr>
                  <a:t>DCMS 430V / 0.23A / 100W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altLang="en-US" sz="2000" dirty="0">
                    <a:latin typeface="Tahoma" panose="020B0604030504040204" pitchFamily="34" charset="0"/>
                    <a:cs typeface="Tahoma" panose="020B0604030504040204" pitchFamily="34" charset="0"/>
                  </a:rPr>
                  <a:t>Deposition time 6hrs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altLang="en-US" sz="2000" dirty="0">
                    <a:latin typeface="Tahoma" panose="020B0604030504040204" pitchFamily="34" charset="0"/>
                    <a:cs typeface="Tahoma" panose="020B0604030504040204" pitchFamily="34" charset="0"/>
                  </a:rPr>
                  <a:t>Temp recorded 440</a:t>
                </a:r>
                <a14:m>
                  <m:oMath xmlns:m="http://schemas.openxmlformats.org/officeDocument/2006/math">
                    <m:r>
                      <a:rPr lang="en-GB" alt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℃</m:t>
                    </m:r>
                  </m:oMath>
                </a14:m>
                <a:endParaRPr lang="en-GB" altLang="en-US" sz="2000" dirty="0">
                  <a:latin typeface="Tahoma" panose="020B0604030504040204" pitchFamily="34" charset="0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GB" altLang="en-US" sz="20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E9C27DD-5DE9-61E1-3F28-E2A258F6B5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0" y="1130298"/>
                <a:ext cx="10363200" cy="4953000"/>
              </a:xfrm>
              <a:blipFill>
                <a:blip r:embed="rId2"/>
                <a:stretch>
                  <a:fillRect l="-529" t="-1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6" name="Rectangle 2">
            <a:extLst>
              <a:ext uri="{FF2B5EF4-FFF2-40B4-BE49-F238E27FC236}">
                <a16:creationId xmlns:a16="http://schemas.microsoft.com/office/drawing/2014/main" id="{A979013B-5E96-EC7F-2BD6-DC70921976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46037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GB" altLang="fr-FR" sz="3600" dirty="0">
                <a:latin typeface="Tahoma" panose="020B0604030504040204" pitchFamily="34" charset="0"/>
                <a:cs typeface="Tahoma" panose="020B0604030504040204" pitchFamily="34" charset="0"/>
              </a:rPr>
              <a:t>Nb</a:t>
            </a:r>
            <a:r>
              <a:rPr lang="en-GB" altLang="fr-FR" sz="3600" baseline="-25000" dirty="0"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GB" altLang="fr-FR" sz="3600" dirty="0">
                <a:latin typeface="Tahoma" panose="020B0604030504040204" pitchFamily="34" charset="0"/>
                <a:cs typeface="Tahoma" panose="020B0604030504040204" pitchFamily="34" charset="0"/>
              </a:rPr>
              <a:t>Sn deposited at equator 1.3 GHz cavity at 440C</a:t>
            </a:r>
            <a:endParaRPr lang="en-US" altLang="fr-FR" sz="3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48" name="TextBox 13">
            <a:extLst>
              <a:ext uri="{FF2B5EF4-FFF2-40B4-BE49-F238E27FC236}">
                <a16:creationId xmlns:a16="http://schemas.microsoft.com/office/drawing/2014/main" id="{992BB261-6609-D447-ABB0-A809F1BD7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8113" y="6237288"/>
            <a:ext cx="285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2000" dirty="0"/>
              <a:t>6</a:t>
            </a:r>
          </a:p>
        </p:txBody>
      </p:sp>
      <p:pic>
        <p:nvPicPr>
          <p:cNvPr id="4" name="Picture 3" descr="A close-up of a piece of metal&#10;&#10;Description automatically generated">
            <a:extLst>
              <a:ext uri="{FF2B5EF4-FFF2-40B4-BE49-F238E27FC236}">
                <a16:creationId xmlns:a16="http://schemas.microsoft.com/office/drawing/2014/main" id="{5F5F309B-ED11-CB7F-B3A5-D1748F748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 r="18804"/>
          <a:stretch/>
        </p:blipFill>
        <p:spPr>
          <a:xfrm rot="5400000">
            <a:off x="8725947" y="2338624"/>
            <a:ext cx="4161164" cy="2546512"/>
          </a:xfrm>
          <a:prstGeom prst="rect">
            <a:avLst/>
          </a:prstGeom>
        </p:spPr>
      </p:pic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6A30D48D-F9A8-B628-CFA4-D417E0A3B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t="-1859" r="15162" b="1183"/>
          <a:stretch/>
        </p:blipFill>
        <p:spPr>
          <a:xfrm rot="5400000">
            <a:off x="5858301" y="2093689"/>
            <a:ext cx="4161163" cy="3036381"/>
          </a:xfrm>
          <a:prstGeom prst="rect">
            <a:avLst/>
          </a:prstGeom>
        </p:spPr>
      </p:pic>
      <p:pic>
        <p:nvPicPr>
          <p:cNvPr id="7" name="Picture 6" descr="A close-up of a metal object&#10;&#10;Description automatically generated">
            <a:extLst>
              <a:ext uri="{FF2B5EF4-FFF2-40B4-BE49-F238E27FC236}">
                <a16:creationId xmlns:a16="http://schemas.microsoft.com/office/drawing/2014/main" id="{E2863618-F487-FDCF-009D-7FC0953E69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0" r="1941"/>
          <a:stretch/>
        </p:blipFill>
        <p:spPr>
          <a:xfrm rot="5400000">
            <a:off x="3729630" y="3294217"/>
            <a:ext cx="2682866" cy="1798659"/>
          </a:xfrm>
          <a:prstGeom prst="rect">
            <a:avLst/>
          </a:prstGeom>
        </p:spPr>
      </p:pic>
      <p:pic>
        <p:nvPicPr>
          <p:cNvPr id="8" name="Picture 7" descr="A close-up of a metal object&#10;&#10;Description automatically generated">
            <a:extLst>
              <a:ext uri="{FF2B5EF4-FFF2-40B4-BE49-F238E27FC236}">
                <a16:creationId xmlns:a16="http://schemas.microsoft.com/office/drawing/2014/main" id="{85501D32-3F74-2FC8-6C9D-7DBA7C4264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58584"/>
            <a:ext cx="3111835" cy="23338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EAAA4B-CFFC-0458-3091-03FE47885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720" y="6083298"/>
            <a:ext cx="3964559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GB" altLang="en-US" sz="1400" dirty="0"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altLang="en-US" sz="1400" baseline="30000" dirty="0">
                <a:latin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GB" altLang="en-US" sz="1400" dirty="0">
                <a:latin typeface="Tahoma" panose="020B0604030504040204" pitchFamily="34" charset="0"/>
                <a:cs typeface="Tahoma" panose="020B0604030504040204" pitchFamily="34" charset="0"/>
              </a:rPr>
              <a:t> I.FAST Annual Meeting / 8</a:t>
            </a:r>
            <a:r>
              <a:rPr lang="en-GB" altLang="en-US" sz="1400" baseline="30000" dirty="0">
                <a:latin typeface="Tahoma" panose="020B0604030504040204" pitchFamily="34" charset="0"/>
                <a:cs typeface="Tahoma" panose="020B0604030504040204" pitchFamily="34" charset="0"/>
              </a:rPr>
              <a:t>th </a:t>
            </a:r>
            <a:r>
              <a:rPr lang="en-GB" altLang="en-US" sz="1400" dirty="0">
                <a:latin typeface="Tahoma" panose="020B0604030504040204" pitchFamily="34" charset="0"/>
                <a:cs typeface="Tahoma" panose="020B0604030504040204" pitchFamily="34" charset="0"/>
              </a:rPr>
              <a:t>- 11</a:t>
            </a:r>
            <a:r>
              <a:rPr lang="en-GB" altLang="en-US" sz="1400" baseline="30000" dirty="0">
                <a:latin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GB" altLang="en-US" sz="1400" dirty="0">
                <a:latin typeface="Tahoma" panose="020B0604030504040204" pitchFamily="34" charset="0"/>
                <a:cs typeface="Tahoma" panose="020B0604030504040204" pitchFamily="34" charset="0"/>
              </a:rPr>
              <a:t> April 2025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21B63CD-F788-CA92-DFF5-579F95B21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81B611-0B5D-2707-9ACF-141F12870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96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359" y="111656"/>
            <a:ext cx="11672193" cy="647232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Nb3Sn deposited at equator 1.3 GHz cavity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39" y="770556"/>
            <a:ext cx="3447753" cy="2871828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35360" y="396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08" y="679161"/>
            <a:ext cx="4040759" cy="29892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3542" y="1798730"/>
            <a:ext cx="109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Nb3Sn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72907" y="2953035"/>
            <a:ext cx="99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976E48-A317-10FA-43DF-2EEDF756F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41" y="3878352"/>
            <a:ext cx="3474751" cy="2730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E90B5D-DBF1-7B5D-E29A-0F83731BA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09" y="3759203"/>
            <a:ext cx="3970529" cy="2850084"/>
          </a:xfrm>
          <a:prstGeom prst="rect">
            <a:avLst/>
          </a:prstGeom>
        </p:spPr>
      </p:pic>
      <p:pic>
        <p:nvPicPr>
          <p:cNvPr id="16" name="image_0_dragging" descr="f39531a7-d8e4-4281-91b0-d8cd66f7ed37">
            <a:extLst>
              <a:ext uri="{FF2B5EF4-FFF2-40B4-BE49-F238E27FC236}">
                <a16:creationId xmlns:a16="http://schemas.microsoft.com/office/drawing/2014/main" id="{D260E98F-792E-D956-41D3-B0F6122F5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01" y="3878352"/>
            <a:ext cx="4184859" cy="273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B970F6D-41C9-F763-3773-BA7F08A9CC96}"/>
              </a:ext>
            </a:extLst>
          </p:cNvPr>
          <p:cNvSpPr txBox="1"/>
          <p:nvPr/>
        </p:nvSpPr>
        <p:spPr>
          <a:xfrm>
            <a:off x="3995992" y="5905115"/>
            <a:ext cx="99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E284FD-0BC8-A0F9-7C85-9B08E0CFBA30}"/>
              </a:ext>
            </a:extLst>
          </p:cNvPr>
          <p:cNvSpPr txBox="1"/>
          <p:nvPr/>
        </p:nvSpPr>
        <p:spPr>
          <a:xfrm>
            <a:off x="3946346" y="5063712"/>
            <a:ext cx="109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Nb3Sn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003FA3-C17C-D479-0B7B-55FA30A934AC}"/>
              </a:ext>
            </a:extLst>
          </p:cNvPr>
          <p:cNvSpPr/>
          <p:nvPr/>
        </p:nvSpPr>
        <p:spPr>
          <a:xfrm>
            <a:off x="8382924" y="4448545"/>
            <a:ext cx="1831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1400" dirty="0">
                <a:solidFill>
                  <a:srgbClr val="000000"/>
                </a:solidFill>
                <a:latin typeface="Aptos"/>
                <a:ea typeface="Times New Roman" panose="02020603050405020304" pitchFamily="18" charset="0"/>
              </a:rPr>
              <a:t>Tc = 16.22 +/- 0.11 K</a:t>
            </a:r>
            <a:endParaRPr lang="en-GB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5C05F2-6091-0623-3BD9-94BAE50EC214}"/>
              </a:ext>
            </a:extLst>
          </p:cNvPr>
          <p:cNvSpPr txBox="1"/>
          <p:nvPr/>
        </p:nvSpPr>
        <p:spPr>
          <a:xfrm>
            <a:off x="673100" y="1104900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340 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8C7A99-000A-7F59-B486-3529B912E203}"/>
              </a:ext>
            </a:extLst>
          </p:cNvPr>
          <p:cNvSpPr txBox="1"/>
          <p:nvPr/>
        </p:nvSpPr>
        <p:spPr>
          <a:xfrm>
            <a:off x="669274" y="4249806"/>
            <a:ext cx="956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C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0CD477-51F9-2829-DA2C-D7A8894D37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33" y="768653"/>
            <a:ext cx="3999586" cy="276194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2CF32-A8BE-3CB1-5376-0058458015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3C433-CBBD-960B-DA4B-74DD4D2746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C91FD35-273A-4D3F-A1F6-736CC803408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408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pper and silver machine&#10;&#10;AI-generated content may be incorrect.">
            <a:extLst>
              <a:ext uri="{FF2B5EF4-FFF2-40B4-BE49-F238E27FC236}">
                <a16:creationId xmlns:a16="http://schemas.microsoft.com/office/drawing/2014/main" id="{8B019967-8AE6-CFBE-A554-B2FF215C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927" y="1507067"/>
            <a:ext cx="3804272" cy="5072362"/>
          </a:xfrm>
          <a:prstGeom prst="rect">
            <a:avLst/>
          </a:prstGeom>
        </p:spPr>
      </p:pic>
      <p:pic>
        <p:nvPicPr>
          <p:cNvPr id="6" name="Picture 5" descr="A metal object on a table&#10;&#10;AI-generated content may be incorrect.">
            <a:extLst>
              <a:ext uri="{FF2B5EF4-FFF2-40B4-BE49-F238E27FC236}">
                <a16:creationId xmlns:a16="http://schemas.microsoft.com/office/drawing/2014/main" id="{F92602DB-93CD-0887-F0CE-69AD8085B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710" y="1395412"/>
            <a:ext cx="3804271" cy="5182816"/>
          </a:xfrm>
          <a:prstGeom prst="rect">
            <a:avLst/>
          </a:prstGeom>
        </p:spPr>
      </p:pic>
      <p:grpSp>
        <p:nvGrpSpPr>
          <p:cNvPr id="7" name="object 5">
            <a:extLst>
              <a:ext uri="{FF2B5EF4-FFF2-40B4-BE49-F238E27FC236}">
                <a16:creationId xmlns:a16="http://schemas.microsoft.com/office/drawing/2014/main" id="{006B09BA-A455-4250-7318-96CD8DA79669}"/>
              </a:ext>
            </a:extLst>
          </p:cNvPr>
          <p:cNvGrpSpPr/>
          <p:nvPr/>
        </p:nvGrpSpPr>
        <p:grpSpPr>
          <a:xfrm>
            <a:off x="241299" y="1507067"/>
            <a:ext cx="3262937" cy="5071161"/>
            <a:chOff x="51484" y="1422653"/>
            <a:chExt cx="3784600" cy="4393565"/>
          </a:xfrm>
        </p:grpSpPr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B2CDF46F-9077-7805-A610-A446AD41C82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484" y="4037082"/>
              <a:ext cx="3784081" cy="1779122"/>
            </a:xfrm>
            <a:prstGeom prst="rect">
              <a:avLst/>
            </a:prstGeom>
          </p:spPr>
        </p:pic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0D64B904-0FF6-A388-51AC-D542035D9D0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0345" y="1422653"/>
              <a:ext cx="1900669" cy="293992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84CC411-517A-F357-82A8-8CB1ABF5817B}"/>
              </a:ext>
            </a:extLst>
          </p:cNvPr>
          <p:cNvSpPr txBox="1"/>
          <p:nvPr/>
        </p:nvSpPr>
        <p:spPr>
          <a:xfrm>
            <a:off x="114300" y="278571"/>
            <a:ext cx="1207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Design and commission of new magnetron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182C77-CB30-3A7C-5E15-A279578B3062}"/>
              </a:ext>
            </a:extLst>
          </p:cNvPr>
          <p:cNvSpPr txBox="1"/>
          <p:nvPr/>
        </p:nvSpPr>
        <p:spPr>
          <a:xfrm>
            <a:off x="3759551" y="4628128"/>
            <a:ext cx="34645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highlight>
                  <a:srgbClr val="FFFF00"/>
                </a:highlight>
              </a:rPr>
              <a:t>2” planar Magnetron to go inside 1.3 GHz cavity and operate at 700°C over 60 hours</a:t>
            </a:r>
            <a:endParaRPr lang="en-GB" sz="2400" b="1" dirty="0">
              <a:highlight>
                <a:srgbClr val="FFFF00"/>
              </a:highlight>
            </a:endParaRPr>
          </a:p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69B647-35FF-29D1-F45C-0FEE032E133F}"/>
              </a:ext>
            </a:extLst>
          </p:cNvPr>
          <p:cNvSpPr txBox="1"/>
          <p:nvPr/>
        </p:nvSpPr>
        <p:spPr>
          <a:xfrm>
            <a:off x="8497119" y="1798320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highlight>
                  <a:srgbClr val="FFFF00"/>
                </a:highlight>
              </a:rPr>
              <a:t>Segmented Cavity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438DAEE-4853-F1B2-906D-162F819F3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C5B48-7EC5-8E6A-10C9-4C3F6F162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99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awing" descr="A blue and green circle with a black background&#10;&#10;AI-generated content may be incorrect.">
            <a:extLst>
              <a:ext uri="{FF2B5EF4-FFF2-40B4-BE49-F238E27FC236}">
                <a16:creationId xmlns:a16="http://schemas.microsoft.com/office/drawing/2014/main" id="{2D962BAB-92F9-FCFA-77A4-6D6793E23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8" y="1391920"/>
            <a:ext cx="2193925" cy="4517073"/>
          </a:xfrm>
          <a:prstGeom prst="rect">
            <a:avLst/>
          </a:prstGeom>
        </p:spPr>
      </p:pic>
      <p:pic>
        <p:nvPicPr>
          <p:cNvPr id="3" name="Picture 2" descr="A metal bowl with a circle on it&#10;&#10;AI-generated content may be incorrect.">
            <a:extLst>
              <a:ext uri="{FF2B5EF4-FFF2-40B4-BE49-F238E27FC236}">
                <a16:creationId xmlns:a16="http://schemas.microsoft.com/office/drawing/2014/main" id="{6501EC77-AA02-5882-AEFA-C42F055B39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90" y="1513840"/>
            <a:ext cx="3328711" cy="4856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etal bowl with a white circle on it&#10;&#10;AI-generated content may be incorrect.">
            <a:extLst>
              <a:ext uri="{FF2B5EF4-FFF2-40B4-BE49-F238E27FC236}">
                <a16:creationId xmlns:a16="http://schemas.microsoft.com/office/drawing/2014/main" id="{032366FE-9E35-7C11-416B-5B1FB1B11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95" y="1506458"/>
            <a:ext cx="3147581" cy="4856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lose-up of a circular object&#10;&#10;AI-generated content may be incorrect.">
            <a:extLst>
              <a:ext uri="{FF2B5EF4-FFF2-40B4-BE49-F238E27FC236}">
                <a16:creationId xmlns:a16="http://schemas.microsoft.com/office/drawing/2014/main" id="{598A310B-20BC-6FF8-8C1C-D60A01D2B2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51" y="1506458"/>
            <a:ext cx="3149785" cy="485643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1AC082-70CD-4F2C-EB46-6BD4D28A8960}"/>
              </a:ext>
            </a:extLst>
          </p:cNvPr>
          <p:cNvSpPr txBox="1"/>
          <p:nvPr/>
        </p:nvSpPr>
        <p:spPr>
          <a:xfrm>
            <a:off x="546100" y="279400"/>
            <a:ext cx="1144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Coated cavity with magnetron at the flange position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EB066-A1D3-BD27-63AF-CE9C747CEBE5}"/>
              </a:ext>
            </a:extLst>
          </p:cNvPr>
          <p:cNvSpPr txBox="1"/>
          <p:nvPr/>
        </p:nvSpPr>
        <p:spPr>
          <a:xfrm>
            <a:off x="2508623" y="5816600"/>
            <a:ext cx="321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highlight>
                  <a:srgbClr val="FFFF00"/>
                </a:highlight>
              </a:rPr>
              <a:t>BPS172 chemically cleaned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E454AE-CECF-0763-B0EA-7286F6DCC169}"/>
              </a:ext>
            </a:extLst>
          </p:cNvPr>
          <p:cNvSpPr txBox="1"/>
          <p:nvPr/>
        </p:nvSpPr>
        <p:spPr>
          <a:xfrm>
            <a:off x="6049385" y="5816600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highlight>
                  <a:srgbClr val="FFFF00"/>
                </a:highlight>
              </a:rPr>
              <a:t>SUBU5 polished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82B5BC-521E-75A2-8D14-B61644178346}"/>
              </a:ext>
            </a:extLst>
          </p:cNvPr>
          <p:cNvSpPr txBox="1"/>
          <p:nvPr/>
        </p:nvSpPr>
        <p:spPr>
          <a:xfrm>
            <a:off x="9103360" y="2423161"/>
            <a:ext cx="293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highlight>
                  <a:srgbClr val="FFFF00"/>
                </a:highlight>
              </a:rPr>
              <a:t>Top view of entire cavity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1A60D80-4676-D109-3DD3-57A01E74A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523B1-83B6-A8B7-1213-D76A906B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79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C92E1-CE0A-9140-75D0-1AF4F7935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63" y="875518"/>
            <a:ext cx="2913552" cy="4661682"/>
          </a:xfrm>
          <a:prstGeom prst="rect">
            <a:avLst/>
          </a:prstGeom>
        </p:spPr>
      </p:pic>
      <p:pic>
        <p:nvPicPr>
          <p:cNvPr id="3" name="Picture 2" descr="A circular object with a white circle with black text on it&#10;&#10;AI-generated content may be incorrect.">
            <a:extLst>
              <a:ext uri="{FF2B5EF4-FFF2-40B4-BE49-F238E27FC236}">
                <a16:creationId xmlns:a16="http://schemas.microsoft.com/office/drawing/2014/main" id="{D52737AF-E1DF-3C62-7645-16433DB4D5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046" y="3672881"/>
            <a:ext cx="3428708" cy="257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lose-up of a bowl&#10;&#10;AI-generated content may be incorrect.">
            <a:extLst>
              <a:ext uri="{FF2B5EF4-FFF2-40B4-BE49-F238E27FC236}">
                <a16:creationId xmlns:a16="http://schemas.microsoft.com/office/drawing/2014/main" id="{4F380A8D-CA9F-3A60-43D8-450491F6B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10831" y="1741388"/>
            <a:ext cx="5367277" cy="402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lose up of a machine&#10;&#10;AI-generated content may be incorrect.">
            <a:extLst>
              <a:ext uri="{FF2B5EF4-FFF2-40B4-BE49-F238E27FC236}">
                <a16:creationId xmlns:a16="http://schemas.microsoft.com/office/drawing/2014/main" id="{1410757B-7DB8-C753-A311-D40F00C073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902645" y="429891"/>
            <a:ext cx="2569510" cy="342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9CEA05F0-51A0-6F11-5493-2CB0EEEE32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838" y="4451866"/>
            <a:ext cx="2151819" cy="161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close-up of a surface with a few small arrows&#10;&#10;AI-generated content may be incorrect.">
            <a:extLst>
              <a:ext uri="{FF2B5EF4-FFF2-40B4-BE49-F238E27FC236}">
                <a16:creationId xmlns:a16="http://schemas.microsoft.com/office/drawing/2014/main" id="{020266F4-503A-12E4-5E2C-49269526AA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463" y="1043264"/>
            <a:ext cx="2001520" cy="15011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7FB28D-30E0-C0F9-3B54-8D237DAB8ED4}"/>
              </a:ext>
            </a:extLst>
          </p:cNvPr>
          <p:cNvCxnSpPr>
            <a:cxnSpLocks/>
          </p:cNvCxnSpPr>
          <p:nvPr/>
        </p:nvCxnSpPr>
        <p:spPr>
          <a:xfrm>
            <a:off x="5177983" y="1492587"/>
            <a:ext cx="1832417" cy="56092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B2A642-51E8-5DF8-17DE-E7E70C31CAC1}"/>
              </a:ext>
            </a:extLst>
          </p:cNvPr>
          <p:cNvCxnSpPr>
            <a:cxnSpLocks/>
          </p:cNvCxnSpPr>
          <p:nvPr/>
        </p:nvCxnSpPr>
        <p:spPr>
          <a:xfrm flipV="1">
            <a:off x="4812223" y="4804493"/>
            <a:ext cx="1582246" cy="28439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BB8DA00-510F-4ADF-927B-B48EA1CDCCF4}"/>
              </a:ext>
            </a:extLst>
          </p:cNvPr>
          <p:cNvSpPr txBox="1"/>
          <p:nvPr/>
        </p:nvSpPr>
        <p:spPr>
          <a:xfrm>
            <a:off x="314960" y="213360"/>
            <a:ext cx="11586794" cy="646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BDA0DB-479E-3B72-57DF-5F9136654406}"/>
              </a:ext>
            </a:extLst>
          </p:cNvPr>
          <p:cNvSpPr txBox="1"/>
          <p:nvPr/>
        </p:nvSpPr>
        <p:spPr>
          <a:xfrm>
            <a:off x="302893" y="74862"/>
            <a:ext cx="11586794" cy="646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5EF1B-29C9-C345-B622-8A5E4C94E582}"/>
              </a:ext>
            </a:extLst>
          </p:cNvPr>
          <p:cNvSpPr txBox="1"/>
          <p:nvPr/>
        </p:nvSpPr>
        <p:spPr>
          <a:xfrm>
            <a:off x="327027" y="143908"/>
            <a:ext cx="11586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Coated cavity with magnetron at the iris position.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48F158-577F-05E9-AF78-BAA59486AD1B}"/>
              </a:ext>
            </a:extLst>
          </p:cNvPr>
          <p:cNvSpPr txBox="1"/>
          <p:nvPr/>
        </p:nvSpPr>
        <p:spPr>
          <a:xfrm>
            <a:off x="8473046" y="5813845"/>
            <a:ext cx="3075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BPS172 chemically cleaned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C4222A-BD09-8BFE-0159-E4A45AC09681}"/>
              </a:ext>
            </a:extLst>
          </p:cNvPr>
          <p:cNvSpPr txBox="1"/>
          <p:nvPr/>
        </p:nvSpPr>
        <p:spPr>
          <a:xfrm>
            <a:off x="6260757" y="6085840"/>
            <a:ext cx="2145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SUBU5 polished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0D49E4-B4D5-620B-DF6C-FDD2C25F5CF7}"/>
              </a:ext>
            </a:extLst>
          </p:cNvPr>
          <p:cNvSpPr txBox="1"/>
          <p:nvPr/>
        </p:nvSpPr>
        <p:spPr>
          <a:xfrm>
            <a:off x="8605520" y="897606"/>
            <a:ext cx="311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top view of the entire cavity.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3AD2E78E-C7EB-1F34-1344-D4A80B2D3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60DC77-386F-CC4F-C697-FB35FA09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95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01516" y="176804"/>
            <a:ext cx="1302225" cy="7357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9742" rIns="0" bIns="0" rtlCol="0">
            <a:spAutoFit/>
          </a:bodyPr>
          <a:lstStyle/>
          <a:p>
            <a:pPr marL="745490">
              <a:lnSpc>
                <a:spcPct val="100000"/>
              </a:lnSpc>
              <a:spcBef>
                <a:spcPts val="100"/>
              </a:spcBef>
            </a:pPr>
            <a:r>
              <a:rPr sz="3000">
                <a:solidFill>
                  <a:srgbClr val="946700"/>
                </a:solidFill>
              </a:rPr>
              <a:t>Magnetron</a:t>
            </a:r>
            <a:r>
              <a:rPr sz="3000" spc="-35">
                <a:solidFill>
                  <a:srgbClr val="946700"/>
                </a:solidFill>
              </a:rPr>
              <a:t> </a:t>
            </a:r>
            <a:r>
              <a:rPr sz="3000">
                <a:solidFill>
                  <a:srgbClr val="946700"/>
                </a:solidFill>
              </a:rPr>
              <a:t>development</a:t>
            </a:r>
            <a:r>
              <a:rPr sz="3000" spc="-60">
                <a:solidFill>
                  <a:srgbClr val="946700"/>
                </a:solidFill>
              </a:rPr>
              <a:t> </a:t>
            </a:r>
            <a:r>
              <a:rPr sz="3000">
                <a:solidFill>
                  <a:srgbClr val="946700"/>
                </a:solidFill>
              </a:rPr>
              <a:t>and</a:t>
            </a:r>
            <a:r>
              <a:rPr sz="3000" spc="-20">
                <a:solidFill>
                  <a:srgbClr val="946700"/>
                </a:solidFill>
              </a:rPr>
              <a:t> </a:t>
            </a:r>
            <a:r>
              <a:rPr sz="3000" spc="-10">
                <a:solidFill>
                  <a:srgbClr val="946700"/>
                </a:solidFill>
              </a:rPr>
              <a:t>installation</a:t>
            </a:r>
            <a:endParaRPr sz="30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87362" y="2405"/>
            <a:ext cx="1026457" cy="96106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7943" y="1051026"/>
            <a:ext cx="6480683" cy="486053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40243" y="965835"/>
            <a:ext cx="2785236" cy="494572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1357864" y="6287878"/>
            <a:ext cx="290830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spc="-50">
                <a:latin typeface="Arial"/>
                <a:cs typeface="Arial"/>
              </a:rPr>
              <a:t>11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464D23B-F407-D9F4-8998-E3758A2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189A8A-9DC7-37DB-1022-E3F4EE5AE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43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6F97EA-24A2-57F1-753C-8DE302BA9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3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232F8A-A26A-8D6F-DB3C-75FD2CE8CFC3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3C74A48-E322-8BBA-20E3-995FA375DAC1}"/>
              </a:ext>
            </a:extLst>
          </p:cNvPr>
          <p:cNvSpPr txBox="1">
            <a:spLocks/>
          </p:cNvSpPr>
          <p:nvPr/>
        </p:nvSpPr>
        <p:spPr>
          <a:xfrm>
            <a:off x="200858" y="1067855"/>
            <a:ext cx="5581095" cy="533526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Aims &amp; Objectives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Facility and capability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Calibration of Deposition parameters  &amp; SC properties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Nb</a:t>
            </a:r>
            <a:r>
              <a:rPr lang="en-GB" sz="2400" baseline="-25000" dirty="0"/>
              <a:t>3</a:t>
            </a:r>
            <a:r>
              <a:rPr lang="en-GB" sz="2400" dirty="0"/>
              <a:t>SN deposition on 1.3 GHz Cavity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Cavity RF Testing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Summary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400" dirty="0"/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5030F2-A7DF-E0FA-F302-5BB70571F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97B7B-D4CF-F440-E0F7-BF638C2FD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6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51662"/>
            <a:ext cx="10515600" cy="57698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Arial"/>
                <a:cs typeface="Arial"/>
              </a:rPr>
              <a:t>Nb3Sn calibration on 1.3 GHz Nb Cavity </a:t>
            </a:r>
            <a:endParaRPr lang="en-GB" sz="3600" b="1" dirty="0"/>
          </a:p>
        </p:txBody>
      </p:sp>
      <p:pic>
        <p:nvPicPr>
          <p:cNvPr id="6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302" y="1687582"/>
            <a:ext cx="2316838" cy="466876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56866" y="1664118"/>
            <a:ext cx="1990353" cy="2038788"/>
          </a:xfrm>
          <a:prstGeom prst="rect">
            <a:avLst/>
          </a:prstGeom>
        </p:spPr>
      </p:pic>
      <p:pic>
        <p:nvPicPr>
          <p:cNvPr id="8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06592" y="4188000"/>
            <a:ext cx="1954824" cy="1957276"/>
          </a:xfrm>
          <a:prstGeom prst="rect">
            <a:avLst/>
          </a:prstGeom>
        </p:spPr>
      </p:pic>
      <p:pic>
        <p:nvPicPr>
          <p:cNvPr id="1026" name="85A18A03-10E0-49CB-AB11-1E6A15480A31" descr="IMG_09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67" y="1017137"/>
            <a:ext cx="2523197" cy="189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75978" y="3824744"/>
            <a:ext cx="2456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ighlight>
                  <a:srgbClr val="FFFF00"/>
                </a:highlight>
              </a:rPr>
              <a:t>View from bottom flange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75978" y="6076417"/>
            <a:ext cx="2316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ighlight>
                  <a:srgbClr val="FFFF00"/>
                </a:highlight>
              </a:rPr>
              <a:t>View during deposition at 650 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74922" y="2942375"/>
            <a:ext cx="3017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ighlight>
                  <a:srgbClr val="FFFF00"/>
                </a:highlight>
              </a:rPr>
              <a:t>View after deposition of Nb3Sn and uncoated area under witness sample </a:t>
            </a:r>
          </a:p>
        </p:txBody>
      </p:sp>
      <p:pic>
        <p:nvPicPr>
          <p:cNvPr id="16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341865" y="3779192"/>
            <a:ext cx="1066860" cy="2774893"/>
          </a:xfrm>
          <a:prstGeom prst="rect">
            <a:avLst/>
          </a:prstGeom>
        </p:spPr>
      </p:pic>
      <p:pic>
        <p:nvPicPr>
          <p:cNvPr id="17" name="object 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64131" y="3498435"/>
            <a:ext cx="1418228" cy="32817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5529" y="623995"/>
            <a:ext cx="9019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highlight>
                  <a:srgbClr val="FFFF00"/>
                </a:highlight>
              </a:rPr>
              <a:t>First trial run of Nb3Sn deposition of 1.3 GHz Nb cavity with deposition parameters established on planar samples.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highlight>
                  <a:srgbClr val="FFFF00"/>
                </a:highlight>
              </a:rPr>
              <a:t>The trial run proved to be successful. Tc of 17.5 K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8863" y="3987138"/>
            <a:ext cx="2276052" cy="170703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464072" y="4013367"/>
            <a:ext cx="203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Nb3Sn on Nb Witness sample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95" y="4896359"/>
            <a:ext cx="2127514" cy="159563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49896" y="5499964"/>
            <a:ext cx="877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Nb3Sn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64975" y="6199527"/>
            <a:ext cx="831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Cu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F6435F-A9E7-C7CE-101F-8F840970B9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36" y="1643617"/>
            <a:ext cx="3321209" cy="2273457"/>
          </a:xfrm>
          <a:prstGeom prst="rect">
            <a:avLst/>
          </a:prstGeom>
          <a:noFill/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1D8331A-2E5B-12AA-70EC-E44BC5CB12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9D898-7FB6-60DA-C2DC-68E436A0A9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C91FD35-273A-4D3F-A1F6-736CC803408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611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eople in white protective suits working in a laboratory&#10;&#10;AI-generated content may be incorrect.">
            <a:extLst>
              <a:ext uri="{FF2B5EF4-FFF2-40B4-BE49-F238E27FC236}">
                <a16:creationId xmlns:a16="http://schemas.microsoft.com/office/drawing/2014/main" id="{7B6A6BFB-9927-8D5D-8F4F-121F5873BB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68" r="2" b="46975"/>
          <a:stretch>
            <a:fillRect/>
          </a:stretch>
        </p:blipFill>
        <p:spPr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</p:spPr>
      </p:pic>
      <p:pic>
        <p:nvPicPr>
          <p:cNvPr id="9" name="Picture 8" descr="A machine in a room&#10;&#10;AI-generated content may be incorrect.">
            <a:extLst>
              <a:ext uri="{FF2B5EF4-FFF2-40B4-BE49-F238E27FC236}">
                <a16:creationId xmlns:a16="http://schemas.microsoft.com/office/drawing/2014/main" id="{A38BD8FF-130B-8F11-5AE5-ACB2B740C4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239" r="2" b="24604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4" name="Picture 3" descr="A close up of a circular object&#10;&#10;AI-generated content may be incorrect.">
            <a:extLst>
              <a:ext uri="{FF2B5EF4-FFF2-40B4-BE49-F238E27FC236}">
                <a16:creationId xmlns:a16="http://schemas.microsoft.com/office/drawing/2014/main" id="{9C9BBA83-68A7-000F-11E6-3505A741F5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063" r="2" b="50177"/>
          <a:stretch>
            <a:fillRect/>
          </a:stretch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3" name="Picture 2" descr="A close up of a metal object&#10;&#10;AI-generated content may be incorrect.">
            <a:extLst>
              <a:ext uri="{FF2B5EF4-FFF2-40B4-BE49-F238E27FC236}">
                <a16:creationId xmlns:a16="http://schemas.microsoft.com/office/drawing/2014/main" id="{8EFA8A71-5880-16A0-588C-E8CC4AE62B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758" r="2" b="2548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976E09-9D79-EB3D-852C-C41C21D055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898" r="2" b="30474"/>
          <a:stretch>
            <a:fillRect/>
          </a:stretch>
        </p:blipFill>
        <p:spPr>
          <a:xfrm>
            <a:off x="3983736" y="1918638"/>
            <a:ext cx="4224528" cy="3020725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386E03-5C42-785E-8CA3-33F4E66CB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EEFF80-5419-A852-8EBA-E055AE7D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01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F844B-4A82-5FE3-65FE-B8B1F6C87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62280"/>
          </a:xfrm>
        </p:spPr>
        <p:txBody>
          <a:bodyPr>
            <a:normAutofit fontScale="90000"/>
          </a:bodyPr>
          <a:lstStyle/>
          <a:p>
            <a:r>
              <a:rPr lang="en-GB">
                <a:latin typeface="Arial"/>
                <a:cs typeface="Arial"/>
              </a:rPr>
              <a:t>Visual inspection before and after coating</a:t>
            </a:r>
            <a:endParaRPr lang="en-US"/>
          </a:p>
        </p:txBody>
      </p:sp>
      <p:pic>
        <p:nvPicPr>
          <p:cNvPr id="6" name="Picture 5" descr="A close up of a black and silver object&#10;&#10;AI-generated content may be incorrect.">
            <a:extLst>
              <a:ext uri="{FF2B5EF4-FFF2-40B4-BE49-F238E27FC236}">
                <a16:creationId xmlns:a16="http://schemas.microsoft.com/office/drawing/2014/main" id="{4C08AA92-F7EE-1319-7E6A-1848B8C71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962" y="733245"/>
            <a:ext cx="3191775" cy="2487284"/>
          </a:xfrm>
          <a:prstGeom prst="rect">
            <a:avLst/>
          </a:prstGeom>
        </p:spPr>
      </p:pic>
      <p:pic>
        <p:nvPicPr>
          <p:cNvPr id="9" name="Picture 8" descr="A close up of a metal object&#10;&#10;AI-generated content may be incorrect.">
            <a:extLst>
              <a:ext uri="{FF2B5EF4-FFF2-40B4-BE49-F238E27FC236}">
                <a16:creationId xmlns:a16="http://schemas.microsoft.com/office/drawing/2014/main" id="{FDB98965-2E0C-2831-922C-EE63612C1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444" y="3436187"/>
            <a:ext cx="3299829" cy="2674189"/>
          </a:xfrm>
          <a:prstGeom prst="rect">
            <a:avLst/>
          </a:prstGeom>
        </p:spPr>
      </p:pic>
      <p:pic>
        <p:nvPicPr>
          <p:cNvPr id="10" name="Picture 9" descr="A close up of a circular object&#10;&#10;AI-generated content may be incorrect.">
            <a:extLst>
              <a:ext uri="{FF2B5EF4-FFF2-40B4-BE49-F238E27FC236}">
                <a16:creationId xmlns:a16="http://schemas.microsoft.com/office/drawing/2014/main" id="{FC36931E-7F50-10D7-9A10-B3099CB65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118" y="1020791"/>
            <a:ext cx="3720142" cy="5003322"/>
          </a:xfrm>
          <a:prstGeom prst="rect">
            <a:avLst/>
          </a:prstGeom>
        </p:spPr>
      </p:pic>
      <p:pic>
        <p:nvPicPr>
          <p:cNvPr id="7" name="Picture 6" descr="A close up of a metal object&#10;&#10;AI-generated content may be incorrect.">
            <a:extLst>
              <a:ext uri="{FF2B5EF4-FFF2-40B4-BE49-F238E27FC236}">
                <a16:creationId xmlns:a16="http://schemas.microsoft.com/office/drawing/2014/main" id="{A85F9625-7269-3D66-B534-072959BC6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73" y="1019906"/>
            <a:ext cx="3408485" cy="45368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65FAAB-1351-C03B-6FAD-CC9100212C1D}"/>
              </a:ext>
            </a:extLst>
          </p:cNvPr>
          <p:cNvSpPr txBox="1"/>
          <p:nvPr/>
        </p:nvSpPr>
        <p:spPr>
          <a:xfrm>
            <a:off x="554916" y="1436253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FF0000"/>
                </a:solidFill>
                <a:ea typeface="Calibri"/>
                <a:cs typeface="Calibri"/>
              </a:rPr>
              <a:t>Before deposition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F6CBED-1275-305B-CE19-6A7CD489FE54}"/>
              </a:ext>
            </a:extLst>
          </p:cNvPr>
          <p:cNvSpPr txBox="1"/>
          <p:nvPr/>
        </p:nvSpPr>
        <p:spPr>
          <a:xfrm>
            <a:off x="4928962" y="533698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FF0000"/>
                </a:solidFill>
                <a:ea typeface="Calibri"/>
                <a:cs typeface="Calibri"/>
              </a:rPr>
              <a:t>After deposition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B78CE7-5375-23F8-2618-F9375DE50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03CB3-7BF4-20B0-27BA-3E2622A22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22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E77F7-63C9-0FDE-D459-AB2907073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326"/>
            <a:ext cx="10515600" cy="749997"/>
          </a:xfrm>
        </p:spPr>
        <p:txBody>
          <a:bodyPr/>
          <a:lstStyle/>
          <a:p>
            <a:pPr algn="ctr"/>
            <a:r>
              <a:rPr lang="en-GB" dirty="0"/>
              <a:t>RF Test At HZB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3AC1B8-07C6-016F-3B8B-C41B51471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E382CD-4273-672F-87BA-172673E1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997E9A-49FD-BBE0-CA36-9556B96AD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19" y="908043"/>
            <a:ext cx="4178099" cy="313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1" descr="Immagine che contiene tubo, macchina, acciaio, industria&#10;&#10;Il contenuto generato dall'IA potrebbe non essere corretto.">
            <a:extLst>
              <a:ext uri="{FF2B5EF4-FFF2-40B4-BE49-F238E27FC236}">
                <a16:creationId xmlns:a16="http://schemas.microsoft.com/office/drawing/2014/main" id="{689EAD1B-431F-3B1B-392D-46789B809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718" y="935536"/>
            <a:ext cx="2801757" cy="46358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3A11BC-B11D-C084-E931-4BABD43578C8}"/>
              </a:ext>
            </a:extLst>
          </p:cNvPr>
          <p:cNvSpPr txBox="1"/>
          <p:nvPr/>
        </p:nvSpPr>
        <p:spPr>
          <a:xfrm>
            <a:off x="268605" y="935536"/>
            <a:ext cx="489394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N</a:t>
            </a:r>
            <a:r>
              <a:rPr lang="en-GB" sz="2000" dirty="0"/>
              <a:t>o HPR after Deposition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The RF couplers were designed for Qo of 10</a:t>
            </a:r>
            <a:r>
              <a:rPr lang="en-GB" sz="2000" baseline="30000" dirty="0"/>
              <a:t>9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Manually slow cool Down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No thermo-currents were recorded with the azimuthally placed sensors.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While the Tc  was at 18.1 K this did not help with the RF surface resistance of 8 x 10</a:t>
            </a:r>
            <a:r>
              <a:rPr lang="en-US" baseline="30000" dirty="0"/>
              <a:t>6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No Tc of Nb was detected:  Possibly cavity fully coated.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Poor Q factor: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Cu contamination at surface layer due to diminishing target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Present of other normal conducting material due to poor cavity handling.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Or other reasons to be determined.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B2E817-D204-1B8B-927B-AC029F92F457}"/>
              </a:ext>
            </a:extLst>
          </p:cNvPr>
          <p:cNvSpPr txBox="1"/>
          <p:nvPr/>
        </p:nvSpPr>
        <p:spPr>
          <a:xfrm>
            <a:off x="5162550" y="3972457"/>
            <a:ext cx="4761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Frequency and loaded quality factor vs temperature</a:t>
            </a:r>
            <a:endParaRPr lang="en-GB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1D510E-6618-40F2-B625-369EED6BD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867" y="4441640"/>
            <a:ext cx="1486107" cy="1514686"/>
          </a:xfrm>
          <a:prstGeom prst="rect">
            <a:avLst/>
          </a:prstGeom>
        </p:spPr>
      </p:pic>
      <p:pic>
        <p:nvPicPr>
          <p:cNvPr id="20" name="Immagine 1" descr="Immagine che contiene cerchio, stoviglie, ceramica, piatto&#10;&#10;Il contenuto generato dall'IA potrebbe non essere corretto.">
            <a:extLst>
              <a:ext uri="{FF2B5EF4-FFF2-40B4-BE49-F238E27FC236}">
                <a16:creationId xmlns:a16="http://schemas.microsoft.com/office/drawing/2014/main" id="{94450416-CEB7-E2F4-B529-49645EC53F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063" b="8955"/>
          <a:stretch>
            <a:fillRect/>
          </a:stretch>
        </p:blipFill>
        <p:spPr bwMode="auto">
          <a:xfrm>
            <a:off x="7008244" y="4399088"/>
            <a:ext cx="1602356" cy="1665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7C96C4D-3BE3-FF82-A8E8-4BE44726B371}"/>
              </a:ext>
            </a:extLst>
          </p:cNvPr>
          <p:cNvSpPr txBox="1"/>
          <p:nvPr/>
        </p:nvSpPr>
        <p:spPr>
          <a:xfrm>
            <a:off x="4241783" y="5949957"/>
            <a:ext cx="2766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Just after venting chamber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0D091D-2DE2-FB85-8845-E941B3072400}"/>
              </a:ext>
            </a:extLst>
          </p:cNvPr>
          <p:cNvSpPr txBox="1"/>
          <p:nvPr/>
        </p:nvSpPr>
        <p:spPr>
          <a:xfrm>
            <a:off x="6824311" y="6036868"/>
            <a:ext cx="280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After target removed</a:t>
            </a:r>
          </a:p>
        </p:txBody>
      </p:sp>
    </p:spTree>
    <p:extLst>
      <p:ext uri="{BB962C8B-B14F-4D97-AF65-F5344CB8AC3E}">
        <p14:creationId xmlns:p14="http://schemas.microsoft.com/office/powerpoint/2010/main" val="368914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FBF3B-B494-9752-3B32-AB2056032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04" y="-190500"/>
            <a:ext cx="10515600" cy="873991"/>
          </a:xfrm>
        </p:spPr>
        <p:txBody>
          <a:bodyPr>
            <a:normAutofit/>
          </a:bodyPr>
          <a:lstStyle/>
          <a:p>
            <a:pPr algn="ctr"/>
            <a:r>
              <a:rPr lang="en-GB" sz="3600">
                <a:latin typeface="Arial"/>
                <a:cs typeface="Arial"/>
              </a:rPr>
              <a:t>Designated 1.3 GHz deposition new facility  </a:t>
            </a:r>
            <a:endParaRPr lang="en-GB" sz="3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ECC314-C44B-B3E1-06F6-21710FDB02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207"/>
          <a:stretch/>
        </p:blipFill>
        <p:spPr>
          <a:xfrm rot="10800000" flipV="1">
            <a:off x="4878739" y="2207760"/>
            <a:ext cx="2551063" cy="3291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2544C0-7587-B5F8-D1D8-9604D64EC263}"/>
              </a:ext>
            </a:extLst>
          </p:cNvPr>
          <p:cNvSpPr txBox="1"/>
          <p:nvPr/>
        </p:nvSpPr>
        <p:spPr>
          <a:xfrm>
            <a:off x="504675" y="766475"/>
            <a:ext cx="623542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Chamber already mounted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Manipulators for each magnetron are delivered and mounted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Few modification is on the way before full assembling.</a:t>
            </a:r>
          </a:p>
          <a:p>
            <a:endParaRPr lang="en-GB" dirty="0"/>
          </a:p>
          <a:p>
            <a:r>
              <a:rPr lang="en-GB" dirty="0"/>
              <a:t> </a:t>
            </a:r>
          </a:p>
          <a:p>
            <a:r>
              <a:rPr lang="en-GB" dirty="0"/>
              <a:t> 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8683F8-37D0-57F0-65D7-73943C402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504" y="2067481"/>
            <a:ext cx="3567821" cy="1671651"/>
          </a:xfrm>
          <a:prstGeom prst="rect">
            <a:avLst/>
          </a:prstGeom>
        </p:spPr>
      </p:pic>
      <p:pic>
        <p:nvPicPr>
          <p:cNvPr id="9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00383" y="3883682"/>
            <a:ext cx="4832656" cy="2477258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BA8690A-A580-A7B7-D519-E78F0117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F7BC3-D058-1DCA-F598-5C3DB2C08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3F5FB8-2591-592B-4B64-13D23AB8D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675" y="2067481"/>
            <a:ext cx="4355429" cy="2602665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3" name="Slide Zoom 12">
                <a:extLst>
                  <a:ext uri="{FF2B5EF4-FFF2-40B4-BE49-F238E27FC236}">
                    <a16:creationId xmlns:a16="http://schemas.microsoft.com/office/drawing/2014/main" id="{C12DD212-2608-72FE-08C1-E5124777F5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10356635"/>
                  </p:ext>
                </p:extLst>
              </p:nvPr>
            </p:nvGraphicFramePr>
            <p:xfrm>
              <a:off x="6770794" y="306590"/>
              <a:ext cx="3048000" cy="1714500"/>
            </p:xfrm>
            <a:graphic>
              <a:graphicData uri="http://schemas.microsoft.com/office/powerpoint/2016/slidezoom">
                <pslz:sldZm>
                  <pslz:sldZmObj sldId="6743" cId="335609419">
                    <pslz:zmPr id="{287F7F21-6879-4741-9770-D85F3E51A748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3" name="Slide Zoom 12">
                <a:extLst>
                  <a:ext uri="{FF2B5EF4-FFF2-40B4-BE49-F238E27FC236}">
                    <a16:creationId xmlns:a16="http://schemas.microsoft.com/office/drawing/2014/main" id="{C12DD212-2608-72FE-08C1-E5124777F5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70794" y="30659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2466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65BC6-E265-7F2B-D571-4C1EF315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35902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Immediate Plan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70B955-B306-000A-A4B2-95955320E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F3C5E-058A-10AF-E57F-97085AD7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1DE80-BC1A-1B97-215A-6979CCBCE9C2}"/>
              </a:ext>
            </a:extLst>
          </p:cNvPr>
          <p:cNvSpPr txBox="1"/>
          <p:nvPr/>
        </p:nvSpPr>
        <p:spPr>
          <a:xfrm>
            <a:off x="606393" y="772427"/>
            <a:ext cx="89707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At HZB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 cleaning step with a mixture of nitric acid and phosphoric acid which has been successfully used for bronze route samples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 Determining the correct pressure for HPR on calibration Nb cavity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Perform  HPR on the test cavity and equip it with an adjustable input coupler allowing for smaller Q values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sz="2400" b="1" u="sng" dirty="0"/>
              <a:t>At STFC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 10 cm EP Nb disk mounted inside two  Nb semi cell and deposit with Nb3Sn using the exact condition as used for the cavity coating.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Further calibration of deposition (power, DC or HIPIMS)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Determine the Rs with choke cavity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 Nb cavity being prepared at CEA will be deposited with new parameters.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Move to deposit  Nb and NB</a:t>
            </a:r>
            <a:r>
              <a:rPr lang="en-US" baseline="-25000" dirty="0"/>
              <a:t>3</a:t>
            </a:r>
            <a:r>
              <a:rPr lang="en-US" dirty="0"/>
              <a:t>Sn on  1.3 GHz cavity from CERN, KEK and INFN.</a:t>
            </a:r>
          </a:p>
        </p:txBody>
      </p:sp>
    </p:spTree>
    <p:extLst>
      <p:ext uri="{BB962C8B-B14F-4D97-AF65-F5344CB8AC3E}">
        <p14:creationId xmlns:p14="http://schemas.microsoft.com/office/powerpoint/2010/main" val="139982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1101" y="127017"/>
            <a:ext cx="105156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GB" sz="3600" spc="-135" dirty="0"/>
              <a:t>Summary</a:t>
            </a:r>
            <a:endParaRPr sz="3600" spc="-135" dirty="0"/>
          </a:p>
        </p:txBody>
      </p:sp>
      <p:sp>
        <p:nvSpPr>
          <p:cNvPr id="3" name="object 3"/>
          <p:cNvSpPr txBox="1"/>
          <p:nvPr/>
        </p:nvSpPr>
        <p:spPr>
          <a:xfrm>
            <a:off x="570230" y="697686"/>
            <a:ext cx="11051540" cy="4632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indent="-227965">
              <a:lnSpc>
                <a:spcPct val="100000"/>
              </a:lnSpc>
              <a:spcBef>
                <a:spcPts val="100"/>
              </a:spcBef>
              <a:buClr>
                <a:srgbClr val="2D2C60"/>
              </a:buClr>
              <a:buChar char="•"/>
              <a:tabLst>
                <a:tab pos="329565" algn="l"/>
              </a:tabLst>
            </a:pPr>
            <a:r>
              <a:rPr sz="1600" dirty="0">
                <a:solidFill>
                  <a:srgbClr val="00AF50"/>
                </a:solidFill>
                <a:latin typeface="Arial"/>
                <a:cs typeface="Arial"/>
              </a:rPr>
              <a:t>Over 10</a:t>
            </a:r>
            <a:r>
              <a:rPr sz="1600" spc="-1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AF50"/>
                </a:solidFill>
                <a:latin typeface="Arial"/>
                <a:cs typeface="Arial"/>
              </a:rPr>
              <a:t>years</a:t>
            </a:r>
            <a:r>
              <a:rPr sz="1600" spc="-6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AF50"/>
                </a:solidFill>
                <a:latin typeface="Arial"/>
                <a:cs typeface="Arial"/>
              </a:rPr>
              <a:t>of</a:t>
            </a:r>
            <a:r>
              <a:rPr sz="1600" spc="-3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AF50"/>
                </a:solidFill>
                <a:latin typeface="Arial"/>
                <a:cs typeface="Arial"/>
              </a:rPr>
              <a:t>progress</a:t>
            </a:r>
            <a:r>
              <a:rPr sz="1600" spc="1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AF50"/>
                </a:solidFill>
                <a:latin typeface="Arial"/>
                <a:cs typeface="Arial"/>
              </a:rPr>
              <a:t>since</a:t>
            </a:r>
            <a:r>
              <a:rPr sz="1600" spc="-1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AF50"/>
                </a:solidFill>
                <a:latin typeface="Arial"/>
                <a:cs typeface="Arial"/>
              </a:rPr>
              <a:t>2014:</a:t>
            </a:r>
            <a:endParaRPr sz="1600" dirty="0">
              <a:latin typeface="Arial"/>
              <a:cs typeface="Arial"/>
            </a:endParaRPr>
          </a:p>
          <a:p>
            <a:pPr marL="787400" lvl="1" indent="-228600">
              <a:lnSpc>
                <a:spcPct val="100000"/>
              </a:lnSpc>
              <a:spcBef>
                <a:spcPts val="120"/>
              </a:spcBef>
              <a:buClr>
                <a:srgbClr val="2D2C60"/>
              </a:buClr>
              <a:buChar char="•"/>
              <a:tabLst>
                <a:tab pos="787400" algn="l"/>
              </a:tabLst>
            </a:pP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Building</a:t>
            </a:r>
            <a:r>
              <a:rPr sz="1600" spc="114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a</a:t>
            </a:r>
            <a:r>
              <a:rPr sz="1600" spc="3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strong</a:t>
            </a:r>
            <a:r>
              <a:rPr sz="1600" spc="12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team</a:t>
            </a:r>
            <a:r>
              <a:rPr sz="1600" spc="13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including</a:t>
            </a:r>
            <a:r>
              <a:rPr sz="1600" spc="12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members</a:t>
            </a:r>
            <a:r>
              <a:rPr sz="1600" spc="13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of</a:t>
            </a:r>
            <a:r>
              <a:rPr sz="1600" spc="7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ASTeC,</a:t>
            </a:r>
            <a:r>
              <a:rPr sz="1600" spc="11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Liverpool</a:t>
            </a:r>
            <a:r>
              <a:rPr sz="1600" spc="3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and</a:t>
            </a:r>
            <a:r>
              <a:rPr sz="1600" spc="114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Lancaster</a:t>
            </a:r>
            <a:r>
              <a:rPr sz="1600" spc="18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Universities,</a:t>
            </a:r>
            <a:r>
              <a:rPr sz="1600" spc="10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Nottingham</a:t>
            </a:r>
            <a:r>
              <a:rPr sz="1600" spc="13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1E5DF8"/>
                </a:solidFill>
                <a:latin typeface="Arial"/>
                <a:cs typeface="Arial"/>
              </a:rPr>
              <a:t>University</a:t>
            </a:r>
            <a:endParaRPr sz="1600" dirty="0">
              <a:latin typeface="Arial"/>
              <a:cs typeface="Arial"/>
            </a:endParaRPr>
          </a:p>
          <a:p>
            <a:pPr marL="787400" lvl="1" indent="-228600">
              <a:lnSpc>
                <a:spcPct val="100000"/>
              </a:lnSpc>
              <a:spcBef>
                <a:spcPts val="165"/>
              </a:spcBef>
              <a:buClr>
                <a:srgbClr val="2D2C60"/>
              </a:buClr>
              <a:buChar char="•"/>
              <a:tabLst>
                <a:tab pos="787400" algn="l"/>
              </a:tabLst>
            </a:pP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Strong</a:t>
            </a:r>
            <a:r>
              <a:rPr sz="1600" spc="9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international</a:t>
            </a:r>
            <a:r>
              <a:rPr sz="1600" spc="10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collaboration,</a:t>
            </a:r>
            <a:r>
              <a:rPr sz="1600" spc="8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leadership</a:t>
            </a:r>
            <a:r>
              <a:rPr sz="1600" spc="9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in</a:t>
            </a:r>
            <a:r>
              <a:rPr sz="1600" spc="9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H2020</a:t>
            </a:r>
            <a:r>
              <a:rPr sz="1600" spc="1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ARIES,</a:t>
            </a:r>
            <a:r>
              <a:rPr sz="1600" spc="22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1E5DF8"/>
                </a:solidFill>
                <a:latin typeface="Arial"/>
                <a:cs typeface="Arial"/>
              </a:rPr>
              <a:t>iFAST,</a:t>
            </a:r>
            <a:r>
              <a:rPr sz="1600" spc="8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iSAS,</a:t>
            </a:r>
            <a:r>
              <a:rPr sz="1600" spc="9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lang="en-GB" sz="1600" spc="90" dirty="0">
                <a:solidFill>
                  <a:srgbClr val="1E5DF8"/>
                </a:solidFill>
                <a:latin typeface="Arial"/>
                <a:cs typeface="Arial"/>
              </a:rPr>
              <a:t>EPITA</a:t>
            </a:r>
            <a:r>
              <a:rPr sz="1600" spc="7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1E5DF8"/>
                </a:solidFill>
                <a:latin typeface="Arial"/>
                <a:cs typeface="Arial"/>
              </a:rPr>
              <a:t>programmes</a:t>
            </a:r>
            <a:endParaRPr sz="1600" dirty="0">
              <a:latin typeface="Arial"/>
              <a:cs typeface="Arial"/>
            </a:endParaRPr>
          </a:p>
          <a:p>
            <a:pPr marL="787400" lvl="1" indent="-228600">
              <a:lnSpc>
                <a:spcPct val="100000"/>
              </a:lnSpc>
              <a:spcBef>
                <a:spcPts val="245"/>
              </a:spcBef>
              <a:buClr>
                <a:srgbClr val="2D2C60"/>
              </a:buClr>
              <a:buChar char="•"/>
              <a:tabLst>
                <a:tab pos="787400" algn="l"/>
              </a:tabLst>
            </a:pP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Optimisation</a:t>
            </a:r>
            <a:r>
              <a:rPr sz="1600" spc="13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of</a:t>
            </a:r>
            <a:r>
              <a:rPr sz="1600" spc="12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deposition</a:t>
            </a:r>
            <a:r>
              <a:rPr sz="1600" spc="5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parameters</a:t>
            </a:r>
            <a:r>
              <a:rPr sz="1600" spc="6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&amp;</a:t>
            </a:r>
            <a:r>
              <a:rPr sz="1600" spc="20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techniques</a:t>
            </a:r>
            <a:r>
              <a:rPr sz="1600" spc="150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on</a:t>
            </a:r>
            <a:r>
              <a:rPr sz="1600" spc="13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5DF8"/>
                </a:solidFill>
                <a:latin typeface="Arial"/>
                <a:cs typeface="Arial"/>
              </a:rPr>
              <a:t>planar</a:t>
            </a:r>
            <a:r>
              <a:rPr sz="1600" spc="105" dirty="0">
                <a:solidFill>
                  <a:srgbClr val="1E5DF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1E5DF8"/>
                </a:solidFill>
                <a:latin typeface="Arial"/>
                <a:cs typeface="Arial"/>
              </a:rPr>
              <a:t>samples</a:t>
            </a:r>
            <a:endParaRPr sz="1600" dirty="0">
              <a:latin typeface="Arial"/>
              <a:cs typeface="Arial"/>
            </a:endParaRPr>
          </a:p>
          <a:p>
            <a:pPr marL="1245235" lvl="2" indent="-229235">
              <a:lnSpc>
                <a:spcPct val="100000"/>
              </a:lnSpc>
              <a:spcBef>
                <a:spcPts val="165"/>
              </a:spcBef>
              <a:buClr>
                <a:srgbClr val="2D2C60"/>
              </a:buClr>
              <a:buChar char="•"/>
              <a:tabLst>
                <a:tab pos="1245235" algn="l"/>
              </a:tabLst>
            </a:pP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Small</a:t>
            </a:r>
            <a:r>
              <a:rPr sz="1600" spc="-3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sample</a:t>
            </a:r>
            <a:r>
              <a:rPr sz="1600" spc="-5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depositing,</a:t>
            </a:r>
            <a:r>
              <a:rPr sz="1600" spc="-3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characterising</a:t>
            </a:r>
            <a:r>
              <a:rPr sz="1600" spc="-5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and</a:t>
            </a:r>
            <a:r>
              <a:rPr sz="1600" spc="-6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80808"/>
                </a:solidFill>
                <a:latin typeface="Arial"/>
                <a:cs typeface="Arial"/>
              </a:rPr>
              <a:t>testing</a:t>
            </a:r>
            <a:endParaRPr sz="1600" dirty="0">
              <a:latin typeface="Arial"/>
              <a:cs typeface="Arial"/>
            </a:endParaRPr>
          </a:p>
          <a:p>
            <a:pPr marL="1245235" lvl="2" indent="-229235">
              <a:lnSpc>
                <a:spcPct val="100000"/>
              </a:lnSpc>
              <a:spcBef>
                <a:spcPts val="125"/>
              </a:spcBef>
              <a:buClr>
                <a:srgbClr val="2D2C60"/>
              </a:buClr>
              <a:buChar char="•"/>
              <a:tabLst>
                <a:tab pos="1245235" algn="l"/>
              </a:tabLst>
            </a:pP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Optimising</a:t>
            </a:r>
            <a:r>
              <a:rPr sz="1600" spc="-4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Nb,</a:t>
            </a:r>
            <a:r>
              <a:rPr sz="1600" spc="-1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Nb</a:t>
            </a:r>
            <a:r>
              <a:rPr sz="1600" baseline="-18518" dirty="0">
                <a:solidFill>
                  <a:srgbClr val="080808"/>
                </a:solidFill>
                <a:latin typeface="Arial"/>
                <a:cs typeface="Arial"/>
              </a:rPr>
              <a:t>3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Sn, </a:t>
            </a:r>
            <a:r>
              <a:rPr sz="1600" spc="-10" dirty="0">
                <a:solidFill>
                  <a:srgbClr val="080808"/>
                </a:solidFill>
                <a:latin typeface="Arial"/>
                <a:cs typeface="Arial"/>
              </a:rPr>
              <a:t>NbTiN,</a:t>
            </a:r>
            <a:r>
              <a:rPr sz="1600" spc="-2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V</a:t>
            </a:r>
            <a:r>
              <a:rPr sz="1600" baseline="-18518" dirty="0">
                <a:solidFill>
                  <a:srgbClr val="080808"/>
                </a:solidFill>
                <a:latin typeface="Arial"/>
                <a:cs typeface="Arial"/>
              </a:rPr>
              <a:t>3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Si</a:t>
            </a:r>
            <a:r>
              <a:rPr sz="1600" spc="-1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80808"/>
                </a:solidFill>
                <a:latin typeface="Arial"/>
                <a:cs typeface="Arial"/>
              </a:rPr>
              <a:t>depositions</a:t>
            </a:r>
            <a:endParaRPr sz="1600" dirty="0">
              <a:latin typeface="Arial"/>
              <a:cs typeface="Arial"/>
            </a:endParaRPr>
          </a:p>
          <a:p>
            <a:pPr marL="1245235" lvl="2" indent="-229235">
              <a:lnSpc>
                <a:spcPct val="100000"/>
              </a:lnSpc>
              <a:spcBef>
                <a:spcPts val="195"/>
              </a:spcBef>
              <a:buClr>
                <a:srgbClr val="2D2C60"/>
              </a:buClr>
              <a:buChar char="•"/>
              <a:tabLst>
                <a:tab pos="1245235" algn="l"/>
              </a:tabLst>
            </a:pP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DC</a:t>
            </a:r>
            <a:r>
              <a:rPr sz="1600" spc="-8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Superconducting</a:t>
            </a:r>
            <a:r>
              <a:rPr sz="1600" spc="-6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property</a:t>
            </a:r>
            <a:r>
              <a:rPr sz="1600" spc="-6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facilities</a:t>
            </a:r>
            <a:r>
              <a:rPr sz="1600" spc="1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built</a:t>
            </a:r>
            <a:r>
              <a:rPr sz="1600" spc="-4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and</a:t>
            </a:r>
            <a:r>
              <a:rPr sz="1600" spc="-7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employed:</a:t>
            </a:r>
            <a:r>
              <a:rPr sz="1600" spc="-4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RRR,</a:t>
            </a:r>
            <a:r>
              <a:rPr sz="1600" spc="-4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Magnetic</a:t>
            </a:r>
            <a:r>
              <a:rPr sz="1600" spc="1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field</a:t>
            </a:r>
            <a:r>
              <a:rPr sz="1600" spc="-6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penetration,</a:t>
            </a:r>
            <a:r>
              <a:rPr sz="1600" spc="2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080808"/>
                </a:solidFill>
                <a:latin typeface="Arial"/>
                <a:cs typeface="Arial"/>
              </a:rPr>
              <a:t>…</a:t>
            </a:r>
            <a:endParaRPr sz="1600" dirty="0">
              <a:latin typeface="Arial"/>
              <a:cs typeface="Arial"/>
            </a:endParaRPr>
          </a:p>
          <a:p>
            <a:pPr marL="1245235" lvl="2" indent="-229235">
              <a:lnSpc>
                <a:spcPct val="100000"/>
              </a:lnSpc>
              <a:spcBef>
                <a:spcPts val="200"/>
              </a:spcBef>
              <a:buClr>
                <a:srgbClr val="2D2C60"/>
              </a:buClr>
              <a:buChar char="•"/>
              <a:tabLst>
                <a:tab pos="1245235" algn="l"/>
              </a:tabLst>
            </a:pP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Low</a:t>
            </a:r>
            <a:r>
              <a:rPr sz="1600" spc="-5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temperture</a:t>
            </a:r>
            <a:r>
              <a:rPr sz="1600" spc="-5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STM analysis</a:t>
            </a:r>
            <a:r>
              <a:rPr sz="1600" spc="-4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for</a:t>
            </a:r>
            <a:r>
              <a:rPr sz="1600" spc="-3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superconducting</a:t>
            </a:r>
            <a:r>
              <a:rPr sz="1600" spc="2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band</a:t>
            </a:r>
            <a:r>
              <a:rPr sz="1600" spc="-5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gap</a:t>
            </a:r>
            <a:r>
              <a:rPr sz="1600" spc="-5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80808"/>
                </a:solidFill>
                <a:latin typeface="Arial"/>
                <a:cs typeface="Arial"/>
              </a:rPr>
              <a:t>measurement.</a:t>
            </a:r>
            <a:endParaRPr sz="1600" dirty="0">
              <a:latin typeface="Arial"/>
              <a:cs typeface="Arial"/>
            </a:endParaRPr>
          </a:p>
          <a:p>
            <a:pPr marL="1245235" lvl="2" indent="-229235">
              <a:lnSpc>
                <a:spcPct val="100000"/>
              </a:lnSpc>
              <a:spcBef>
                <a:spcPts val="120"/>
              </a:spcBef>
              <a:buClr>
                <a:srgbClr val="2D2C60"/>
              </a:buClr>
              <a:buChar char="•"/>
              <a:tabLst>
                <a:tab pos="1245235" algn="l"/>
              </a:tabLst>
            </a:pP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RF</a:t>
            </a:r>
            <a:r>
              <a:rPr sz="1600" spc="-6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testing</a:t>
            </a:r>
            <a:r>
              <a:rPr sz="1600" spc="-6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at</a:t>
            </a:r>
            <a:r>
              <a:rPr sz="1600" spc="3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7.8</a:t>
            </a:r>
            <a:r>
              <a:rPr sz="1600" spc="1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GHz</a:t>
            </a:r>
            <a:r>
              <a:rPr sz="1600" spc="-6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with</a:t>
            </a:r>
            <a:r>
              <a:rPr sz="1600" spc="1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80808"/>
                </a:solidFill>
                <a:latin typeface="Arial"/>
                <a:cs typeface="Arial"/>
              </a:rPr>
              <a:t>choke</a:t>
            </a:r>
            <a:r>
              <a:rPr sz="1600" spc="-6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80808"/>
                </a:solidFill>
                <a:latin typeface="Arial"/>
                <a:cs typeface="Arial"/>
              </a:rPr>
              <a:t>cavity</a:t>
            </a:r>
            <a:endParaRPr sz="1600" dirty="0">
              <a:latin typeface="Arial"/>
              <a:cs typeface="Arial"/>
            </a:endParaRPr>
          </a:p>
          <a:p>
            <a:pPr marL="787400" lvl="1" indent="-228600">
              <a:lnSpc>
                <a:spcPct val="100000"/>
              </a:lnSpc>
              <a:spcBef>
                <a:spcPts val="200"/>
              </a:spcBef>
              <a:buClr>
                <a:srgbClr val="2D2C60"/>
              </a:buClr>
              <a:buChar char="•"/>
              <a:tabLst>
                <a:tab pos="787400" algn="l"/>
              </a:tabLst>
            </a:pPr>
            <a:r>
              <a:rPr sz="1600" dirty="0">
                <a:solidFill>
                  <a:srgbClr val="BD2BBA"/>
                </a:solidFill>
                <a:latin typeface="Arial"/>
                <a:cs typeface="Arial"/>
              </a:rPr>
              <a:t>1.3</a:t>
            </a:r>
            <a:r>
              <a:rPr sz="1600" spc="110" dirty="0">
                <a:solidFill>
                  <a:srgbClr val="BD2BBA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BD2BBA"/>
                </a:solidFill>
                <a:latin typeface="Arial"/>
                <a:cs typeface="Arial"/>
              </a:rPr>
              <a:t>GHz</a:t>
            </a:r>
            <a:r>
              <a:rPr sz="1600" spc="45" dirty="0">
                <a:solidFill>
                  <a:srgbClr val="BD2BBA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BD2BBA"/>
                </a:solidFill>
                <a:latin typeface="Arial"/>
                <a:cs typeface="Arial"/>
              </a:rPr>
              <a:t>cavity</a:t>
            </a:r>
            <a:r>
              <a:rPr sz="1600" spc="130" dirty="0">
                <a:solidFill>
                  <a:srgbClr val="BD2BBA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BD2BBA"/>
                </a:solidFill>
                <a:latin typeface="Arial"/>
                <a:cs typeface="Arial"/>
              </a:rPr>
              <a:t>development</a:t>
            </a:r>
            <a:endParaRPr sz="1600" dirty="0">
              <a:latin typeface="Arial"/>
              <a:cs typeface="Arial"/>
            </a:endParaRPr>
          </a:p>
          <a:p>
            <a:pPr marL="1245235" lvl="2" indent="-229235">
              <a:spcBef>
                <a:spcPts val="165"/>
              </a:spcBef>
              <a:buClr>
                <a:srgbClr val="2D2C60"/>
              </a:buClr>
              <a:buFontTx/>
              <a:buChar char="•"/>
              <a:tabLst>
                <a:tab pos="1245235" algn="l"/>
              </a:tabLst>
            </a:pPr>
            <a:r>
              <a:rPr lang="en-GB" dirty="0">
                <a:solidFill>
                  <a:srgbClr val="080808"/>
                </a:solidFill>
                <a:latin typeface="Arial"/>
                <a:cs typeface="Arial"/>
              </a:rPr>
              <a:t>Optimisation</a:t>
            </a:r>
            <a:r>
              <a:rPr lang="en-GB" spc="-3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080808"/>
                </a:solidFill>
                <a:latin typeface="Arial"/>
                <a:cs typeface="Arial"/>
              </a:rPr>
              <a:t>and</a:t>
            </a:r>
            <a:r>
              <a:rPr lang="en-GB" spc="-3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080808"/>
                </a:solidFill>
                <a:latin typeface="Arial"/>
                <a:cs typeface="Arial"/>
              </a:rPr>
              <a:t>design</a:t>
            </a:r>
            <a:r>
              <a:rPr lang="en-GB" spc="-3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080808"/>
                </a:solidFill>
                <a:latin typeface="Arial"/>
                <a:cs typeface="Arial"/>
              </a:rPr>
              <a:t>of</a:t>
            </a:r>
            <a:r>
              <a:rPr lang="en-GB" spc="-1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080808"/>
                </a:solidFill>
                <a:latin typeface="Arial"/>
                <a:cs typeface="Arial"/>
              </a:rPr>
              <a:t>deposition</a:t>
            </a:r>
            <a:r>
              <a:rPr lang="en-GB" spc="-3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n-GB" spc="-10" dirty="0">
                <a:solidFill>
                  <a:srgbClr val="080808"/>
                </a:solidFill>
                <a:latin typeface="Arial"/>
                <a:cs typeface="Arial"/>
              </a:rPr>
              <a:t>facilities</a:t>
            </a:r>
            <a:endParaRPr lang="en-GB" dirty="0">
              <a:latin typeface="Arial"/>
              <a:cs typeface="Arial"/>
            </a:endParaRPr>
          </a:p>
          <a:p>
            <a:pPr marL="1245235" lvl="2" indent="-229235">
              <a:spcBef>
                <a:spcPts val="165"/>
              </a:spcBef>
              <a:buClr>
                <a:srgbClr val="2D2C60"/>
              </a:buClr>
              <a:buFontTx/>
              <a:buChar char="•"/>
              <a:tabLst>
                <a:tab pos="1245235" algn="l"/>
              </a:tabLst>
            </a:pPr>
            <a:r>
              <a:rPr lang="en-GB" spc="-10" dirty="0">
                <a:solidFill>
                  <a:srgbClr val="080808"/>
                </a:solidFill>
                <a:latin typeface="Arial"/>
                <a:cs typeface="Arial"/>
              </a:rPr>
              <a:t>Two</a:t>
            </a:r>
            <a:r>
              <a:rPr lang="en-GB" spc="-8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080808"/>
                </a:solidFill>
                <a:latin typeface="Arial"/>
                <a:cs typeface="Arial"/>
              </a:rPr>
              <a:t>new</a:t>
            </a:r>
            <a:r>
              <a:rPr lang="en-GB" spc="-2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080808"/>
                </a:solidFill>
                <a:latin typeface="Arial"/>
                <a:cs typeface="Arial"/>
              </a:rPr>
              <a:t>RF</a:t>
            </a:r>
            <a:r>
              <a:rPr lang="en-GB" spc="-10" dirty="0">
                <a:solidFill>
                  <a:srgbClr val="080808"/>
                </a:solidFill>
                <a:latin typeface="Arial"/>
                <a:cs typeface="Arial"/>
              </a:rPr>
              <a:t> cavity </a:t>
            </a:r>
            <a:r>
              <a:rPr lang="en-GB" dirty="0">
                <a:solidFill>
                  <a:srgbClr val="080808"/>
                </a:solidFill>
                <a:latin typeface="Arial"/>
                <a:cs typeface="Arial"/>
              </a:rPr>
              <a:t>test</a:t>
            </a:r>
            <a:r>
              <a:rPr lang="en-GB" spc="1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080808"/>
                </a:solidFill>
                <a:latin typeface="Arial"/>
                <a:cs typeface="Arial"/>
              </a:rPr>
              <a:t>facilities</a:t>
            </a:r>
            <a:r>
              <a:rPr lang="en-GB" spc="-7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080808"/>
                </a:solidFill>
                <a:latin typeface="Arial"/>
                <a:cs typeface="Arial"/>
              </a:rPr>
              <a:t>being</a:t>
            </a:r>
            <a:r>
              <a:rPr lang="en-GB" spc="-1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080808"/>
                </a:solidFill>
                <a:latin typeface="Arial"/>
                <a:cs typeface="Arial"/>
              </a:rPr>
              <a:t>developed</a:t>
            </a:r>
            <a:r>
              <a:rPr lang="en-GB" spc="-1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080808"/>
                </a:solidFill>
                <a:latin typeface="Arial"/>
                <a:cs typeface="Arial"/>
              </a:rPr>
              <a:t>to</a:t>
            </a:r>
            <a:r>
              <a:rPr lang="en-GB" spc="-10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080808"/>
                </a:solidFill>
                <a:latin typeface="Arial"/>
                <a:cs typeface="Arial"/>
              </a:rPr>
              <a:t>be</a:t>
            </a:r>
            <a:r>
              <a:rPr lang="en-GB" spc="-7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080808"/>
                </a:solidFill>
                <a:latin typeface="Arial"/>
                <a:cs typeface="Arial"/>
              </a:rPr>
              <a:t>operational</a:t>
            </a:r>
            <a:r>
              <a:rPr lang="en-GB" spc="1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080808"/>
                </a:solidFill>
                <a:latin typeface="Arial"/>
                <a:cs typeface="Arial"/>
              </a:rPr>
              <a:t>in</a:t>
            </a:r>
            <a:r>
              <a:rPr lang="en-GB" spc="-75" dirty="0">
                <a:solidFill>
                  <a:srgbClr val="080808"/>
                </a:solidFill>
                <a:latin typeface="Arial"/>
                <a:cs typeface="Arial"/>
              </a:rPr>
              <a:t> </a:t>
            </a:r>
            <a:r>
              <a:rPr lang="en-GB" spc="-20" dirty="0">
                <a:solidFill>
                  <a:srgbClr val="080808"/>
                </a:solidFill>
                <a:latin typeface="Arial"/>
                <a:cs typeface="Arial"/>
              </a:rPr>
              <a:t>2025</a:t>
            </a:r>
            <a:endParaRPr lang="en-GB" dirty="0">
              <a:latin typeface="Arial"/>
              <a:cs typeface="Arial"/>
            </a:endParaRPr>
          </a:p>
          <a:p>
            <a:pPr marL="1245235" lvl="2" indent="-229235">
              <a:lnSpc>
                <a:spcPct val="100000"/>
              </a:lnSpc>
              <a:spcBef>
                <a:spcPts val="165"/>
              </a:spcBef>
              <a:buClr>
                <a:srgbClr val="2D2C60"/>
              </a:buClr>
              <a:buChar char="•"/>
              <a:tabLst>
                <a:tab pos="1245235" algn="l"/>
              </a:tabLst>
            </a:pPr>
            <a:r>
              <a:rPr lang="en-GB" b="1" dirty="0">
                <a:solidFill>
                  <a:schemeClr val="accent3"/>
                </a:solidFill>
                <a:latin typeface="Arial"/>
                <a:cs typeface="Arial"/>
              </a:rPr>
              <a:t>First </a:t>
            </a:r>
            <a:r>
              <a:rPr b="1" dirty="0">
                <a:solidFill>
                  <a:schemeClr val="accent3"/>
                </a:solidFill>
                <a:latin typeface="Arial"/>
                <a:cs typeface="Arial"/>
              </a:rPr>
              <a:t>1.3</a:t>
            </a:r>
            <a:r>
              <a:rPr b="1" spc="-60" dirty="0">
                <a:solidFill>
                  <a:schemeClr val="accent3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chemeClr val="accent3"/>
                </a:solidFill>
                <a:latin typeface="Arial"/>
                <a:cs typeface="Arial"/>
              </a:rPr>
              <a:t>GHz</a:t>
            </a:r>
            <a:r>
              <a:rPr lang="en-GB" b="1" dirty="0">
                <a:solidFill>
                  <a:schemeClr val="accent3"/>
                </a:solidFill>
                <a:latin typeface="Arial"/>
                <a:cs typeface="Arial"/>
              </a:rPr>
              <a:t> Nb</a:t>
            </a:r>
            <a:r>
              <a:rPr lang="en-GB" b="1" baseline="-25000" dirty="0">
                <a:solidFill>
                  <a:schemeClr val="accent3"/>
                </a:solidFill>
                <a:latin typeface="Arial"/>
                <a:cs typeface="Arial"/>
              </a:rPr>
              <a:t>3</a:t>
            </a:r>
            <a:r>
              <a:rPr lang="en-GB" b="1" dirty="0">
                <a:solidFill>
                  <a:schemeClr val="accent3"/>
                </a:solidFill>
                <a:latin typeface="Arial"/>
                <a:cs typeface="Arial"/>
              </a:rPr>
              <a:t>Sn </a:t>
            </a:r>
            <a:r>
              <a:rPr b="1" spc="-10" dirty="0" err="1">
                <a:solidFill>
                  <a:schemeClr val="accent3"/>
                </a:solidFill>
                <a:latin typeface="Arial"/>
                <a:cs typeface="Arial"/>
              </a:rPr>
              <a:t>cavit</a:t>
            </a:r>
            <a:r>
              <a:rPr lang="en-GB" b="1" spc="-10" dirty="0">
                <a:solidFill>
                  <a:schemeClr val="accent3"/>
                </a:solidFill>
                <a:latin typeface="Arial"/>
                <a:cs typeface="Arial"/>
              </a:rPr>
              <a:t>y prototyped by PVD using Nb cavity as substrate </a:t>
            </a:r>
            <a:endParaRPr b="1" dirty="0">
              <a:solidFill>
                <a:schemeClr val="accent3"/>
              </a:solidFill>
              <a:latin typeface="Arial"/>
              <a:cs typeface="Arial"/>
            </a:endParaRPr>
          </a:p>
          <a:p>
            <a:pPr marL="329565" indent="-227965">
              <a:lnSpc>
                <a:spcPct val="100000"/>
              </a:lnSpc>
              <a:spcBef>
                <a:spcPts val="625"/>
              </a:spcBef>
              <a:buClr>
                <a:srgbClr val="2D2C60"/>
              </a:buClr>
              <a:buChar char="•"/>
              <a:tabLst>
                <a:tab pos="329565" algn="l"/>
              </a:tabLst>
            </a:pP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600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few</a:t>
            </a:r>
            <a:r>
              <a:rPr sz="16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problems</a:t>
            </a:r>
            <a:r>
              <a:rPr sz="1600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600" spc="10" dirty="0">
                <a:solidFill>
                  <a:srgbClr val="FF0000"/>
                </a:solidFill>
                <a:latin typeface="Arial"/>
                <a:cs typeface="Arial"/>
              </a:rPr>
              <a:t>keep persisting at STFC</a:t>
            </a:r>
            <a:r>
              <a:rPr sz="16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600" spc="-20" dirty="0">
                <a:solidFill>
                  <a:srgbClr val="FF0000"/>
                </a:solidFill>
                <a:latin typeface="Arial"/>
                <a:cs typeface="Arial"/>
              </a:rPr>
              <a:t>and delaying the progress</a:t>
            </a:r>
            <a:r>
              <a:rPr sz="1600" spc="-10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sz="1600" dirty="0">
              <a:latin typeface="Arial"/>
              <a:cs typeface="Arial"/>
            </a:endParaRPr>
          </a:p>
          <a:p>
            <a:pPr marL="787400" lvl="1" indent="-228600">
              <a:lnSpc>
                <a:spcPct val="100000"/>
              </a:lnSpc>
              <a:spcBef>
                <a:spcPts val="114"/>
              </a:spcBef>
              <a:buClr>
                <a:srgbClr val="2D2C60"/>
              </a:buClr>
              <a:buChar char="•"/>
              <a:tabLst>
                <a:tab pos="787400" algn="l"/>
              </a:tabLst>
            </a:pPr>
            <a:r>
              <a:rPr sz="1600" spc="-10" dirty="0">
                <a:solidFill>
                  <a:srgbClr val="C13C33"/>
                </a:solidFill>
                <a:latin typeface="Arial"/>
                <a:cs typeface="Arial"/>
              </a:rPr>
              <a:t>In-</a:t>
            </a:r>
            <a:r>
              <a:rPr sz="1600" dirty="0">
                <a:solidFill>
                  <a:srgbClr val="C13C33"/>
                </a:solidFill>
                <a:latin typeface="Arial"/>
                <a:cs typeface="Arial"/>
              </a:rPr>
              <a:t>house</a:t>
            </a:r>
            <a:r>
              <a:rPr sz="1600" spc="-5" dirty="0">
                <a:solidFill>
                  <a:srgbClr val="C13C33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C13C33"/>
                </a:solidFill>
                <a:latin typeface="Arial"/>
                <a:cs typeface="Arial"/>
              </a:rPr>
              <a:t>surface</a:t>
            </a:r>
            <a:r>
              <a:rPr sz="1600" spc="-75" dirty="0">
                <a:solidFill>
                  <a:srgbClr val="C13C33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C13C33"/>
                </a:solidFill>
                <a:latin typeface="Arial"/>
                <a:cs typeface="Arial"/>
              </a:rPr>
              <a:t>polishing &amp;</a:t>
            </a:r>
            <a:r>
              <a:rPr sz="1600" spc="-85" dirty="0">
                <a:solidFill>
                  <a:srgbClr val="C13C33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C13C33"/>
                </a:solidFill>
                <a:latin typeface="Arial"/>
                <a:cs typeface="Arial"/>
              </a:rPr>
              <a:t>HPR</a:t>
            </a:r>
            <a:endParaRPr sz="1600" dirty="0">
              <a:latin typeface="Arial"/>
              <a:cs typeface="Arial"/>
            </a:endParaRPr>
          </a:p>
          <a:p>
            <a:pPr marL="787400" lvl="1" indent="-228600">
              <a:lnSpc>
                <a:spcPct val="100000"/>
              </a:lnSpc>
              <a:spcBef>
                <a:spcPts val="200"/>
              </a:spcBef>
              <a:buClr>
                <a:srgbClr val="2D2C60"/>
              </a:buClr>
              <a:buChar char="•"/>
              <a:tabLst>
                <a:tab pos="787400" algn="l"/>
              </a:tabLst>
            </a:pPr>
            <a:r>
              <a:rPr sz="1600" dirty="0">
                <a:solidFill>
                  <a:srgbClr val="C13C33"/>
                </a:solidFill>
                <a:latin typeface="Arial"/>
                <a:cs typeface="Arial"/>
              </a:rPr>
              <a:t>Cylindrical</a:t>
            </a:r>
            <a:r>
              <a:rPr sz="1600" spc="-55" dirty="0">
                <a:solidFill>
                  <a:srgbClr val="C13C33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C13C33"/>
                </a:solidFill>
                <a:latin typeface="Arial"/>
                <a:cs typeface="Arial"/>
              </a:rPr>
              <a:t>target</a:t>
            </a:r>
            <a:r>
              <a:rPr sz="1600" spc="-50" dirty="0">
                <a:solidFill>
                  <a:srgbClr val="C13C33"/>
                </a:solidFill>
                <a:latin typeface="Arial"/>
                <a:cs typeface="Arial"/>
              </a:rPr>
              <a:t> </a:t>
            </a:r>
            <a:r>
              <a:rPr lang="en-GB" sz="1600" spc="-50" dirty="0">
                <a:solidFill>
                  <a:srgbClr val="C13C33"/>
                </a:solidFill>
                <a:latin typeface="Arial"/>
                <a:cs typeface="Arial"/>
              </a:rPr>
              <a:t> for Nb</a:t>
            </a:r>
            <a:r>
              <a:rPr lang="en-GB" sz="1600" spc="-50" baseline="-25000" dirty="0">
                <a:solidFill>
                  <a:srgbClr val="C13C33"/>
                </a:solidFill>
                <a:latin typeface="Arial"/>
                <a:cs typeface="Arial"/>
              </a:rPr>
              <a:t>3</a:t>
            </a:r>
            <a:r>
              <a:rPr lang="en-GB" sz="1600" spc="-50" dirty="0">
                <a:solidFill>
                  <a:srgbClr val="C13C33"/>
                </a:solidFill>
                <a:latin typeface="Arial"/>
                <a:cs typeface="Arial"/>
              </a:rPr>
              <a:t>Sn </a:t>
            </a:r>
            <a:r>
              <a:rPr sz="1600" dirty="0">
                <a:solidFill>
                  <a:srgbClr val="C13C33"/>
                </a:solidFill>
                <a:latin typeface="Arial"/>
                <a:cs typeface="Arial"/>
              </a:rPr>
              <a:t>(may</a:t>
            </a:r>
            <a:r>
              <a:rPr sz="1600" spc="-70" dirty="0">
                <a:solidFill>
                  <a:srgbClr val="C13C33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C13C33"/>
                </a:solidFill>
                <a:latin typeface="Arial"/>
                <a:cs typeface="Arial"/>
              </a:rPr>
              <a:t>be)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CD5A411-1A2A-14A4-B3AE-6B88BAA85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5ED02-1B95-9B97-875A-E7DADA354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9102" y="-53594"/>
            <a:ext cx="493839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2D2C60"/>
                </a:solidFill>
              </a:rPr>
              <a:t>Aims</a:t>
            </a:r>
            <a:r>
              <a:rPr spc="-50" dirty="0">
                <a:solidFill>
                  <a:srgbClr val="2D2C60"/>
                </a:solidFill>
              </a:rPr>
              <a:t> </a:t>
            </a:r>
            <a:r>
              <a:rPr dirty="0">
                <a:solidFill>
                  <a:srgbClr val="2D2C60"/>
                </a:solidFill>
              </a:rPr>
              <a:t>&amp;</a:t>
            </a:r>
            <a:r>
              <a:rPr spc="-20" dirty="0">
                <a:solidFill>
                  <a:srgbClr val="2D2C60"/>
                </a:solidFill>
              </a:rPr>
              <a:t> </a:t>
            </a:r>
            <a:r>
              <a:rPr spc="-10" dirty="0">
                <a:solidFill>
                  <a:srgbClr val="2D2C60"/>
                </a:solidFill>
              </a:rPr>
              <a:t>Objectives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0672" y="762317"/>
            <a:ext cx="11856720" cy="4416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6" marR="55880">
              <a:lnSpc>
                <a:spcPct val="100000"/>
              </a:lnSpc>
              <a:spcBef>
                <a:spcPts val="100"/>
              </a:spcBef>
              <a:tabLst>
                <a:tab pos="508000" algn="l"/>
              </a:tabLst>
            </a:pPr>
            <a:r>
              <a:rPr lang="en-GB" sz="2400" b="1" u="sng" spc="-90" dirty="0">
                <a:solidFill>
                  <a:srgbClr val="2D2C60"/>
                </a:solidFill>
                <a:latin typeface="Calibri"/>
                <a:cs typeface="Calibri"/>
              </a:rPr>
              <a:t>Short Term:</a:t>
            </a:r>
          </a:p>
          <a:p>
            <a:pPr marL="50166" marR="55880">
              <a:lnSpc>
                <a:spcPct val="100000"/>
              </a:lnSpc>
              <a:spcBef>
                <a:spcPts val="100"/>
              </a:spcBef>
              <a:tabLst>
                <a:tab pos="508000" algn="l"/>
              </a:tabLst>
            </a:pPr>
            <a:endParaRPr lang="en-GB" sz="2400" spc="-90" dirty="0">
              <a:solidFill>
                <a:srgbClr val="2D2C60"/>
              </a:solidFill>
              <a:latin typeface="Calibri"/>
              <a:cs typeface="Calibri"/>
            </a:endParaRPr>
          </a:p>
          <a:p>
            <a:pPr marL="393066" marR="5588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Ø"/>
              <a:tabLst>
                <a:tab pos="508000" algn="l"/>
              </a:tabLst>
            </a:pPr>
            <a:r>
              <a:rPr sz="2400" spc="-90" dirty="0">
                <a:solidFill>
                  <a:srgbClr val="2D2C60"/>
                </a:solidFill>
                <a:latin typeface="Calibri"/>
                <a:cs typeface="Calibri"/>
              </a:rPr>
              <a:t>To</a:t>
            </a:r>
            <a:r>
              <a:rPr sz="2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develop</a:t>
            </a:r>
            <a:r>
              <a:rPr sz="2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and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validate</a:t>
            </a:r>
            <a:r>
              <a:rPr sz="2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a</a:t>
            </a:r>
            <a:r>
              <a:rPr sz="2400" spc="-2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novel</a:t>
            </a:r>
            <a:r>
              <a:rPr sz="2400" spc="-7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class</a:t>
            </a:r>
            <a:r>
              <a:rPr sz="2400" spc="-10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of</a:t>
            </a:r>
            <a:r>
              <a:rPr sz="2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SRF</a:t>
            </a:r>
            <a:r>
              <a:rPr sz="2400" spc="-4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cavities</a:t>
            </a:r>
            <a:r>
              <a:rPr sz="2400" spc="-2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based</a:t>
            </a:r>
            <a:r>
              <a:rPr sz="2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on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Nb</a:t>
            </a:r>
            <a:r>
              <a:rPr sz="2325" baseline="-19713" dirty="0">
                <a:solidFill>
                  <a:srgbClr val="2D2C60"/>
                </a:solidFill>
                <a:latin typeface="Calibri"/>
                <a:cs typeface="Calibri"/>
              </a:rPr>
              <a:t>3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Sn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and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NbTiN</a:t>
            </a:r>
            <a:r>
              <a:rPr sz="2400" spc="-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thin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films, superconducting</a:t>
            </a:r>
            <a:r>
              <a:rPr sz="2400" spc="-6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materials</a:t>
            </a:r>
            <a:r>
              <a:rPr sz="2400" spc="-3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with</a:t>
            </a:r>
            <a:r>
              <a:rPr sz="2400" spc="4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2D2C60"/>
                </a:solidFill>
                <a:latin typeface="Calibri"/>
                <a:cs typeface="Calibri"/>
              </a:rPr>
              <a:t>T</a:t>
            </a:r>
            <a:r>
              <a:rPr sz="2325" baseline="-19713" dirty="0">
                <a:solidFill>
                  <a:srgbClr val="2D2C60"/>
                </a:solidFill>
                <a:latin typeface="Calibri"/>
                <a:cs typeface="Calibri"/>
              </a:rPr>
              <a:t>c</a:t>
            </a:r>
            <a:r>
              <a:rPr sz="2325" spc="225" baseline="-19713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&gt;</a:t>
            </a:r>
            <a:r>
              <a:rPr sz="2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2D2C60"/>
                </a:solidFill>
                <a:latin typeface="Calibri"/>
                <a:cs typeface="Calibri"/>
              </a:rPr>
              <a:t>T</a:t>
            </a:r>
            <a:r>
              <a:rPr sz="2325" baseline="-19713" dirty="0">
                <a:solidFill>
                  <a:srgbClr val="2D2C60"/>
                </a:solidFill>
                <a:latin typeface="Calibri"/>
                <a:cs typeface="Calibri"/>
              </a:rPr>
              <a:t>cNb</a:t>
            </a:r>
            <a:r>
              <a:rPr sz="2325" spc="-22" baseline="-19713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to</a:t>
            </a:r>
            <a:r>
              <a:rPr sz="2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improve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accelerator</a:t>
            </a:r>
            <a:r>
              <a:rPr sz="2400" spc="-6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performance</a:t>
            </a:r>
            <a:r>
              <a:rPr sz="2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and</a:t>
            </a:r>
            <a:r>
              <a:rPr sz="2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efficiency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through</a:t>
            </a:r>
            <a:r>
              <a:rPr sz="2400" spc="-8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higher</a:t>
            </a:r>
            <a:r>
              <a:rPr sz="2400" spc="-10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accelerating</a:t>
            </a:r>
            <a:r>
              <a:rPr sz="2400" spc="-9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fields,</a:t>
            </a:r>
            <a:r>
              <a:rPr sz="2400" spc="-9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better</a:t>
            </a:r>
            <a:r>
              <a:rPr sz="2400" spc="-9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2D2C60"/>
                </a:solidFill>
                <a:latin typeface="Calibri"/>
                <a:cs typeface="Calibri"/>
              </a:rPr>
              <a:t>stability,</a:t>
            </a:r>
            <a:r>
              <a:rPr sz="24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reduced</a:t>
            </a:r>
            <a:r>
              <a:rPr sz="2400" spc="-7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material</a:t>
            </a:r>
            <a:r>
              <a:rPr sz="2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costs,</a:t>
            </a:r>
            <a:r>
              <a:rPr sz="2400" spc="-9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and</a:t>
            </a:r>
            <a:r>
              <a:rPr sz="2400" spc="-8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lower operational</a:t>
            </a:r>
            <a:r>
              <a:rPr sz="24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costs</a:t>
            </a:r>
            <a:r>
              <a:rPr sz="2400" spc="-11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compared</a:t>
            </a:r>
            <a:r>
              <a:rPr sz="2400" spc="-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to</a:t>
            </a:r>
            <a:r>
              <a:rPr sz="2400" spc="-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traditional</a:t>
            </a:r>
            <a:r>
              <a:rPr sz="2400" spc="-9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bulk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niobium</a:t>
            </a:r>
            <a:r>
              <a:rPr sz="2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cavities</a:t>
            </a:r>
            <a:endParaRPr sz="2400" dirty="0">
              <a:latin typeface="Calibri"/>
              <a:cs typeface="Calibri"/>
            </a:endParaRPr>
          </a:p>
          <a:p>
            <a:pPr marL="508000" marR="818515" indent="-457834">
              <a:lnSpc>
                <a:spcPts val="2860"/>
              </a:lnSpc>
              <a:spcBef>
                <a:spcPts val="5"/>
              </a:spcBef>
              <a:buFont typeface="Wingdings"/>
              <a:buChar char=""/>
              <a:tabLst>
                <a:tab pos="508000" algn="l"/>
              </a:tabLst>
            </a:pP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Development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of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in-house</a:t>
            </a:r>
            <a:r>
              <a:rPr sz="2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skills</a:t>
            </a:r>
            <a:r>
              <a:rPr sz="24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and</a:t>
            </a:r>
            <a:r>
              <a:rPr sz="2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capabilities</a:t>
            </a:r>
            <a:r>
              <a:rPr sz="2400" spc="-9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to</a:t>
            </a:r>
            <a:r>
              <a:rPr sz="2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deposit,</a:t>
            </a:r>
            <a:r>
              <a:rPr sz="2400" spc="-6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measure</a:t>
            </a:r>
            <a:r>
              <a:rPr sz="2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and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test</a:t>
            </a:r>
            <a:r>
              <a:rPr sz="2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thin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2D2C60"/>
                </a:solidFill>
                <a:latin typeface="Calibri"/>
                <a:cs typeface="Calibri"/>
              </a:rPr>
              <a:t>film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cavities</a:t>
            </a:r>
            <a:endParaRPr lang="en-GB" sz="2400" spc="-10" dirty="0">
              <a:solidFill>
                <a:srgbClr val="2D2C60"/>
              </a:solidFill>
              <a:latin typeface="Calibri"/>
              <a:cs typeface="Calibri"/>
            </a:endParaRPr>
          </a:p>
          <a:p>
            <a:pPr marL="50166" marR="818515">
              <a:lnSpc>
                <a:spcPts val="2860"/>
              </a:lnSpc>
              <a:spcBef>
                <a:spcPts val="5"/>
              </a:spcBef>
              <a:tabLst>
                <a:tab pos="508000" algn="l"/>
              </a:tabLst>
            </a:pPr>
            <a:r>
              <a:rPr lang="en-GB" sz="2400" b="1" u="sng" spc="-10" dirty="0">
                <a:solidFill>
                  <a:srgbClr val="2D2C60"/>
                </a:solidFill>
                <a:latin typeface="Calibri"/>
                <a:cs typeface="Calibri"/>
              </a:rPr>
              <a:t>Long term:</a:t>
            </a:r>
            <a:endParaRPr sz="2400" b="1" u="sng" dirty="0">
              <a:latin typeface="Calibri"/>
              <a:cs typeface="Calibri"/>
            </a:endParaRPr>
          </a:p>
          <a:p>
            <a:pPr marL="508000" indent="-457200">
              <a:lnSpc>
                <a:spcPct val="100000"/>
              </a:lnSpc>
              <a:spcBef>
                <a:spcPts val="1150"/>
              </a:spcBef>
              <a:buFont typeface="Wingdings"/>
              <a:buChar char=""/>
              <a:tabLst>
                <a:tab pos="508000" algn="l"/>
              </a:tabLst>
            </a:pP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Development</a:t>
            </a:r>
            <a:r>
              <a:rPr sz="2400" spc="-6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of</a:t>
            </a:r>
            <a:r>
              <a:rPr sz="2400" spc="-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2D2C60"/>
                </a:solidFill>
                <a:latin typeface="Calibri"/>
                <a:cs typeface="Calibri"/>
              </a:rPr>
              <a:t>FRTs</a:t>
            </a:r>
            <a:endParaRPr sz="2400" dirty="0">
              <a:latin typeface="Calibri"/>
              <a:cs typeface="Calibri"/>
            </a:endParaRPr>
          </a:p>
          <a:p>
            <a:pPr marL="508000" indent="-457200">
              <a:lnSpc>
                <a:spcPct val="100000"/>
              </a:lnSpc>
              <a:spcBef>
                <a:spcPts val="1175"/>
              </a:spcBef>
              <a:buFont typeface="Wingdings"/>
              <a:buChar char=""/>
              <a:tabLst>
                <a:tab pos="508000" algn="l"/>
              </a:tabLst>
            </a:pP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Thin</a:t>
            </a:r>
            <a:r>
              <a:rPr sz="2400" spc="-7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film</a:t>
            </a:r>
            <a:r>
              <a:rPr sz="2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D2C60"/>
                </a:solidFill>
                <a:latin typeface="Calibri"/>
                <a:cs typeface="Calibri"/>
              </a:rPr>
              <a:t>cavity</a:t>
            </a:r>
            <a:r>
              <a:rPr sz="2400" spc="-12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of</a:t>
            </a:r>
            <a:r>
              <a:rPr sz="2400" spc="-6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high</a:t>
            </a:r>
            <a:r>
              <a:rPr sz="2400" spc="-7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</a:t>
            </a:r>
            <a:r>
              <a:rPr sz="2325" baseline="-19713" dirty="0">
                <a:solidFill>
                  <a:srgbClr val="2D2C60"/>
                </a:solidFill>
                <a:latin typeface="Calibri"/>
                <a:cs typeface="Calibri"/>
              </a:rPr>
              <a:t>c</a:t>
            </a:r>
            <a:r>
              <a:rPr sz="2325" spc="187" baseline="-19713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tested</a:t>
            </a:r>
            <a:r>
              <a:rPr sz="2400" spc="-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in</a:t>
            </a:r>
            <a:r>
              <a:rPr sz="2400" spc="-6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cryomodule</a:t>
            </a:r>
            <a:r>
              <a:rPr sz="2400" spc="-7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D2C60"/>
                </a:solidFill>
                <a:latin typeface="Calibri"/>
                <a:cs typeface="Calibri"/>
              </a:rPr>
              <a:t>with</a:t>
            </a:r>
            <a:r>
              <a:rPr sz="2400" spc="-6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2D2C60"/>
                </a:solidFill>
                <a:latin typeface="Calibri"/>
                <a:cs typeface="Calibri"/>
              </a:rPr>
              <a:t>beam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28DF16-DC48-1C16-4E2D-3FFCE8A5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982F2-2E3F-6A54-485D-53CA0D02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08" y="180793"/>
            <a:ext cx="10515600" cy="38791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b="0" spc="-5" dirty="0">
                <a:latin typeface="Calibri"/>
                <a:cs typeface="Calibri"/>
              </a:rPr>
              <a:t>Cu (EP)LNL / Nb</a:t>
            </a:r>
            <a:r>
              <a:rPr lang="en-GB" sz="3200" b="0" spc="-7" baseline="-21021" dirty="0">
                <a:latin typeface="Calibri"/>
                <a:cs typeface="Calibri"/>
              </a:rPr>
              <a:t>3</a:t>
            </a:r>
            <a:r>
              <a:rPr lang="en-GB" sz="3200" b="0" spc="-5" dirty="0">
                <a:latin typeface="Calibri"/>
                <a:cs typeface="Calibri"/>
              </a:rPr>
              <a:t>Sn (single layer) deposited at 650C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75" y="1198518"/>
            <a:ext cx="2360976" cy="17691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218" y="822082"/>
            <a:ext cx="4335015" cy="2438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204" y="709504"/>
            <a:ext cx="50990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chemeClr val="accent2"/>
              </a:buClr>
            </a:pPr>
            <a:endParaRPr lang="en-GB" sz="1600" dirty="0">
              <a:solidFill>
                <a:prstClr val="black"/>
              </a:solidFill>
              <a:latin typeface="Calibri"/>
            </a:endParaRPr>
          </a:p>
          <a:p>
            <a:pPr marL="285750" lvl="0" indent="-285750" defTabSz="45720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There are area that seems to be  Sn deficient where there are dark contrast spots.</a:t>
            </a:r>
          </a:p>
          <a:p>
            <a:pPr marL="285750" lvl="0" indent="-285750" defTabSz="45720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The onset of Tc was determined to be between 17.75K (on sapphire) and 17.5 on copper</a:t>
            </a:r>
          </a:p>
          <a:p>
            <a:pPr marL="285750" lvl="0" indent="-285750" defTabSz="45720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First Ben is estimated to be 50mT and 140mT deposited on Cu and Sapphire respectively, and H</a:t>
            </a:r>
            <a:r>
              <a:rPr lang="en-GB" sz="1600" baseline="-25000" dirty="0">
                <a:solidFill>
                  <a:prstClr val="black"/>
                </a:solidFill>
                <a:latin typeface="Calibri"/>
              </a:rPr>
              <a:t>C2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 above 16 T.</a:t>
            </a:r>
          </a:p>
          <a:p>
            <a:pPr marL="285750" lvl="0" indent="-285750" defTabSz="45720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An interesting results which gives the opportunity of direct deposition of copper cavity rather than Niobium cavity.</a:t>
            </a:r>
          </a:p>
        </p:txBody>
      </p:sp>
      <p:pic>
        <p:nvPicPr>
          <p:cNvPr id="6" name="Imagem 12"/>
          <p:cNvPicPr/>
          <p:nvPr/>
        </p:nvPicPr>
        <p:blipFill>
          <a:blip r:embed="rId5"/>
          <a:stretch>
            <a:fillRect/>
          </a:stretch>
        </p:blipFill>
        <p:spPr>
          <a:xfrm>
            <a:off x="223500" y="3773544"/>
            <a:ext cx="4249271" cy="2197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720" y="3404851"/>
            <a:ext cx="50990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Layer  t (1e15at/cm2) t (nm) r(1e22at/cm3)     Nb        Sn         Al        O    </a:t>
            </a:r>
          </a:p>
          <a:p>
            <a:r>
              <a:rPr lang="da-DK" sz="1000" dirty="0"/>
              <a:t>   1     7606.631     1489.817  5.106          75.0000   25.0000    0.0000    0.0000</a:t>
            </a:r>
          </a:p>
          <a:p>
            <a:r>
              <a:rPr lang="da-DK" sz="1000" dirty="0"/>
              <a:t>   2   821647.625    69631.156 11.800        0.0000    0.0000   40.0000   60.0000</a:t>
            </a:r>
          </a:p>
        </p:txBody>
      </p:sp>
      <p:graphicFrame>
        <p:nvGraphicFramePr>
          <p:cNvPr id="11" name="Chart 10"/>
          <p:cNvGraphicFramePr>
            <a:graphicFrameLocks noGrp="1" noChangeAspect="1"/>
          </p:cNvGraphicFramePr>
          <p:nvPr/>
        </p:nvGraphicFramePr>
        <p:xfrm>
          <a:off x="7822200" y="3544505"/>
          <a:ext cx="4320000" cy="2823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698271" y="3071446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Film thickness of  2.5 Microns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2771" y="3966945"/>
            <a:ext cx="3431040" cy="225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7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9"/>
    </mc:Choice>
    <mc:Fallback xmlns="">
      <p:transition spd="slow" advTm="15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11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046" y="136865"/>
            <a:ext cx="10515600" cy="42018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dirty="0"/>
              <a:t>Cu /</a:t>
            </a:r>
            <a:r>
              <a:rPr lang="en-GB" sz="3200" dirty="0" err="1"/>
              <a:t>Nb</a:t>
            </a:r>
            <a:r>
              <a:rPr lang="en-GB" sz="3200" dirty="0"/>
              <a:t>/Nb</a:t>
            </a:r>
            <a:r>
              <a:rPr lang="en-GB" sz="3200" baseline="-25000" dirty="0"/>
              <a:t>3</a:t>
            </a:r>
            <a:r>
              <a:rPr lang="en-GB" sz="3200" dirty="0"/>
              <a:t>Sn (double layer)</a:t>
            </a:r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972" y="1037817"/>
            <a:ext cx="2649819" cy="19855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598" y="3315624"/>
            <a:ext cx="4802402" cy="2701351"/>
          </a:xfrm>
          <a:prstGeom prst="rect">
            <a:avLst/>
          </a:prstGeom>
        </p:spPr>
      </p:pic>
      <p:pic>
        <p:nvPicPr>
          <p:cNvPr id="11" name="Imagem 295"/>
          <p:cNvPicPr/>
          <p:nvPr/>
        </p:nvPicPr>
        <p:blipFill>
          <a:blip r:embed="rId5"/>
          <a:stretch>
            <a:fillRect/>
          </a:stretch>
        </p:blipFill>
        <p:spPr>
          <a:xfrm>
            <a:off x="161365" y="3628344"/>
            <a:ext cx="3503767" cy="19714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365" y="3188537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dirty="0"/>
              <a:t>Layer  t (1e15at/cm2) t (nm) r(1e22at/cm3)     Nb        Sn          O           Al        </a:t>
            </a:r>
          </a:p>
          <a:p>
            <a:r>
              <a:rPr lang="da-DK" sz="800" dirty="0"/>
              <a:t>   1     7644.333     1497.201  5.106     	    75.0000   25.0000   0.0000    0.0000 </a:t>
            </a:r>
          </a:p>
          <a:p>
            <a:r>
              <a:rPr lang="da-DK" sz="800" dirty="0"/>
              <a:t>   2    15920.986     2855.270  5.576         100.0000    0.0000    0.0000    0.0000</a:t>
            </a:r>
          </a:p>
          <a:p>
            <a:r>
              <a:rPr lang="da-DK" sz="800" dirty="0"/>
              <a:t>   3   898207.563    76119.281 11.800          0.0000    0.0000   60.0000   40.0000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3884" y="653644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The interfaces both at Cu/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Nb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and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Nb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/Nb3Sn is well define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Nb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layer is grown in large grain and in a perpendicular direction to the substrate surface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No intermixing of elements is observed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</a:rPr>
              <a:t>However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some area of Sn deficiency and</a:t>
            </a:r>
            <a:r>
              <a:rPr kumimoji="0" lang="en-GB" sz="1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rich Sn in Nb3Sn layer can be observed</a:t>
            </a:r>
          </a:p>
          <a:p>
            <a:pPr marL="285750" indent="-285750" defTabSz="45720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First B</a:t>
            </a:r>
            <a:r>
              <a:rPr lang="en-GB" baseline="-25000" dirty="0">
                <a:solidFill>
                  <a:prstClr val="black"/>
                </a:solidFill>
                <a:latin typeface="Calibri"/>
              </a:rPr>
              <a:t>en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is estimated  to be at 95mT.</a:t>
            </a:r>
          </a:p>
          <a:p>
            <a:pPr marL="285750" indent="-285750" defTabSz="45720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RBS analysis shows</a:t>
            </a:r>
            <a:r>
              <a:rPr kumimoji="0" lang="en-GB" sz="1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a uniform film with good stoichiometry which matches the SEM results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884" y="986186"/>
            <a:ext cx="3215088" cy="20990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89751" y="1715670"/>
            <a:ext cx="9252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Tc(Nb3Sn)~17K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19596" y="2115601"/>
            <a:ext cx="7986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Tc (</a:t>
            </a:r>
            <a:r>
              <a:rPr lang="en-GB" sz="800" dirty="0" err="1"/>
              <a:t>Nb</a:t>
            </a:r>
            <a:r>
              <a:rPr lang="en-GB" sz="800" dirty="0"/>
              <a:t>)~8.8K</a:t>
            </a:r>
          </a:p>
        </p:txBody>
      </p:sp>
      <p:graphicFrame>
        <p:nvGraphicFramePr>
          <p:cNvPr id="19" name="Chart 18"/>
          <p:cNvGraphicFramePr>
            <a:graphicFrameLocks noGrp="1" noChangeAspect="1"/>
          </p:cNvGraphicFramePr>
          <p:nvPr/>
        </p:nvGraphicFramePr>
        <p:xfrm>
          <a:off x="3949240" y="3275673"/>
          <a:ext cx="3768078" cy="2462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4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1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177" y="209390"/>
            <a:ext cx="11034010" cy="518666"/>
          </a:xfrm>
        </p:spPr>
        <p:txBody>
          <a:bodyPr>
            <a:noAutofit/>
          </a:bodyPr>
          <a:lstStyle/>
          <a:p>
            <a:r>
              <a:rPr lang="en-GB" sz="3600" dirty="0"/>
              <a:t>Nb3Sn Deposition Temperature Optimisation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5" y="984681"/>
            <a:ext cx="3237345" cy="2428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64" y="940986"/>
            <a:ext cx="3260436" cy="24453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049" y="920991"/>
            <a:ext cx="3376660" cy="2532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099" y="3550345"/>
            <a:ext cx="4632175" cy="3210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16" y="3647205"/>
            <a:ext cx="4022768" cy="30170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8939" y="2040556"/>
            <a:ext cx="1029903" cy="366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Nb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35192" y="3012707"/>
            <a:ext cx="77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79428" y="3786703"/>
            <a:ext cx="304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Four-point probe on sapphire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2880" y="3610361"/>
            <a:ext cx="35998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Nb3Sn with bulk like properties is synthesised at 570 C and 50 W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The film is very uniform in stoichiometry through out the depth with the lowest level of oxygen and Cu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Very sharp interface and good adhesion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BE52BB-F02D-44AD-A136-0728606B1115}"/>
              </a:ext>
            </a:extLst>
          </p:cNvPr>
          <p:cNvSpPr txBox="1"/>
          <p:nvPr/>
        </p:nvSpPr>
        <p:spPr>
          <a:xfrm>
            <a:off x="8153400" y="1217056"/>
            <a:ext cx="231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Nb3Sn on sapphire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FAAD1D-B503-D223-5164-14967E72C6FE}"/>
              </a:ext>
            </a:extLst>
          </p:cNvPr>
          <p:cNvSpPr txBox="1"/>
          <p:nvPr/>
        </p:nvSpPr>
        <p:spPr>
          <a:xfrm>
            <a:off x="4785360" y="1442720"/>
            <a:ext cx="231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Nb3Sn on sapphire</a:t>
            </a:r>
          </a:p>
        </p:txBody>
      </p:sp>
    </p:spTree>
    <p:extLst>
      <p:ext uri="{BB962C8B-B14F-4D97-AF65-F5344CB8AC3E}">
        <p14:creationId xmlns:p14="http://schemas.microsoft.com/office/powerpoint/2010/main" val="338064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9" y="201880"/>
            <a:ext cx="11262451" cy="522222"/>
          </a:xfrm>
        </p:spPr>
        <p:txBody>
          <a:bodyPr>
            <a:normAutofit fontScale="90000"/>
          </a:bodyPr>
          <a:lstStyle/>
          <a:p>
            <a:r>
              <a:rPr lang="en-GB" dirty="0"/>
              <a:t>XPS and SIMS analysis of 50 W DC and 600 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49" y="1105007"/>
            <a:ext cx="2069756" cy="23541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42119"/>
            <a:ext cx="3126352" cy="26797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847" y="1018124"/>
            <a:ext cx="2662906" cy="24409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8099" y="942119"/>
            <a:ext cx="2349852" cy="2518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75" y="3520723"/>
            <a:ext cx="2082289" cy="22986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91" y="3459121"/>
            <a:ext cx="3319259" cy="24894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05550" y="3629205"/>
            <a:ext cx="59477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Both Sn and </a:t>
            </a:r>
            <a:r>
              <a:rPr lang="en-GB" dirty="0" err="1"/>
              <a:t>Nb</a:t>
            </a:r>
            <a:r>
              <a:rPr lang="en-GB" dirty="0"/>
              <a:t> at the surface are in oxide state.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err="1"/>
              <a:t>Nb</a:t>
            </a:r>
            <a:r>
              <a:rPr lang="en-GB" dirty="0"/>
              <a:t> is present is Nb2O5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Carbon is also present at the surface.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Consecutive surface bombardment reduces both oxygen and copper from the surface and the stoichiometric Nb3Sn is below the surface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SIMS analyses shows exactly the same with the surface is Sn rich and dominated by oxygen and copper.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581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702" y="-43047"/>
            <a:ext cx="11535410" cy="970779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38100" marR="30480">
              <a:lnSpc>
                <a:spcPts val="3450"/>
              </a:lnSpc>
              <a:spcBef>
                <a:spcPts val="570"/>
              </a:spcBef>
            </a:pPr>
            <a:r>
              <a:rPr sz="3200" dirty="0">
                <a:solidFill>
                  <a:srgbClr val="2D2C60"/>
                </a:solidFill>
              </a:rPr>
              <a:t>Surface</a:t>
            </a:r>
            <a:r>
              <a:rPr sz="3200" spc="-70" dirty="0">
                <a:solidFill>
                  <a:srgbClr val="2D2C60"/>
                </a:solidFill>
              </a:rPr>
              <a:t> </a:t>
            </a:r>
            <a:r>
              <a:rPr sz="3200" dirty="0">
                <a:solidFill>
                  <a:srgbClr val="2D2C60"/>
                </a:solidFill>
              </a:rPr>
              <a:t>resistance</a:t>
            </a:r>
            <a:r>
              <a:rPr sz="3200" spc="5" dirty="0">
                <a:solidFill>
                  <a:srgbClr val="2D2C60"/>
                </a:solidFill>
              </a:rPr>
              <a:t> </a:t>
            </a:r>
            <a:r>
              <a:rPr sz="3200" dirty="0">
                <a:solidFill>
                  <a:srgbClr val="2D2C60"/>
                </a:solidFill>
              </a:rPr>
              <a:t>at</a:t>
            </a:r>
            <a:r>
              <a:rPr sz="3200" spc="-30" dirty="0">
                <a:solidFill>
                  <a:srgbClr val="2D2C60"/>
                </a:solidFill>
              </a:rPr>
              <a:t> </a:t>
            </a:r>
            <a:r>
              <a:rPr sz="3200" dirty="0">
                <a:solidFill>
                  <a:srgbClr val="2D2C60"/>
                </a:solidFill>
              </a:rPr>
              <a:t>7.8</a:t>
            </a:r>
            <a:r>
              <a:rPr sz="3200" spc="-55" dirty="0">
                <a:solidFill>
                  <a:srgbClr val="2D2C60"/>
                </a:solidFill>
              </a:rPr>
              <a:t> </a:t>
            </a:r>
            <a:r>
              <a:rPr sz="3200" dirty="0">
                <a:solidFill>
                  <a:srgbClr val="2D2C60"/>
                </a:solidFill>
              </a:rPr>
              <a:t>GHz</a:t>
            </a:r>
            <a:r>
              <a:rPr sz="3200" spc="40" dirty="0">
                <a:solidFill>
                  <a:srgbClr val="2D2C60"/>
                </a:solidFill>
              </a:rPr>
              <a:t> </a:t>
            </a:r>
            <a:r>
              <a:rPr sz="3200" dirty="0">
                <a:solidFill>
                  <a:srgbClr val="2D2C60"/>
                </a:solidFill>
              </a:rPr>
              <a:t>of</a:t>
            </a:r>
            <a:r>
              <a:rPr sz="3200" spc="-25" dirty="0">
                <a:solidFill>
                  <a:srgbClr val="2D2C60"/>
                </a:solidFill>
              </a:rPr>
              <a:t> </a:t>
            </a:r>
            <a:r>
              <a:rPr sz="3200" dirty="0">
                <a:solidFill>
                  <a:srgbClr val="2D2C60"/>
                </a:solidFill>
              </a:rPr>
              <a:t>SRF</a:t>
            </a:r>
            <a:r>
              <a:rPr sz="3200" spc="-20" dirty="0">
                <a:solidFill>
                  <a:srgbClr val="2D2C60"/>
                </a:solidFill>
              </a:rPr>
              <a:t> </a:t>
            </a:r>
            <a:r>
              <a:rPr sz="3200" dirty="0">
                <a:solidFill>
                  <a:srgbClr val="2D2C60"/>
                </a:solidFill>
              </a:rPr>
              <a:t>thin</a:t>
            </a:r>
            <a:r>
              <a:rPr sz="3200" spc="-15" dirty="0">
                <a:solidFill>
                  <a:srgbClr val="2D2C60"/>
                </a:solidFill>
              </a:rPr>
              <a:t> </a:t>
            </a:r>
            <a:r>
              <a:rPr sz="3200" dirty="0">
                <a:solidFill>
                  <a:srgbClr val="2D2C60"/>
                </a:solidFill>
              </a:rPr>
              <a:t>film</a:t>
            </a:r>
            <a:r>
              <a:rPr sz="3200" spc="-15" dirty="0">
                <a:solidFill>
                  <a:srgbClr val="2D2C60"/>
                </a:solidFill>
              </a:rPr>
              <a:t> </a:t>
            </a:r>
            <a:r>
              <a:rPr sz="3200" dirty="0">
                <a:solidFill>
                  <a:srgbClr val="2D2C60"/>
                </a:solidFill>
              </a:rPr>
              <a:t>of</a:t>
            </a:r>
            <a:r>
              <a:rPr sz="3200" spc="-20" dirty="0">
                <a:solidFill>
                  <a:srgbClr val="2D2C60"/>
                </a:solidFill>
              </a:rPr>
              <a:t> </a:t>
            </a:r>
            <a:r>
              <a:rPr sz="3200" dirty="0">
                <a:solidFill>
                  <a:srgbClr val="2D2C60"/>
                </a:solidFill>
              </a:rPr>
              <a:t>Nb</a:t>
            </a:r>
            <a:r>
              <a:rPr sz="3150" baseline="-19841" dirty="0">
                <a:solidFill>
                  <a:srgbClr val="2D2C60"/>
                </a:solidFill>
              </a:rPr>
              <a:t>3</a:t>
            </a:r>
            <a:r>
              <a:rPr sz="3200" dirty="0">
                <a:solidFill>
                  <a:srgbClr val="2D2C60"/>
                </a:solidFill>
              </a:rPr>
              <a:t>Sn</a:t>
            </a:r>
            <a:r>
              <a:rPr sz="3200" spc="-90" dirty="0">
                <a:solidFill>
                  <a:srgbClr val="2D2C60"/>
                </a:solidFill>
              </a:rPr>
              <a:t> </a:t>
            </a:r>
            <a:r>
              <a:rPr sz="3200" spc="-25" dirty="0">
                <a:solidFill>
                  <a:srgbClr val="2D2C60"/>
                </a:solidFill>
              </a:rPr>
              <a:t>and</a:t>
            </a:r>
            <a:r>
              <a:rPr lang="en-GB" sz="3200" spc="-25" dirty="0">
                <a:solidFill>
                  <a:srgbClr val="2D2C60"/>
                </a:solidFill>
              </a:rPr>
              <a:t> </a:t>
            </a:r>
            <a:r>
              <a:rPr sz="3200" dirty="0">
                <a:solidFill>
                  <a:srgbClr val="2D2C60"/>
                </a:solidFill>
              </a:rPr>
              <a:t>deposited</a:t>
            </a:r>
            <a:r>
              <a:rPr sz="3200" spc="-40" dirty="0">
                <a:solidFill>
                  <a:srgbClr val="2D2C60"/>
                </a:solidFill>
              </a:rPr>
              <a:t> </a:t>
            </a:r>
            <a:r>
              <a:rPr sz="3200" dirty="0">
                <a:solidFill>
                  <a:srgbClr val="2D2C60"/>
                </a:solidFill>
              </a:rPr>
              <a:t>on</a:t>
            </a:r>
            <a:r>
              <a:rPr sz="3200" spc="-65" dirty="0">
                <a:solidFill>
                  <a:srgbClr val="2D2C60"/>
                </a:solidFill>
              </a:rPr>
              <a:t> </a:t>
            </a:r>
            <a:r>
              <a:rPr sz="3200" u="sng" dirty="0">
                <a:solidFill>
                  <a:srgbClr val="2D2C60"/>
                </a:solidFill>
                <a:uFill>
                  <a:solidFill>
                    <a:srgbClr val="2D2C60"/>
                  </a:solidFill>
                </a:uFill>
              </a:rPr>
              <a:t>planar</a:t>
            </a:r>
            <a:r>
              <a:rPr sz="3200" u="sng" spc="-45" dirty="0">
                <a:solidFill>
                  <a:srgbClr val="2D2C60"/>
                </a:solidFill>
                <a:uFill>
                  <a:solidFill>
                    <a:srgbClr val="2D2C60"/>
                  </a:solidFill>
                </a:uFill>
              </a:rPr>
              <a:t> </a:t>
            </a:r>
            <a:r>
              <a:rPr sz="3200" u="none" spc="-10" dirty="0">
                <a:solidFill>
                  <a:srgbClr val="2D2C60"/>
                </a:solidFill>
              </a:rPr>
              <a:t>samples</a:t>
            </a:r>
            <a:endParaRPr sz="32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52371" y="645115"/>
            <a:ext cx="2815763" cy="22843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0834" y="3819461"/>
            <a:ext cx="3697604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Optimisation</a:t>
            </a:r>
            <a:r>
              <a:rPr sz="1400" spc="-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of</a:t>
            </a:r>
            <a:r>
              <a:rPr sz="1400" spc="-4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deposition</a:t>
            </a:r>
            <a:r>
              <a:rPr sz="1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power</a:t>
            </a:r>
            <a:r>
              <a:rPr sz="1400" spc="-3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for</a:t>
            </a:r>
            <a:r>
              <a:rPr sz="14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Nb</a:t>
            </a:r>
            <a:r>
              <a:rPr sz="1350" baseline="-18518" dirty="0">
                <a:solidFill>
                  <a:srgbClr val="2D2C60"/>
                </a:solidFill>
                <a:latin typeface="Calibri"/>
                <a:cs typeface="Calibri"/>
              </a:rPr>
              <a:t>3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Sn</a:t>
            </a:r>
            <a:r>
              <a:rPr sz="1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on</a:t>
            </a:r>
            <a:r>
              <a:rPr sz="1400" spc="-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D2C60"/>
                </a:solidFill>
                <a:latin typeface="Calibri"/>
                <a:cs typeface="Calibri"/>
              </a:rPr>
              <a:t>Cu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78266" y="2837751"/>
            <a:ext cx="339852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Surface</a:t>
            </a:r>
            <a:r>
              <a:rPr sz="1400" spc="-3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D2C60"/>
                </a:solidFill>
                <a:latin typeface="Calibri"/>
                <a:cs typeface="Calibri"/>
              </a:rPr>
              <a:t>resistance</a:t>
            </a:r>
            <a:r>
              <a:rPr sz="1200" spc="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of</a:t>
            </a:r>
            <a:r>
              <a:rPr sz="1400" spc="-2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D2C60"/>
                </a:solidFill>
                <a:latin typeface="Calibri"/>
                <a:cs typeface="Calibri"/>
              </a:rPr>
              <a:t>different</a:t>
            </a:r>
            <a:r>
              <a:rPr sz="1400" spc="1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SC</a:t>
            </a:r>
            <a:r>
              <a:rPr sz="14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thin</a:t>
            </a:r>
            <a:r>
              <a:rPr sz="1400" spc="-3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film</a:t>
            </a:r>
            <a:r>
              <a:rPr sz="1400" spc="-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D2C60"/>
                </a:solidFill>
                <a:latin typeface="Calibri"/>
                <a:cs typeface="Calibri"/>
              </a:rPr>
              <a:t>on</a:t>
            </a:r>
            <a:r>
              <a:rPr sz="1400" spc="-35" dirty="0">
                <a:solidFill>
                  <a:srgbClr val="2D2C60"/>
                </a:solidFill>
                <a:latin typeface="Calibri"/>
                <a:cs typeface="Calibri"/>
              </a:rPr>
              <a:t> Cu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97780" y="3633216"/>
            <a:ext cx="2907665" cy="38989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sz="1200" dirty="0">
                <a:solidFill>
                  <a:srgbClr val="2D2C60"/>
                </a:solidFill>
                <a:latin typeface="Calibri"/>
                <a:cs typeface="Calibri"/>
              </a:rPr>
              <a:t>Surface </a:t>
            </a:r>
            <a:r>
              <a:rPr sz="1200" spc="-10" dirty="0">
                <a:solidFill>
                  <a:srgbClr val="2D2C60"/>
                </a:solidFill>
                <a:latin typeface="Calibri"/>
                <a:cs typeface="Calibri"/>
              </a:rPr>
              <a:t>resistance</a:t>
            </a:r>
            <a:r>
              <a:rPr sz="1200" dirty="0">
                <a:solidFill>
                  <a:srgbClr val="2D2C60"/>
                </a:solidFill>
                <a:latin typeface="Calibri"/>
                <a:cs typeface="Calibri"/>
              </a:rPr>
              <a:t> on</a:t>
            </a:r>
            <a:r>
              <a:rPr sz="12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D2C60"/>
                </a:solidFill>
                <a:latin typeface="Calibri"/>
                <a:cs typeface="Calibri"/>
              </a:rPr>
              <a:t>Nb</a:t>
            </a:r>
            <a:r>
              <a:rPr sz="12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D2C60"/>
                </a:solidFill>
                <a:latin typeface="Calibri"/>
                <a:cs typeface="Calibri"/>
              </a:rPr>
              <a:t>with</a:t>
            </a:r>
            <a:r>
              <a:rPr sz="1200" spc="-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D2C60"/>
                </a:solidFill>
                <a:latin typeface="Calibri"/>
                <a:cs typeface="Calibri"/>
              </a:rPr>
              <a:t>different</a:t>
            </a:r>
            <a:r>
              <a:rPr sz="1200" spc="-2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D2C60"/>
                </a:solidFill>
                <a:latin typeface="Calibri"/>
                <a:cs typeface="Calibri"/>
              </a:rPr>
              <a:t>surface </a:t>
            </a:r>
            <a:r>
              <a:rPr sz="1200" dirty="0">
                <a:solidFill>
                  <a:srgbClr val="2D2C60"/>
                </a:solidFill>
                <a:latin typeface="Calibri"/>
                <a:cs typeface="Calibri"/>
              </a:rPr>
              <a:t>roughness</a:t>
            </a:r>
            <a:r>
              <a:rPr sz="1200" spc="-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D2C60"/>
                </a:solidFill>
                <a:latin typeface="Calibri"/>
                <a:cs typeface="Calibri"/>
              </a:rPr>
              <a:t>surface</a:t>
            </a:r>
            <a:r>
              <a:rPr sz="1200" spc="-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D2C60"/>
                </a:solidFill>
                <a:latin typeface="Calibri"/>
                <a:cs typeface="Calibri"/>
              </a:rPr>
              <a:t>preparation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9040" y="4131686"/>
            <a:ext cx="6006065" cy="17212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23215" indent="-285115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323215" algn="l"/>
              </a:tabLst>
            </a:pP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Optimum</a:t>
            </a:r>
            <a:r>
              <a:rPr sz="1550" spc="10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deposition</a:t>
            </a:r>
            <a:r>
              <a:rPr sz="1550" spc="8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power</a:t>
            </a:r>
            <a:r>
              <a:rPr sz="1550" spc="14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for</a:t>
            </a:r>
            <a:r>
              <a:rPr sz="1550" spc="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Nb</a:t>
            </a:r>
            <a:r>
              <a:rPr sz="1575" baseline="-15873" dirty="0">
                <a:solidFill>
                  <a:srgbClr val="2D2C60"/>
                </a:solidFill>
                <a:latin typeface="Calibri"/>
                <a:cs typeface="Calibri"/>
              </a:rPr>
              <a:t>3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Sn</a:t>
            </a:r>
            <a:r>
              <a:rPr sz="1550" spc="8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is</a:t>
            </a:r>
            <a:r>
              <a:rPr sz="1550" spc="6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stablished</a:t>
            </a:r>
            <a:r>
              <a:rPr sz="1550" spc="8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at</a:t>
            </a:r>
            <a:r>
              <a:rPr sz="1550" spc="8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50</a:t>
            </a:r>
            <a:r>
              <a:rPr sz="1550" spc="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W</a:t>
            </a:r>
            <a:r>
              <a:rPr sz="1550" spc="10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DC</a:t>
            </a:r>
            <a:r>
              <a:rPr sz="1550" spc="15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2D2C60"/>
                </a:solidFill>
                <a:latin typeface="Calibri"/>
                <a:cs typeface="Calibri"/>
              </a:rPr>
              <a:t>power</a:t>
            </a:r>
            <a:r>
              <a:rPr lang="en-GB" sz="1550" spc="-10" dirty="0">
                <a:solidFill>
                  <a:srgbClr val="2D2C60"/>
                </a:solidFill>
                <a:latin typeface="Calibri"/>
                <a:cs typeface="Calibri"/>
              </a:rPr>
              <a:t>.</a:t>
            </a:r>
            <a:endParaRPr sz="1550" dirty="0">
              <a:latin typeface="Calibri"/>
              <a:cs typeface="Calibri"/>
            </a:endParaRPr>
          </a:p>
          <a:p>
            <a:pPr marL="323215" indent="-28511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23215" algn="l"/>
              </a:tabLst>
            </a:pP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Film</a:t>
            </a:r>
            <a:r>
              <a:rPr sz="1550" spc="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Thickness</a:t>
            </a:r>
            <a:r>
              <a:rPr sz="1550" spc="10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dependence</a:t>
            </a:r>
            <a:r>
              <a:rPr sz="1550" spc="8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of</a:t>
            </a:r>
            <a:r>
              <a:rPr sz="1550" spc="19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Nb</a:t>
            </a:r>
            <a:r>
              <a:rPr sz="1575" baseline="-15873" dirty="0">
                <a:solidFill>
                  <a:srgbClr val="2D2C60"/>
                </a:solidFill>
                <a:latin typeface="Calibri"/>
                <a:cs typeface="Calibri"/>
              </a:rPr>
              <a:t>3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Sn</a:t>
            </a:r>
            <a:r>
              <a:rPr sz="1550" spc="12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on</a:t>
            </a:r>
            <a:r>
              <a:rPr sz="1550" spc="114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spc="-25" dirty="0">
                <a:solidFill>
                  <a:srgbClr val="2D2C60"/>
                </a:solidFill>
                <a:latin typeface="Calibri"/>
                <a:cs typeface="Calibri"/>
              </a:rPr>
              <a:t>Cu</a:t>
            </a:r>
            <a:r>
              <a:rPr lang="en-GB" sz="1550" spc="-25" dirty="0">
                <a:solidFill>
                  <a:srgbClr val="2D2C60"/>
                </a:solidFill>
                <a:latin typeface="Calibri"/>
                <a:cs typeface="Calibri"/>
              </a:rPr>
              <a:t>.</a:t>
            </a:r>
          </a:p>
          <a:p>
            <a:pPr marL="323215" indent="-28511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23215" algn="l"/>
              </a:tabLst>
            </a:pPr>
            <a:r>
              <a:rPr lang="en-GB" sz="1550" spc="-25" dirty="0">
                <a:solidFill>
                  <a:srgbClr val="2D2C60"/>
                </a:solidFill>
                <a:latin typeface="Calibri"/>
                <a:cs typeface="Calibri"/>
              </a:rPr>
              <a:t>Thick Nb3Sn layer without Nb buffer layer resulted much lower Rs than with Nb buffer layer.</a:t>
            </a:r>
            <a:endParaRPr sz="1550" dirty="0">
              <a:latin typeface="Calibri"/>
              <a:cs typeface="Calibri"/>
            </a:endParaRPr>
          </a:p>
          <a:p>
            <a:pPr marL="323215" indent="-285115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323215" algn="l"/>
              </a:tabLst>
            </a:pP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Best</a:t>
            </a:r>
            <a:r>
              <a:rPr sz="1550" spc="7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surface</a:t>
            </a:r>
            <a:r>
              <a:rPr sz="1550" spc="4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resistance</a:t>
            </a:r>
            <a:r>
              <a:rPr sz="1550" spc="4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so</a:t>
            </a:r>
            <a:r>
              <a:rPr sz="1550" spc="1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far</a:t>
            </a:r>
            <a:r>
              <a:rPr sz="1550" spc="5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is</a:t>
            </a:r>
            <a:r>
              <a:rPr sz="1550" spc="6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achieved</a:t>
            </a:r>
            <a:r>
              <a:rPr sz="1550" spc="7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on</a:t>
            </a:r>
            <a:r>
              <a:rPr sz="1550" spc="7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Nb</a:t>
            </a:r>
            <a:r>
              <a:rPr sz="1550" spc="7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2D2C60"/>
                </a:solidFill>
                <a:latin typeface="Calibri"/>
                <a:cs typeface="Calibri"/>
              </a:rPr>
              <a:t>substrate</a:t>
            </a:r>
            <a:endParaRPr sz="1550" dirty="0">
              <a:latin typeface="Calibri"/>
              <a:cs typeface="Calibri"/>
            </a:endParaRPr>
          </a:p>
          <a:p>
            <a:pPr marL="323850" marR="43180" indent="-285750">
              <a:lnSpc>
                <a:spcPct val="101000"/>
              </a:lnSpc>
              <a:spcBef>
                <a:spcPts val="75"/>
              </a:spcBef>
              <a:buFont typeface="Arial"/>
              <a:buChar char="•"/>
              <a:tabLst>
                <a:tab pos="323850" algn="l"/>
              </a:tabLst>
            </a:pP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For</a:t>
            </a:r>
            <a:r>
              <a:rPr sz="1550" spc="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high</a:t>
            </a:r>
            <a:r>
              <a:rPr sz="1550" spc="7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2D2C60"/>
                </a:solidFill>
                <a:latin typeface="Calibri"/>
                <a:cs typeface="Calibri"/>
              </a:rPr>
              <a:t>T</a:t>
            </a:r>
            <a:r>
              <a:rPr sz="1575" spc="-15" baseline="-15873" dirty="0">
                <a:solidFill>
                  <a:srgbClr val="2D2C60"/>
                </a:solidFill>
                <a:latin typeface="Calibri"/>
                <a:cs typeface="Calibri"/>
              </a:rPr>
              <a:t>c</a:t>
            </a:r>
            <a:r>
              <a:rPr sz="1550" spc="-10" dirty="0">
                <a:solidFill>
                  <a:srgbClr val="2D2C60"/>
                </a:solidFill>
                <a:latin typeface="Calibri"/>
                <a:cs typeface="Calibri"/>
              </a:rPr>
              <a:t>,</a:t>
            </a:r>
            <a:r>
              <a:rPr sz="1550" spc="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Nb</a:t>
            </a:r>
            <a:r>
              <a:rPr sz="1575" baseline="-15873" dirty="0">
                <a:solidFill>
                  <a:srgbClr val="2D2C60"/>
                </a:solidFill>
                <a:latin typeface="Calibri"/>
                <a:cs typeface="Calibri"/>
              </a:rPr>
              <a:t>3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Sn</a:t>
            </a:r>
            <a:r>
              <a:rPr sz="1550" spc="7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seems</a:t>
            </a:r>
            <a:r>
              <a:rPr sz="1550" spc="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to</a:t>
            </a:r>
            <a:r>
              <a:rPr sz="1550" spc="6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be</a:t>
            </a:r>
            <a:r>
              <a:rPr sz="1550" spc="3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more</a:t>
            </a:r>
            <a:r>
              <a:rPr sz="1550" spc="12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suitable</a:t>
            </a:r>
            <a:r>
              <a:rPr sz="1550" spc="3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candidate</a:t>
            </a:r>
            <a:r>
              <a:rPr sz="1550" spc="3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for</a:t>
            </a:r>
            <a:r>
              <a:rPr sz="1550" spc="4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4</a:t>
            </a:r>
            <a:r>
              <a:rPr sz="1550" spc="11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K</a:t>
            </a:r>
            <a:r>
              <a:rPr sz="1550" spc="8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operation</a:t>
            </a:r>
            <a:r>
              <a:rPr sz="1550" spc="7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2D2C60"/>
                </a:solidFill>
                <a:latin typeface="Calibri"/>
                <a:cs typeface="Calibri"/>
              </a:rPr>
              <a:t>having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lower</a:t>
            </a:r>
            <a:r>
              <a:rPr sz="1550" spc="7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R</a:t>
            </a:r>
            <a:r>
              <a:rPr sz="1575" baseline="-15873" dirty="0">
                <a:solidFill>
                  <a:srgbClr val="2D2C60"/>
                </a:solidFill>
                <a:latin typeface="Calibri"/>
                <a:cs typeface="Calibri"/>
              </a:rPr>
              <a:t>s</a:t>
            </a:r>
            <a:r>
              <a:rPr sz="1575" spc="307" baseline="-15873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D2C60"/>
                </a:solidFill>
                <a:latin typeface="Calibri"/>
                <a:cs typeface="Calibri"/>
              </a:rPr>
              <a:t>than</a:t>
            </a:r>
            <a:r>
              <a:rPr sz="1550" spc="60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2D2C60"/>
                </a:solidFill>
                <a:latin typeface="Calibri"/>
                <a:cs typeface="Calibri"/>
              </a:rPr>
              <a:t>NbTiN.</a:t>
            </a:r>
            <a:endParaRPr sz="155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0813" y="955076"/>
            <a:ext cx="7715250" cy="2867025"/>
            <a:chOff x="123825" y="1019219"/>
            <a:chExt cx="7715250" cy="286702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825" y="1019219"/>
              <a:ext cx="4086213" cy="28668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4800" y="1095375"/>
              <a:ext cx="3724275" cy="2609850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52340" y="3340761"/>
            <a:ext cx="2975496" cy="203413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813165" y="5564504"/>
            <a:ext cx="2880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D2C60"/>
                </a:solidFill>
                <a:latin typeface="Calibri"/>
                <a:cs typeface="Calibri"/>
              </a:rPr>
              <a:t>Surface</a:t>
            </a:r>
            <a:r>
              <a:rPr sz="1200" spc="-10" dirty="0">
                <a:solidFill>
                  <a:srgbClr val="2D2C60"/>
                </a:solidFill>
                <a:latin typeface="Calibri"/>
                <a:cs typeface="Calibri"/>
              </a:rPr>
              <a:t> resistance</a:t>
            </a:r>
            <a:r>
              <a:rPr sz="1200" spc="-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D2C60"/>
                </a:solidFill>
                <a:latin typeface="Calibri"/>
                <a:cs typeface="Calibri"/>
              </a:rPr>
              <a:t>of</a:t>
            </a:r>
            <a:r>
              <a:rPr sz="1200" spc="-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D2C60"/>
                </a:solidFill>
                <a:latin typeface="Calibri"/>
                <a:cs typeface="Calibri"/>
              </a:rPr>
              <a:t>different</a:t>
            </a:r>
            <a:r>
              <a:rPr sz="1200" spc="-3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D2C60"/>
                </a:solidFill>
                <a:latin typeface="Calibri"/>
                <a:cs typeface="Calibri"/>
              </a:rPr>
              <a:t>thickness</a:t>
            </a:r>
            <a:r>
              <a:rPr sz="1200" spc="-2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D2C60"/>
                </a:solidFill>
                <a:latin typeface="Calibri"/>
                <a:cs typeface="Calibri"/>
              </a:rPr>
              <a:t>on</a:t>
            </a:r>
            <a:r>
              <a:rPr sz="1200" spc="-35" dirty="0">
                <a:solidFill>
                  <a:srgbClr val="2D2C6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2D2C60"/>
                </a:solidFill>
                <a:latin typeface="Calibri"/>
                <a:cs typeface="Calibri"/>
              </a:rPr>
              <a:t>Cu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4838319" y="6441747"/>
            <a:ext cx="3635120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pc="-10"/>
              <a:t>SRF Frontiers Workshop Jefferson Lab</a:t>
            </a:r>
            <a:endParaRPr spc="-20"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1076051" y="6396345"/>
            <a:ext cx="241300" cy="257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61616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GB" spc="-25" smtClean="0"/>
              <a:pPr marL="38100">
                <a:lnSpc>
                  <a:spcPct val="100000"/>
                </a:lnSpc>
                <a:spcBef>
                  <a:spcPts val="40"/>
                </a:spcBef>
              </a:pPr>
              <a:t>8</a:t>
            </a:fld>
            <a:endParaRPr spc="-25" dirty="0"/>
          </a:p>
        </p:txBody>
      </p:sp>
      <p:pic>
        <p:nvPicPr>
          <p:cNvPr id="17" name="Picture 16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60D6D1BE-980F-2F16-8ED8-385A77371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2963" y="2050573"/>
            <a:ext cx="2091521" cy="1568641"/>
          </a:xfrm>
          <a:prstGeom prst="rect">
            <a:avLst/>
          </a:prstGeom>
        </p:spPr>
      </p:pic>
      <p:pic>
        <p:nvPicPr>
          <p:cNvPr id="19" name="Picture 18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C9BC2512-13D5-378C-5AA8-2C95C8221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6149" y="393884"/>
            <a:ext cx="2289852" cy="17173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23B7BD-3D23-3C18-F055-6C150EE689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8859904" y="3283260"/>
            <a:ext cx="1962283" cy="1471713"/>
          </a:xfrm>
          <a:prstGeom prst="rect">
            <a:avLst/>
          </a:prstGeom>
        </p:spPr>
      </p:pic>
      <p:pic>
        <p:nvPicPr>
          <p:cNvPr id="27" name="Image 2">
            <a:extLst>
              <a:ext uri="{FF2B5EF4-FFF2-40B4-BE49-F238E27FC236}">
                <a16:creationId xmlns:a16="http://schemas.microsoft.com/office/drawing/2014/main" id="{7A6E6D15-6D2E-A56C-34E8-01C93F12559B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81407" y="4023106"/>
            <a:ext cx="2623777" cy="198495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1465B68-FB5E-58D1-BEC0-C02F257B335B}"/>
              </a:ext>
            </a:extLst>
          </p:cNvPr>
          <p:cNvSpPr txBox="1"/>
          <p:nvPr/>
        </p:nvSpPr>
        <p:spPr>
          <a:xfrm>
            <a:off x="6051612" y="5932733"/>
            <a:ext cx="297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Rs </a:t>
            </a:r>
            <a:r>
              <a:rPr lang="en-GB" sz="1600" dirty="0" err="1"/>
              <a:t>dependense</a:t>
            </a:r>
            <a:r>
              <a:rPr lang="en-GB" sz="1600" dirty="0"/>
              <a:t> on Nb buffer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B15E7-D92E-0245-A513-2BE7274B2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BD1AB4B-4A62-94CE-7C33-210AF9A2F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A407DE-DDF2-B5C8-7320-25FA493D9586}"/>
              </a:ext>
            </a:extLst>
          </p:cNvPr>
          <p:cNvSpPr txBox="1"/>
          <p:nvPr/>
        </p:nvSpPr>
        <p:spPr>
          <a:xfrm>
            <a:off x="974457" y="2318220"/>
            <a:ext cx="616447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5400" b="1" dirty="0"/>
              <a:t>Deposition Facilities</a:t>
            </a:r>
            <a:endParaRPr lang="en-GB" sz="5400" b="1" spc="-15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868F06-9C07-8E46-80F8-3AB4C4C777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83" r="5272" b="21301"/>
          <a:stretch/>
        </p:blipFill>
        <p:spPr>
          <a:xfrm>
            <a:off x="4075838" y="4533898"/>
            <a:ext cx="8116162" cy="2356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C68687-7C28-A1DB-5921-C265516ED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00" y="140400"/>
            <a:ext cx="3619500" cy="15544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CAC6BE-1235-F660-1669-45F60075D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SRF Frontiers Workshop Jefferson Lab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10A2D-EB54-E0F0-3D3B-75A92A26F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00298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CDD6A94A459459C297F10E8F74457" ma:contentTypeVersion="15" ma:contentTypeDescription="Create a new document." ma:contentTypeScope="" ma:versionID="c96fc706344063acfe18f40932bba15d">
  <xsd:schema xmlns:xsd="http://www.w3.org/2001/XMLSchema" xmlns:xs="http://www.w3.org/2001/XMLSchema" xmlns:p="http://schemas.microsoft.com/office/2006/metadata/properties" xmlns:ns2="1e0c0f35-d0b2-43fb-b8b8-147d937ebf45" xmlns:ns3="2e24dfb7-a69e-40eb-b94f-44b9ca9c25ed" targetNamespace="http://schemas.microsoft.com/office/2006/metadata/properties" ma:root="true" ma:fieldsID="438c4b7bc73e521f56d8b71ccf727c90" ns2:_="" ns3:_="">
    <xsd:import namespace="1e0c0f35-d0b2-43fb-b8b8-147d937ebf45"/>
    <xsd:import namespace="2e24dfb7-a69e-40eb-b94f-44b9ca9c25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Year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c0f35-d0b2-43fb-b8b8-147d937ebf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Year" ma:index="12" nillable="true" ma:displayName="Year" ma:default="2022" ma:format="Dropdown" ma:internalName="Year">
      <xsd:simpleType>
        <xsd:restriction base="dms:Choice"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N/A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f5dd817-92c5-4985-aefa-795407915a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24dfb7-a69e-40eb-b94f-44b9ca9c25e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b5ce2244-f3a2-4f8c-9fdd-a2abf5b0a3d3}" ma:internalName="TaxCatchAll" ma:showField="CatchAllData" ma:web="834c96a2-eb0c-4033-b35f-0261faddef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1e0c0f35-d0b2-43fb-b8b8-147d937ebf45">2022</Year>
    <TaxCatchAll xmlns="2e24dfb7-a69e-40eb-b94f-44b9ca9c25ed" xsi:nil="true"/>
    <lcf76f155ced4ddcb4097134ff3c332f xmlns="1e0c0f35-d0b2-43fb-b8b8-147d937ebf45">
      <Terms xmlns="http://schemas.microsoft.com/office/infopath/2007/PartnerControls"/>
    </lcf76f155ced4ddcb4097134ff3c332f>
    <_Flow_SignoffStatus xmlns="1e0c0f35-d0b2-43fb-b8b8-147d937ebf45" xsi:nil="true"/>
  </documentManagement>
</p:properties>
</file>

<file path=customXml/itemProps1.xml><?xml version="1.0" encoding="utf-8"?>
<ds:datastoreItem xmlns:ds="http://schemas.openxmlformats.org/officeDocument/2006/customXml" ds:itemID="{53D7257A-D730-467A-9873-904B64366F8A}">
  <ds:schemaRefs>
    <ds:schemaRef ds:uri="1e0c0f35-d0b2-43fb-b8b8-147d937ebf45"/>
    <ds:schemaRef ds:uri="2e24dfb7-a69e-40eb-b94f-44b9ca9c25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2343E82-7DC5-4DF1-896D-E8C717438D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5FE28F-E808-4D13-89A4-C40B1B8D9C60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2e24dfb7-a69e-40eb-b94f-44b9ca9c25ed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1e0c0f35-d0b2-43fb-b8b8-147d937ebf4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2636</TotalTime>
  <Words>1905</Words>
  <Application>Microsoft Office PowerPoint</Application>
  <PresentationFormat>Widescreen</PresentationFormat>
  <Paragraphs>284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 Regular</vt:lpstr>
      <vt:lpstr>Calibri</vt:lpstr>
      <vt:lpstr>Cambria Math</vt:lpstr>
      <vt:lpstr>Tahoma</vt:lpstr>
      <vt:lpstr>Times New Roman</vt:lpstr>
      <vt:lpstr>Wingdings</vt:lpstr>
      <vt:lpstr>Font and logo master</vt:lpstr>
      <vt:lpstr>Font WITHOUT logo master</vt:lpstr>
      <vt:lpstr>1_Font and logo master</vt:lpstr>
      <vt:lpstr>PowerPoint Presentation</vt:lpstr>
      <vt:lpstr>PowerPoint Presentation</vt:lpstr>
      <vt:lpstr>Aims &amp; Objectives</vt:lpstr>
      <vt:lpstr>Cu (EP)LNL / Nb3Sn (single layer) deposited at 650C</vt:lpstr>
      <vt:lpstr>Cu /Nb/Nb3Sn (double layer)</vt:lpstr>
      <vt:lpstr>Nb3Sn Deposition Temperature Optimisation </vt:lpstr>
      <vt:lpstr>XPS and SIMS analysis of 50 W DC and 600 C</vt:lpstr>
      <vt:lpstr>Surface resistance at 7.8 GHz of SRF thin film of Nb3Sn and deposited on planar samples</vt:lpstr>
      <vt:lpstr>PowerPoint Presentation</vt:lpstr>
      <vt:lpstr>Plasma Diagnostic and Cavity deposition</vt:lpstr>
      <vt:lpstr>PowerPoint Presentation</vt:lpstr>
      <vt:lpstr>PowerPoint Presentation</vt:lpstr>
      <vt:lpstr>Nb3Sn deposited at equator 1.3 GHz cavity at 340C</vt:lpstr>
      <vt:lpstr>Nb3Sn deposited at equator 1.3 GHz cavity at 440C</vt:lpstr>
      <vt:lpstr>Nb3Sn deposited at equator 1.3 GHz cavity </vt:lpstr>
      <vt:lpstr>PowerPoint Presentation</vt:lpstr>
      <vt:lpstr>PowerPoint Presentation</vt:lpstr>
      <vt:lpstr>PowerPoint Presentation</vt:lpstr>
      <vt:lpstr>Magnetron development and installation</vt:lpstr>
      <vt:lpstr>Nb3Sn calibration on 1.3 GHz Nb Cavity </vt:lpstr>
      <vt:lpstr>PowerPoint Presentation</vt:lpstr>
      <vt:lpstr>Visual inspection before and after coating</vt:lpstr>
      <vt:lpstr>RF Test At HZB</vt:lpstr>
      <vt:lpstr>Designated 1.3 GHz deposition new facility  </vt:lpstr>
      <vt:lpstr>Immediate Plan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STFC PowerPoint template - basic</dc:title>
  <dc:creator>Philip Millard</dc:creator>
  <cp:lastModifiedBy>Valizadeh, Reza (STFC,DL,AST)</cp:lastModifiedBy>
  <cp:revision>28</cp:revision>
  <cp:lastPrinted>2025-08-22T13:59:24Z</cp:lastPrinted>
  <dcterms:created xsi:type="dcterms:W3CDTF">2019-09-17T08:04:08Z</dcterms:created>
  <dcterms:modified xsi:type="dcterms:W3CDTF">2025-11-12T20:19:13Z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0x0101000D5CDD6A94A459459C297F10E8F74457</vt:lpwstr>
  </property>
  <property fmtid="{D5CDD505-2E9C-101B-9397-08002B2CF9AE}" pid="3" name="MediaServiceImageTags">
    <vt:lpwstr/>
  </property>
</Properties>
</file>