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media/image13.jpg" ContentType="image/jpeg"/>
  <Override PartName="/ppt/media/image69.jpg" ContentType="image/jpe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70" r:id="rId4"/>
  </p:sldMasterIdLst>
  <p:notesMasterIdLst>
    <p:notesMasterId r:id="rId27"/>
  </p:notesMasterIdLst>
  <p:sldIdLst>
    <p:sldId id="289" r:id="rId5"/>
    <p:sldId id="292" r:id="rId6"/>
    <p:sldId id="310" r:id="rId7"/>
    <p:sldId id="4577" r:id="rId8"/>
    <p:sldId id="314" r:id="rId9"/>
    <p:sldId id="312" r:id="rId10"/>
    <p:sldId id="4574" r:id="rId11"/>
    <p:sldId id="4575" r:id="rId12"/>
    <p:sldId id="295" r:id="rId13"/>
    <p:sldId id="296" r:id="rId14"/>
    <p:sldId id="297" r:id="rId15"/>
    <p:sldId id="4578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07" r:id="rId26"/>
  </p:sldIdLst>
  <p:sldSz cx="12192000" cy="6858000"/>
  <p:notesSz cx="6858000" cy="9144000"/>
  <p:embeddedFontLst>
    <p:embeddedFont>
      <p:font typeface="Cambria Math" panose="02040503050406030204" pitchFamily="18" charset="0"/>
      <p:regular r:id="rId28"/>
    </p:embeddedFont>
    <p:embeddedFont>
      <p:font typeface="Gill Sans MT" panose="020B0502020104020203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D5DD"/>
    <a:srgbClr val="5C7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AC0EAF-8B78-4C65-8341-DB5F2055176A}" v="51" dt="2025-11-14T12:52:30.825"/>
    <p1510:client id="{85050AF1-5CEE-4F55-B71C-ADD40AF0E8C4}" v="205" dt="2025-11-14T03:19:37.8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9" autoAdjust="0"/>
    <p:restoredTop sz="76603"/>
  </p:normalViewPr>
  <p:slideViewPr>
    <p:cSldViewPr snapToGrid="0">
      <p:cViewPr varScale="1">
        <p:scale>
          <a:sx n="70" d="100"/>
          <a:sy n="70" d="100"/>
        </p:scale>
        <p:origin x="48" y="4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-Marie Valente-Feliciano" userId="fefca634f69af645" providerId="LiveId" clId="{56489EA4-0F4D-4FD0-93F6-43D1721B4750}"/>
    <pc:docChg chg="undo custSel addSld delSld modSld sldOrd">
      <pc:chgData name="Anne-Marie Valente-Feliciano" userId="fefca634f69af645" providerId="LiveId" clId="{56489EA4-0F4D-4FD0-93F6-43D1721B4750}" dt="2025-11-14T12:52:54.095" v="690" actId="1076"/>
      <pc:docMkLst>
        <pc:docMk/>
      </pc:docMkLst>
      <pc:sldChg chg="add del">
        <pc:chgData name="Anne-Marie Valente-Feliciano" userId="fefca634f69af645" providerId="LiveId" clId="{56489EA4-0F4D-4FD0-93F6-43D1721B4750}" dt="2025-11-14T11:46:53.665" v="113" actId="47"/>
        <pc:sldMkLst>
          <pc:docMk/>
          <pc:sldMk cId="0" sldId="260"/>
        </pc:sldMkLst>
      </pc:sldChg>
      <pc:sldChg chg="modSp mod">
        <pc:chgData name="Anne-Marie Valente-Feliciano" userId="fefca634f69af645" providerId="LiveId" clId="{56489EA4-0F4D-4FD0-93F6-43D1721B4750}" dt="2025-11-14T12:52:54.095" v="690" actId="1076"/>
        <pc:sldMkLst>
          <pc:docMk/>
          <pc:sldMk cId="1993848279" sldId="289"/>
        </pc:sldMkLst>
        <pc:spChg chg="mod">
          <ac:chgData name="Anne-Marie Valente-Feliciano" userId="fefca634f69af645" providerId="LiveId" clId="{56489EA4-0F4D-4FD0-93F6-43D1721B4750}" dt="2025-11-14T12:52:42.429" v="689" actId="20577"/>
          <ac:spMkLst>
            <pc:docMk/>
            <pc:sldMk cId="1993848279" sldId="289"/>
            <ac:spMk id="2" creationId="{7AAC87CA-8223-4766-DC0C-EF69FC2823DF}"/>
          </ac:spMkLst>
        </pc:spChg>
        <pc:spChg chg="mod">
          <ac:chgData name="Anne-Marie Valente-Feliciano" userId="fefca634f69af645" providerId="LiveId" clId="{56489EA4-0F4D-4FD0-93F6-43D1721B4750}" dt="2025-11-14T12:52:54.095" v="690" actId="1076"/>
          <ac:spMkLst>
            <pc:docMk/>
            <pc:sldMk cId="1993848279" sldId="289"/>
            <ac:spMk id="3" creationId="{AB7C2221-BF13-0BB7-7CAB-FCDFA3F405DB}"/>
          </ac:spMkLst>
        </pc:spChg>
      </pc:sldChg>
      <pc:sldChg chg="addSp delSp modSp mod">
        <pc:chgData name="Anne-Marie Valente-Feliciano" userId="fefca634f69af645" providerId="LiveId" clId="{56489EA4-0F4D-4FD0-93F6-43D1721B4750}" dt="2025-11-14T12:44:31.606" v="659" actId="1076"/>
        <pc:sldMkLst>
          <pc:docMk/>
          <pc:sldMk cId="2417975284" sldId="292"/>
        </pc:sldMkLst>
        <pc:spChg chg="mod">
          <ac:chgData name="Anne-Marie Valente-Feliciano" userId="fefca634f69af645" providerId="LiveId" clId="{56489EA4-0F4D-4FD0-93F6-43D1721B4750}" dt="2025-11-14T12:44:31.606" v="659" actId="1076"/>
          <ac:spMkLst>
            <pc:docMk/>
            <pc:sldMk cId="2417975284" sldId="292"/>
            <ac:spMk id="3" creationId="{6EB912D8-27E4-14D1-251B-FF053F6FC3A6}"/>
          </ac:spMkLst>
        </pc:spChg>
        <pc:spChg chg="mod">
          <ac:chgData name="Anne-Marie Valente-Feliciano" userId="fefca634f69af645" providerId="LiveId" clId="{56489EA4-0F4D-4FD0-93F6-43D1721B4750}" dt="2025-11-14T11:50:06.075" v="131" actId="1076"/>
          <ac:spMkLst>
            <pc:docMk/>
            <pc:sldMk cId="2417975284" sldId="292"/>
            <ac:spMk id="4" creationId="{6A339B23-7CCB-2A84-C4CF-6371861718D1}"/>
          </ac:spMkLst>
        </pc:spChg>
        <pc:spChg chg="add mod">
          <ac:chgData name="Anne-Marie Valente-Feliciano" userId="fefca634f69af645" providerId="LiveId" clId="{56489EA4-0F4D-4FD0-93F6-43D1721B4750}" dt="2025-11-14T12:44:31.606" v="659" actId="1076"/>
          <ac:spMkLst>
            <pc:docMk/>
            <pc:sldMk cId="2417975284" sldId="292"/>
            <ac:spMk id="6" creationId="{754E4DE3-4786-C036-DF5D-91483BD529B2}"/>
          </ac:spMkLst>
        </pc:spChg>
        <pc:spChg chg="add mod">
          <ac:chgData name="Anne-Marie Valente-Feliciano" userId="fefca634f69af645" providerId="LiveId" clId="{56489EA4-0F4D-4FD0-93F6-43D1721B4750}" dt="2025-11-14T12:44:31.606" v="659" actId="1076"/>
          <ac:spMkLst>
            <pc:docMk/>
            <pc:sldMk cId="2417975284" sldId="292"/>
            <ac:spMk id="8" creationId="{384FEC42-FEE0-7BE0-E088-508178F0A218}"/>
          </ac:spMkLst>
        </pc:spChg>
        <pc:spChg chg="add del mod">
          <ac:chgData name="Anne-Marie Valente-Feliciano" userId="fefca634f69af645" providerId="LiveId" clId="{56489EA4-0F4D-4FD0-93F6-43D1721B4750}" dt="2025-11-14T12:44:10.103" v="658" actId="478"/>
          <ac:spMkLst>
            <pc:docMk/>
            <pc:sldMk cId="2417975284" sldId="292"/>
            <ac:spMk id="10" creationId="{3E980E7B-19E5-DA53-2CFE-BA23E1587EAE}"/>
          </ac:spMkLst>
        </pc:spChg>
        <pc:picChg chg="add mod">
          <ac:chgData name="Anne-Marie Valente-Feliciano" userId="fefca634f69af645" providerId="LiveId" clId="{56489EA4-0F4D-4FD0-93F6-43D1721B4750}" dt="2025-11-14T12:44:31.606" v="659" actId="1076"/>
          <ac:picMkLst>
            <pc:docMk/>
            <pc:sldMk cId="2417975284" sldId="292"/>
            <ac:picMk id="5" creationId="{BE0FCDEB-929D-536A-FB51-D62A1660D614}"/>
          </ac:picMkLst>
        </pc:picChg>
        <pc:picChg chg="add mod">
          <ac:chgData name="Anne-Marie Valente-Feliciano" userId="fefca634f69af645" providerId="LiveId" clId="{56489EA4-0F4D-4FD0-93F6-43D1721B4750}" dt="2025-11-14T12:44:31.606" v="659" actId="1076"/>
          <ac:picMkLst>
            <pc:docMk/>
            <pc:sldMk cId="2417975284" sldId="292"/>
            <ac:picMk id="7" creationId="{3A65B010-31AE-75A7-788A-939C68B513DA}"/>
          </ac:picMkLst>
        </pc:picChg>
      </pc:sldChg>
      <pc:sldChg chg="del">
        <pc:chgData name="Anne-Marie Valente-Feliciano" userId="fefca634f69af645" providerId="LiveId" clId="{56489EA4-0F4D-4FD0-93F6-43D1721B4750}" dt="2025-11-14T11:54:22.052" v="165" actId="47"/>
        <pc:sldMkLst>
          <pc:docMk/>
          <pc:sldMk cId="2575292583" sldId="293"/>
        </pc:sldMkLst>
      </pc:sldChg>
      <pc:sldChg chg="modSp mod ord">
        <pc:chgData name="Anne-Marie Valente-Feliciano" userId="fefca634f69af645" providerId="LiveId" clId="{56489EA4-0F4D-4FD0-93F6-43D1721B4750}" dt="2025-11-14T12:34:38.348" v="620" actId="20577"/>
        <pc:sldMkLst>
          <pc:docMk/>
          <pc:sldMk cId="3001573043" sldId="295"/>
        </pc:sldMkLst>
        <pc:spChg chg="mod">
          <ac:chgData name="Anne-Marie Valente-Feliciano" userId="fefca634f69af645" providerId="LiveId" clId="{56489EA4-0F4D-4FD0-93F6-43D1721B4750}" dt="2025-11-14T12:34:38.348" v="620" actId="20577"/>
          <ac:spMkLst>
            <pc:docMk/>
            <pc:sldMk cId="3001573043" sldId="295"/>
            <ac:spMk id="4" creationId="{461D5254-2A5E-200C-1A31-C7E9FA78D033}"/>
          </ac:spMkLst>
        </pc:spChg>
      </pc:sldChg>
      <pc:sldChg chg="modSp mod">
        <pc:chgData name="Anne-Marie Valente-Feliciano" userId="fefca634f69af645" providerId="LiveId" clId="{56489EA4-0F4D-4FD0-93F6-43D1721B4750}" dt="2025-11-14T12:50:37.637" v="675" actId="1076"/>
        <pc:sldMkLst>
          <pc:docMk/>
          <pc:sldMk cId="666858870" sldId="297"/>
        </pc:sldMkLst>
        <pc:spChg chg="mod">
          <ac:chgData name="Anne-Marie Valente-Feliciano" userId="fefca634f69af645" providerId="LiveId" clId="{56489EA4-0F4D-4FD0-93F6-43D1721B4750}" dt="2025-11-14T12:50:37.637" v="675" actId="1076"/>
          <ac:spMkLst>
            <pc:docMk/>
            <pc:sldMk cId="666858870" sldId="297"/>
            <ac:spMk id="70" creationId="{2EF1737C-6868-AEE5-F838-5C9E05838C61}"/>
          </ac:spMkLst>
        </pc:spChg>
      </pc:sldChg>
      <pc:sldChg chg="addSp modSp mod">
        <pc:chgData name="Anne-Marie Valente-Feliciano" userId="fefca634f69af645" providerId="LiveId" clId="{56489EA4-0F4D-4FD0-93F6-43D1721B4750}" dt="2025-11-14T12:37:44.081" v="627" actId="20577"/>
        <pc:sldMkLst>
          <pc:docMk/>
          <pc:sldMk cId="500376521" sldId="298"/>
        </pc:sldMkLst>
        <pc:spChg chg="add mod">
          <ac:chgData name="Anne-Marie Valente-Feliciano" userId="fefca634f69af645" providerId="LiveId" clId="{56489EA4-0F4D-4FD0-93F6-43D1721B4750}" dt="2025-11-14T12:37:44.081" v="627" actId="20577"/>
          <ac:spMkLst>
            <pc:docMk/>
            <pc:sldMk cId="500376521" sldId="298"/>
            <ac:spMk id="3" creationId="{FF8C1B7B-19BE-9715-05D7-64ACDD7BDB43}"/>
          </ac:spMkLst>
        </pc:spChg>
        <pc:spChg chg="mod">
          <ac:chgData name="Anne-Marie Valente-Feliciano" userId="fefca634f69af645" providerId="LiveId" clId="{56489EA4-0F4D-4FD0-93F6-43D1721B4750}" dt="2025-11-14T12:22:26.176" v="355" actId="1076"/>
          <ac:spMkLst>
            <pc:docMk/>
            <pc:sldMk cId="500376521" sldId="298"/>
            <ac:spMk id="4" creationId="{6CE119E4-CF64-E82F-B65E-811BA7DEB92C}"/>
          </ac:spMkLst>
        </pc:spChg>
      </pc:sldChg>
      <pc:sldChg chg="modSp mod">
        <pc:chgData name="Anne-Marie Valente-Feliciano" userId="fefca634f69af645" providerId="LiveId" clId="{56489EA4-0F4D-4FD0-93F6-43D1721B4750}" dt="2025-11-14T12:27:04.782" v="506" actId="20577"/>
        <pc:sldMkLst>
          <pc:docMk/>
          <pc:sldMk cId="4155588819" sldId="302"/>
        </pc:sldMkLst>
        <pc:spChg chg="mod">
          <ac:chgData name="Anne-Marie Valente-Feliciano" userId="fefca634f69af645" providerId="LiveId" clId="{56489EA4-0F4D-4FD0-93F6-43D1721B4750}" dt="2025-11-14T12:27:04.782" v="506" actId="20577"/>
          <ac:spMkLst>
            <pc:docMk/>
            <pc:sldMk cId="4155588819" sldId="302"/>
            <ac:spMk id="4" creationId="{CFB13452-D9A1-EC72-FDF6-ABF9908A0BAD}"/>
          </ac:spMkLst>
        </pc:spChg>
      </pc:sldChg>
      <pc:sldChg chg="modSp mod">
        <pc:chgData name="Anne-Marie Valente-Feliciano" userId="fefca634f69af645" providerId="LiveId" clId="{56489EA4-0F4D-4FD0-93F6-43D1721B4750}" dt="2025-11-14T12:27:24.204" v="514" actId="20577"/>
        <pc:sldMkLst>
          <pc:docMk/>
          <pc:sldMk cId="1002970" sldId="305"/>
        </pc:sldMkLst>
        <pc:spChg chg="mod">
          <ac:chgData name="Anne-Marie Valente-Feliciano" userId="fefca634f69af645" providerId="LiveId" clId="{56489EA4-0F4D-4FD0-93F6-43D1721B4750}" dt="2025-11-14T12:27:24.204" v="514" actId="20577"/>
          <ac:spMkLst>
            <pc:docMk/>
            <pc:sldMk cId="1002970" sldId="305"/>
            <ac:spMk id="4" creationId="{FF5CBD1E-2568-9E91-3726-B68BFFD4ABE0}"/>
          </ac:spMkLst>
        </pc:spChg>
      </pc:sldChg>
      <pc:sldChg chg="modSp mod">
        <pc:chgData name="Anne-Marie Valente-Feliciano" userId="fefca634f69af645" providerId="LiveId" clId="{56489EA4-0F4D-4FD0-93F6-43D1721B4750}" dt="2025-11-14T12:10:52.043" v="332" actId="20577"/>
        <pc:sldMkLst>
          <pc:docMk/>
          <pc:sldMk cId="2365965783" sldId="306"/>
        </pc:sldMkLst>
        <pc:spChg chg="mod">
          <ac:chgData name="Anne-Marie Valente-Feliciano" userId="fefca634f69af645" providerId="LiveId" clId="{56489EA4-0F4D-4FD0-93F6-43D1721B4750}" dt="2025-11-14T12:10:52.043" v="332" actId="20577"/>
          <ac:spMkLst>
            <pc:docMk/>
            <pc:sldMk cId="2365965783" sldId="306"/>
            <ac:spMk id="4" creationId="{0C6178F7-3FF0-EA05-1C6E-F347C9280067}"/>
          </ac:spMkLst>
        </pc:spChg>
      </pc:sldChg>
      <pc:sldChg chg="addSp modSp mod">
        <pc:chgData name="Anne-Marie Valente-Feliciano" userId="fefca634f69af645" providerId="LiveId" clId="{56489EA4-0F4D-4FD0-93F6-43D1721B4750}" dt="2025-11-14T12:41:48.718" v="639" actId="20577"/>
        <pc:sldMkLst>
          <pc:docMk/>
          <pc:sldMk cId="3828608090" sldId="307"/>
        </pc:sldMkLst>
        <pc:spChg chg="mod">
          <ac:chgData name="Anne-Marie Valente-Feliciano" userId="fefca634f69af645" providerId="LiveId" clId="{56489EA4-0F4D-4FD0-93F6-43D1721B4750}" dt="2025-11-14T12:41:48.718" v="639" actId="20577"/>
          <ac:spMkLst>
            <pc:docMk/>
            <pc:sldMk cId="3828608090" sldId="307"/>
            <ac:spMk id="8" creationId="{4C8A9F81-B2E3-CBF0-9E68-8E30B8B6920E}"/>
          </ac:spMkLst>
        </pc:spChg>
        <pc:picChg chg="add mod">
          <ac:chgData name="Anne-Marie Valente-Feliciano" userId="fefca634f69af645" providerId="LiveId" clId="{56489EA4-0F4D-4FD0-93F6-43D1721B4750}" dt="2025-11-14T12:32:49.204" v="573" actId="1076"/>
          <ac:picMkLst>
            <pc:docMk/>
            <pc:sldMk cId="3828608090" sldId="307"/>
            <ac:picMk id="3" creationId="{71B9637D-D2EA-CB59-5B82-14CCC7337434}"/>
          </ac:picMkLst>
        </pc:picChg>
      </pc:sldChg>
      <pc:sldChg chg="delSp modSp del mod">
        <pc:chgData name="Anne-Marie Valente-Feliciano" userId="fefca634f69af645" providerId="LiveId" clId="{56489EA4-0F4D-4FD0-93F6-43D1721B4750}" dt="2025-11-14T11:59:33.683" v="209" actId="47"/>
        <pc:sldMkLst>
          <pc:docMk/>
          <pc:sldMk cId="1248586686" sldId="308"/>
        </pc:sldMkLst>
        <pc:picChg chg="del mod">
          <ac:chgData name="Anne-Marie Valente-Feliciano" userId="fefca634f69af645" providerId="LiveId" clId="{56489EA4-0F4D-4FD0-93F6-43D1721B4750}" dt="2025-11-14T11:58:48.373" v="198" actId="21"/>
          <ac:picMkLst>
            <pc:docMk/>
            <pc:sldMk cId="1248586686" sldId="308"/>
            <ac:picMk id="33" creationId="{CF92C912-CF8A-C6AC-474A-63F04A1373ED}"/>
          </ac:picMkLst>
        </pc:picChg>
      </pc:sldChg>
      <pc:sldChg chg="del">
        <pc:chgData name="Anne-Marie Valente-Feliciano" userId="fefca634f69af645" providerId="LiveId" clId="{56489EA4-0F4D-4FD0-93F6-43D1721B4750}" dt="2025-11-14T12:33:39.777" v="610" actId="47"/>
        <pc:sldMkLst>
          <pc:docMk/>
          <pc:sldMk cId="3208743474" sldId="309"/>
        </pc:sldMkLst>
      </pc:sldChg>
      <pc:sldChg chg="addSp modSp mod ord">
        <pc:chgData name="Anne-Marie Valente-Feliciano" userId="fefca634f69af645" providerId="LiveId" clId="{56489EA4-0F4D-4FD0-93F6-43D1721B4750}" dt="2025-11-14T12:40:30.599" v="632" actId="1076"/>
        <pc:sldMkLst>
          <pc:docMk/>
          <pc:sldMk cId="3219775537" sldId="310"/>
        </pc:sldMkLst>
        <pc:spChg chg="mod">
          <ac:chgData name="Anne-Marie Valente-Feliciano" userId="fefca634f69af645" providerId="LiveId" clId="{56489EA4-0F4D-4FD0-93F6-43D1721B4750}" dt="2025-11-14T12:31:18.185" v="525" actId="1076"/>
          <ac:spMkLst>
            <pc:docMk/>
            <pc:sldMk cId="3219775537" sldId="310"/>
            <ac:spMk id="7" creationId="{89B64A09-B2E7-9822-B835-48468939C326}"/>
          </ac:spMkLst>
        </pc:spChg>
        <pc:spChg chg="mod">
          <ac:chgData name="Anne-Marie Valente-Feliciano" userId="fefca634f69af645" providerId="LiveId" clId="{56489EA4-0F4D-4FD0-93F6-43D1721B4750}" dt="2025-11-14T11:34:51.640" v="98" actId="20577"/>
          <ac:spMkLst>
            <pc:docMk/>
            <pc:sldMk cId="3219775537" sldId="310"/>
            <ac:spMk id="9" creationId="{F2FA6BAE-C583-8F2B-F0F7-3059FBE756C0}"/>
          </ac:spMkLst>
        </pc:spChg>
        <pc:grpChg chg="add mod">
          <ac:chgData name="Anne-Marie Valente-Feliciano" userId="fefca634f69af645" providerId="LiveId" clId="{56489EA4-0F4D-4FD0-93F6-43D1721B4750}" dt="2025-11-14T12:40:18.843" v="629" actId="1076"/>
          <ac:grpSpMkLst>
            <pc:docMk/>
            <pc:sldMk cId="3219775537" sldId="310"/>
            <ac:grpSpMk id="3" creationId="{A3118A02-9C5B-CB0C-F3E2-153D2C07C89C}"/>
          </ac:grpSpMkLst>
        </pc:grpChg>
        <pc:picChg chg="mod">
          <ac:chgData name="Anne-Marie Valente-Feliciano" userId="fefca634f69af645" providerId="LiveId" clId="{56489EA4-0F4D-4FD0-93F6-43D1721B4750}" dt="2025-11-14T12:40:26.551" v="631" actId="1076"/>
          <ac:picMkLst>
            <pc:docMk/>
            <pc:sldMk cId="3219775537" sldId="310"/>
            <ac:picMk id="4" creationId="{8DFCF7C8-CAC3-D572-81A7-133218D793B1}"/>
          </ac:picMkLst>
        </pc:picChg>
        <pc:picChg chg="mod">
          <ac:chgData name="Anne-Marie Valente-Feliciano" userId="fefca634f69af645" providerId="LiveId" clId="{56489EA4-0F4D-4FD0-93F6-43D1721B4750}" dt="2025-11-14T12:40:08.286" v="628"/>
          <ac:picMkLst>
            <pc:docMk/>
            <pc:sldMk cId="3219775537" sldId="310"/>
            <ac:picMk id="5" creationId="{DF4DE6A6-F885-E738-EB3F-939429F0E91B}"/>
          </ac:picMkLst>
        </pc:picChg>
        <pc:picChg chg="mod">
          <ac:chgData name="Anne-Marie Valente-Feliciano" userId="fefca634f69af645" providerId="LiveId" clId="{56489EA4-0F4D-4FD0-93F6-43D1721B4750}" dt="2025-11-14T12:40:23.369" v="630" actId="1076"/>
          <ac:picMkLst>
            <pc:docMk/>
            <pc:sldMk cId="3219775537" sldId="310"/>
            <ac:picMk id="6" creationId="{86E7F729-7C3A-FCB5-AF4F-E0EB2A382792}"/>
          </ac:picMkLst>
        </pc:picChg>
        <pc:picChg chg="mod">
          <ac:chgData name="Anne-Marie Valente-Feliciano" userId="fefca634f69af645" providerId="LiveId" clId="{56489EA4-0F4D-4FD0-93F6-43D1721B4750}" dt="2025-11-14T12:40:30.599" v="632" actId="1076"/>
          <ac:picMkLst>
            <pc:docMk/>
            <pc:sldMk cId="3219775537" sldId="310"/>
            <ac:picMk id="8" creationId="{64B840ED-9E91-4A5E-A3F3-BCC38E8A6C09}"/>
          </ac:picMkLst>
        </pc:picChg>
      </pc:sldChg>
      <pc:sldChg chg="del">
        <pc:chgData name="Anne-Marie Valente-Feliciano" userId="fefca634f69af645" providerId="LiveId" clId="{56489EA4-0F4D-4FD0-93F6-43D1721B4750}" dt="2025-11-14T11:53:45.920" v="164" actId="47"/>
        <pc:sldMkLst>
          <pc:docMk/>
          <pc:sldMk cId="2454883550" sldId="311"/>
        </pc:sldMkLst>
      </pc:sldChg>
      <pc:sldChg chg="modSp mod">
        <pc:chgData name="Anne-Marie Valente-Feliciano" userId="fefca634f69af645" providerId="LiveId" clId="{56489EA4-0F4D-4FD0-93F6-43D1721B4750}" dt="2025-11-14T12:20:05.366" v="342" actId="1076"/>
        <pc:sldMkLst>
          <pc:docMk/>
          <pc:sldMk cId="3065565984" sldId="312"/>
        </pc:sldMkLst>
        <pc:spChg chg="mod">
          <ac:chgData name="Anne-Marie Valente-Feliciano" userId="fefca634f69af645" providerId="LiveId" clId="{56489EA4-0F4D-4FD0-93F6-43D1721B4750}" dt="2025-11-14T12:20:05.366" v="342" actId="1076"/>
          <ac:spMkLst>
            <pc:docMk/>
            <pc:sldMk cId="3065565984" sldId="312"/>
            <ac:spMk id="3" creationId="{01656F93-CB3C-FAF9-539B-58D749EA2953}"/>
          </ac:spMkLst>
        </pc:spChg>
      </pc:sldChg>
      <pc:sldChg chg="modSp del mod ord">
        <pc:chgData name="Anne-Marie Valente-Feliciano" userId="fefca634f69af645" providerId="LiveId" clId="{56489EA4-0F4D-4FD0-93F6-43D1721B4750}" dt="2025-11-14T12:33:39.777" v="610" actId="47"/>
        <pc:sldMkLst>
          <pc:docMk/>
          <pc:sldMk cId="3817346389" sldId="313"/>
        </pc:sldMkLst>
        <pc:spChg chg="mod">
          <ac:chgData name="Anne-Marie Valente-Feliciano" userId="fefca634f69af645" providerId="LiveId" clId="{56489EA4-0F4D-4FD0-93F6-43D1721B4750}" dt="2025-11-14T04:46:23.397" v="9" actId="20577"/>
          <ac:spMkLst>
            <pc:docMk/>
            <pc:sldMk cId="3817346389" sldId="313"/>
            <ac:spMk id="3" creationId="{9412AD42-D8C0-0794-1854-DFE0E6A9990F}"/>
          </ac:spMkLst>
        </pc:spChg>
      </pc:sldChg>
      <pc:sldChg chg="addSp delSp modSp mod">
        <pc:chgData name="Anne-Marie Valente-Feliciano" userId="fefca634f69af645" providerId="LiveId" clId="{56489EA4-0F4D-4FD0-93F6-43D1721B4750}" dt="2025-11-14T11:59:26.925" v="208" actId="1076"/>
        <pc:sldMkLst>
          <pc:docMk/>
          <pc:sldMk cId="1196759740" sldId="314"/>
        </pc:sldMkLst>
        <pc:spChg chg="mod">
          <ac:chgData name="Anne-Marie Valente-Feliciano" userId="fefca634f69af645" providerId="LiveId" clId="{56489EA4-0F4D-4FD0-93F6-43D1721B4750}" dt="2025-11-14T11:59:22.542" v="207" actId="1076"/>
          <ac:spMkLst>
            <pc:docMk/>
            <pc:sldMk cId="1196759740" sldId="314"/>
            <ac:spMk id="2" creationId="{714A3562-DD42-E68E-4D58-30643C5A38C0}"/>
          </ac:spMkLst>
        </pc:spChg>
        <pc:spChg chg="mod">
          <ac:chgData name="Anne-Marie Valente-Feliciano" userId="fefca634f69af645" providerId="LiveId" clId="{56489EA4-0F4D-4FD0-93F6-43D1721B4750}" dt="2025-11-14T11:59:26.925" v="208" actId="1076"/>
          <ac:spMkLst>
            <pc:docMk/>
            <pc:sldMk cId="1196759740" sldId="314"/>
            <ac:spMk id="10" creationId="{1F5365C0-2BC6-304A-ED02-4738AB71720E}"/>
          </ac:spMkLst>
        </pc:spChg>
        <pc:spChg chg="mod">
          <ac:chgData name="Anne-Marie Valente-Feliciano" userId="fefca634f69af645" providerId="LiveId" clId="{56489EA4-0F4D-4FD0-93F6-43D1721B4750}" dt="2025-11-14T11:59:26.925" v="208" actId="1076"/>
          <ac:spMkLst>
            <pc:docMk/>
            <pc:sldMk cId="1196759740" sldId="314"/>
            <ac:spMk id="32" creationId="{6F4CF3DC-3848-C94E-2AC1-C8A2897546D1}"/>
          </ac:spMkLst>
        </pc:spChg>
        <pc:spChg chg="mod">
          <ac:chgData name="Anne-Marie Valente-Feliciano" userId="fefca634f69af645" providerId="LiveId" clId="{56489EA4-0F4D-4FD0-93F6-43D1721B4750}" dt="2025-11-14T11:59:26.925" v="208" actId="1076"/>
          <ac:spMkLst>
            <pc:docMk/>
            <pc:sldMk cId="1196759740" sldId="314"/>
            <ac:spMk id="34" creationId="{4D166AB7-4315-E6AA-0B94-51A3DF9AB308}"/>
          </ac:spMkLst>
        </pc:spChg>
        <pc:spChg chg="mod">
          <ac:chgData name="Anne-Marie Valente-Feliciano" userId="fefca634f69af645" providerId="LiveId" clId="{56489EA4-0F4D-4FD0-93F6-43D1721B4750}" dt="2025-11-14T11:59:26.925" v="208" actId="1076"/>
          <ac:spMkLst>
            <pc:docMk/>
            <pc:sldMk cId="1196759740" sldId="314"/>
            <ac:spMk id="35" creationId="{78522105-90DC-9193-8E86-4D0974C6CA39}"/>
          </ac:spMkLst>
        </pc:spChg>
        <pc:spChg chg="mod">
          <ac:chgData name="Anne-Marie Valente-Feliciano" userId="fefca634f69af645" providerId="LiveId" clId="{56489EA4-0F4D-4FD0-93F6-43D1721B4750}" dt="2025-11-14T11:59:26.925" v="208" actId="1076"/>
          <ac:spMkLst>
            <pc:docMk/>
            <pc:sldMk cId="1196759740" sldId="314"/>
            <ac:spMk id="36" creationId="{22029F9D-4431-DFA8-87B9-7C191C2018D0}"/>
          </ac:spMkLst>
        </pc:spChg>
        <pc:grpChg chg="mod">
          <ac:chgData name="Anne-Marie Valente-Feliciano" userId="fefca634f69af645" providerId="LiveId" clId="{56489EA4-0F4D-4FD0-93F6-43D1721B4750}" dt="2025-11-14T11:59:26.925" v="208" actId="1076"/>
          <ac:grpSpMkLst>
            <pc:docMk/>
            <pc:sldMk cId="1196759740" sldId="314"/>
            <ac:grpSpMk id="9" creationId="{B1DD9E0C-A76B-FA7F-28D8-635568F5E9AB}"/>
          </ac:grpSpMkLst>
        </pc:grpChg>
        <pc:grpChg chg="mod">
          <ac:chgData name="Anne-Marie Valente-Feliciano" userId="fefca634f69af645" providerId="LiveId" clId="{56489EA4-0F4D-4FD0-93F6-43D1721B4750}" dt="2025-11-14T11:59:26.925" v="208" actId="1076"/>
          <ac:grpSpMkLst>
            <pc:docMk/>
            <pc:sldMk cId="1196759740" sldId="314"/>
            <ac:grpSpMk id="31" creationId="{F98BB7E0-703C-E6EF-D343-ED41AE485BDF}"/>
          </ac:grpSpMkLst>
        </pc:grpChg>
        <pc:grpChg chg="mod">
          <ac:chgData name="Anne-Marie Valente-Feliciano" userId="fefca634f69af645" providerId="LiveId" clId="{56489EA4-0F4D-4FD0-93F6-43D1721B4750}" dt="2025-11-14T11:59:26.925" v="208" actId="1076"/>
          <ac:grpSpMkLst>
            <pc:docMk/>
            <pc:sldMk cId="1196759740" sldId="314"/>
            <ac:grpSpMk id="33" creationId="{01BF65B2-6043-8154-5EE8-D4D12E617D33}"/>
          </ac:grpSpMkLst>
        </pc:grpChg>
        <pc:grpChg chg="del">
          <ac:chgData name="Anne-Marie Valente-Feliciano" userId="fefca634f69af645" providerId="LiveId" clId="{56489EA4-0F4D-4FD0-93F6-43D1721B4750}" dt="2025-11-14T11:57:47.947" v="187" actId="478"/>
          <ac:grpSpMkLst>
            <pc:docMk/>
            <pc:sldMk cId="1196759740" sldId="314"/>
            <ac:grpSpMk id="38" creationId="{660D4807-8E99-7032-6763-AB46BAD2CC13}"/>
          </ac:grpSpMkLst>
        </pc:grpChg>
        <pc:graphicFrameChg chg="mod">
          <ac:chgData name="Anne-Marie Valente-Feliciano" userId="fefca634f69af645" providerId="LiveId" clId="{56489EA4-0F4D-4FD0-93F6-43D1721B4750}" dt="2025-11-14T11:59:26.925" v="208" actId="1076"/>
          <ac:graphicFrameMkLst>
            <pc:docMk/>
            <pc:sldMk cId="1196759740" sldId="314"/>
            <ac:graphicFrameMk id="11" creationId="{17120AF3-5B76-A38A-4CAD-386B1B3BC4B7}"/>
          </ac:graphicFrameMkLst>
        </pc:graphicFrameChg>
        <pc:picChg chg="add mod">
          <ac:chgData name="Anne-Marie Valente-Feliciano" userId="fefca634f69af645" providerId="LiveId" clId="{56489EA4-0F4D-4FD0-93F6-43D1721B4750}" dt="2025-11-14T11:59:18.658" v="206" actId="1076"/>
          <ac:picMkLst>
            <pc:docMk/>
            <pc:sldMk cId="1196759740" sldId="314"/>
            <ac:picMk id="4" creationId="{CF92C912-CF8A-C6AC-474A-63F04A1373ED}"/>
          </ac:picMkLst>
        </pc:picChg>
        <pc:picChg chg="mod">
          <ac:chgData name="Anne-Marie Valente-Feliciano" userId="fefca634f69af645" providerId="LiveId" clId="{56489EA4-0F4D-4FD0-93F6-43D1721B4750}" dt="2025-11-14T11:59:26.925" v="208" actId="1076"/>
          <ac:picMkLst>
            <pc:docMk/>
            <pc:sldMk cId="1196759740" sldId="314"/>
            <ac:picMk id="37" creationId="{77601B68-5BE4-9092-F77C-8424B109FE65}"/>
          </ac:picMkLst>
        </pc:picChg>
      </pc:sldChg>
      <pc:sldChg chg="add del">
        <pc:chgData name="Anne-Marie Valente-Feliciano" userId="fefca634f69af645" providerId="LiveId" clId="{56489EA4-0F4D-4FD0-93F6-43D1721B4750}" dt="2025-11-14T04:49:54.158" v="71" actId="47"/>
        <pc:sldMkLst>
          <pc:docMk/>
          <pc:sldMk cId="4009170042" sldId="4536"/>
        </pc:sldMkLst>
      </pc:sldChg>
      <pc:sldChg chg="add del">
        <pc:chgData name="Anne-Marie Valente-Feliciano" userId="fefca634f69af645" providerId="LiveId" clId="{56489EA4-0F4D-4FD0-93F6-43D1721B4750}" dt="2025-11-14T12:50:15.569" v="674" actId="47"/>
        <pc:sldMkLst>
          <pc:docMk/>
          <pc:sldMk cId="1028194629" sldId="4543"/>
        </pc:sldMkLst>
      </pc:sldChg>
      <pc:sldChg chg="add del">
        <pc:chgData name="Anne-Marie Valente-Feliciano" userId="fefca634f69af645" providerId="LiveId" clId="{56489EA4-0F4D-4FD0-93F6-43D1721B4750}" dt="2025-11-14T04:49:54.158" v="71" actId="47"/>
        <pc:sldMkLst>
          <pc:docMk/>
          <pc:sldMk cId="4284020070" sldId="4555"/>
        </pc:sldMkLst>
      </pc:sldChg>
      <pc:sldChg chg="add del">
        <pc:chgData name="Anne-Marie Valente-Feliciano" userId="fefca634f69af645" providerId="LiveId" clId="{56489EA4-0F4D-4FD0-93F6-43D1721B4750}" dt="2025-11-14T04:44:39.244" v="5" actId="47"/>
        <pc:sldMkLst>
          <pc:docMk/>
          <pc:sldMk cId="3686970190" sldId="4573"/>
        </pc:sldMkLst>
      </pc:sldChg>
      <pc:sldChg chg="addSp delSp modSp new mod">
        <pc:chgData name="Anne-Marie Valente-Feliciano" userId="fefca634f69af645" providerId="LiveId" clId="{56489EA4-0F4D-4FD0-93F6-43D1721B4750}" dt="2025-11-14T12:20:38.746" v="352" actId="20577"/>
        <pc:sldMkLst>
          <pc:docMk/>
          <pc:sldMk cId="3967551917" sldId="4574"/>
        </pc:sldMkLst>
        <pc:spChg chg="del">
          <ac:chgData name="Anne-Marie Valente-Feliciano" userId="fefca634f69af645" providerId="LiveId" clId="{56489EA4-0F4D-4FD0-93F6-43D1721B4750}" dt="2025-11-14T04:44:27.359" v="4" actId="478"/>
          <ac:spMkLst>
            <pc:docMk/>
            <pc:sldMk cId="3967551917" sldId="4574"/>
            <ac:spMk id="3" creationId="{C765D37C-9D5F-B88D-6401-2869813A1DC9}"/>
          </ac:spMkLst>
        </pc:spChg>
        <pc:spChg chg="del">
          <ac:chgData name="Anne-Marie Valente-Feliciano" userId="fefca634f69af645" providerId="LiveId" clId="{56489EA4-0F4D-4FD0-93F6-43D1721B4750}" dt="2025-11-14T04:44:17.089" v="3" actId="478"/>
          <ac:spMkLst>
            <pc:docMk/>
            <pc:sldMk cId="3967551917" sldId="4574"/>
            <ac:spMk id="4" creationId="{CCE14B4E-0A4A-A73D-46A2-BE436E4DCD21}"/>
          </ac:spMkLst>
        </pc:spChg>
        <pc:spChg chg="add mod">
          <ac:chgData name="Anne-Marie Valente-Feliciano" userId="fefca634f69af645" providerId="LiveId" clId="{56489EA4-0F4D-4FD0-93F6-43D1721B4750}" dt="2025-11-14T12:20:38.746" v="352" actId="20577"/>
          <ac:spMkLst>
            <pc:docMk/>
            <pc:sldMk cId="3967551917" sldId="4574"/>
            <ac:spMk id="5" creationId="{2ABB83AC-E7DA-5125-233D-3A8286BD7475}"/>
          </ac:spMkLst>
        </pc:spChg>
        <pc:spChg chg="add mod">
          <ac:chgData name="Anne-Marie Valente-Feliciano" userId="fefca634f69af645" providerId="LiveId" clId="{56489EA4-0F4D-4FD0-93F6-43D1721B4750}" dt="2025-11-14T04:44:05.776" v="2"/>
          <ac:spMkLst>
            <pc:docMk/>
            <pc:sldMk cId="3967551917" sldId="4574"/>
            <ac:spMk id="6" creationId="{08112CFD-D01B-0E43-077B-19CF33E6FB90}"/>
          </ac:spMkLst>
        </pc:spChg>
        <pc:spChg chg="add mod">
          <ac:chgData name="Anne-Marie Valente-Feliciano" userId="fefca634f69af645" providerId="LiveId" clId="{56489EA4-0F4D-4FD0-93F6-43D1721B4750}" dt="2025-11-14T04:44:05.776" v="2"/>
          <ac:spMkLst>
            <pc:docMk/>
            <pc:sldMk cId="3967551917" sldId="4574"/>
            <ac:spMk id="13" creationId="{35CBE469-0953-E294-E529-2DF9E973D8C9}"/>
          </ac:spMkLst>
        </pc:spChg>
        <pc:spChg chg="add mod">
          <ac:chgData name="Anne-Marie Valente-Feliciano" userId="fefca634f69af645" providerId="LiveId" clId="{56489EA4-0F4D-4FD0-93F6-43D1721B4750}" dt="2025-11-14T04:44:05.776" v="2"/>
          <ac:spMkLst>
            <pc:docMk/>
            <pc:sldMk cId="3967551917" sldId="4574"/>
            <ac:spMk id="14" creationId="{4F093F27-87F3-1623-B244-2A92ECCB9E36}"/>
          </ac:spMkLst>
        </pc:spChg>
        <pc:spChg chg="add mod">
          <ac:chgData name="Anne-Marie Valente-Feliciano" userId="fefca634f69af645" providerId="LiveId" clId="{56489EA4-0F4D-4FD0-93F6-43D1721B4750}" dt="2025-11-14T04:44:05.776" v="2"/>
          <ac:spMkLst>
            <pc:docMk/>
            <pc:sldMk cId="3967551917" sldId="4574"/>
            <ac:spMk id="15" creationId="{836C107B-109F-613E-07F7-7DE7F8F75A57}"/>
          </ac:spMkLst>
        </pc:spChg>
        <pc:spChg chg="add mod">
          <ac:chgData name="Anne-Marie Valente-Feliciano" userId="fefca634f69af645" providerId="LiveId" clId="{56489EA4-0F4D-4FD0-93F6-43D1721B4750}" dt="2025-11-14T04:44:05.776" v="2"/>
          <ac:spMkLst>
            <pc:docMk/>
            <pc:sldMk cId="3967551917" sldId="4574"/>
            <ac:spMk id="16" creationId="{03EAE331-E766-424A-04AB-D28057E06F1B}"/>
          </ac:spMkLst>
        </pc:spChg>
        <pc:spChg chg="add mod">
          <ac:chgData name="Anne-Marie Valente-Feliciano" userId="fefca634f69af645" providerId="LiveId" clId="{56489EA4-0F4D-4FD0-93F6-43D1721B4750}" dt="2025-11-14T04:44:05.776" v="2"/>
          <ac:spMkLst>
            <pc:docMk/>
            <pc:sldMk cId="3967551917" sldId="4574"/>
            <ac:spMk id="17" creationId="{FC7ECC47-E2F2-5E04-0CF7-D4EBD16A0796}"/>
          </ac:spMkLst>
        </pc:spChg>
        <pc:spChg chg="add mod">
          <ac:chgData name="Anne-Marie Valente-Feliciano" userId="fefca634f69af645" providerId="LiveId" clId="{56489EA4-0F4D-4FD0-93F6-43D1721B4750}" dt="2025-11-14T04:44:05.776" v="2"/>
          <ac:spMkLst>
            <pc:docMk/>
            <pc:sldMk cId="3967551917" sldId="4574"/>
            <ac:spMk id="18" creationId="{65131F76-5E92-F403-A750-1E9B40246C80}"/>
          </ac:spMkLst>
        </pc:spChg>
        <pc:spChg chg="add mod">
          <ac:chgData name="Anne-Marie Valente-Feliciano" userId="fefca634f69af645" providerId="LiveId" clId="{56489EA4-0F4D-4FD0-93F6-43D1721B4750}" dt="2025-11-14T04:44:05.776" v="2"/>
          <ac:spMkLst>
            <pc:docMk/>
            <pc:sldMk cId="3967551917" sldId="4574"/>
            <ac:spMk id="19" creationId="{6B8B30C7-57B2-2E8D-75E9-D562F6EF0A98}"/>
          </ac:spMkLst>
        </pc:spChg>
        <pc:spChg chg="add mod">
          <ac:chgData name="Anne-Marie Valente-Feliciano" userId="fefca634f69af645" providerId="LiveId" clId="{56489EA4-0F4D-4FD0-93F6-43D1721B4750}" dt="2025-11-14T04:44:05.776" v="2"/>
          <ac:spMkLst>
            <pc:docMk/>
            <pc:sldMk cId="3967551917" sldId="4574"/>
            <ac:spMk id="23" creationId="{193AF001-92A0-1AAC-E74A-B612749BF74D}"/>
          </ac:spMkLst>
        </pc:spChg>
      </pc:sldChg>
      <pc:sldChg chg="addSp delSp modSp new mod ord">
        <pc:chgData name="Anne-Marie Valente-Feliciano" userId="fefca634f69af645" providerId="LiveId" clId="{56489EA4-0F4D-4FD0-93F6-43D1721B4750}" dt="2025-11-14T12:37:13.950" v="623" actId="20578"/>
        <pc:sldMkLst>
          <pc:docMk/>
          <pc:sldMk cId="2679257512" sldId="4575"/>
        </pc:sldMkLst>
        <pc:spChg chg="mod">
          <ac:chgData name="Anne-Marie Valente-Feliciano" userId="fefca634f69af645" providerId="LiveId" clId="{56489EA4-0F4D-4FD0-93F6-43D1721B4750}" dt="2025-11-14T04:47:30.138" v="48" actId="1076"/>
          <ac:spMkLst>
            <pc:docMk/>
            <pc:sldMk cId="2679257512" sldId="4575"/>
            <ac:spMk id="3" creationId="{06C9596F-A73C-FCFE-7051-5AAC4DBC69F2}"/>
          </ac:spMkLst>
        </pc:spChg>
        <pc:spChg chg="del">
          <ac:chgData name="Anne-Marie Valente-Feliciano" userId="fefca634f69af645" providerId="LiveId" clId="{56489EA4-0F4D-4FD0-93F6-43D1721B4750}" dt="2025-11-14T04:47:20.454" v="46" actId="478"/>
          <ac:spMkLst>
            <pc:docMk/>
            <pc:sldMk cId="2679257512" sldId="4575"/>
            <ac:spMk id="4" creationId="{A772AB08-48FA-BD57-9EF6-BFA870D8A821}"/>
          </ac:spMkLst>
        </pc:spChg>
        <pc:spChg chg="add mod">
          <ac:chgData name="Anne-Marie Valente-Feliciano" userId="fefca634f69af645" providerId="LiveId" clId="{56489EA4-0F4D-4FD0-93F6-43D1721B4750}" dt="2025-11-14T04:47:58.738" v="55" actId="1076"/>
          <ac:spMkLst>
            <pc:docMk/>
            <pc:sldMk cId="2679257512" sldId="4575"/>
            <ac:spMk id="5" creationId="{CA32864A-06CF-47B5-4286-78B40475B793}"/>
          </ac:spMkLst>
        </pc:spChg>
        <pc:spChg chg="add mod">
          <ac:chgData name="Anne-Marie Valente-Feliciano" userId="fefca634f69af645" providerId="LiveId" clId="{56489EA4-0F4D-4FD0-93F6-43D1721B4750}" dt="2025-11-14T04:49:26.539" v="65" actId="1076"/>
          <ac:spMkLst>
            <pc:docMk/>
            <pc:sldMk cId="2679257512" sldId="4575"/>
            <ac:spMk id="8" creationId="{7D960B0E-38C6-AE05-756F-DA56770E15A4}"/>
          </ac:spMkLst>
        </pc:spChg>
        <pc:spChg chg="add mod">
          <ac:chgData name="Anne-Marie Valente-Feliciano" userId="fefca634f69af645" providerId="LiveId" clId="{56489EA4-0F4D-4FD0-93F6-43D1721B4750}" dt="2025-11-14T04:48:23.655" v="56"/>
          <ac:spMkLst>
            <pc:docMk/>
            <pc:sldMk cId="2679257512" sldId="4575"/>
            <ac:spMk id="9" creationId="{0433A73F-94DD-33E1-2760-5150B17BE1C5}"/>
          </ac:spMkLst>
        </pc:spChg>
        <pc:spChg chg="add mod">
          <ac:chgData name="Anne-Marie Valente-Feliciano" userId="fefca634f69af645" providerId="LiveId" clId="{56489EA4-0F4D-4FD0-93F6-43D1721B4750}" dt="2025-11-14T04:48:23.655" v="56"/>
          <ac:spMkLst>
            <pc:docMk/>
            <pc:sldMk cId="2679257512" sldId="4575"/>
            <ac:spMk id="12" creationId="{297A0DE7-B234-AAD8-9E97-801337688AD4}"/>
          </ac:spMkLst>
        </pc:spChg>
        <pc:spChg chg="add mod">
          <ac:chgData name="Anne-Marie Valente-Feliciano" userId="fefca634f69af645" providerId="LiveId" clId="{56489EA4-0F4D-4FD0-93F6-43D1721B4750}" dt="2025-11-14T04:49:47.642" v="70" actId="1076"/>
          <ac:spMkLst>
            <pc:docMk/>
            <pc:sldMk cId="2679257512" sldId="4575"/>
            <ac:spMk id="14" creationId="{3F79A264-B8E7-7BC8-E839-AD4DCBB107F2}"/>
          </ac:spMkLst>
        </pc:spChg>
        <pc:spChg chg="add mod">
          <ac:chgData name="Anne-Marie Valente-Feliciano" userId="fefca634f69af645" providerId="LiveId" clId="{56489EA4-0F4D-4FD0-93F6-43D1721B4750}" dt="2025-11-14T04:49:34.387" v="67" actId="122"/>
          <ac:spMkLst>
            <pc:docMk/>
            <pc:sldMk cId="2679257512" sldId="4575"/>
            <ac:spMk id="15" creationId="{89A60365-DE1E-300E-F51B-C76F12239084}"/>
          </ac:spMkLst>
        </pc:spChg>
        <pc:spChg chg="add mod">
          <ac:chgData name="Anne-Marie Valente-Feliciano" userId="fefca634f69af645" providerId="LiveId" clId="{56489EA4-0F4D-4FD0-93F6-43D1721B4750}" dt="2025-11-14T04:49:20.764" v="64" actId="1076"/>
          <ac:spMkLst>
            <pc:docMk/>
            <pc:sldMk cId="2679257512" sldId="4575"/>
            <ac:spMk id="16" creationId="{B4C83370-7635-1D1D-C857-40D53D2941CF}"/>
          </ac:spMkLst>
        </pc:spChg>
        <pc:picChg chg="add mod">
          <ac:chgData name="Anne-Marie Valente-Feliciano" userId="fefca634f69af645" providerId="LiveId" clId="{56489EA4-0F4D-4FD0-93F6-43D1721B4750}" dt="2025-11-14T04:47:42.833" v="52" actId="14100"/>
          <ac:picMkLst>
            <pc:docMk/>
            <pc:sldMk cId="2679257512" sldId="4575"/>
            <ac:picMk id="6" creationId="{1CFFFCF2-4213-3504-3D51-3D1322514BC6}"/>
          </ac:picMkLst>
        </pc:picChg>
        <pc:picChg chg="add mod">
          <ac:chgData name="Anne-Marie Valente-Feliciano" userId="fefca634f69af645" providerId="LiveId" clId="{56489EA4-0F4D-4FD0-93F6-43D1721B4750}" dt="2025-11-14T04:47:47.266" v="53" actId="1076"/>
          <ac:picMkLst>
            <pc:docMk/>
            <pc:sldMk cId="2679257512" sldId="4575"/>
            <ac:picMk id="7" creationId="{71CF5AF6-D484-D526-7CC0-B1703F41213A}"/>
          </ac:picMkLst>
        </pc:picChg>
        <pc:picChg chg="add mod">
          <ac:chgData name="Anne-Marie Valente-Feliciano" userId="fefca634f69af645" providerId="LiveId" clId="{56489EA4-0F4D-4FD0-93F6-43D1721B4750}" dt="2025-11-14T04:48:23.655" v="56"/>
          <ac:picMkLst>
            <pc:docMk/>
            <pc:sldMk cId="2679257512" sldId="4575"/>
            <ac:picMk id="10" creationId="{D5D2FA00-8D1B-C5CD-318B-B65D256B8EDA}"/>
          </ac:picMkLst>
        </pc:picChg>
        <pc:picChg chg="add mod">
          <ac:chgData name="Anne-Marie Valente-Feliciano" userId="fefca634f69af645" providerId="LiveId" clId="{56489EA4-0F4D-4FD0-93F6-43D1721B4750}" dt="2025-11-14T04:48:23.655" v="56"/>
          <ac:picMkLst>
            <pc:docMk/>
            <pc:sldMk cId="2679257512" sldId="4575"/>
            <ac:picMk id="11" creationId="{1A7A5152-4A20-328E-2DE6-4509D9ED6713}"/>
          </ac:picMkLst>
        </pc:picChg>
        <pc:picChg chg="add mod">
          <ac:chgData name="Anne-Marie Valente-Feliciano" userId="fefca634f69af645" providerId="LiveId" clId="{56489EA4-0F4D-4FD0-93F6-43D1721B4750}" dt="2025-11-14T04:49:04.422" v="60" actId="1076"/>
          <ac:picMkLst>
            <pc:docMk/>
            <pc:sldMk cId="2679257512" sldId="4575"/>
            <ac:picMk id="13" creationId="{FE3F1C85-9FFA-01D6-C1E8-22E70E4A0BF0}"/>
          </ac:picMkLst>
        </pc:picChg>
      </pc:sldChg>
      <pc:sldChg chg="addSp delSp modSp new del mod ord">
        <pc:chgData name="Anne-Marie Valente-Feliciano" userId="fefca634f69af645" providerId="LiveId" clId="{56489EA4-0F4D-4FD0-93F6-43D1721B4750}" dt="2025-11-14T12:33:39.777" v="610" actId="47"/>
        <pc:sldMkLst>
          <pc:docMk/>
          <pc:sldMk cId="851849738" sldId="4576"/>
        </pc:sldMkLst>
        <pc:spChg chg="mod">
          <ac:chgData name="Anne-Marie Valente-Feliciano" userId="fefca634f69af645" providerId="LiveId" clId="{56489EA4-0F4D-4FD0-93F6-43D1721B4750}" dt="2025-11-14T11:59:41.214" v="210" actId="1076"/>
          <ac:spMkLst>
            <pc:docMk/>
            <pc:sldMk cId="851849738" sldId="4576"/>
            <ac:spMk id="3" creationId="{6D993064-4E05-7E14-04F8-B61C2857A083}"/>
          </ac:spMkLst>
        </pc:spChg>
        <pc:spChg chg="del">
          <ac:chgData name="Anne-Marie Valente-Feliciano" userId="fefca634f69af645" providerId="LiveId" clId="{56489EA4-0F4D-4FD0-93F6-43D1721B4750}" dt="2025-11-14T11:43:15.979" v="101" actId="478"/>
          <ac:spMkLst>
            <pc:docMk/>
            <pc:sldMk cId="851849738" sldId="4576"/>
            <ac:spMk id="4" creationId="{5C09B12F-60CC-7437-2E67-76EB380750C9}"/>
          </ac:spMkLst>
        </pc:spChg>
        <pc:spChg chg="del">
          <ac:chgData name="Anne-Marie Valente-Feliciano" userId="fefca634f69af645" providerId="LiveId" clId="{56489EA4-0F4D-4FD0-93F6-43D1721B4750}" dt="2025-11-14T11:45:41.859" v="104" actId="478"/>
          <ac:spMkLst>
            <pc:docMk/>
            <pc:sldMk cId="851849738" sldId="4576"/>
            <ac:spMk id="5" creationId="{3B45415D-10F5-93D9-4B1A-62638E4E6CA1}"/>
          </ac:spMkLst>
        </pc:spChg>
        <pc:spChg chg="del">
          <ac:chgData name="Anne-Marie Valente-Feliciano" userId="fefca634f69af645" providerId="LiveId" clId="{56489EA4-0F4D-4FD0-93F6-43D1721B4750}" dt="2025-11-14T11:45:41.859" v="104" actId="478"/>
          <ac:spMkLst>
            <pc:docMk/>
            <pc:sldMk cId="851849738" sldId="4576"/>
            <ac:spMk id="11" creationId="{024DFA75-2D30-5E24-200D-56FE35FEE2DC}"/>
          </ac:spMkLst>
        </pc:spChg>
        <pc:spChg chg="del">
          <ac:chgData name="Anne-Marie Valente-Feliciano" userId="fefca634f69af645" providerId="LiveId" clId="{56489EA4-0F4D-4FD0-93F6-43D1721B4750}" dt="2025-11-14T11:45:41.859" v="104" actId="478"/>
          <ac:spMkLst>
            <pc:docMk/>
            <pc:sldMk cId="851849738" sldId="4576"/>
            <ac:spMk id="13" creationId="{0EFD6C41-1DB6-1ED6-8F8B-D39AF4F1EFAD}"/>
          </ac:spMkLst>
        </pc:spChg>
        <pc:spChg chg="del">
          <ac:chgData name="Anne-Marie Valente-Feliciano" userId="fefca634f69af645" providerId="LiveId" clId="{56489EA4-0F4D-4FD0-93F6-43D1721B4750}" dt="2025-11-14T11:45:41.859" v="104" actId="478"/>
          <ac:spMkLst>
            <pc:docMk/>
            <pc:sldMk cId="851849738" sldId="4576"/>
            <ac:spMk id="14" creationId="{B95730A9-C356-25F4-048C-10D710FFAA0C}"/>
          </ac:spMkLst>
        </pc:spChg>
        <pc:spChg chg="del">
          <ac:chgData name="Anne-Marie Valente-Feliciano" userId="fefca634f69af645" providerId="LiveId" clId="{56489EA4-0F4D-4FD0-93F6-43D1721B4750}" dt="2025-11-14T11:45:41.859" v="104" actId="478"/>
          <ac:spMkLst>
            <pc:docMk/>
            <pc:sldMk cId="851849738" sldId="4576"/>
            <ac:spMk id="20" creationId="{B8F5E85B-5FF4-8E56-59EC-D12C9CC72D75}"/>
          </ac:spMkLst>
        </pc:spChg>
        <pc:spChg chg="del">
          <ac:chgData name="Anne-Marie Valente-Feliciano" userId="fefca634f69af645" providerId="LiveId" clId="{56489EA4-0F4D-4FD0-93F6-43D1721B4750}" dt="2025-11-14T11:45:41.859" v="104" actId="478"/>
          <ac:spMkLst>
            <pc:docMk/>
            <pc:sldMk cId="851849738" sldId="4576"/>
            <ac:spMk id="21" creationId="{4DDFD5E5-B69D-7670-BB3A-FB4E05F38BCF}"/>
          </ac:spMkLst>
        </pc:spChg>
        <pc:spChg chg="add mod">
          <ac:chgData name="Anne-Marie Valente-Feliciano" userId="fefca634f69af645" providerId="LiveId" clId="{56489EA4-0F4D-4FD0-93F6-43D1721B4750}" dt="2025-11-14T11:43:23.558" v="103" actId="207"/>
          <ac:spMkLst>
            <pc:docMk/>
            <pc:sldMk cId="851849738" sldId="4576"/>
            <ac:spMk id="22" creationId="{2C356ECF-E706-0911-FE68-7EBFB02F6475}"/>
          </ac:spMkLst>
        </pc:spChg>
        <pc:spChg chg="del">
          <ac:chgData name="Anne-Marie Valente-Feliciano" userId="fefca634f69af645" providerId="LiveId" clId="{56489EA4-0F4D-4FD0-93F6-43D1721B4750}" dt="2025-11-14T11:45:41.859" v="104" actId="478"/>
          <ac:spMkLst>
            <pc:docMk/>
            <pc:sldMk cId="851849738" sldId="4576"/>
            <ac:spMk id="28" creationId="{B563AD53-802F-AED3-8396-1A8839B502FC}"/>
          </ac:spMkLst>
        </pc:spChg>
        <pc:spChg chg="del">
          <ac:chgData name="Anne-Marie Valente-Feliciano" userId="fefca634f69af645" providerId="LiveId" clId="{56489EA4-0F4D-4FD0-93F6-43D1721B4750}" dt="2025-11-14T11:45:41.859" v="104" actId="478"/>
          <ac:spMkLst>
            <pc:docMk/>
            <pc:sldMk cId="851849738" sldId="4576"/>
            <ac:spMk id="30" creationId="{F7F7DBA1-3484-5D73-2B41-7415069EFB22}"/>
          </ac:spMkLst>
        </pc:spChg>
        <pc:spChg chg="mod">
          <ac:chgData name="Anne-Marie Valente-Feliciano" userId="fefca634f69af645" providerId="LiveId" clId="{56489EA4-0F4D-4FD0-93F6-43D1721B4750}" dt="2025-11-14T11:43:23.558" v="103" actId="207"/>
          <ac:spMkLst>
            <pc:docMk/>
            <pc:sldMk cId="851849738" sldId="4576"/>
            <ac:spMk id="230" creationId="{2CE8AB98-C00D-27DC-230E-BCD8F34FC648}"/>
          </ac:spMkLst>
        </pc:spChg>
        <pc:spChg chg="mod">
          <ac:chgData name="Anne-Marie Valente-Feliciano" userId="fefca634f69af645" providerId="LiveId" clId="{56489EA4-0F4D-4FD0-93F6-43D1721B4750}" dt="2025-11-14T11:43:23.558" v="103" actId="207"/>
          <ac:spMkLst>
            <pc:docMk/>
            <pc:sldMk cId="851849738" sldId="4576"/>
            <ac:spMk id="232" creationId="{18D787D3-B456-24A0-F2A0-8FAEB2F80737}"/>
          </ac:spMkLst>
        </pc:spChg>
        <pc:spChg chg="mod">
          <ac:chgData name="Anne-Marie Valente-Feliciano" userId="fefca634f69af645" providerId="LiveId" clId="{56489EA4-0F4D-4FD0-93F6-43D1721B4750}" dt="2025-11-14T11:43:23.558" v="103" actId="207"/>
          <ac:spMkLst>
            <pc:docMk/>
            <pc:sldMk cId="851849738" sldId="4576"/>
            <ac:spMk id="267" creationId="{2342E6E8-DA31-9FD4-23E1-9A141775229A}"/>
          </ac:spMkLst>
        </pc:spChg>
        <pc:spChg chg="mod">
          <ac:chgData name="Anne-Marie Valente-Feliciano" userId="fefca634f69af645" providerId="LiveId" clId="{56489EA4-0F4D-4FD0-93F6-43D1721B4750}" dt="2025-11-14T11:43:23.558" v="103" actId="207"/>
          <ac:spMkLst>
            <pc:docMk/>
            <pc:sldMk cId="851849738" sldId="4576"/>
            <ac:spMk id="364" creationId="{F8A0F730-309B-F8D1-4AF2-277F9545A2A9}"/>
          </ac:spMkLst>
        </pc:spChg>
        <pc:spChg chg="mod">
          <ac:chgData name="Anne-Marie Valente-Feliciano" userId="fefca634f69af645" providerId="LiveId" clId="{56489EA4-0F4D-4FD0-93F6-43D1721B4750}" dt="2025-11-14T11:43:23.558" v="103" actId="207"/>
          <ac:spMkLst>
            <pc:docMk/>
            <pc:sldMk cId="851849738" sldId="4576"/>
            <ac:spMk id="369" creationId="{44AA80F0-2D9E-E312-5E37-F6D6C66BC3F5}"/>
          </ac:spMkLst>
        </pc:spChg>
        <pc:spChg chg="mod">
          <ac:chgData name="Anne-Marie Valente-Feliciano" userId="fefca634f69af645" providerId="LiveId" clId="{56489EA4-0F4D-4FD0-93F6-43D1721B4750}" dt="2025-11-14T11:43:23.558" v="103" actId="207"/>
          <ac:spMkLst>
            <pc:docMk/>
            <pc:sldMk cId="851849738" sldId="4576"/>
            <ac:spMk id="375" creationId="{93E350D7-76BC-8818-7B11-1691587B9593}"/>
          </ac:spMkLst>
        </pc:spChg>
        <pc:spChg chg="mod">
          <ac:chgData name="Anne-Marie Valente-Feliciano" userId="fefca634f69af645" providerId="LiveId" clId="{56489EA4-0F4D-4FD0-93F6-43D1721B4750}" dt="2025-11-14T11:43:23.558" v="103" actId="207"/>
          <ac:spMkLst>
            <pc:docMk/>
            <pc:sldMk cId="851849738" sldId="4576"/>
            <ac:spMk id="393" creationId="{662F9D95-0877-66EB-13BC-95D6EE63D32C}"/>
          </ac:spMkLst>
        </pc:spChg>
        <pc:spChg chg="mod">
          <ac:chgData name="Anne-Marie Valente-Feliciano" userId="fefca634f69af645" providerId="LiveId" clId="{56489EA4-0F4D-4FD0-93F6-43D1721B4750}" dt="2025-11-14T11:43:23.558" v="103" actId="207"/>
          <ac:spMkLst>
            <pc:docMk/>
            <pc:sldMk cId="851849738" sldId="4576"/>
            <ac:spMk id="417" creationId="{27B5B19E-F6B9-8C6D-5F1A-9DA39F1E2D3F}"/>
          </ac:spMkLst>
        </pc:spChg>
        <pc:spChg chg="mod">
          <ac:chgData name="Anne-Marie Valente-Feliciano" userId="fefca634f69af645" providerId="LiveId" clId="{56489EA4-0F4D-4FD0-93F6-43D1721B4750}" dt="2025-11-14T11:43:23.558" v="103" actId="207"/>
          <ac:spMkLst>
            <pc:docMk/>
            <pc:sldMk cId="851849738" sldId="4576"/>
            <ac:spMk id="481" creationId="{2A62CC76-08B0-2543-6D74-EFC9F4574269}"/>
          </ac:spMkLst>
        </pc:spChg>
        <pc:spChg chg="del">
          <ac:chgData name="Anne-Marie Valente-Feliciano" userId="fefca634f69af645" providerId="LiveId" clId="{56489EA4-0F4D-4FD0-93F6-43D1721B4750}" dt="2025-11-14T11:45:41.859" v="104" actId="478"/>
          <ac:spMkLst>
            <pc:docMk/>
            <pc:sldMk cId="851849738" sldId="4576"/>
            <ac:spMk id="484" creationId="{D57E6CCC-23D5-8345-A50B-9E2D635A892F}"/>
          </ac:spMkLst>
        </pc:spChg>
        <pc:spChg chg="del">
          <ac:chgData name="Anne-Marie Valente-Feliciano" userId="fefca634f69af645" providerId="LiveId" clId="{56489EA4-0F4D-4FD0-93F6-43D1721B4750}" dt="2025-11-14T11:45:41.859" v="104" actId="478"/>
          <ac:spMkLst>
            <pc:docMk/>
            <pc:sldMk cId="851849738" sldId="4576"/>
            <ac:spMk id="485" creationId="{FF5DD129-B9B5-CEFE-CC22-5F30BF2C5B46}"/>
          </ac:spMkLst>
        </pc:spChg>
        <pc:spChg chg="add mod">
          <ac:chgData name="Anne-Marie Valente-Feliciano" userId="fefca634f69af645" providerId="LiveId" clId="{56489EA4-0F4D-4FD0-93F6-43D1721B4750}" dt="2025-11-14T11:46:43.698" v="112" actId="1076"/>
          <ac:spMkLst>
            <pc:docMk/>
            <pc:sldMk cId="851849738" sldId="4576"/>
            <ac:spMk id="487" creationId="{4FFA098E-9BE7-29BD-7078-3040FA732B3A}"/>
          </ac:spMkLst>
        </pc:spChg>
        <pc:picChg chg="add mod modCrop">
          <ac:chgData name="Anne-Marie Valente-Feliciano" userId="fefca634f69af645" providerId="LiveId" clId="{56489EA4-0F4D-4FD0-93F6-43D1721B4750}" dt="2025-11-14T11:59:48.189" v="212" actId="1076"/>
          <ac:picMkLst>
            <pc:docMk/>
            <pc:sldMk cId="851849738" sldId="4576"/>
            <ac:picMk id="486" creationId="{1F2BE349-6240-3DDD-03FA-1ED07F9C5409}"/>
          </ac:picMkLst>
        </pc:picChg>
      </pc:sldChg>
      <pc:sldChg chg="addSp delSp modSp new mod">
        <pc:chgData name="Anne-Marie Valente-Feliciano" userId="fefca634f69af645" providerId="LiveId" clId="{56489EA4-0F4D-4FD0-93F6-43D1721B4750}" dt="2025-11-14T11:57:40.111" v="186" actId="1076"/>
        <pc:sldMkLst>
          <pc:docMk/>
          <pc:sldMk cId="414164273" sldId="4577"/>
        </pc:sldMkLst>
        <pc:spChg chg="mod">
          <ac:chgData name="Anne-Marie Valente-Feliciano" userId="fefca634f69af645" providerId="LiveId" clId="{56489EA4-0F4D-4FD0-93F6-43D1721B4750}" dt="2025-11-14T11:57:10.556" v="183" actId="20577"/>
          <ac:spMkLst>
            <pc:docMk/>
            <pc:sldMk cId="414164273" sldId="4577"/>
            <ac:spMk id="3" creationId="{465F30CF-D71F-4BB2-6429-59810CEAB9AB}"/>
          </ac:spMkLst>
        </pc:spChg>
        <pc:spChg chg="del">
          <ac:chgData name="Anne-Marie Valente-Feliciano" userId="fefca634f69af645" providerId="LiveId" clId="{56489EA4-0F4D-4FD0-93F6-43D1721B4750}" dt="2025-11-14T11:55:45.151" v="167" actId="478"/>
          <ac:spMkLst>
            <pc:docMk/>
            <pc:sldMk cId="414164273" sldId="4577"/>
            <ac:spMk id="4" creationId="{2268738E-BADD-FF75-CD46-282C2D68773B}"/>
          </ac:spMkLst>
        </pc:spChg>
        <pc:spChg chg="add del mod">
          <ac:chgData name="Anne-Marie Valente-Feliciano" userId="fefca634f69af645" providerId="LiveId" clId="{56489EA4-0F4D-4FD0-93F6-43D1721B4750}" dt="2025-11-14T11:57:12.971" v="184" actId="478"/>
          <ac:spMkLst>
            <pc:docMk/>
            <pc:sldMk cId="414164273" sldId="4577"/>
            <ac:spMk id="9" creationId="{9980E899-25F9-5E07-4D5F-17872547E638}"/>
          </ac:spMkLst>
        </pc:spChg>
        <pc:spChg chg="add mod">
          <ac:chgData name="Anne-Marie Valente-Feliciano" userId="fefca634f69af645" providerId="LiveId" clId="{56489EA4-0F4D-4FD0-93F6-43D1721B4750}" dt="2025-11-14T11:57:30.537" v="185" actId="1076"/>
          <ac:spMkLst>
            <pc:docMk/>
            <pc:sldMk cId="414164273" sldId="4577"/>
            <ac:spMk id="11" creationId="{B9BC0F01-3E0E-1390-6661-58D17BB16125}"/>
          </ac:spMkLst>
        </pc:spChg>
        <pc:spChg chg="mod">
          <ac:chgData name="Anne-Marie Valente-Feliciano" userId="fefca634f69af645" providerId="LiveId" clId="{56489EA4-0F4D-4FD0-93F6-43D1721B4750}" dt="2025-11-14T11:55:47.506" v="168"/>
          <ac:spMkLst>
            <pc:docMk/>
            <pc:sldMk cId="414164273" sldId="4577"/>
            <ac:spMk id="13" creationId="{D791C6D3-4CC8-A3E7-DB06-5D09D9F80EEC}"/>
          </ac:spMkLst>
        </pc:spChg>
        <pc:spChg chg="mod">
          <ac:chgData name="Anne-Marie Valente-Feliciano" userId="fefca634f69af645" providerId="LiveId" clId="{56489EA4-0F4D-4FD0-93F6-43D1721B4750}" dt="2025-11-14T11:57:30.537" v="185" actId="1076"/>
          <ac:spMkLst>
            <pc:docMk/>
            <pc:sldMk cId="414164273" sldId="4577"/>
            <ac:spMk id="15" creationId="{5866C4FC-4580-B069-7A57-E4FA8FCC8147}"/>
          </ac:spMkLst>
        </pc:spChg>
        <pc:spChg chg="add mod">
          <ac:chgData name="Anne-Marie Valente-Feliciano" userId="fefca634f69af645" providerId="LiveId" clId="{56489EA4-0F4D-4FD0-93F6-43D1721B4750}" dt="2025-11-14T11:57:30.537" v="185" actId="1076"/>
          <ac:spMkLst>
            <pc:docMk/>
            <pc:sldMk cId="414164273" sldId="4577"/>
            <ac:spMk id="19" creationId="{7F809F9D-30AE-222F-9F7D-A24C92DCBC27}"/>
          </ac:spMkLst>
        </pc:spChg>
        <pc:spChg chg="mod">
          <ac:chgData name="Anne-Marie Valente-Feliciano" userId="fefca634f69af645" providerId="LiveId" clId="{56489EA4-0F4D-4FD0-93F6-43D1721B4750}" dt="2025-11-14T11:55:47.506" v="168"/>
          <ac:spMkLst>
            <pc:docMk/>
            <pc:sldMk cId="414164273" sldId="4577"/>
            <ac:spMk id="21" creationId="{F91F7CBC-9F36-2570-1BE7-09AB4AF1CA1A}"/>
          </ac:spMkLst>
        </pc:spChg>
        <pc:spChg chg="mod">
          <ac:chgData name="Anne-Marie Valente-Feliciano" userId="fefca634f69af645" providerId="LiveId" clId="{56489EA4-0F4D-4FD0-93F6-43D1721B4750}" dt="2025-11-14T11:57:30.537" v="185" actId="1076"/>
          <ac:spMkLst>
            <pc:docMk/>
            <pc:sldMk cId="414164273" sldId="4577"/>
            <ac:spMk id="23" creationId="{F6F7C562-ACFC-4598-71C8-30AD354E0FB8}"/>
          </ac:spMkLst>
        </pc:spChg>
        <pc:spChg chg="mod">
          <ac:chgData name="Anne-Marie Valente-Feliciano" userId="fefca634f69af645" providerId="LiveId" clId="{56489EA4-0F4D-4FD0-93F6-43D1721B4750}" dt="2025-11-14T11:57:40.111" v="186" actId="1076"/>
          <ac:spMkLst>
            <pc:docMk/>
            <pc:sldMk cId="414164273" sldId="4577"/>
            <ac:spMk id="25" creationId="{4841C37D-B07A-B1C3-F803-C68E31CE267B}"/>
          </ac:spMkLst>
        </pc:spChg>
        <pc:spChg chg="add mod">
          <ac:chgData name="Anne-Marie Valente-Feliciano" userId="fefca634f69af645" providerId="LiveId" clId="{56489EA4-0F4D-4FD0-93F6-43D1721B4750}" dt="2025-11-14T11:57:40.111" v="186" actId="1076"/>
          <ac:spMkLst>
            <pc:docMk/>
            <pc:sldMk cId="414164273" sldId="4577"/>
            <ac:spMk id="29" creationId="{804D3B9C-BAB2-61F7-E7E2-E188076427DD}"/>
          </ac:spMkLst>
        </pc:spChg>
        <pc:spChg chg="mod">
          <ac:chgData name="Anne-Marie Valente-Feliciano" userId="fefca634f69af645" providerId="LiveId" clId="{56489EA4-0F4D-4FD0-93F6-43D1721B4750}" dt="2025-11-14T11:55:47.506" v="168"/>
          <ac:spMkLst>
            <pc:docMk/>
            <pc:sldMk cId="414164273" sldId="4577"/>
            <ac:spMk id="31" creationId="{509BC159-D3E4-469D-549E-048CDA221251}"/>
          </ac:spMkLst>
        </pc:spChg>
        <pc:spChg chg="add mod">
          <ac:chgData name="Anne-Marie Valente-Feliciano" userId="fefca634f69af645" providerId="LiveId" clId="{56489EA4-0F4D-4FD0-93F6-43D1721B4750}" dt="2025-11-14T11:57:40.111" v="186" actId="1076"/>
          <ac:spMkLst>
            <pc:docMk/>
            <pc:sldMk cId="414164273" sldId="4577"/>
            <ac:spMk id="33" creationId="{A18A719B-D3EA-82EA-8695-D4E1BBD7E237}"/>
          </ac:spMkLst>
        </pc:spChg>
        <pc:spChg chg="mod">
          <ac:chgData name="Anne-Marie Valente-Feliciano" userId="fefca634f69af645" providerId="LiveId" clId="{56489EA4-0F4D-4FD0-93F6-43D1721B4750}" dt="2025-11-14T11:55:47.506" v="168"/>
          <ac:spMkLst>
            <pc:docMk/>
            <pc:sldMk cId="414164273" sldId="4577"/>
            <ac:spMk id="35" creationId="{0273D10C-7252-E75D-6C15-2DED58155FA4}"/>
          </ac:spMkLst>
        </pc:spChg>
        <pc:spChg chg="mod">
          <ac:chgData name="Anne-Marie Valente-Feliciano" userId="fefca634f69af645" providerId="LiveId" clId="{56489EA4-0F4D-4FD0-93F6-43D1721B4750}" dt="2025-11-14T11:57:40.111" v="186" actId="1076"/>
          <ac:spMkLst>
            <pc:docMk/>
            <pc:sldMk cId="414164273" sldId="4577"/>
            <ac:spMk id="37" creationId="{C0327070-D34F-C8C1-C8B4-618617B5FD2E}"/>
          </ac:spMkLst>
        </pc:spChg>
        <pc:spChg chg="mod">
          <ac:chgData name="Anne-Marie Valente-Feliciano" userId="fefca634f69af645" providerId="LiveId" clId="{56489EA4-0F4D-4FD0-93F6-43D1721B4750}" dt="2025-11-14T11:56:12.687" v="170" actId="207"/>
          <ac:spMkLst>
            <pc:docMk/>
            <pc:sldMk cId="414164273" sldId="4577"/>
            <ac:spMk id="42" creationId="{D6A71BD8-4DB1-8EE0-80A5-0295416C92D3}"/>
          </ac:spMkLst>
        </pc:spChg>
        <pc:spChg chg="del mod">
          <ac:chgData name="Anne-Marie Valente-Feliciano" userId="fefca634f69af645" providerId="LiveId" clId="{56489EA4-0F4D-4FD0-93F6-43D1721B4750}" dt="2025-11-14T11:57:01.060" v="180" actId="478"/>
          <ac:spMkLst>
            <pc:docMk/>
            <pc:sldMk cId="414164273" sldId="4577"/>
            <ac:spMk id="43" creationId="{E5DC98D5-40B1-BCD0-F74E-384D51F7B408}"/>
          </ac:spMkLst>
        </pc:spChg>
        <pc:spChg chg="del mod">
          <ac:chgData name="Anne-Marie Valente-Feliciano" userId="fefca634f69af645" providerId="LiveId" clId="{56489EA4-0F4D-4FD0-93F6-43D1721B4750}" dt="2025-11-14T11:56:50.378" v="177" actId="478"/>
          <ac:spMkLst>
            <pc:docMk/>
            <pc:sldMk cId="414164273" sldId="4577"/>
            <ac:spMk id="44" creationId="{D24559C8-7187-7D4A-D7C8-C145BDD5E552}"/>
          </ac:spMkLst>
        </pc:spChg>
        <pc:spChg chg="add mod">
          <ac:chgData name="Anne-Marie Valente-Feliciano" userId="fefca634f69af645" providerId="LiveId" clId="{56489EA4-0F4D-4FD0-93F6-43D1721B4750}" dt="2025-11-14T11:56:57.281" v="178" actId="207"/>
          <ac:spMkLst>
            <pc:docMk/>
            <pc:sldMk cId="414164273" sldId="4577"/>
            <ac:spMk id="45" creationId="{D2D6AE3B-7882-76DC-A80D-0EC15F991AC1}"/>
          </ac:spMkLst>
        </pc:spChg>
        <pc:grpChg chg="add del">
          <ac:chgData name="Anne-Marie Valente-Feliciano" userId="fefca634f69af645" providerId="LiveId" clId="{56489EA4-0F4D-4FD0-93F6-43D1721B4750}" dt="2025-11-14T11:56:31.614" v="173" actId="21"/>
          <ac:grpSpMkLst>
            <pc:docMk/>
            <pc:sldMk cId="414164273" sldId="4577"/>
            <ac:grpSpMk id="5" creationId="{2EC66AEF-979B-BAA2-F0DB-6A7DF80D464F}"/>
          </ac:grpSpMkLst>
        </pc:grpChg>
        <pc:grpChg chg="mod">
          <ac:chgData name="Anne-Marie Valente-Feliciano" userId="fefca634f69af645" providerId="LiveId" clId="{56489EA4-0F4D-4FD0-93F6-43D1721B4750}" dt="2025-11-14T11:57:30.537" v="185" actId="1076"/>
          <ac:grpSpMkLst>
            <pc:docMk/>
            <pc:sldMk cId="414164273" sldId="4577"/>
            <ac:grpSpMk id="12" creationId="{74293FE8-C7BA-5C63-F023-4EA5ADE7FA26}"/>
          </ac:grpSpMkLst>
        </pc:grpChg>
        <pc:grpChg chg="mod">
          <ac:chgData name="Anne-Marie Valente-Feliciano" userId="fefca634f69af645" providerId="LiveId" clId="{56489EA4-0F4D-4FD0-93F6-43D1721B4750}" dt="2025-11-14T11:57:30.537" v="185" actId="1076"/>
          <ac:grpSpMkLst>
            <pc:docMk/>
            <pc:sldMk cId="414164273" sldId="4577"/>
            <ac:grpSpMk id="16" creationId="{D2BEACD0-A814-14B8-8999-2CCB447AB3BF}"/>
          </ac:grpSpMkLst>
        </pc:grpChg>
        <pc:grpChg chg="mod">
          <ac:chgData name="Anne-Marie Valente-Feliciano" userId="fefca634f69af645" providerId="LiveId" clId="{56489EA4-0F4D-4FD0-93F6-43D1721B4750}" dt="2025-11-14T11:57:30.537" v="185" actId="1076"/>
          <ac:grpSpMkLst>
            <pc:docMk/>
            <pc:sldMk cId="414164273" sldId="4577"/>
            <ac:grpSpMk id="20" creationId="{BA3FFD11-3950-B049-BF06-425513E5F597}"/>
          </ac:grpSpMkLst>
        </pc:grpChg>
        <pc:grpChg chg="mod">
          <ac:chgData name="Anne-Marie Valente-Feliciano" userId="fefca634f69af645" providerId="LiveId" clId="{56489EA4-0F4D-4FD0-93F6-43D1721B4750}" dt="2025-11-14T11:57:40.111" v="186" actId="1076"/>
          <ac:grpSpMkLst>
            <pc:docMk/>
            <pc:sldMk cId="414164273" sldId="4577"/>
            <ac:grpSpMk id="26" creationId="{2582CF94-939F-3BBF-510F-165C14D895FF}"/>
          </ac:grpSpMkLst>
        </pc:grpChg>
        <pc:grpChg chg="mod">
          <ac:chgData name="Anne-Marie Valente-Feliciano" userId="fefca634f69af645" providerId="LiveId" clId="{56489EA4-0F4D-4FD0-93F6-43D1721B4750}" dt="2025-11-14T11:57:40.111" v="186" actId="1076"/>
          <ac:grpSpMkLst>
            <pc:docMk/>
            <pc:sldMk cId="414164273" sldId="4577"/>
            <ac:grpSpMk id="30" creationId="{E78099C2-EEED-4FAF-C08E-593AABD3A136}"/>
          </ac:grpSpMkLst>
        </pc:grpChg>
        <pc:grpChg chg="mod">
          <ac:chgData name="Anne-Marie Valente-Feliciano" userId="fefca634f69af645" providerId="LiveId" clId="{56489EA4-0F4D-4FD0-93F6-43D1721B4750}" dt="2025-11-14T11:57:40.111" v="186" actId="1076"/>
          <ac:grpSpMkLst>
            <pc:docMk/>
            <pc:sldMk cId="414164273" sldId="4577"/>
            <ac:grpSpMk id="34" creationId="{F5A52043-6455-4BB5-B829-4DC4AC0EE00E}"/>
          </ac:grpSpMkLst>
        </pc:grpChg>
        <pc:picChg chg="del topLvl">
          <ac:chgData name="Anne-Marie Valente-Feliciano" userId="fefca634f69af645" providerId="LiveId" clId="{56489EA4-0F4D-4FD0-93F6-43D1721B4750}" dt="2025-11-14T11:56:34.142" v="174" actId="478"/>
          <ac:picMkLst>
            <pc:docMk/>
            <pc:sldMk cId="414164273" sldId="4577"/>
            <ac:picMk id="6" creationId="{DD8E7361-7299-ECEC-D493-B0CBD31D3F12}"/>
          </ac:picMkLst>
        </pc:picChg>
        <pc:picChg chg="del topLvl">
          <ac:chgData name="Anne-Marie Valente-Feliciano" userId="fefca634f69af645" providerId="LiveId" clId="{56489EA4-0F4D-4FD0-93F6-43D1721B4750}" dt="2025-11-14T11:56:31.614" v="173" actId="21"/>
          <ac:picMkLst>
            <pc:docMk/>
            <pc:sldMk cId="414164273" sldId="4577"/>
            <ac:picMk id="7" creationId="{8AA2CFDC-0CB9-A94B-4BAF-5258D93D84E2}"/>
          </ac:picMkLst>
        </pc:picChg>
        <pc:picChg chg="del">
          <ac:chgData name="Anne-Marie Valente-Feliciano" userId="fefca634f69af645" providerId="LiveId" clId="{56489EA4-0F4D-4FD0-93F6-43D1721B4750}" dt="2025-11-14T11:56:31.614" v="173" actId="21"/>
          <ac:picMkLst>
            <pc:docMk/>
            <pc:sldMk cId="414164273" sldId="4577"/>
            <ac:picMk id="8" creationId="{7D1D4765-9314-9FD8-8779-D048B22D47E9}"/>
          </ac:picMkLst>
        </pc:picChg>
        <pc:picChg chg="mod">
          <ac:chgData name="Anne-Marie Valente-Feliciano" userId="fefca634f69af645" providerId="LiveId" clId="{56489EA4-0F4D-4FD0-93F6-43D1721B4750}" dt="2025-11-14T11:57:30.537" v="185" actId="1076"/>
          <ac:picMkLst>
            <pc:docMk/>
            <pc:sldMk cId="414164273" sldId="4577"/>
            <ac:picMk id="10" creationId="{883E0AAD-FEB0-AC30-B0B4-42E37766ABDD}"/>
          </ac:picMkLst>
        </pc:picChg>
        <pc:picChg chg="mod">
          <ac:chgData name="Anne-Marie Valente-Feliciano" userId="fefca634f69af645" providerId="LiveId" clId="{56489EA4-0F4D-4FD0-93F6-43D1721B4750}" dt="2025-11-14T11:57:40.111" v="186" actId="1076"/>
          <ac:picMkLst>
            <pc:docMk/>
            <pc:sldMk cId="414164273" sldId="4577"/>
            <ac:picMk id="24" creationId="{839A9EA5-EF93-ABB0-20D3-A57001A1F212}"/>
          </ac:picMkLst>
        </pc:picChg>
        <pc:picChg chg="add mod ord">
          <ac:chgData name="Anne-Marie Valente-Feliciano" userId="fefca634f69af645" providerId="LiveId" clId="{56489EA4-0F4D-4FD0-93F6-43D1721B4750}" dt="2025-11-14T11:57:40.111" v="186" actId="1076"/>
          <ac:picMkLst>
            <pc:docMk/>
            <pc:sldMk cId="414164273" sldId="4577"/>
            <ac:picMk id="46" creationId="{8AA2CFDC-0CB9-A94B-4BAF-5258D93D84E2}"/>
          </ac:picMkLst>
        </pc:picChg>
        <pc:picChg chg="add mod ord">
          <ac:chgData name="Anne-Marie Valente-Feliciano" userId="fefca634f69af645" providerId="LiveId" clId="{56489EA4-0F4D-4FD0-93F6-43D1721B4750}" dt="2025-11-14T11:57:30.537" v="185" actId="1076"/>
          <ac:picMkLst>
            <pc:docMk/>
            <pc:sldMk cId="414164273" sldId="4577"/>
            <ac:picMk id="47" creationId="{7D1D4765-9314-9FD8-8779-D048B22D47E9}"/>
          </ac:picMkLst>
        </pc:picChg>
      </pc:sldChg>
      <pc:sldChg chg="addSp delSp modSp new mod">
        <pc:chgData name="Anne-Marie Valente-Feliciano" userId="fefca634f69af645" providerId="LiveId" clId="{56489EA4-0F4D-4FD0-93F6-43D1721B4750}" dt="2025-11-14T12:50:50.827" v="683" actId="20577"/>
        <pc:sldMkLst>
          <pc:docMk/>
          <pc:sldMk cId="4067459127" sldId="4578"/>
        </pc:sldMkLst>
        <pc:spChg chg="mod">
          <ac:chgData name="Anne-Marie Valente-Feliciano" userId="fefca634f69af645" providerId="LiveId" clId="{56489EA4-0F4D-4FD0-93F6-43D1721B4750}" dt="2025-11-14T12:50:50.827" v="683" actId="20577"/>
          <ac:spMkLst>
            <pc:docMk/>
            <pc:sldMk cId="4067459127" sldId="4578"/>
            <ac:spMk id="3" creationId="{4BB5E7E6-E4EF-84C4-3C1B-3AF8505E211F}"/>
          </ac:spMkLst>
        </pc:spChg>
        <pc:spChg chg="del">
          <ac:chgData name="Anne-Marie Valente-Feliciano" userId="fefca634f69af645" providerId="LiveId" clId="{56489EA4-0F4D-4FD0-93F6-43D1721B4750}" dt="2025-11-14T12:47:47.260" v="663" actId="478"/>
          <ac:spMkLst>
            <pc:docMk/>
            <pc:sldMk cId="4067459127" sldId="4578"/>
            <ac:spMk id="4" creationId="{C99CA692-BC75-BF56-0734-7951708EE7F5}"/>
          </ac:spMkLst>
        </pc:spChg>
        <pc:spChg chg="mod">
          <ac:chgData name="Anne-Marie Valente-Feliciano" userId="fefca634f69af645" providerId="LiveId" clId="{56489EA4-0F4D-4FD0-93F6-43D1721B4750}" dt="2025-11-14T12:48:25.708" v="669" actId="113"/>
          <ac:spMkLst>
            <pc:docMk/>
            <pc:sldMk cId="4067459127" sldId="4578"/>
            <ac:spMk id="8" creationId="{E3C78AA4-6154-4490-9F11-F99B732C7B37}"/>
          </ac:spMkLst>
        </pc:spChg>
        <pc:spChg chg="add mod">
          <ac:chgData name="Anne-Marie Valente-Feliciano" userId="fefca634f69af645" providerId="LiveId" clId="{56489EA4-0F4D-4FD0-93F6-43D1721B4750}" dt="2025-11-14T12:48:06.894" v="666" actId="1076"/>
          <ac:spMkLst>
            <pc:docMk/>
            <pc:sldMk cId="4067459127" sldId="4578"/>
            <ac:spMk id="9" creationId="{CCCD6894-70CB-69AE-D3DB-B0E59A181F07}"/>
          </ac:spMkLst>
        </pc:spChg>
        <pc:spChg chg="add mod">
          <ac:chgData name="Anne-Marie Valente-Feliciano" userId="fefca634f69af645" providerId="LiveId" clId="{56489EA4-0F4D-4FD0-93F6-43D1721B4750}" dt="2025-11-14T12:48:06.894" v="666" actId="1076"/>
          <ac:spMkLst>
            <pc:docMk/>
            <pc:sldMk cId="4067459127" sldId="4578"/>
            <ac:spMk id="11" creationId="{E4333979-54D4-F7CB-EE65-70691ABDF9D2}"/>
          </ac:spMkLst>
        </pc:spChg>
        <pc:spChg chg="add mod">
          <ac:chgData name="Anne-Marie Valente-Feliciano" userId="fefca634f69af645" providerId="LiveId" clId="{56489EA4-0F4D-4FD0-93F6-43D1721B4750}" dt="2025-11-14T12:48:06.894" v="666" actId="1076"/>
          <ac:spMkLst>
            <pc:docMk/>
            <pc:sldMk cId="4067459127" sldId="4578"/>
            <ac:spMk id="15" creationId="{C391F79B-2E86-4645-C536-CC6CB6F7D974}"/>
          </ac:spMkLst>
        </pc:spChg>
        <pc:spChg chg="add mod">
          <ac:chgData name="Anne-Marie Valente-Feliciano" userId="fefca634f69af645" providerId="LiveId" clId="{56489EA4-0F4D-4FD0-93F6-43D1721B4750}" dt="2025-11-14T12:48:06.894" v="666" actId="1076"/>
          <ac:spMkLst>
            <pc:docMk/>
            <pc:sldMk cId="4067459127" sldId="4578"/>
            <ac:spMk id="16" creationId="{E797365B-4E74-26D1-99D6-84FC8B8003A3}"/>
          </ac:spMkLst>
        </pc:spChg>
        <pc:spChg chg="add mod">
          <ac:chgData name="Anne-Marie Valente-Feliciano" userId="fefca634f69af645" providerId="LiveId" clId="{56489EA4-0F4D-4FD0-93F6-43D1721B4750}" dt="2025-11-14T12:48:06.894" v="666" actId="1076"/>
          <ac:spMkLst>
            <pc:docMk/>
            <pc:sldMk cId="4067459127" sldId="4578"/>
            <ac:spMk id="17" creationId="{88F86FB7-AD55-2173-47C9-7001836E9D22}"/>
          </ac:spMkLst>
        </pc:spChg>
        <pc:spChg chg="add mod">
          <ac:chgData name="Anne-Marie Valente-Feliciano" userId="fefca634f69af645" providerId="LiveId" clId="{56489EA4-0F4D-4FD0-93F6-43D1721B4750}" dt="2025-11-14T12:48:06.894" v="666" actId="1076"/>
          <ac:spMkLst>
            <pc:docMk/>
            <pc:sldMk cId="4067459127" sldId="4578"/>
            <ac:spMk id="20" creationId="{54AE03E4-0489-0C1D-B2ED-5D4357293E1C}"/>
          </ac:spMkLst>
        </pc:spChg>
        <pc:spChg chg="add mod">
          <ac:chgData name="Anne-Marie Valente-Feliciano" userId="fefca634f69af645" providerId="LiveId" clId="{56489EA4-0F4D-4FD0-93F6-43D1721B4750}" dt="2025-11-14T12:48:06.894" v="666" actId="1076"/>
          <ac:spMkLst>
            <pc:docMk/>
            <pc:sldMk cId="4067459127" sldId="4578"/>
            <ac:spMk id="21" creationId="{5FF65675-318E-5DCB-CD1A-876A35CD179F}"/>
          </ac:spMkLst>
        </pc:spChg>
        <pc:spChg chg="mod">
          <ac:chgData name="Anne-Marie Valente-Feliciano" userId="fefca634f69af645" providerId="LiveId" clId="{56489EA4-0F4D-4FD0-93F6-43D1721B4750}" dt="2025-11-14T12:48:44.393" v="673" actId="1076"/>
          <ac:spMkLst>
            <pc:docMk/>
            <pc:sldMk cId="4067459127" sldId="4578"/>
            <ac:spMk id="23" creationId="{7CFF1AC0-14DE-9731-159D-4A40F5BEC40F}"/>
          </ac:spMkLst>
        </pc:spChg>
        <pc:spChg chg="add mod">
          <ac:chgData name="Anne-Marie Valente-Feliciano" userId="fefca634f69af645" providerId="LiveId" clId="{56489EA4-0F4D-4FD0-93F6-43D1721B4750}" dt="2025-11-14T12:48:06.894" v="666" actId="1076"/>
          <ac:spMkLst>
            <pc:docMk/>
            <pc:sldMk cId="4067459127" sldId="4578"/>
            <ac:spMk id="26" creationId="{19D46D27-A2B2-E318-FF99-91E2B6B87853}"/>
          </ac:spMkLst>
        </pc:spChg>
        <pc:spChg chg="add mod">
          <ac:chgData name="Anne-Marie Valente-Feliciano" userId="fefca634f69af645" providerId="LiveId" clId="{56489EA4-0F4D-4FD0-93F6-43D1721B4750}" dt="2025-11-14T12:48:06.894" v="666" actId="1076"/>
          <ac:spMkLst>
            <pc:docMk/>
            <pc:sldMk cId="4067459127" sldId="4578"/>
            <ac:spMk id="29" creationId="{5B0F6C67-0B05-2DD8-FBEE-664DB2B05EC2}"/>
          </ac:spMkLst>
        </pc:spChg>
        <pc:spChg chg="add mod">
          <ac:chgData name="Anne-Marie Valente-Feliciano" userId="fefca634f69af645" providerId="LiveId" clId="{56489EA4-0F4D-4FD0-93F6-43D1721B4750}" dt="2025-11-14T12:48:06.894" v="666" actId="1076"/>
          <ac:spMkLst>
            <pc:docMk/>
            <pc:sldMk cId="4067459127" sldId="4578"/>
            <ac:spMk id="32" creationId="{152657E9-4F9A-DCE4-EB85-AF7149F6E819}"/>
          </ac:spMkLst>
        </pc:spChg>
        <pc:spChg chg="mod">
          <ac:chgData name="Anne-Marie Valente-Feliciano" userId="fefca634f69af645" providerId="LiveId" clId="{56489EA4-0F4D-4FD0-93F6-43D1721B4750}" dt="2025-11-14T12:48:25.708" v="669" actId="113"/>
          <ac:spMkLst>
            <pc:docMk/>
            <pc:sldMk cId="4067459127" sldId="4578"/>
            <ac:spMk id="34" creationId="{DD60937A-2F37-BF97-D1C7-A93EC1E1F242}"/>
          </ac:spMkLst>
        </pc:spChg>
        <pc:spChg chg="mod">
          <ac:chgData name="Anne-Marie Valente-Feliciano" userId="fefca634f69af645" providerId="LiveId" clId="{56489EA4-0F4D-4FD0-93F6-43D1721B4750}" dt="2025-11-14T12:48:25.708" v="669" actId="113"/>
          <ac:spMkLst>
            <pc:docMk/>
            <pc:sldMk cId="4067459127" sldId="4578"/>
            <ac:spMk id="35" creationId="{1F2B1581-F9FD-2C5B-CCE1-65DE9941AACD}"/>
          </ac:spMkLst>
        </pc:spChg>
        <pc:spChg chg="mod">
          <ac:chgData name="Anne-Marie Valente-Feliciano" userId="fefca634f69af645" providerId="LiveId" clId="{56489EA4-0F4D-4FD0-93F6-43D1721B4750}" dt="2025-11-14T12:48:38.929" v="671" actId="1076"/>
          <ac:spMkLst>
            <pc:docMk/>
            <pc:sldMk cId="4067459127" sldId="4578"/>
            <ac:spMk id="36" creationId="{4C97D3B2-232E-283B-AF3D-ED08CD1F04BD}"/>
          </ac:spMkLst>
        </pc:spChg>
      </pc:sldChg>
      <pc:sldMasterChg chg="delSldLayout">
        <pc:chgData name="Anne-Marie Valente-Feliciano" userId="fefca634f69af645" providerId="LiveId" clId="{56489EA4-0F4D-4FD0-93F6-43D1721B4750}" dt="2025-11-14T12:50:15.569" v="674" actId="47"/>
        <pc:sldMasterMkLst>
          <pc:docMk/>
          <pc:sldMasterMk cId="2876144142" sldId="2147483670"/>
        </pc:sldMasterMkLst>
        <pc:sldLayoutChg chg="del">
          <pc:chgData name="Anne-Marie Valente-Feliciano" userId="fefca634f69af645" providerId="LiveId" clId="{56489EA4-0F4D-4FD0-93F6-43D1721B4750}" dt="2025-11-14T04:44:39.244" v="5" actId="47"/>
          <pc:sldLayoutMkLst>
            <pc:docMk/>
            <pc:sldMasterMk cId="2876144142" sldId="2147483670"/>
            <pc:sldLayoutMk cId="1892229414" sldId="2147483685"/>
          </pc:sldLayoutMkLst>
        </pc:sldLayoutChg>
        <pc:sldLayoutChg chg="del">
          <pc:chgData name="Anne-Marie Valente-Feliciano" userId="fefca634f69af645" providerId="LiveId" clId="{56489EA4-0F4D-4FD0-93F6-43D1721B4750}" dt="2025-11-14T11:46:53.665" v="113" actId="47"/>
          <pc:sldLayoutMkLst>
            <pc:docMk/>
            <pc:sldMasterMk cId="2876144142" sldId="2147483670"/>
            <pc:sldLayoutMk cId="2073854269" sldId="2147483685"/>
          </pc:sldLayoutMkLst>
        </pc:sldLayoutChg>
        <pc:sldLayoutChg chg="del">
          <pc:chgData name="Anne-Marie Valente-Feliciano" userId="fefca634f69af645" providerId="LiveId" clId="{56489EA4-0F4D-4FD0-93F6-43D1721B4750}" dt="2025-11-14T12:50:15.569" v="674" actId="47"/>
          <pc:sldLayoutMkLst>
            <pc:docMk/>
            <pc:sldMasterMk cId="2876144142" sldId="2147483670"/>
            <pc:sldLayoutMk cId="2495270471" sldId="2147483685"/>
          </pc:sldLayoutMkLst>
        </pc:sldLayoutChg>
        <pc:sldLayoutChg chg="del">
          <pc:chgData name="Anne-Marie Valente-Feliciano" userId="fefca634f69af645" providerId="LiveId" clId="{56489EA4-0F4D-4FD0-93F6-43D1721B4750}" dt="2025-11-14T04:49:54.158" v="71" actId="47"/>
          <pc:sldLayoutMkLst>
            <pc:docMk/>
            <pc:sldMasterMk cId="2876144142" sldId="2147483670"/>
            <pc:sldLayoutMk cId="3522912975" sldId="214748368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DC30C42-F1EA-EA44-9613-5E7947EE8325}" type="datetimeFigureOut">
              <a:rPr lang="en-US" smtClean="0"/>
              <a:pPr/>
              <a:t>11/14/2025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93BBF43-A868-D94C-A9CC-39C296714D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67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6C7AA-86AD-BEB3-BF4C-54F9FAF3F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6DA5A-5942-5391-17F4-CC5604FF4D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894558-4C39-B51D-662D-EBC000912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Tip: Keep titles under 60 characters for readability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6D029-F3FF-09D9-212B-90FD668CEB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894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BF14DA4-6BD3-41D0-ED7B-F5CF63D8E0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7975" y="0"/>
            <a:ext cx="6804025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795D8-36C7-9AC6-7BB0-2FA187F49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7" y="2125014"/>
            <a:ext cx="6297984" cy="919032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76DAF6-7FAD-3329-1F2F-26D428433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16" y="3047266"/>
            <a:ext cx="6559241" cy="529861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5E06F63-AE6B-E540-C04D-8905B2EFD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6963" y="4244658"/>
            <a:ext cx="5999008" cy="529861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BCBF152-3CD9-3B8D-5C6A-83D9FE6F56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6963" y="4775200"/>
            <a:ext cx="5999162" cy="50165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4607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AA5FB620-142D-2BE0-8116-9FAAA7F69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Superconducting thin film development for microelectronics</a:t>
            </a:r>
            <a:endParaRPr lang="en-US" dirty="0"/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85A35A3C-EFCE-E977-5D10-513BA05CD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FD481F92-CD79-AD15-7CA5-87C78AC69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B17564-960C-4BE2-AE3B-9E042530B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38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465704-2370-60F7-6005-D0288DFD8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0A29258-15C1-6FB2-52AC-108985A07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5682288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E85E37D-8958-2DEE-18A0-03962A83466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10467" y="1322610"/>
            <a:ext cx="568228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6FBE509B-CE41-57EF-59C3-275E43C03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Superconducting thin film development for microelectronics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44E86B8-08A1-6B0A-9E8F-1A2C02525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E111C8-7DEA-F7D8-15DA-EC66E6103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72F205-0884-4182-ADD8-D44EB4825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54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Slate Two Photo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9AD2392-E6B3-D73D-424E-42A0157E1C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DF46FADE-5392-BCFC-BAD6-D700EFBD7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Superconducting thin film development for microelectronics</a:t>
            </a:r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4B37EFF6-260E-A1F5-FF79-F0ABEF7A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1D8BB-52A9-22B5-DB17-DA5C230724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D19EE4BA-CD94-40C8-BA88-88F35B10B1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32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Grey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03C67-DC6F-088A-9EA9-D734508F8D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77E5CE1A-809C-DEBF-5077-24C3A3D4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Superconducting thin film development for microelectronics</a:t>
            </a:r>
            <a:endParaRPr lang="en-US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6A59512F-10DA-5515-E4C4-B98127B2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FEC5F-8621-2ECE-218F-2628960DE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CFCA19-01CD-4B66-B389-82A12968C5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60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7" y="2759119"/>
            <a:ext cx="10053033" cy="880970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3A830D66-7C16-31AC-766A-71753A606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163" y="6152204"/>
            <a:ext cx="1639957" cy="49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02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Slide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37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s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632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2 Photo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A6C8BEAD-C13B-93F9-6676-CE56FFBEE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B986840-5762-4DAF-7AD9-5F837D062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Superconducting thin film development for microelectronics</a:t>
            </a:r>
            <a:endParaRPr lang="en-US" dirty="0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1E2F678D-103F-49D4-B531-CA075474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371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721D4D-BA71-46BF-9E11-753BC33668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0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Top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8195"/>
            <a:ext cx="12192000" cy="34208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924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18A1B46-8C31-1942-9CDD-F244EA45E1A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03516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D036AA-9340-745D-7ECF-2C66965EE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531951"/>
            <a:ext cx="6094412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2354D38-C6CF-E355-ADC2-9780C4F40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Superconducting thin film development for microelectronics</a:t>
            </a:r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24DF5B5C-0FB6-281B-79D1-3AAEEBC73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E744EEC-877B-6658-1AF3-402C4637D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51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A4AF7EA1-AC10-6B34-7D70-18A57ABF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Superconducting thin film development for microelectronics</a:t>
            </a:r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B83816E-8201-5044-F359-AFD3FCE2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CE785-B03D-6A9D-B2E7-6E9D526B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869AEF-C002-4444-8791-56AEEFBFD8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83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ircular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0496" y="531951"/>
            <a:ext cx="5971504" cy="56786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EF6ADE35-BF0E-DF23-D913-1DAA8CCD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Superconducting thin film development for microelectronics</a:t>
            </a:r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B898288-99FE-E6BE-FBE5-A3D4DE28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36C01-DAC5-C8E5-E590-A408A6BB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F161EE-76CC-45E3-AC2B-F55638E717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91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5C33B-E0CB-3D46-9D0E-81845337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Superconducting thin film development for microelectronics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E25E4-5B52-F70B-5E1A-F65D7D46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8F0D3-C01F-3256-0218-65AF71F759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F0606B-4EF8-C644-338C-2B63D06C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3B0BD89-A704-0E29-46BD-5C54BB39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044706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31EC031-12D9-ECFF-D858-559CF081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176E9F-8359-4E77-8769-BF761EF6ED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09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1F1912-9CBC-18CD-A6E2-D8584EE6F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062" y="1424693"/>
            <a:ext cx="5798137" cy="3804129"/>
          </a:xfrm>
        </p:spPr>
        <p:txBody>
          <a:bodyPr anchor="t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8444A-CE1E-BF31-5D75-39569219C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406" y="1424694"/>
            <a:ext cx="5018982" cy="4422313"/>
          </a:xfrm>
        </p:spPr>
        <p:txBody>
          <a:bodyPr anchor="t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D9F4886-7D05-5680-AF1E-08F99859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C475642F-9965-9846-0682-55C7C6944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Superconducting thin film development for microelectronics</a:t>
            </a:r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914D833-6B3E-46B1-EDE5-A7FD64C9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0EA70E93-BE46-91B7-C94B-CF452506D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C10AA7-5409-41F3-BC4E-22F426FB6B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38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ody Slide - 1 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584" y="674221"/>
            <a:ext cx="6057364" cy="716698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659082"/>
            <a:ext cx="5550795" cy="34492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79584" y="1560773"/>
            <a:ext cx="6057364" cy="465909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B1BBB6AD-F5E7-2C7D-F208-959FE1C64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Superconducting thin film development for microelectronics</a:t>
            </a:r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6658A98-A780-C524-1137-D3BF53A55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91057C-FA10-F5DE-B4C8-C3931D750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C835BB-5A9A-4887-AD28-9C7DC0F81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47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D8159-AD9B-885B-18F2-9B7C42B9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5885B-F131-1373-A6B2-E992A159B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86D55-AA86-4418-BC5F-C51768C25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53F9866-9D6A-4E48-8AAE-F0F10B4380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4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50" r:id="rId1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0.png"/><Relationship Id="rId4" Type="http://schemas.openxmlformats.org/officeDocument/2006/relationships/image" Target="../media/image3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1.svg"/><Relationship Id="rId7" Type="http://schemas.openxmlformats.org/officeDocument/2006/relationships/image" Target="../media/image59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12" Type="http://schemas.openxmlformats.org/officeDocument/2006/relationships/image" Target="../media/image72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emf"/><Relationship Id="rId4" Type="http://schemas.openxmlformats.org/officeDocument/2006/relationships/image" Target="../media/image64.jpeg"/><Relationship Id="rId9" Type="http://schemas.openxmlformats.org/officeDocument/2006/relationships/image" Target="../media/image6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tif"/><Relationship Id="rId3" Type="http://schemas.openxmlformats.org/officeDocument/2006/relationships/image" Target="../media/image79.png"/><Relationship Id="rId7" Type="http://schemas.openxmlformats.org/officeDocument/2006/relationships/image" Target="../media/image83.tif"/><Relationship Id="rId2" Type="http://schemas.openxmlformats.org/officeDocument/2006/relationships/image" Target="../media/image78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tif"/><Relationship Id="rId5" Type="http://schemas.openxmlformats.org/officeDocument/2006/relationships/image" Target="../media/image81.tif"/><Relationship Id="rId4" Type="http://schemas.openxmlformats.org/officeDocument/2006/relationships/image" Target="../media/image80.tif"/><Relationship Id="rId9" Type="http://schemas.openxmlformats.org/officeDocument/2006/relationships/image" Target="../media/image85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03.tiff"/><Relationship Id="rId2" Type="http://schemas.openxmlformats.org/officeDocument/2006/relationships/image" Target="../media/image88.pn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tif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18706-BE92-5674-8ED0-33DF2CC72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ject 3">
            <a:extLst>
              <a:ext uri="{FF2B5EF4-FFF2-40B4-BE49-F238E27FC236}">
                <a16:creationId xmlns:a16="http://schemas.microsoft.com/office/drawing/2014/main" id="{4013DB57-7A4E-0A46-6DF5-CA3441E191F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15484" y="0"/>
            <a:ext cx="717651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2A7D87-594F-52B2-2EA3-D41B34B42A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663938" cy="68600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AC87CA-8223-4766-DC0C-EF69FC282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118" y="1589794"/>
            <a:ext cx="6841883" cy="919032"/>
          </a:xfrm>
        </p:spPr>
        <p:txBody>
          <a:bodyPr>
            <a:noAutofit/>
          </a:bodyPr>
          <a:lstStyle/>
          <a:p>
            <a:r>
              <a:rPr lang="en-US" dirty="0"/>
              <a:t>Superconducting </a:t>
            </a:r>
            <a:br>
              <a:rPr lang="en-US" dirty="0"/>
            </a:br>
            <a:r>
              <a:rPr lang="en-US" dirty="0"/>
              <a:t>Thin Film Development for Microelectronics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7C2221-BF13-0BB7-7CAB-FCDFA3F405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980" y="2592646"/>
            <a:ext cx="8155761" cy="529861"/>
          </a:xfrm>
        </p:spPr>
        <p:txBody>
          <a:bodyPr>
            <a:noAutofit/>
          </a:bodyPr>
          <a:lstStyle/>
          <a:p>
            <a:r>
              <a:rPr lang="en-US" dirty="0"/>
              <a:t>A versatile platform around NbTiN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B1FD6E6E-8348-06B4-85C7-15104B0D78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11/12/25</a:t>
            </a:r>
          </a:p>
          <a:p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3CEEBFA1-2D11-2C9E-5C4A-9C08BAE97D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dirty="0"/>
              <a:t>Anne-Marie Valente-Feliciano</a:t>
            </a:r>
          </a:p>
          <a:p>
            <a:endParaRPr lang="en-US" dirty="0"/>
          </a:p>
        </p:txBody>
      </p:sp>
      <p:grpSp>
        <p:nvGrpSpPr>
          <p:cNvPr id="4" name="object 7">
            <a:extLst>
              <a:ext uri="{FF2B5EF4-FFF2-40B4-BE49-F238E27FC236}">
                <a16:creationId xmlns:a16="http://schemas.microsoft.com/office/drawing/2014/main" id="{C5EDED11-3DE1-D9BA-585C-C19DF76D78CE}"/>
              </a:ext>
            </a:extLst>
          </p:cNvPr>
          <p:cNvGrpSpPr/>
          <p:nvPr/>
        </p:nvGrpSpPr>
        <p:grpSpPr>
          <a:xfrm>
            <a:off x="920202" y="3482745"/>
            <a:ext cx="1458595" cy="2403475"/>
            <a:chOff x="195071" y="2017776"/>
            <a:chExt cx="1458595" cy="2403475"/>
          </a:xfrm>
        </p:grpSpPr>
        <p:pic>
          <p:nvPicPr>
            <p:cNvPr id="5" name="object 8">
              <a:extLst>
                <a:ext uri="{FF2B5EF4-FFF2-40B4-BE49-F238E27FC236}">
                  <a16:creationId xmlns:a16="http://schemas.microsoft.com/office/drawing/2014/main" id="{210FF976-B367-F236-693B-3BC1E88B22C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9495" y="2834640"/>
              <a:ext cx="769619" cy="769619"/>
            </a:xfrm>
            <a:prstGeom prst="rect">
              <a:avLst/>
            </a:prstGeom>
          </p:spPr>
        </p:pic>
        <p:pic>
          <p:nvPicPr>
            <p:cNvPr id="6" name="object 9">
              <a:extLst>
                <a:ext uri="{FF2B5EF4-FFF2-40B4-BE49-F238E27FC236}">
                  <a16:creationId xmlns:a16="http://schemas.microsoft.com/office/drawing/2014/main" id="{FF9CF9C7-7DD9-20DB-6F98-5F37B241970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5071" y="2017776"/>
              <a:ext cx="1458467" cy="353567"/>
            </a:xfrm>
            <a:prstGeom prst="rect">
              <a:avLst/>
            </a:prstGeom>
          </p:spPr>
        </p:pic>
        <p:pic>
          <p:nvPicPr>
            <p:cNvPr id="7" name="object 10">
              <a:extLst>
                <a:ext uri="{FF2B5EF4-FFF2-40B4-BE49-F238E27FC236}">
                  <a16:creationId xmlns:a16="http://schemas.microsoft.com/office/drawing/2014/main" id="{912850AB-E3A1-5367-963B-D75918834DD9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1376" y="2421636"/>
              <a:ext cx="1024127" cy="304787"/>
            </a:xfrm>
            <a:prstGeom prst="rect">
              <a:avLst/>
            </a:prstGeom>
          </p:spPr>
        </p:pic>
        <p:pic>
          <p:nvPicPr>
            <p:cNvPr id="8" name="object 11">
              <a:extLst>
                <a:ext uri="{FF2B5EF4-FFF2-40B4-BE49-F238E27FC236}">
                  <a16:creationId xmlns:a16="http://schemas.microsoft.com/office/drawing/2014/main" id="{441BC78E-9B1D-7231-9412-E919E9CA1DEB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4547" y="3688079"/>
              <a:ext cx="734555" cy="7330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3848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02E6799-D322-3829-A8A8-7CEA56D44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Superconducting thin film development for microelectronics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BA3B3D-A779-5E7E-AD45-42CBBEA81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04" y="31954"/>
            <a:ext cx="11044707" cy="678664"/>
          </a:xfrm>
        </p:spPr>
        <p:txBody>
          <a:bodyPr/>
          <a:lstStyle/>
          <a:p>
            <a:r>
              <a:rPr lang="en-US" dirty="0"/>
              <a:t>Superconducting Digital Technology: Focus Areas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D872D1-A6F5-A9FE-F6F2-068FFACC772B}"/>
              </a:ext>
            </a:extLst>
          </p:cNvPr>
          <p:cNvGrpSpPr/>
          <p:nvPr/>
        </p:nvGrpSpPr>
        <p:grpSpPr>
          <a:xfrm>
            <a:off x="9191314" y="738897"/>
            <a:ext cx="2215975" cy="2450858"/>
            <a:chOff x="9191314" y="738897"/>
            <a:chExt cx="2215975" cy="2450858"/>
          </a:xfrm>
        </p:grpSpPr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46914655-0B09-E603-112C-B78376345ED5}"/>
                </a:ext>
              </a:extLst>
            </p:cNvPr>
            <p:cNvSpPr/>
            <p:nvPr/>
          </p:nvSpPr>
          <p:spPr>
            <a:xfrm>
              <a:off x="9221895" y="2534352"/>
              <a:ext cx="2168200" cy="655403"/>
            </a:xfrm>
            <a:prstGeom prst="cube">
              <a:avLst>
                <a:gd name="adj" fmla="val 52559"/>
              </a:avLst>
            </a:prstGeom>
            <a:solidFill>
              <a:srgbClr val="D466D1">
                <a:alpha val="50196"/>
              </a:srgbClr>
            </a:solidFill>
            <a:ln w="12700">
              <a:solidFill>
                <a:schemeClr val="accent3">
                  <a:lumMod val="60000"/>
                  <a:lumOff val="40000"/>
                </a:schemeClr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Tech &amp; process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E3F2DB2E-271D-85B3-AD0C-0E039A3DF70E}"/>
                </a:ext>
              </a:extLst>
            </p:cNvPr>
            <p:cNvSpPr/>
            <p:nvPr/>
          </p:nvSpPr>
          <p:spPr>
            <a:xfrm>
              <a:off x="9239089" y="2114541"/>
              <a:ext cx="2168200" cy="655403"/>
            </a:xfrm>
            <a:prstGeom prst="cube">
              <a:avLst>
                <a:gd name="adj" fmla="val 52559"/>
              </a:avLst>
            </a:prstGeom>
            <a:solidFill>
              <a:srgbClr val="3F98BD"/>
            </a:solidFill>
            <a:ln w="12700">
              <a:solidFill>
                <a:schemeClr val="tx2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Device/component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A55536E4-13C9-9B48-E218-04C31E5B4FB2}"/>
                </a:ext>
              </a:extLst>
            </p:cNvPr>
            <p:cNvSpPr/>
            <p:nvPr/>
          </p:nvSpPr>
          <p:spPr>
            <a:xfrm>
              <a:off x="9221895" y="1667481"/>
              <a:ext cx="2168200" cy="655403"/>
            </a:xfrm>
            <a:prstGeom prst="cube">
              <a:avLst>
                <a:gd name="adj" fmla="val 52559"/>
              </a:avLst>
            </a:prstGeom>
            <a:solidFill>
              <a:srgbClr val="00B050"/>
            </a:solidFill>
            <a:ln w="12700">
              <a:solidFill>
                <a:srgbClr val="00B05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Integrated Circuits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EE24689D-FAC5-65C0-33CE-31ECADAD7EEF}"/>
                </a:ext>
              </a:extLst>
            </p:cNvPr>
            <p:cNvSpPr/>
            <p:nvPr/>
          </p:nvSpPr>
          <p:spPr>
            <a:xfrm>
              <a:off x="9191314" y="1228745"/>
              <a:ext cx="2168200" cy="655403"/>
            </a:xfrm>
            <a:prstGeom prst="cube">
              <a:avLst>
                <a:gd name="adj" fmla="val 52559"/>
              </a:avLst>
            </a:prstGeom>
            <a:solidFill>
              <a:srgbClr val="92D050">
                <a:alpha val="50196"/>
              </a:srgbClr>
            </a:solidFill>
            <a:ln w="12700">
              <a:solidFill>
                <a:srgbClr val="92D05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Architecture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163CF1A6-BB5C-DA46-1FC5-5BEEDE872C7F}"/>
                </a:ext>
              </a:extLst>
            </p:cNvPr>
            <p:cNvSpPr/>
            <p:nvPr/>
          </p:nvSpPr>
          <p:spPr>
            <a:xfrm>
              <a:off x="9191314" y="738897"/>
              <a:ext cx="2168200" cy="655403"/>
            </a:xfrm>
            <a:prstGeom prst="cube">
              <a:avLst>
                <a:gd name="adj" fmla="val 52559"/>
              </a:avLst>
            </a:prstGeom>
            <a:solidFill>
              <a:srgbClr val="FFC000">
                <a:alpha val="50196"/>
              </a:srgbClr>
            </a:solidFill>
            <a:ln w="12700">
              <a:solidFill>
                <a:srgbClr val="FFC00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System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F9F548E-1CAF-74FD-919D-579BE0C9A887}"/>
              </a:ext>
            </a:extLst>
          </p:cNvPr>
          <p:cNvSpPr txBox="1">
            <a:spLocks/>
          </p:cNvSpPr>
          <p:nvPr/>
        </p:nvSpPr>
        <p:spPr>
          <a:xfrm>
            <a:off x="105931" y="1106004"/>
            <a:ext cx="9123681" cy="1030832"/>
          </a:xfrm>
          <a:prstGeom prst="rect">
            <a:avLst/>
          </a:prstGeom>
        </p:spPr>
        <p:txBody>
          <a:bodyPr>
            <a:normAutofit/>
          </a:bodyPr>
          <a:lstStyle>
            <a:lvl1pPr marL="308610" indent="-30861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80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1pPr>
            <a:lvl2pPr marL="668655" indent="-257175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62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2pPr>
            <a:lvl3pPr marL="102870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3pPr>
            <a:lvl4pPr marL="1440180" indent="-20574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4pPr>
            <a:lvl5pPr marL="185166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F98BD"/>
              </a:buClr>
              <a:buSzPct val="100000"/>
              <a:buFont typeface="Wingdings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Gill Sans" panose="020B0502020104020203" pitchFamily="34" charset="-79"/>
              </a:rPr>
              <a:t>16ML stack vision to enable scalable superconducting digital technology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10700A-C53F-C0B9-1987-69602949CBE3}"/>
              </a:ext>
            </a:extLst>
          </p:cNvPr>
          <p:cNvGrpSpPr/>
          <p:nvPr/>
        </p:nvGrpSpPr>
        <p:grpSpPr>
          <a:xfrm>
            <a:off x="6502431" y="3235994"/>
            <a:ext cx="4132721" cy="2992165"/>
            <a:chOff x="5541429" y="3188937"/>
            <a:chExt cx="4132721" cy="299216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2E49394-D61C-C313-2B97-853ED03CCAC3}"/>
                </a:ext>
              </a:extLst>
            </p:cNvPr>
            <p:cNvGrpSpPr/>
            <p:nvPr/>
          </p:nvGrpSpPr>
          <p:grpSpPr>
            <a:xfrm>
              <a:off x="5888736" y="3252095"/>
              <a:ext cx="3785414" cy="2929007"/>
              <a:chOff x="-430506" y="1032734"/>
              <a:chExt cx="2895731" cy="2242354"/>
            </a:xfrm>
          </p:grpSpPr>
          <p:pic>
            <p:nvPicPr>
              <p:cNvPr id="14" name="Picture 2">
                <a:extLst>
                  <a:ext uri="{FF2B5EF4-FFF2-40B4-BE49-F238E27FC236}">
                    <a16:creationId xmlns:a16="http://schemas.microsoft.com/office/drawing/2014/main" id="{8217212D-530B-2290-EDA9-5D2FC0325F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l="6460" r="67438"/>
              <a:stretch/>
            </p:blipFill>
            <p:spPr>
              <a:xfrm>
                <a:off x="-117922" y="1049955"/>
                <a:ext cx="2583147" cy="2127171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34BAB01-17DB-50F3-5E5D-F40822575E79}"/>
                  </a:ext>
                </a:extLst>
              </p:cNvPr>
              <p:cNvSpPr txBox="1"/>
              <p:nvPr/>
            </p:nvSpPr>
            <p:spPr>
              <a:xfrm>
                <a:off x="-430506" y="1032734"/>
                <a:ext cx="686743" cy="2242354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1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FP2</a:t>
                </a:r>
              </a:p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1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M6</a:t>
                </a:r>
              </a:p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1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M5</a:t>
                </a:r>
              </a:p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1" u="none" strike="noStrike" kern="0" cap="none" spc="1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MF</a:t>
                </a:r>
              </a:p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1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M4</a:t>
                </a:r>
              </a:p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1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M3</a:t>
                </a:r>
              </a:p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1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M2</a:t>
                </a:r>
              </a:p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1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M1</a:t>
                </a:r>
              </a:p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1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M0</a:t>
                </a:r>
              </a:p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1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GND</a:t>
                </a:r>
              </a:p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1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MP5</a:t>
                </a:r>
                <a:endParaRPr kumimoji="0" lang="en-US" sz="1100" b="1" i="1" u="none" strike="noStrike" kern="0" cap="none" spc="1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1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MP4</a:t>
                </a:r>
              </a:p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1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MP3</a:t>
                </a:r>
              </a:p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1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MP2</a:t>
                </a:r>
              </a:p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1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MP1</a:t>
                </a:r>
              </a:p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1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FP1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B13F170-80BC-6EE3-5C2C-B5FB3C612AA9}"/>
                </a:ext>
              </a:extLst>
            </p:cNvPr>
            <p:cNvSpPr txBox="1"/>
            <p:nvPr/>
          </p:nvSpPr>
          <p:spPr>
            <a:xfrm>
              <a:off x="7146211" y="5813612"/>
              <a:ext cx="216820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Flux trapping layer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0B3998E-676B-2FB1-CB80-B3E76A30AF6A}"/>
                </a:ext>
              </a:extLst>
            </p:cNvPr>
            <p:cNvSpPr txBox="1"/>
            <p:nvPr/>
          </p:nvSpPr>
          <p:spPr>
            <a:xfrm>
              <a:off x="6952953" y="3188937"/>
              <a:ext cx="216820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Flux trapping layer</a:t>
              </a:r>
            </a:p>
          </p:txBody>
        </p:sp>
        <p:sp>
          <p:nvSpPr>
            <p:cNvPr id="19" name="Left Brace 18">
              <a:extLst>
                <a:ext uri="{FF2B5EF4-FFF2-40B4-BE49-F238E27FC236}">
                  <a16:creationId xmlns:a16="http://schemas.microsoft.com/office/drawing/2014/main" id="{D9CC4253-B307-BAA0-AD2D-490E7D2E361F}"/>
                </a:ext>
              </a:extLst>
            </p:cNvPr>
            <p:cNvSpPr/>
            <p:nvPr/>
          </p:nvSpPr>
          <p:spPr>
            <a:xfrm flipH="1">
              <a:off x="5541429" y="4800458"/>
              <a:ext cx="285992" cy="1173176"/>
            </a:xfrm>
            <a:prstGeom prst="leftBrace">
              <a:avLst/>
            </a:prstGeom>
            <a:noFill/>
            <a:ln w="38100" cmpd="sng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2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0" name="Left Brace 19">
              <a:extLst>
                <a:ext uri="{FF2B5EF4-FFF2-40B4-BE49-F238E27FC236}">
                  <a16:creationId xmlns:a16="http://schemas.microsoft.com/office/drawing/2014/main" id="{F6CC558A-B765-0648-E184-6E3166D5501A}"/>
                </a:ext>
              </a:extLst>
            </p:cNvPr>
            <p:cNvSpPr/>
            <p:nvPr/>
          </p:nvSpPr>
          <p:spPr>
            <a:xfrm flipH="1">
              <a:off x="5565911" y="3472592"/>
              <a:ext cx="237028" cy="1022628"/>
            </a:xfrm>
            <a:prstGeom prst="leftBrace">
              <a:avLst/>
            </a:prstGeom>
            <a:noFill/>
            <a:ln w="38100" cmpd="sng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2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3755915-D05D-89F1-6B33-69A1D8B09194}"/>
              </a:ext>
            </a:extLst>
          </p:cNvPr>
          <p:cNvSpPr txBox="1"/>
          <p:nvPr/>
        </p:nvSpPr>
        <p:spPr>
          <a:xfrm>
            <a:off x="3040461" y="3652304"/>
            <a:ext cx="3421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Superconducting  BEOL </a:t>
            </a:r>
          </a:p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(wires &amp; vias)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0CF8A9-7F99-79BF-4AE1-669248B0EADA}"/>
              </a:ext>
            </a:extLst>
          </p:cNvPr>
          <p:cNvSpPr txBox="1"/>
          <p:nvPr/>
        </p:nvSpPr>
        <p:spPr>
          <a:xfrm>
            <a:off x="3080437" y="5191806"/>
            <a:ext cx="3421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AC Power delivery network</a:t>
            </a:r>
          </a:p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(tunable capacitors)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32F87C-BAE6-5D91-1B87-83D430967C44}"/>
              </a:ext>
            </a:extLst>
          </p:cNvPr>
          <p:cNvSpPr txBox="1"/>
          <p:nvPr/>
        </p:nvSpPr>
        <p:spPr>
          <a:xfrm>
            <a:off x="2873089" y="4467924"/>
            <a:ext cx="35893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Superconducting  FEOL </a:t>
            </a:r>
          </a:p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(JJs)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EEBC20A0-C3FE-515B-D179-2F48D65D2505}"/>
              </a:ext>
            </a:extLst>
          </p:cNvPr>
          <p:cNvSpPr/>
          <p:nvPr/>
        </p:nvSpPr>
        <p:spPr>
          <a:xfrm rot="16200000">
            <a:off x="1014463" y="2750353"/>
            <a:ext cx="792000" cy="360000"/>
          </a:xfrm>
          <a:prstGeom prst="rightArrow">
            <a:avLst/>
          </a:prstGeom>
          <a:gradFill flip="none" rotWithShape="1">
            <a:gsLst>
              <a:gs pos="0">
                <a:srgbClr val="00B0F0"/>
              </a:gs>
              <a:gs pos="83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4A8764F-A714-0DC2-EAC7-C76C0EAA9561}"/>
              </a:ext>
            </a:extLst>
          </p:cNvPr>
          <p:cNvSpPr/>
          <p:nvPr/>
        </p:nvSpPr>
        <p:spPr>
          <a:xfrm>
            <a:off x="422928" y="3490561"/>
            <a:ext cx="1947976" cy="6542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Full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NbTiN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platform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A28BC42-C643-3476-3364-A4A024612E93}"/>
              </a:ext>
            </a:extLst>
          </p:cNvPr>
          <p:cNvSpPr/>
          <p:nvPr/>
        </p:nvSpPr>
        <p:spPr>
          <a:xfrm>
            <a:off x="84104" y="1946660"/>
            <a:ext cx="1977470" cy="531133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420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n-ea"/>
                <a:cs typeface="Times New Roman" panose="02020603050405020304" pitchFamily="18" charset="0"/>
              </a:rPr>
              <a:t>°C budget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34E194C-B694-E36D-13EC-719F58855ED9}"/>
                  </a:ext>
                </a:extLst>
              </p:cNvPr>
              <p:cNvSpPr/>
              <p:nvPr/>
            </p:nvSpPr>
            <p:spPr>
              <a:xfrm>
                <a:off x="728797" y="5070143"/>
                <a:ext cx="1300434" cy="39600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  <m:r>
                      <a:rPr kumimoji="0" lang="en-US" sz="18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</m:oMath>
                </a14:m>
                <a:r>
                  <a:rPr kumimoji="0" lang="en-US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&gt; 13 K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34E194C-B694-E36D-13EC-719F58855E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797" y="5070143"/>
                <a:ext cx="1300434" cy="396000"/>
              </a:xfrm>
              <a:prstGeom prst="rect">
                <a:avLst/>
              </a:prstGeom>
              <a:blipFill>
                <a:blip r:embed="rId4"/>
                <a:stretch>
                  <a:fillRect t="-4615" b="-20000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28F9ED9-53F1-97D7-F62E-27B3E8EC943A}"/>
                  </a:ext>
                </a:extLst>
              </p:cNvPr>
              <p:cNvSpPr/>
              <p:nvPr/>
            </p:nvSpPr>
            <p:spPr>
              <a:xfrm>
                <a:off x="2192704" y="2226723"/>
                <a:ext cx="1646239" cy="498653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High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𝐿</m:t>
                    </m:r>
                    <m:r>
                      <m:rPr>
                        <m:sty m:val="p"/>
                      </m:rPr>
                      <a:rPr kumimoji="0" lang="en-US" sz="2000" b="0" i="0" u="none" strike="noStrike" kern="1200" cap="none" spc="0" normalizeH="0" baseline="-25000" noProof="0" dirty="0" err="1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kinetic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28F9ED9-53F1-97D7-F62E-27B3E8EC94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2704" y="2226723"/>
                <a:ext cx="1646239" cy="498653"/>
              </a:xfrm>
              <a:prstGeom prst="rect">
                <a:avLst/>
              </a:prstGeom>
              <a:blipFill>
                <a:blip r:embed="rId5"/>
                <a:stretch>
                  <a:fillRect b="-12195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Arrow: Right 28">
            <a:extLst>
              <a:ext uri="{FF2B5EF4-FFF2-40B4-BE49-F238E27FC236}">
                <a16:creationId xmlns:a16="http://schemas.microsoft.com/office/drawing/2014/main" id="{4DF13CDD-AAC5-A56D-813E-C89870766038}"/>
              </a:ext>
            </a:extLst>
          </p:cNvPr>
          <p:cNvSpPr/>
          <p:nvPr/>
        </p:nvSpPr>
        <p:spPr>
          <a:xfrm rot="19022493">
            <a:off x="1665574" y="2957887"/>
            <a:ext cx="792000" cy="360000"/>
          </a:xfrm>
          <a:prstGeom prst="rightArrow">
            <a:avLst/>
          </a:prstGeom>
          <a:gradFill flip="none" rotWithShape="1">
            <a:gsLst>
              <a:gs pos="0">
                <a:srgbClr val="00B0F0"/>
              </a:gs>
              <a:gs pos="83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A7EB8156-EBF7-E9CC-8242-0E9C04E38B12}"/>
              </a:ext>
            </a:extLst>
          </p:cNvPr>
          <p:cNvSpPr/>
          <p:nvPr/>
        </p:nvSpPr>
        <p:spPr>
          <a:xfrm rot="5624873">
            <a:off x="1000917" y="4411601"/>
            <a:ext cx="792000" cy="360000"/>
          </a:xfrm>
          <a:prstGeom prst="rightArrow">
            <a:avLst/>
          </a:prstGeom>
          <a:gradFill flip="none" rotWithShape="1">
            <a:gsLst>
              <a:gs pos="0">
                <a:srgbClr val="00B0F0"/>
              </a:gs>
              <a:gs pos="83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9CA37D29-2235-04F8-C588-A21B36CA8D04}"/>
              </a:ext>
            </a:extLst>
          </p:cNvPr>
          <p:cNvSpPr/>
          <p:nvPr/>
        </p:nvSpPr>
        <p:spPr>
          <a:xfrm rot="19931427">
            <a:off x="2395767" y="3094589"/>
            <a:ext cx="792000" cy="360000"/>
          </a:xfrm>
          <a:prstGeom prst="rightArrow">
            <a:avLst/>
          </a:prstGeom>
          <a:gradFill flip="none" rotWithShape="1">
            <a:gsLst>
              <a:gs pos="0">
                <a:srgbClr val="00B0F0"/>
              </a:gs>
              <a:gs pos="83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ACFDA49-FB8C-2198-C877-0F0DC9ACE9DE}"/>
              </a:ext>
            </a:extLst>
          </p:cNvPr>
          <p:cNvSpPr/>
          <p:nvPr/>
        </p:nvSpPr>
        <p:spPr>
          <a:xfrm>
            <a:off x="3163911" y="2831024"/>
            <a:ext cx="1921186" cy="57827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Stoichiometry</a:t>
            </a:r>
          </a:p>
        </p:txBody>
      </p:sp>
    </p:spTree>
    <p:extLst>
      <p:ext uri="{BB962C8B-B14F-4D97-AF65-F5344CB8AC3E}">
        <p14:creationId xmlns:p14="http://schemas.microsoft.com/office/powerpoint/2010/main" val="3932159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A19105-4507-4900-44E3-6F4791A28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Superconducting thin film development for microelectronics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9D4438-F40D-E885-C316-A029922459E7}"/>
              </a:ext>
            </a:extLst>
          </p:cNvPr>
          <p:cNvGrpSpPr/>
          <p:nvPr/>
        </p:nvGrpSpPr>
        <p:grpSpPr>
          <a:xfrm>
            <a:off x="7046846" y="3175974"/>
            <a:ext cx="3785414" cy="2929007"/>
            <a:chOff x="-430506" y="1032734"/>
            <a:chExt cx="2895731" cy="2242354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733A4A92-91CF-5670-D58E-9E7399E40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6460" r="67438"/>
            <a:stretch/>
          </p:blipFill>
          <p:spPr>
            <a:xfrm>
              <a:off x="-117922" y="1049955"/>
              <a:ext cx="2583147" cy="212717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BE2A49D-DDB6-CE16-7968-11F889672B52}"/>
                </a:ext>
              </a:extLst>
            </p:cNvPr>
            <p:cNvSpPr txBox="1"/>
            <p:nvPr/>
          </p:nvSpPr>
          <p:spPr>
            <a:xfrm>
              <a:off x="-430506" y="1032734"/>
              <a:ext cx="686743" cy="22423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1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FP2</a:t>
              </a:r>
            </a:p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1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M6</a:t>
              </a:r>
            </a:p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1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M5</a:t>
              </a:r>
            </a:p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1" u="none" strike="noStrike" kern="0" cap="none" spc="1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MF</a:t>
              </a:r>
            </a:p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1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M4</a:t>
              </a:r>
            </a:p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1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M3</a:t>
              </a:r>
            </a:p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1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M2</a:t>
              </a:r>
            </a:p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1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M1</a:t>
              </a:r>
            </a:p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1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M0</a:t>
              </a:r>
            </a:p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1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GND</a:t>
              </a:r>
            </a:p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1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MP5</a:t>
              </a:r>
              <a:endParaRPr kumimoji="0" lang="en-US" sz="1100" b="1" i="1" u="none" strike="noStrike" kern="0" cap="none" spc="1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1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MP4</a:t>
              </a:r>
            </a:p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1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MP3</a:t>
              </a:r>
            </a:p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1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MP2</a:t>
              </a:r>
            </a:p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1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MP1</a:t>
              </a:r>
            </a:p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1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FP1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52B2D89-E426-FEC6-5105-9F04DCC75FD1}"/>
              </a:ext>
            </a:extLst>
          </p:cNvPr>
          <p:cNvSpPr txBox="1"/>
          <p:nvPr/>
        </p:nvSpPr>
        <p:spPr>
          <a:xfrm>
            <a:off x="8304321" y="5744315"/>
            <a:ext cx="21682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Flux trapping layer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416366-87DF-4563-E393-20E124BFC61D}"/>
              </a:ext>
            </a:extLst>
          </p:cNvPr>
          <p:cNvSpPr txBox="1"/>
          <p:nvPr/>
        </p:nvSpPr>
        <p:spPr>
          <a:xfrm>
            <a:off x="8111063" y="3119640"/>
            <a:ext cx="21682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Flux trapping layer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B62D5D9-C14C-DBA4-F0F8-B3E8D05EE219}"/>
              </a:ext>
            </a:extLst>
          </p:cNvPr>
          <p:cNvSpPr txBox="1">
            <a:spLocks/>
          </p:cNvSpPr>
          <p:nvPr/>
        </p:nvSpPr>
        <p:spPr>
          <a:xfrm>
            <a:off x="264228" y="963348"/>
            <a:ext cx="9316470" cy="815269"/>
          </a:xfrm>
          <a:prstGeom prst="rect">
            <a:avLst/>
          </a:prstGeom>
        </p:spPr>
        <p:txBody>
          <a:bodyPr>
            <a:normAutofit/>
          </a:bodyPr>
          <a:lstStyle>
            <a:lvl1pPr marL="308610" indent="-30861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80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1pPr>
            <a:lvl2pPr marL="668655" indent="-257175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62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2pPr>
            <a:lvl3pPr marL="102870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3pPr>
            <a:lvl4pPr marL="1440180" indent="-20574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4pPr>
            <a:lvl5pPr marL="185166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2400" dirty="0">
                <a:solidFill>
                  <a:schemeClr val="tx1"/>
                </a:solidFill>
              </a:rPr>
              <a:t>16ML stack vision to enable scalable superconducting digital technology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CC1E91A-18F2-E1D1-1A06-1E1D295238F9}"/>
              </a:ext>
            </a:extLst>
          </p:cNvPr>
          <p:cNvGrpSpPr>
            <a:grpSpLocks noChangeAspect="1"/>
          </p:cNvGrpSpPr>
          <p:nvPr/>
        </p:nvGrpSpPr>
        <p:grpSpPr>
          <a:xfrm>
            <a:off x="4335981" y="3347110"/>
            <a:ext cx="1802946" cy="1154980"/>
            <a:chOff x="6313186" y="196460"/>
            <a:chExt cx="1823980" cy="134625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72249AB-EC4A-3AA0-1F55-5974FD740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896" t="21608" r="18326" b="33730"/>
            <a:stretch/>
          </p:blipFill>
          <p:spPr>
            <a:xfrm>
              <a:off x="6337166" y="196460"/>
              <a:ext cx="1800000" cy="1260491"/>
            </a:xfrm>
            <a:prstGeom prst="rect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glow rad="88900">
                <a:schemeClr val="accent1">
                  <a:alpha val="40000"/>
                </a:schemeClr>
              </a:glow>
            </a:effec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9799DCE-1769-D555-70B7-3397C57A077B}"/>
                </a:ext>
              </a:extLst>
            </p:cNvPr>
            <p:cNvSpPr txBox="1"/>
            <p:nvPr/>
          </p:nvSpPr>
          <p:spPr>
            <a:xfrm>
              <a:off x="6443695" y="1132668"/>
              <a:ext cx="434942" cy="358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M5</a:t>
              </a:r>
              <a:endParaRPr lang="en-GB" sz="1400" dirty="0" err="1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5CB6940-4491-FDF5-1CC5-6DEA2C416B91}"/>
                </a:ext>
              </a:extLst>
            </p:cNvPr>
            <p:cNvSpPr txBox="1"/>
            <p:nvPr/>
          </p:nvSpPr>
          <p:spPr>
            <a:xfrm rot="10800000">
              <a:off x="6447348" y="1219839"/>
              <a:ext cx="301357" cy="3228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GB" sz="1200" dirty="0" err="1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B75EE41-26A9-1B64-3718-08367B4B0F6F}"/>
                </a:ext>
              </a:extLst>
            </p:cNvPr>
            <p:cNvSpPr txBox="1"/>
            <p:nvPr/>
          </p:nvSpPr>
          <p:spPr>
            <a:xfrm>
              <a:off x="7593225" y="1186247"/>
              <a:ext cx="474616" cy="322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M1</a:t>
              </a:r>
              <a:endParaRPr lang="en-GB" sz="1200" dirty="0" err="1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324F390-F955-043D-BEA5-55DECA76B30B}"/>
                </a:ext>
              </a:extLst>
            </p:cNvPr>
            <p:cNvSpPr txBox="1"/>
            <p:nvPr/>
          </p:nvSpPr>
          <p:spPr>
            <a:xfrm>
              <a:off x="7164092" y="995759"/>
              <a:ext cx="379966" cy="322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V1</a:t>
              </a:r>
              <a:endParaRPr lang="en-GB" sz="1200" dirty="0" err="1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C248F59-EC98-FFA7-B8AA-E950DBD1930A}"/>
                </a:ext>
              </a:extLst>
            </p:cNvPr>
            <p:cNvSpPr txBox="1"/>
            <p:nvPr/>
          </p:nvSpPr>
          <p:spPr>
            <a:xfrm>
              <a:off x="7082807" y="669967"/>
              <a:ext cx="619279" cy="322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M2</a:t>
              </a:r>
              <a:endParaRPr lang="en-GB" sz="1200" dirty="0" err="1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7F29FAE-023F-CDCA-3885-225874638ECE}"/>
                </a:ext>
              </a:extLst>
            </p:cNvPr>
            <p:cNvSpPr txBox="1"/>
            <p:nvPr/>
          </p:nvSpPr>
          <p:spPr>
            <a:xfrm>
              <a:off x="7491865" y="249262"/>
              <a:ext cx="619279" cy="322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/>
                <a:t>SiN</a:t>
              </a:r>
              <a:endParaRPr lang="en-GB" sz="1200" dirty="0" err="1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16A3ECA-89BE-2201-B4EC-02289090D7E2}"/>
                </a:ext>
              </a:extLst>
            </p:cNvPr>
            <p:cNvSpPr txBox="1"/>
            <p:nvPr/>
          </p:nvSpPr>
          <p:spPr>
            <a:xfrm>
              <a:off x="6821498" y="207599"/>
              <a:ext cx="771728" cy="322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SiOx</a:t>
              </a:r>
              <a:endParaRPr lang="en-GB" sz="1200" dirty="0" err="1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5B389B2-A108-2AFB-382C-D650F0336998}"/>
                </a:ext>
              </a:extLst>
            </p:cNvPr>
            <p:cNvSpPr txBox="1"/>
            <p:nvPr/>
          </p:nvSpPr>
          <p:spPr>
            <a:xfrm>
              <a:off x="6313186" y="1099091"/>
              <a:ext cx="584985" cy="322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40nm</a:t>
              </a:r>
              <a:endParaRPr lang="en-GB" sz="1200" dirty="0" err="1"/>
            </a:p>
          </p:txBody>
        </p:sp>
      </p:grp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ADC4180E-7130-8C99-0A93-3D1A6017C5C2}"/>
              </a:ext>
            </a:extLst>
          </p:cNvPr>
          <p:cNvSpPr txBox="1">
            <a:spLocks/>
          </p:cNvSpPr>
          <p:nvPr/>
        </p:nvSpPr>
        <p:spPr>
          <a:xfrm>
            <a:off x="2425939" y="3164905"/>
            <a:ext cx="1767266" cy="430887"/>
          </a:xfrm>
          <a:prstGeom prst="rect">
            <a:avLst/>
          </a:prstGeom>
        </p:spPr>
        <p:txBody>
          <a:bodyPr/>
          <a:lstStyle>
            <a:lvl1pPr marL="308610" indent="-30861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80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1pPr>
            <a:lvl2pPr marL="668655" indent="-257175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62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2pPr>
            <a:lvl3pPr marL="102870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3pPr>
            <a:lvl4pPr marL="1440180" indent="-20574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4pPr>
            <a:lvl5pPr marL="185166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Wires &amp; vias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F919E7C-6DA3-1B9E-F7F4-4E36CF009B08}"/>
              </a:ext>
            </a:extLst>
          </p:cNvPr>
          <p:cNvSpPr/>
          <p:nvPr/>
        </p:nvSpPr>
        <p:spPr>
          <a:xfrm>
            <a:off x="8111062" y="3842540"/>
            <a:ext cx="391029" cy="390662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5431290-3D2D-6AEA-92DE-6FB034463027}"/>
              </a:ext>
            </a:extLst>
          </p:cNvPr>
          <p:cNvCxnSpPr>
            <a:cxnSpLocks/>
            <a:stCxn id="20" idx="3"/>
            <a:endCxn id="30" idx="1"/>
          </p:cNvCxnSpPr>
          <p:nvPr/>
        </p:nvCxnSpPr>
        <p:spPr>
          <a:xfrm>
            <a:off x="6138927" y="3887813"/>
            <a:ext cx="1972135" cy="150058"/>
          </a:xfrm>
          <a:prstGeom prst="line">
            <a:avLst/>
          </a:prstGeom>
          <a:ln w="28575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D3DA03C-6F12-369B-109F-5F38403957BD}"/>
              </a:ext>
            </a:extLst>
          </p:cNvPr>
          <p:cNvGrpSpPr/>
          <p:nvPr/>
        </p:nvGrpSpPr>
        <p:grpSpPr>
          <a:xfrm>
            <a:off x="2144838" y="3941290"/>
            <a:ext cx="1873821" cy="1383991"/>
            <a:chOff x="7303236" y="2688229"/>
            <a:chExt cx="1873821" cy="1383991"/>
          </a:xfrm>
        </p:grpSpPr>
        <p:pic>
          <p:nvPicPr>
            <p:cNvPr id="33" name="Content Placeholder 8" descr="A close-up of a x-ray&#10;&#10;Description automatically generated">
              <a:extLst>
                <a:ext uri="{FF2B5EF4-FFF2-40B4-BE49-F238E27FC236}">
                  <a16:creationId xmlns:a16="http://schemas.microsoft.com/office/drawing/2014/main" id="{1609C168-CDC2-4EF0-AF9F-1478ED5A20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9450" b="15021"/>
            <a:stretch/>
          </p:blipFill>
          <p:spPr>
            <a:xfrm>
              <a:off x="7377057" y="2688229"/>
              <a:ext cx="1800000" cy="1359493"/>
            </a:xfrm>
            <a:prstGeom prst="rect">
              <a:avLst/>
            </a:prstGeom>
            <a:ln w="38100">
              <a:solidFill>
                <a:srgbClr val="FF0000"/>
              </a:solidFill>
            </a:ln>
            <a:effectLst>
              <a:glow rad="88900">
                <a:schemeClr val="accent1">
                  <a:alpha val="40000"/>
                </a:schemeClr>
              </a:glo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2702A33-0F8C-54AE-653E-4C6119366EC7}"/>
                </a:ext>
              </a:extLst>
            </p:cNvPr>
            <p:cNvSpPr txBox="1"/>
            <p:nvPr/>
          </p:nvSpPr>
          <p:spPr>
            <a:xfrm rot="10800000">
              <a:off x="7430244" y="3795221"/>
              <a:ext cx="468000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GB" sz="1200" dirty="0" err="1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8E66DFA-60E1-1E85-4737-C11886DEACB4}"/>
                </a:ext>
              </a:extLst>
            </p:cNvPr>
            <p:cNvSpPr txBox="1"/>
            <p:nvPr/>
          </p:nvSpPr>
          <p:spPr>
            <a:xfrm>
              <a:off x="7303236" y="3738411"/>
              <a:ext cx="641613" cy="184666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US" sz="1200" dirty="0"/>
                <a:t>100nm</a:t>
              </a:r>
              <a:endParaRPr lang="en-GB" sz="1200" dirty="0" err="1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67246C-7AE0-962E-EA61-300E20E74CF5}"/>
                </a:ext>
              </a:extLst>
            </p:cNvPr>
            <p:cNvSpPr txBox="1"/>
            <p:nvPr/>
          </p:nvSpPr>
          <p:spPr>
            <a:xfrm>
              <a:off x="7760672" y="3461665"/>
              <a:ext cx="5549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8626"/>
              <a:r>
                <a:rPr lang="el-GR" sz="1200" b="1" i="0" dirty="0">
                  <a:effectLst/>
                  <a:latin typeface="Google Sans"/>
                </a:rPr>
                <a:t>α</a:t>
              </a:r>
              <a:r>
                <a:rPr lang="en-GB" sz="1200" dirty="0">
                  <a:latin typeface="Gill Sans MT" panose="020B0502020104020203" pitchFamily="34" charset="0"/>
                </a:rPr>
                <a:t>Si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2A58189-49A4-DCE9-8284-14D56E8CA858}"/>
                </a:ext>
              </a:extLst>
            </p:cNvPr>
            <p:cNvSpPr txBox="1"/>
            <p:nvPr/>
          </p:nvSpPr>
          <p:spPr>
            <a:xfrm>
              <a:off x="8158559" y="3437177"/>
              <a:ext cx="6416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8626"/>
              <a:r>
                <a:rPr lang="en-GB" sz="1200" dirty="0">
                  <a:latin typeface="Gill Sans MT" panose="020B0502020104020203"/>
                </a:rPr>
                <a:t>M1</a:t>
              </a:r>
              <a:r>
                <a:rPr lang="en-GB" sz="1200" dirty="0">
                  <a:cs typeface="Courier New" panose="02070309020205020404" pitchFamily="49" charset="0"/>
                </a:rPr>
                <a:t>’</a:t>
              </a:r>
              <a:r>
                <a:rPr lang="en-GB" sz="1200" b="1" dirty="0">
                  <a:cs typeface="Courier New" panose="02070309020205020404" pitchFamily="49" charset="0"/>
                </a:rPr>
                <a:t>A</a:t>
              </a:r>
              <a:r>
                <a:rPr lang="en-GB" sz="1200" dirty="0">
                  <a:cs typeface="Courier New" panose="02070309020205020404" pitchFamily="49" charset="0"/>
                </a:rPr>
                <a:t>’</a:t>
              </a:r>
              <a:endParaRPr lang="en-GB" sz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EAA076-63D0-BC95-20B8-350C4A41800B}"/>
                </a:ext>
              </a:extLst>
            </p:cNvPr>
            <p:cNvSpPr txBox="1"/>
            <p:nvPr/>
          </p:nvSpPr>
          <p:spPr>
            <a:xfrm>
              <a:off x="8558740" y="3093841"/>
              <a:ext cx="5549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8626"/>
              <a:r>
                <a:rPr lang="en-GB" sz="1200" dirty="0">
                  <a:latin typeface="Gill Sans MT" panose="020B0502020104020203"/>
                </a:rPr>
                <a:t>M2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18C2721-5208-57CB-C5BE-9EB5C23972C7}"/>
                </a:ext>
              </a:extLst>
            </p:cNvPr>
            <p:cNvSpPr txBox="1"/>
            <p:nvPr/>
          </p:nvSpPr>
          <p:spPr>
            <a:xfrm>
              <a:off x="8063896" y="3714176"/>
              <a:ext cx="7092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8626"/>
              <a:r>
                <a:rPr lang="en-GB" sz="1200" dirty="0">
                  <a:latin typeface="Gill Sans MT" panose="020B0502020104020203"/>
                </a:rPr>
                <a:t>M1’</a:t>
              </a:r>
              <a:r>
                <a:rPr lang="en-GB" sz="1200" b="1" dirty="0">
                  <a:latin typeface="Gill Sans MT" panose="020B0502020104020203"/>
                </a:rPr>
                <a:t>B</a:t>
              </a:r>
              <a:r>
                <a:rPr lang="en-GB" sz="1200" dirty="0">
                  <a:latin typeface="Gill Sans MT" panose="020B0502020104020203"/>
                </a:rPr>
                <a:t>’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0BF1439-F329-3E39-C8E6-0B9C8A9EC9ED}"/>
                </a:ext>
              </a:extLst>
            </p:cNvPr>
            <p:cNvSpPr txBox="1"/>
            <p:nvPr/>
          </p:nvSpPr>
          <p:spPr>
            <a:xfrm>
              <a:off x="7956350" y="3268183"/>
              <a:ext cx="4542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8626"/>
              <a:r>
                <a:rPr lang="en-GB" sz="1200" dirty="0">
                  <a:latin typeface="Gill Sans MT" panose="020B0502020104020203"/>
                </a:rPr>
                <a:t>V1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52EA85B1-1670-9A24-E502-F953D5D9E9E6}"/>
              </a:ext>
            </a:extLst>
          </p:cNvPr>
          <p:cNvSpPr/>
          <p:nvPr/>
        </p:nvSpPr>
        <p:spPr>
          <a:xfrm>
            <a:off x="7724130" y="4433254"/>
            <a:ext cx="303693" cy="207223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F752B86-8CE1-21CD-7C23-DFAB4FD67608}"/>
              </a:ext>
            </a:extLst>
          </p:cNvPr>
          <p:cNvCxnSpPr>
            <a:cxnSpLocks/>
            <a:stCxn id="41" idx="1"/>
            <a:endCxn id="33" idx="3"/>
          </p:cNvCxnSpPr>
          <p:nvPr/>
        </p:nvCxnSpPr>
        <p:spPr>
          <a:xfrm flipH="1">
            <a:off x="4018659" y="4536866"/>
            <a:ext cx="3705471" cy="84171"/>
          </a:xfrm>
          <a:prstGeom prst="line">
            <a:avLst/>
          </a:prstGeom>
          <a:ln w="2857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09F0FDE7-23BC-60EF-3878-F4A7A523DB3D}"/>
              </a:ext>
            </a:extLst>
          </p:cNvPr>
          <p:cNvSpPr/>
          <p:nvPr/>
        </p:nvSpPr>
        <p:spPr>
          <a:xfrm>
            <a:off x="8074790" y="3173466"/>
            <a:ext cx="1505908" cy="238170"/>
          </a:xfrm>
          <a:prstGeom prst="rect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AADEBD9-EF19-C4F3-FB69-8AD931576BBC}"/>
              </a:ext>
            </a:extLst>
          </p:cNvPr>
          <p:cNvCxnSpPr>
            <a:cxnSpLocks/>
            <a:stCxn id="54" idx="3"/>
          </p:cNvCxnSpPr>
          <p:nvPr/>
        </p:nvCxnSpPr>
        <p:spPr>
          <a:xfrm>
            <a:off x="6098362" y="2548166"/>
            <a:ext cx="1929461" cy="687535"/>
          </a:xfrm>
          <a:prstGeom prst="line">
            <a:avLst/>
          </a:prstGeom>
          <a:ln w="28575" cmpd="sng">
            <a:solidFill>
              <a:schemeClr val="accent3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98326F7-E6D3-3F83-7E5C-9AD2D49F2C89}"/>
              </a:ext>
            </a:extLst>
          </p:cNvPr>
          <p:cNvGrpSpPr/>
          <p:nvPr/>
        </p:nvGrpSpPr>
        <p:grpSpPr>
          <a:xfrm>
            <a:off x="2610730" y="2004228"/>
            <a:ext cx="1230088" cy="1085735"/>
            <a:chOff x="10350839" y="3244363"/>
            <a:chExt cx="1397293" cy="1319787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7E9DE5C-C087-91EB-D1AD-FFF9CFB88D32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5" t="30606" r="28665" b="17883"/>
            <a:stretch/>
          </p:blipFill>
          <p:spPr>
            <a:xfrm>
              <a:off x="10350839" y="3244363"/>
              <a:ext cx="1361440" cy="1308393"/>
            </a:xfrm>
            <a:prstGeom prst="rect">
              <a:avLst/>
            </a:prstGeom>
          </p:spPr>
        </p:pic>
        <p:sp>
          <p:nvSpPr>
            <p:cNvPr id="47" name="TextBox 16">
              <a:extLst>
                <a:ext uri="{FF2B5EF4-FFF2-40B4-BE49-F238E27FC236}">
                  <a16:creationId xmlns:a16="http://schemas.microsoft.com/office/drawing/2014/main" id="{F16A2D2A-54AD-0967-5FF1-07833EC4D88D}"/>
                </a:ext>
              </a:extLst>
            </p:cNvPr>
            <p:cNvSpPr txBox="1"/>
            <p:nvPr/>
          </p:nvSpPr>
          <p:spPr>
            <a:xfrm>
              <a:off x="10350839" y="4264851"/>
              <a:ext cx="1397293" cy="299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11480" rtl="0" eaLnBrk="1" latinLnBrk="0" hangingPunct="1">
                <a:defRPr sz="16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algn="l" defTabSz="411480" rtl="0" eaLnBrk="1" latinLnBrk="0" hangingPunct="1">
                <a:defRPr sz="16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22960" algn="l" defTabSz="411480" rtl="0" eaLnBrk="1" latinLnBrk="0" hangingPunct="1">
                <a:defRPr sz="16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34440" algn="l" defTabSz="411480" rtl="0" eaLnBrk="1" latinLnBrk="0" hangingPunct="1">
                <a:defRPr sz="16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45920" algn="l" defTabSz="411480" rtl="0" eaLnBrk="1" latinLnBrk="0" hangingPunct="1">
                <a:defRPr sz="16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57400" algn="l" defTabSz="411480" rtl="0" eaLnBrk="1" latinLnBrk="0" hangingPunct="1">
                <a:defRPr sz="16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68880" algn="l" defTabSz="411480" rtl="0" eaLnBrk="1" latinLnBrk="0" hangingPunct="1">
                <a:defRPr sz="16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80360" algn="l" defTabSz="411480" rtl="0" eaLnBrk="1" latinLnBrk="0" hangingPunct="1">
                <a:defRPr sz="16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91840" algn="l" defTabSz="411480" rtl="0" eaLnBrk="1" latinLnBrk="0" hangingPunct="1">
                <a:defRPr sz="16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dirty="0"/>
                <a:t>CD 330nm</a:t>
              </a:r>
              <a:endParaRPr lang="en-GB" sz="1000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ADEC0B9-7AD8-D2D6-BC6D-378FA655F6C3}"/>
              </a:ext>
            </a:extLst>
          </p:cNvPr>
          <p:cNvGrpSpPr/>
          <p:nvPr/>
        </p:nvGrpSpPr>
        <p:grpSpPr>
          <a:xfrm>
            <a:off x="3808297" y="1995861"/>
            <a:ext cx="1186690" cy="1094102"/>
            <a:chOff x="10280824" y="3393991"/>
            <a:chExt cx="1347991" cy="124281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0E48F87-D267-4A72-E026-750F81A60D70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26" t="29837" r="50792" b="35262"/>
            <a:stretch/>
          </p:blipFill>
          <p:spPr>
            <a:xfrm>
              <a:off x="10280824" y="3393991"/>
              <a:ext cx="1347991" cy="1232170"/>
            </a:xfrm>
            <a:prstGeom prst="rect">
              <a:avLst/>
            </a:prstGeom>
          </p:spPr>
        </p:pic>
        <p:sp>
          <p:nvSpPr>
            <p:cNvPr id="50" name="TextBox 18">
              <a:extLst>
                <a:ext uri="{FF2B5EF4-FFF2-40B4-BE49-F238E27FC236}">
                  <a16:creationId xmlns:a16="http://schemas.microsoft.com/office/drawing/2014/main" id="{57D9DC84-AD2A-FC60-BF11-20BE78004D30}"/>
                </a:ext>
              </a:extLst>
            </p:cNvPr>
            <p:cNvSpPr txBox="1"/>
            <p:nvPr/>
          </p:nvSpPr>
          <p:spPr>
            <a:xfrm>
              <a:off x="10298083" y="4359809"/>
              <a:ext cx="12128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11480" rtl="0" eaLnBrk="1" latinLnBrk="0" hangingPunct="1">
                <a:defRPr sz="16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algn="l" defTabSz="411480" rtl="0" eaLnBrk="1" latinLnBrk="0" hangingPunct="1">
                <a:defRPr sz="16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22960" algn="l" defTabSz="411480" rtl="0" eaLnBrk="1" latinLnBrk="0" hangingPunct="1">
                <a:defRPr sz="16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34440" algn="l" defTabSz="411480" rtl="0" eaLnBrk="1" latinLnBrk="0" hangingPunct="1">
                <a:defRPr sz="16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45920" algn="l" defTabSz="411480" rtl="0" eaLnBrk="1" latinLnBrk="0" hangingPunct="1">
                <a:defRPr sz="16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57400" algn="l" defTabSz="411480" rtl="0" eaLnBrk="1" latinLnBrk="0" hangingPunct="1">
                <a:defRPr sz="16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68880" algn="l" defTabSz="411480" rtl="0" eaLnBrk="1" latinLnBrk="0" hangingPunct="1">
                <a:defRPr sz="16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80360" algn="l" defTabSz="411480" rtl="0" eaLnBrk="1" latinLnBrk="0" hangingPunct="1">
                <a:defRPr sz="16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91840" algn="l" defTabSz="411480" rtl="0" eaLnBrk="1" latinLnBrk="0" hangingPunct="1">
                <a:defRPr sz="16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dirty="0"/>
                <a:t>CD 130nm</a:t>
              </a:r>
              <a:endParaRPr lang="en-GB" sz="1000" dirty="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7BE6B68-FCBE-2CC9-55D1-0C602781907E}"/>
              </a:ext>
            </a:extLst>
          </p:cNvPr>
          <p:cNvGrpSpPr/>
          <p:nvPr/>
        </p:nvGrpSpPr>
        <p:grpSpPr>
          <a:xfrm>
            <a:off x="4985600" y="1988606"/>
            <a:ext cx="1112764" cy="1099237"/>
            <a:chOff x="7295210" y="5652195"/>
            <a:chExt cx="1358907" cy="1390427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FCC3056-09B9-CC67-308C-83F8DC9C4F94}"/>
                </a:ext>
              </a:extLst>
            </p:cNvPr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35" t="19330" r="24428" b="22718"/>
            <a:stretch/>
          </p:blipFill>
          <p:spPr>
            <a:xfrm>
              <a:off x="7295210" y="5652195"/>
              <a:ext cx="1358907" cy="1390427"/>
            </a:xfrm>
            <a:prstGeom prst="rect">
              <a:avLst/>
            </a:prstGeom>
          </p:spPr>
        </p:pic>
        <p:sp>
          <p:nvSpPr>
            <p:cNvPr id="53" name="TextBox 24">
              <a:extLst>
                <a:ext uri="{FF2B5EF4-FFF2-40B4-BE49-F238E27FC236}">
                  <a16:creationId xmlns:a16="http://schemas.microsoft.com/office/drawing/2014/main" id="{7FE715C1-B024-562E-4E8B-CE9E23340FE3}"/>
                </a:ext>
              </a:extLst>
            </p:cNvPr>
            <p:cNvSpPr txBox="1"/>
            <p:nvPr/>
          </p:nvSpPr>
          <p:spPr>
            <a:xfrm>
              <a:off x="7440779" y="6710599"/>
              <a:ext cx="1054628" cy="308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11480" rtl="0" eaLnBrk="1" latinLnBrk="0" hangingPunct="1">
                <a:defRPr sz="16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algn="l" defTabSz="411480" rtl="0" eaLnBrk="1" latinLnBrk="0" hangingPunct="1">
                <a:defRPr sz="16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22960" algn="l" defTabSz="411480" rtl="0" eaLnBrk="1" latinLnBrk="0" hangingPunct="1">
                <a:defRPr sz="16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34440" algn="l" defTabSz="411480" rtl="0" eaLnBrk="1" latinLnBrk="0" hangingPunct="1">
                <a:defRPr sz="16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45920" algn="l" defTabSz="411480" rtl="0" eaLnBrk="1" latinLnBrk="0" hangingPunct="1">
                <a:defRPr sz="16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57400" algn="l" defTabSz="411480" rtl="0" eaLnBrk="1" latinLnBrk="0" hangingPunct="1">
                <a:defRPr sz="16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68880" algn="l" defTabSz="411480" rtl="0" eaLnBrk="1" latinLnBrk="0" hangingPunct="1">
                <a:defRPr sz="16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80360" algn="l" defTabSz="411480" rtl="0" eaLnBrk="1" latinLnBrk="0" hangingPunct="1">
                <a:defRPr sz="16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91840" algn="l" defTabSz="411480" rtl="0" eaLnBrk="1" latinLnBrk="0" hangingPunct="1">
                <a:defRPr sz="16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dirty="0"/>
                <a:t>CD 500nm</a:t>
              </a:r>
              <a:endParaRPr lang="en-GB" sz="1000" dirty="0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78E3783F-F11A-B7B7-7C2C-10463AB65580}"/>
              </a:ext>
            </a:extLst>
          </p:cNvPr>
          <p:cNvSpPr/>
          <p:nvPr/>
        </p:nvSpPr>
        <p:spPr>
          <a:xfrm>
            <a:off x="2589356" y="2001234"/>
            <a:ext cx="3509006" cy="1093864"/>
          </a:xfrm>
          <a:prstGeom prst="rect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14414FD-DC5B-156F-7C11-58F814C17478}"/>
              </a:ext>
            </a:extLst>
          </p:cNvPr>
          <p:cNvGrpSpPr/>
          <p:nvPr/>
        </p:nvGrpSpPr>
        <p:grpSpPr>
          <a:xfrm>
            <a:off x="4466919" y="4692599"/>
            <a:ext cx="1981648" cy="1564625"/>
            <a:chOff x="7103678" y="3423373"/>
            <a:chExt cx="1981648" cy="1564625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506C4851-32B1-CFAA-447F-F2D96D76D8EC}"/>
                </a:ext>
              </a:extLst>
            </p:cNvPr>
            <p:cNvGrpSpPr/>
            <p:nvPr/>
          </p:nvGrpSpPr>
          <p:grpSpPr>
            <a:xfrm>
              <a:off x="7103678" y="3423373"/>
              <a:ext cx="1981648" cy="1564625"/>
              <a:chOff x="7279382" y="4200508"/>
              <a:chExt cx="1981648" cy="1564625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9B9048AC-859E-DDC8-9167-A8AC3BBB0B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alphaModFix/>
              </a:blip>
              <a:srcRect t="2325" b="22148"/>
              <a:stretch/>
            </p:blipFill>
            <p:spPr>
              <a:xfrm>
                <a:off x="7361976" y="4200508"/>
                <a:ext cx="1800000" cy="1359493"/>
              </a:xfrm>
              <a:prstGeom prst="rect">
                <a:avLst/>
              </a:prstGeom>
              <a:ln w="38100">
                <a:solidFill>
                  <a:schemeClr val="accent3"/>
                </a:solidFill>
              </a:ln>
              <a:effectLst>
                <a:glow rad="88900">
                  <a:schemeClr val="accent1">
                    <a:alpha val="40000"/>
                  </a:schemeClr>
                </a:glow>
              </a:effectLst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65DC498-428D-1675-AB99-D7F45CE04D8B}"/>
                  </a:ext>
                </a:extLst>
              </p:cNvPr>
              <p:cNvSpPr txBox="1"/>
              <p:nvPr/>
            </p:nvSpPr>
            <p:spPr>
              <a:xfrm>
                <a:off x="7566755" y="5114068"/>
                <a:ext cx="71903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548626"/>
                <a:r>
                  <a:rPr lang="en-GB" sz="1200" dirty="0">
                    <a:latin typeface="Gill Sans MT" panose="020B0502020104020203"/>
                  </a:rPr>
                  <a:t>HZO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E4F1F03-B2FB-8726-C913-ADE79142B9CB}"/>
                  </a:ext>
                </a:extLst>
              </p:cNvPr>
              <p:cNvSpPr txBox="1"/>
              <p:nvPr/>
            </p:nvSpPr>
            <p:spPr>
              <a:xfrm>
                <a:off x="8641751" y="4597011"/>
                <a:ext cx="61927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SiN</a:t>
                </a:r>
                <a:endParaRPr lang="en-GB" sz="1200" dirty="0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879F6C7-5D55-B675-86D4-0587CF57D06B}"/>
                  </a:ext>
                </a:extLst>
              </p:cNvPr>
              <p:cNvSpPr txBox="1"/>
              <p:nvPr/>
            </p:nvSpPr>
            <p:spPr>
              <a:xfrm>
                <a:off x="7809914" y="4436905"/>
                <a:ext cx="77172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SiOx</a:t>
                </a:r>
                <a:endParaRPr lang="en-GB" sz="1200" dirty="0" err="1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ED285424-56F6-4077-6AD6-543CF08E5E9C}"/>
                  </a:ext>
                </a:extLst>
              </p:cNvPr>
              <p:cNvSpPr txBox="1"/>
              <p:nvPr/>
            </p:nvSpPr>
            <p:spPr>
              <a:xfrm>
                <a:off x="7422777" y="5488134"/>
                <a:ext cx="360000" cy="276999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GB" sz="1200" dirty="0" err="1"/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62E61964-E33D-5D61-B3E1-536B84956566}"/>
                  </a:ext>
                </a:extLst>
              </p:cNvPr>
              <p:cNvSpPr txBox="1"/>
              <p:nvPr/>
            </p:nvSpPr>
            <p:spPr>
              <a:xfrm>
                <a:off x="7279382" y="5297841"/>
                <a:ext cx="616504" cy="184666"/>
              </a:xfrm>
              <a:prstGeom prst="rect">
                <a:avLst/>
              </a:prstGeom>
              <a:noFill/>
            </p:spPr>
            <p:txBody>
              <a:bodyPr wrap="square" tIns="0" bIns="0" rtlCol="0">
                <a:spAutoFit/>
              </a:bodyPr>
              <a:lstStyle/>
              <a:p>
                <a:pPr algn="ctr" defTabSz="411480"/>
                <a:r>
                  <a:rPr lang="en-US" sz="1200" dirty="0">
                    <a:latin typeface="Gill Sans MT" panose="020B0502020104020203"/>
                  </a:rPr>
                  <a:t>50nm</a:t>
                </a: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C193EA0-B4E7-E3A8-B955-B91BFACE5ACC}"/>
                </a:ext>
              </a:extLst>
            </p:cNvPr>
            <p:cNvSpPr txBox="1"/>
            <p:nvPr/>
          </p:nvSpPr>
          <p:spPr>
            <a:xfrm>
              <a:off x="8225086" y="4184110"/>
              <a:ext cx="576000" cy="184666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pPr algn="ctr" defTabSz="548626"/>
              <a:r>
                <a:rPr lang="en-GB" sz="1200" dirty="0">
                  <a:latin typeface="Gill Sans MT" panose="020B0502020104020203"/>
                </a:rPr>
                <a:t>M1</a:t>
              </a:r>
              <a:r>
                <a:rPr lang="en-GB" sz="1200" dirty="0">
                  <a:cs typeface="Courier New" panose="02070309020205020404" pitchFamily="49" charset="0"/>
                </a:rPr>
                <a:t>’</a:t>
              </a:r>
              <a:r>
                <a:rPr lang="en-GB" sz="1200" b="1" dirty="0">
                  <a:cs typeface="Courier New" panose="02070309020205020404" pitchFamily="49" charset="0"/>
                </a:rPr>
                <a:t>A</a:t>
              </a:r>
              <a:r>
                <a:rPr lang="en-GB" sz="1200" dirty="0">
                  <a:cs typeface="Courier New" panose="02070309020205020404" pitchFamily="49" charset="0"/>
                </a:rPr>
                <a:t>’</a:t>
              </a:r>
              <a:endParaRPr lang="en-GB" sz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06AFA64-E55F-0409-9C47-1370D7130AEE}"/>
                </a:ext>
              </a:extLst>
            </p:cNvPr>
            <p:cNvSpPr txBox="1"/>
            <p:nvPr/>
          </p:nvSpPr>
          <p:spPr>
            <a:xfrm>
              <a:off x="8228749" y="4537269"/>
              <a:ext cx="576000" cy="184666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pPr algn="ctr" defTabSz="548626"/>
              <a:r>
                <a:rPr lang="en-GB" sz="1200" dirty="0">
                  <a:latin typeface="Gill Sans MT" panose="020B0502020104020203"/>
                </a:rPr>
                <a:t>M1’</a:t>
              </a:r>
              <a:r>
                <a:rPr lang="en-GB" sz="1200" b="1" dirty="0">
                  <a:latin typeface="Gill Sans MT" panose="020B0502020104020203"/>
                </a:rPr>
                <a:t>B</a:t>
              </a:r>
              <a:r>
                <a:rPr lang="en-GB" sz="1200" dirty="0">
                  <a:latin typeface="Gill Sans MT" panose="020B0502020104020203"/>
                </a:rPr>
                <a:t>’</a:t>
              </a:r>
            </a:p>
          </p:txBody>
        </p:sp>
      </p:grp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03E95D33-A470-38BB-B485-570C5AE1F1F2}"/>
              </a:ext>
            </a:extLst>
          </p:cNvPr>
          <p:cNvSpPr txBox="1">
            <a:spLocks/>
          </p:cNvSpPr>
          <p:nvPr/>
        </p:nvSpPr>
        <p:spPr>
          <a:xfrm>
            <a:off x="2928278" y="5591169"/>
            <a:ext cx="1600761" cy="400508"/>
          </a:xfrm>
          <a:prstGeom prst="rect">
            <a:avLst/>
          </a:prstGeom>
        </p:spPr>
        <p:txBody>
          <a:bodyPr/>
          <a:lstStyle>
            <a:lvl1pPr marL="308610" indent="-30861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80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1pPr>
            <a:lvl2pPr marL="668655" indent="-257175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62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2pPr>
            <a:lvl3pPr marL="102870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3pPr>
            <a:lvl4pPr marL="1440180" indent="-20574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4pPr>
            <a:lvl5pPr marL="185166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HZO MIMCAP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A564C1F-335D-B8FD-FFA0-325968C24F18}"/>
              </a:ext>
            </a:extLst>
          </p:cNvPr>
          <p:cNvSpPr/>
          <p:nvPr/>
        </p:nvSpPr>
        <p:spPr>
          <a:xfrm>
            <a:off x="8267946" y="4651838"/>
            <a:ext cx="382327" cy="184667"/>
          </a:xfrm>
          <a:prstGeom prst="rect">
            <a:avLst/>
          </a:prstGeom>
          <a:noFill/>
          <a:ln w="28575">
            <a:solidFill>
              <a:schemeClr val="accent3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C57A9D4-8788-DBB5-0CE1-0ED8AEA4DA56}"/>
              </a:ext>
            </a:extLst>
          </p:cNvPr>
          <p:cNvCxnSpPr>
            <a:cxnSpLocks/>
            <a:endCxn id="59" idx="3"/>
          </p:cNvCxnSpPr>
          <p:nvPr/>
        </p:nvCxnSpPr>
        <p:spPr>
          <a:xfrm flipH="1">
            <a:off x="6349513" y="4755640"/>
            <a:ext cx="1918433" cy="616706"/>
          </a:xfrm>
          <a:prstGeom prst="line">
            <a:avLst/>
          </a:prstGeom>
          <a:ln w="28575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 Placeholder 6">
            <a:extLst>
              <a:ext uri="{FF2B5EF4-FFF2-40B4-BE49-F238E27FC236}">
                <a16:creationId xmlns:a16="http://schemas.microsoft.com/office/drawing/2014/main" id="{3225367B-7867-C10E-1B7E-5E1819C2C8AF}"/>
              </a:ext>
            </a:extLst>
          </p:cNvPr>
          <p:cNvSpPr txBox="1">
            <a:spLocks/>
          </p:cNvSpPr>
          <p:nvPr/>
        </p:nvSpPr>
        <p:spPr>
          <a:xfrm>
            <a:off x="5749900" y="1979257"/>
            <a:ext cx="3049613" cy="430240"/>
          </a:xfrm>
          <a:prstGeom prst="rect">
            <a:avLst/>
          </a:prstGeom>
        </p:spPr>
        <p:txBody>
          <a:bodyPr/>
          <a:lstStyle>
            <a:lvl1pPr marL="308610" indent="-30861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80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1pPr>
            <a:lvl2pPr marL="668655" indent="-257175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62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2pPr>
            <a:lvl3pPr marL="102870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3pPr>
            <a:lvl4pPr marL="1440180" indent="-20574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4pPr>
            <a:lvl5pPr marL="185166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Moats &amp; </a:t>
            </a:r>
            <a:r>
              <a:rPr lang="en-US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flux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trapping structures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9" name="Text Placeholder 6">
            <a:extLst>
              <a:ext uri="{FF2B5EF4-FFF2-40B4-BE49-F238E27FC236}">
                <a16:creationId xmlns:a16="http://schemas.microsoft.com/office/drawing/2014/main" id="{18AA1DC8-175E-3561-EDC6-B250A2A266C7}"/>
              </a:ext>
            </a:extLst>
          </p:cNvPr>
          <p:cNvSpPr txBox="1">
            <a:spLocks/>
          </p:cNvSpPr>
          <p:nvPr/>
        </p:nvSpPr>
        <p:spPr>
          <a:xfrm>
            <a:off x="2218659" y="3486202"/>
            <a:ext cx="1559074" cy="383474"/>
          </a:xfrm>
          <a:prstGeom prst="rect">
            <a:avLst/>
          </a:prstGeom>
        </p:spPr>
        <p:txBody>
          <a:bodyPr/>
          <a:lstStyle>
            <a:lvl1pPr marL="308610" indent="-30861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80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1pPr>
            <a:lvl2pPr marL="668655" indent="-257175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62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2pPr>
            <a:lvl3pPr marL="102870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3pPr>
            <a:lvl4pPr marL="1440180" indent="-20574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4pPr>
            <a:lvl5pPr marL="185166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α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-Si barrier JJs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0" name="Title 3">
            <a:extLst>
              <a:ext uri="{FF2B5EF4-FFF2-40B4-BE49-F238E27FC236}">
                <a16:creationId xmlns:a16="http://schemas.microsoft.com/office/drawing/2014/main" id="{2EF1737C-6868-AEE5-F838-5C9E05838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4" y="91202"/>
            <a:ext cx="11044707" cy="678664"/>
          </a:xfrm>
        </p:spPr>
        <p:txBody>
          <a:bodyPr/>
          <a:lstStyle/>
          <a:p>
            <a:r>
              <a:rPr lang="en-US" dirty="0"/>
              <a:t>Superconducting Digital Technology: Focus Areas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7E4DC3-3931-2EE3-A5E2-2E43750751DE}"/>
              </a:ext>
            </a:extLst>
          </p:cNvPr>
          <p:cNvGrpSpPr/>
          <p:nvPr/>
        </p:nvGrpSpPr>
        <p:grpSpPr>
          <a:xfrm>
            <a:off x="9847872" y="683611"/>
            <a:ext cx="2215975" cy="2450858"/>
            <a:chOff x="9191314" y="738897"/>
            <a:chExt cx="2215975" cy="2450858"/>
          </a:xfrm>
        </p:grpSpPr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9888D414-2431-D68E-B523-E15A1D181396}"/>
                </a:ext>
              </a:extLst>
            </p:cNvPr>
            <p:cNvSpPr/>
            <p:nvPr/>
          </p:nvSpPr>
          <p:spPr>
            <a:xfrm>
              <a:off x="9221895" y="2534352"/>
              <a:ext cx="2168200" cy="655403"/>
            </a:xfrm>
            <a:prstGeom prst="cube">
              <a:avLst>
                <a:gd name="adj" fmla="val 52559"/>
              </a:avLst>
            </a:prstGeom>
            <a:solidFill>
              <a:srgbClr val="D466D1">
                <a:alpha val="50196"/>
              </a:srgbClr>
            </a:solidFill>
            <a:ln w="12700">
              <a:solidFill>
                <a:schemeClr val="accent3">
                  <a:lumMod val="60000"/>
                  <a:lumOff val="40000"/>
                </a:schemeClr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Tech &amp; process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7F5B89B8-BACA-1F56-D6E3-9494FB98011A}"/>
                </a:ext>
              </a:extLst>
            </p:cNvPr>
            <p:cNvSpPr/>
            <p:nvPr/>
          </p:nvSpPr>
          <p:spPr>
            <a:xfrm>
              <a:off x="9239089" y="2114541"/>
              <a:ext cx="2168200" cy="655403"/>
            </a:xfrm>
            <a:prstGeom prst="cube">
              <a:avLst>
                <a:gd name="adj" fmla="val 52559"/>
              </a:avLst>
            </a:prstGeom>
            <a:solidFill>
              <a:srgbClr val="3F98BD"/>
            </a:solidFill>
            <a:ln w="12700">
              <a:solidFill>
                <a:schemeClr val="tx2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Device/component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B5A0A4E6-B880-8E70-7162-A204A781A03E}"/>
                </a:ext>
              </a:extLst>
            </p:cNvPr>
            <p:cNvSpPr/>
            <p:nvPr/>
          </p:nvSpPr>
          <p:spPr>
            <a:xfrm>
              <a:off x="9221895" y="1667481"/>
              <a:ext cx="2168200" cy="655403"/>
            </a:xfrm>
            <a:prstGeom prst="cube">
              <a:avLst>
                <a:gd name="adj" fmla="val 52559"/>
              </a:avLst>
            </a:prstGeom>
            <a:solidFill>
              <a:srgbClr val="00B050"/>
            </a:solidFill>
            <a:ln w="12700">
              <a:solidFill>
                <a:srgbClr val="00B05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Integrated Circuits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C286FA65-76DA-5645-C708-D371E689BC76}"/>
                </a:ext>
              </a:extLst>
            </p:cNvPr>
            <p:cNvSpPr/>
            <p:nvPr/>
          </p:nvSpPr>
          <p:spPr>
            <a:xfrm>
              <a:off x="9191314" y="1228745"/>
              <a:ext cx="2168200" cy="655403"/>
            </a:xfrm>
            <a:prstGeom prst="cube">
              <a:avLst>
                <a:gd name="adj" fmla="val 52559"/>
              </a:avLst>
            </a:prstGeom>
            <a:solidFill>
              <a:srgbClr val="92D050">
                <a:alpha val="50196"/>
              </a:srgbClr>
            </a:solidFill>
            <a:ln w="12700">
              <a:solidFill>
                <a:srgbClr val="92D05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Architecture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71" name="Cube 70">
              <a:extLst>
                <a:ext uri="{FF2B5EF4-FFF2-40B4-BE49-F238E27FC236}">
                  <a16:creationId xmlns:a16="http://schemas.microsoft.com/office/drawing/2014/main" id="{532BF538-BDA2-F378-4A6F-DEB1F58F5E95}"/>
                </a:ext>
              </a:extLst>
            </p:cNvPr>
            <p:cNvSpPr/>
            <p:nvPr/>
          </p:nvSpPr>
          <p:spPr>
            <a:xfrm>
              <a:off x="9191314" y="738897"/>
              <a:ext cx="2168200" cy="655403"/>
            </a:xfrm>
            <a:prstGeom prst="cube">
              <a:avLst>
                <a:gd name="adj" fmla="val 52559"/>
              </a:avLst>
            </a:prstGeom>
            <a:solidFill>
              <a:srgbClr val="FFC000">
                <a:alpha val="50196"/>
              </a:srgbClr>
            </a:solidFill>
            <a:ln w="12700">
              <a:solidFill>
                <a:srgbClr val="FFC00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System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6858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B0A4077-196A-CC5F-2B5C-71C0539E6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Superconducting thin film development for microelectronics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B5E7E6-E4EF-84C4-3C1B-3AF8505E2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13"/>
            <a:ext cx="11044707" cy="678664"/>
          </a:xfrm>
        </p:spPr>
        <p:txBody>
          <a:bodyPr/>
          <a:lstStyle/>
          <a:p>
            <a:r>
              <a:rPr lang="en-US" dirty="0"/>
              <a:t>Superconducting Digital Technology Scale-up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C43B6E-911F-0899-AB13-570E4C2CD1E8}"/>
              </a:ext>
            </a:extLst>
          </p:cNvPr>
          <p:cNvCxnSpPr>
            <a:cxnSpLocks/>
          </p:cNvCxnSpPr>
          <p:nvPr/>
        </p:nvCxnSpPr>
        <p:spPr>
          <a:xfrm>
            <a:off x="4324598" y="1924716"/>
            <a:ext cx="0" cy="3419021"/>
          </a:xfrm>
          <a:prstGeom prst="line">
            <a:avLst/>
          </a:prstGeom>
          <a:noFill/>
          <a:ln w="38100" cap="flat" cmpd="sng" algn="ctr">
            <a:solidFill>
              <a:srgbClr val="3C3C3B">
                <a:lumMod val="75000"/>
              </a:srgbClr>
            </a:solidFill>
            <a:prstDash val="solid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EBCC08-EC73-0DB9-0423-F896484351CB}"/>
              </a:ext>
            </a:extLst>
          </p:cNvPr>
          <p:cNvCxnSpPr>
            <a:cxnSpLocks/>
          </p:cNvCxnSpPr>
          <p:nvPr/>
        </p:nvCxnSpPr>
        <p:spPr>
          <a:xfrm>
            <a:off x="6980712" y="1924716"/>
            <a:ext cx="0" cy="3498850"/>
          </a:xfrm>
          <a:prstGeom prst="line">
            <a:avLst/>
          </a:prstGeom>
          <a:noFill/>
          <a:ln w="28575" cap="flat" cmpd="sng" algn="ctr">
            <a:solidFill>
              <a:srgbClr val="3C3C3B">
                <a:lumMod val="75000"/>
              </a:srgbClr>
            </a:solidFill>
            <a:prstDash val="solid"/>
          </a:ln>
          <a:effectLst/>
        </p:spPr>
      </p:cxnSp>
      <p:sp>
        <p:nvSpPr>
          <p:cNvPr id="7" name="Arrow: Right 2">
            <a:extLst>
              <a:ext uri="{FF2B5EF4-FFF2-40B4-BE49-F238E27FC236}">
                <a16:creationId xmlns:a16="http://schemas.microsoft.com/office/drawing/2014/main" id="{3E4905EB-8D70-E560-84BD-D441AE1B97FE}"/>
              </a:ext>
            </a:extLst>
          </p:cNvPr>
          <p:cNvSpPr/>
          <p:nvPr/>
        </p:nvSpPr>
        <p:spPr>
          <a:xfrm>
            <a:off x="1389749" y="3268381"/>
            <a:ext cx="2866571" cy="797232"/>
          </a:xfrm>
          <a:prstGeom prst="rightArrow">
            <a:avLst/>
          </a:prstGeom>
          <a:gradFill rotWithShape="1">
            <a:gsLst>
              <a:gs pos="0">
                <a:srgbClr val="99BDE4"/>
              </a:gs>
              <a:gs pos="60000">
                <a:srgbClr val="3F98BD"/>
              </a:gs>
            </a:gsLst>
            <a:lin ang="27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114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Material set B, PCM, resonators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C78AA4-6154-4490-9F11-F99B732C7B37}"/>
              </a:ext>
            </a:extLst>
          </p:cNvPr>
          <p:cNvSpPr txBox="1"/>
          <p:nvPr/>
        </p:nvSpPr>
        <p:spPr>
          <a:xfrm>
            <a:off x="3347179" y="739153"/>
            <a:ext cx="20067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11480"/>
            <a:r>
              <a:rPr lang="en-US" sz="1600" b="1" i="1" dirty="0">
                <a:solidFill>
                  <a:srgbClr val="002060"/>
                </a:solidFill>
                <a:latin typeface="Gill Sans MT" panose="020B0502020104020203"/>
              </a:rPr>
              <a:t>Material set </a:t>
            </a:r>
          </a:p>
          <a:p>
            <a:pPr algn="ctr" defTabSz="411480"/>
            <a:r>
              <a:rPr lang="en-US" sz="1600" b="1" i="1" dirty="0">
                <a:solidFill>
                  <a:srgbClr val="002060"/>
                </a:solidFill>
                <a:latin typeface="Gill Sans MT" panose="020B0502020104020203"/>
              </a:rPr>
              <a:t>&amp;</a:t>
            </a:r>
          </a:p>
          <a:p>
            <a:pPr algn="ctr" defTabSz="411480"/>
            <a:r>
              <a:rPr lang="en-US" sz="1600" b="1" i="1" dirty="0">
                <a:solidFill>
                  <a:srgbClr val="002060"/>
                </a:solidFill>
                <a:latin typeface="Gill Sans MT" panose="020B0502020104020203"/>
              </a:rPr>
              <a:t>Process flow defined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CD6894-70CB-69AE-D3DB-B0E59A181F07}"/>
              </a:ext>
            </a:extLst>
          </p:cNvPr>
          <p:cNvSpPr txBox="1"/>
          <p:nvPr/>
        </p:nvSpPr>
        <p:spPr>
          <a:xfrm>
            <a:off x="1097978" y="1586162"/>
            <a:ext cx="3450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11480"/>
            <a:r>
              <a:rPr lang="en-US" sz="1600" dirty="0">
                <a:solidFill>
                  <a:srgbClr val="3C3C3B"/>
                </a:solidFill>
                <a:latin typeface="Gill Sans MT" panose="020B0502020104020203"/>
              </a:rPr>
              <a:t>Material and process flow development</a:t>
            </a:r>
            <a:endParaRPr lang="en-GB" sz="1600" dirty="0" err="1">
              <a:solidFill>
                <a:srgbClr val="3C3C3B"/>
              </a:solidFill>
              <a:latin typeface="Gill Sans MT" panose="020B0502020104020203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C7B5AD-1688-47D8-9CD9-DC9FCA05EC21}"/>
              </a:ext>
            </a:extLst>
          </p:cNvPr>
          <p:cNvSpPr txBox="1"/>
          <p:nvPr/>
        </p:nvSpPr>
        <p:spPr>
          <a:xfrm>
            <a:off x="4919653" y="1573122"/>
            <a:ext cx="1093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11480"/>
            <a:r>
              <a:rPr lang="en-US" sz="1600" dirty="0">
                <a:solidFill>
                  <a:srgbClr val="3C3C3B"/>
                </a:solidFill>
                <a:latin typeface="Gill Sans MT" panose="020B0502020104020203"/>
              </a:rPr>
              <a:t>Integration</a:t>
            </a:r>
            <a:endParaRPr lang="en-GB" sz="1600" dirty="0" err="1">
              <a:solidFill>
                <a:srgbClr val="3C3C3B"/>
              </a:solidFill>
              <a:latin typeface="Gill Sans MT" panose="020B0502020104020203"/>
            </a:endParaRPr>
          </a:p>
        </p:txBody>
      </p:sp>
      <p:sp>
        <p:nvSpPr>
          <p:cNvPr id="11" name="Arrow: Right 47">
            <a:extLst>
              <a:ext uri="{FF2B5EF4-FFF2-40B4-BE49-F238E27FC236}">
                <a16:creationId xmlns:a16="http://schemas.microsoft.com/office/drawing/2014/main" id="{E4333979-54D4-F7CB-EE65-70691ABDF9D2}"/>
              </a:ext>
            </a:extLst>
          </p:cNvPr>
          <p:cNvSpPr/>
          <p:nvPr/>
        </p:nvSpPr>
        <p:spPr>
          <a:xfrm>
            <a:off x="4533705" y="1990946"/>
            <a:ext cx="2368635" cy="1135793"/>
          </a:xfrm>
          <a:prstGeom prst="rightArrow">
            <a:avLst/>
          </a:prstGeom>
          <a:solidFill>
            <a:srgbClr val="52BDC1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114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srgbClr val="FFFFFF"/>
                </a:solidFill>
                <a:latin typeface="Gill Sans MT" panose="020B0502020104020203"/>
              </a:rPr>
              <a:t>2 &amp; 5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ML stack, failure modes vehicles 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" name="Arrow: Right 49">
            <a:extLst>
              <a:ext uri="{FF2B5EF4-FFF2-40B4-BE49-F238E27FC236}">
                <a16:creationId xmlns:a16="http://schemas.microsoft.com/office/drawing/2014/main" id="{D63AF0B2-F2B4-78DE-8B06-07E2B3001CEB}"/>
              </a:ext>
            </a:extLst>
          </p:cNvPr>
          <p:cNvSpPr/>
          <p:nvPr/>
        </p:nvSpPr>
        <p:spPr>
          <a:xfrm>
            <a:off x="1389749" y="2210498"/>
            <a:ext cx="2866571" cy="797179"/>
          </a:xfrm>
          <a:prstGeom prst="rightArrow">
            <a:avLst/>
          </a:prstGeom>
          <a:solidFill>
            <a:srgbClr val="52BDC1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114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Symbol" panose="05050102010706020507" pitchFamily="18" charset="2"/>
              </a:rPr>
              <a:t>Material set A, PCM, resonators 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C33C7C-7E80-8E0C-3C73-4A501AB9B9BB}"/>
              </a:ext>
            </a:extLst>
          </p:cNvPr>
          <p:cNvSpPr txBox="1"/>
          <p:nvPr/>
        </p:nvSpPr>
        <p:spPr>
          <a:xfrm>
            <a:off x="1330572" y="3069399"/>
            <a:ext cx="1223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11480"/>
            <a:r>
              <a:rPr lang="en-US" sz="1600" b="1" dirty="0" err="1">
                <a:solidFill>
                  <a:srgbClr val="3C3C3B"/>
                </a:solidFill>
                <a:latin typeface="Gill Sans MT" panose="020B0502020104020203"/>
              </a:rPr>
              <a:t>Imec</a:t>
            </a:r>
            <a:r>
              <a:rPr lang="en-US" sz="1600" b="1" dirty="0">
                <a:solidFill>
                  <a:srgbClr val="3C3C3B"/>
                </a:solidFill>
                <a:latin typeface="Gill Sans MT" panose="020B0502020104020203"/>
              </a:rPr>
              <a:t> VZW</a:t>
            </a:r>
            <a:endParaRPr lang="en-GB" sz="1600" b="1" dirty="0" err="1">
              <a:solidFill>
                <a:srgbClr val="3C3C3B"/>
              </a:solidFill>
              <a:latin typeface="Gill Sans MT" panose="020B0502020104020203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9E28CD-5635-EA2A-1AAA-BF394D678D1D}"/>
              </a:ext>
            </a:extLst>
          </p:cNvPr>
          <p:cNvSpPr txBox="1"/>
          <p:nvPr/>
        </p:nvSpPr>
        <p:spPr>
          <a:xfrm>
            <a:off x="1341553" y="1999731"/>
            <a:ext cx="1257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11480"/>
            <a:r>
              <a:rPr lang="en-US" sz="1600" b="1" dirty="0" err="1">
                <a:solidFill>
                  <a:srgbClr val="3C3C3B"/>
                </a:solidFill>
                <a:latin typeface="Gill Sans MT" panose="020B0502020104020203"/>
              </a:rPr>
              <a:t>NYCreates</a:t>
            </a:r>
            <a:endParaRPr lang="en-GB" sz="1600" b="1" dirty="0" err="1">
              <a:solidFill>
                <a:srgbClr val="3C3C3B"/>
              </a:solidFill>
              <a:latin typeface="Gill Sans MT" panose="020B0502020104020203"/>
            </a:endParaRPr>
          </a:p>
        </p:txBody>
      </p:sp>
      <p:sp>
        <p:nvSpPr>
          <p:cNvPr id="15" name="Arrow: Right 52">
            <a:extLst>
              <a:ext uri="{FF2B5EF4-FFF2-40B4-BE49-F238E27FC236}">
                <a16:creationId xmlns:a16="http://schemas.microsoft.com/office/drawing/2014/main" id="{C391F79B-2E86-4645-C536-CC6CB6F7D974}"/>
              </a:ext>
            </a:extLst>
          </p:cNvPr>
          <p:cNvSpPr/>
          <p:nvPr/>
        </p:nvSpPr>
        <p:spPr>
          <a:xfrm>
            <a:off x="4598911" y="3268380"/>
            <a:ext cx="2303430" cy="837011"/>
          </a:xfrm>
          <a:prstGeom prst="rightArrow">
            <a:avLst/>
          </a:prstGeom>
          <a:gradFill rotWithShape="1">
            <a:gsLst>
              <a:gs pos="0">
                <a:srgbClr val="99BDE4"/>
              </a:gs>
              <a:gs pos="60000">
                <a:srgbClr val="3F98BD"/>
              </a:gs>
            </a:gsLst>
            <a:lin ang="27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114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JJ with integrated transfer, UPD scaling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6" name="Arrow: Right 53">
            <a:extLst>
              <a:ext uri="{FF2B5EF4-FFF2-40B4-BE49-F238E27FC236}">
                <a16:creationId xmlns:a16="http://schemas.microsoft.com/office/drawing/2014/main" id="{E797365B-4E74-26D1-99D6-84FC8B8003A3}"/>
              </a:ext>
            </a:extLst>
          </p:cNvPr>
          <p:cNvSpPr/>
          <p:nvPr/>
        </p:nvSpPr>
        <p:spPr>
          <a:xfrm>
            <a:off x="1389749" y="4105392"/>
            <a:ext cx="8089499" cy="696686"/>
          </a:xfrm>
          <a:prstGeom prst="rightArrow">
            <a:avLst/>
          </a:prstGeom>
          <a:gradFill rotWithShape="1">
            <a:gsLst>
              <a:gs pos="0">
                <a:srgbClr val="99BDE4"/>
              </a:gs>
              <a:gs pos="60000">
                <a:srgbClr val="3F98BD"/>
              </a:gs>
            </a:gsLst>
            <a:lin ang="27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114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Design, test, performance modeling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F86FB7-AD55-2173-47C9-7001836E9D22}"/>
              </a:ext>
            </a:extLst>
          </p:cNvPr>
          <p:cNvSpPr txBox="1"/>
          <p:nvPr/>
        </p:nvSpPr>
        <p:spPr>
          <a:xfrm>
            <a:off x="4827821" y="1951366"/>
            <a:ext cx="1257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11480"/>
            <a:r>
              <a:rPr lang="en-US" sz="1600" b="1" dirty="0" err="1">
                <a:solidFill>
                  <a:srgbClr val="3C3C3B"/>
                </a:solidFill>
                <a:latin typeface="Gill Sans MT" panose="020B0502020104020203"/>
              </a:rPr>
              <a:t>NYCreates</a:t>
            </a:r>
            <a:endParaRPr lang="en-GB" sz="1600" b="1" dirty="0" err="1">
              <a:solidFill>
                <a:srgbClr val="3C3C3B"/>
              </a:solidFill>
              <a:latin typeface="Gill Sans MT" panose="020B0502020104020203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AAED8A-AC21-F106-03F8-3F6E35085394}"/>
              </a:ext>
            </a:extLst>
          </p:cNvPr>
          <p:cNvSpPr txBox="1"/>
          <p:nvPr/>
        </p:nvSpPr>
        <p:spPr>
          <a:xfrm>
            <a:off x="7235991" y="1573122"/>
            <a:ext cx="1733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11480"/>
            <a:r>
              <a:rPr lang="en-US" sz="1600" dirty="0">
                <a:solidFill>
                  <a:srgbClr val="3C3C3B"/>
                </a:solidFill>
                <a:latin typeface="Gill Sans MT" panose="020B0502020104020203"/>
              </a:rPr>
              <a:t>Validation optional</a:t>
            </a:r>
            <a:endParaRPr lang="en-GB" sz="1600" dirty="0" err="1">
              <a:solidFill>
                <a:srgbClr val="3C3C3B"/>
              </a:solidFill>
              <a:latin typeface="Gill Sans MT" panose="020B0502020104020203"/>
            </a:endParaRPr>
          </a:p>
        </p:txBody>
      </p:sp>
      <p:sp>
        <p:nvSpPr>
          <p:cNvPr id="19" name="Arrow: Right 56">
            <a:extLst>
              <a:ext uri="{FF2B5EF4-FFF2-40B4-BE49-F238E27FC236}">
                <a16:creationId xmlns:a16="http://schemas.microsoft.com/office/drawing/2014/main" id="{16B90A1E-058B-D74F-3B40-107AC97629E5}"/>
              </a:ext>
            </a:extLst>
          </p:cNvPr>
          <p:cNvSpPr/>
          <p:nvPr/>
        </p:nvSpPr>
        <p:spPr>
          <a:xfrm>
            <a:off x="7109262" y="1990946"/>
            <a:ext cx="2369988" cy="1135793"/>
          </a:xfrm>
          <a:prstGeom prst="rightArrow">
            <a:avLst/>
          </a:prstGeom>
          <a:solidFill>
            <a:srgbClr val="52BDC1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114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Test functional vehicles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Arrow: Right 57">
            <a:extLst>
              <a:ext uri="{FF2B5EF4-FFF2-40B4-BE49-F238E27FC236}">
                <a16:creationId xmlns:a16="http://schemas.microsoft.com/office/drawing/2014/main" id="{54AE03E4-0489-0C1D-B2ED-5D4357293E1C}"/>
              </a:ext>
            </a:extLst>
          </p:cNvPr>
          <p:cNvSpPr/>
          <p:nvPr/>
        </p:nvSpPr>
        <p:spPr>
          <a:xfrm>
            <a:off x="7016378" y="3268380"/>
            <a:ext cx="2462871" cy="797233"/>
          </a:xfrm>
          <a:prstGeom prst="rightArrow">
            <a:avLst/>
          </a:prstGeom>
          <a:gradFill rotWithShape="1">
            <a:gsLst>
              <a:gs pos="0">
                <a:srgbClr val="99BDE4"/>
              </a:gs>
              <a:gs pos="60000">
                <a:srgbClr val="3F98BD"/>
              </a:gs>
            </a:gsLst>
            <a:lin ang="27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114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UPD scaling, knowledge</a:t>
            </a:r>
            <a:r>
              <a:rPr kumimoji="0" lang="en-US" sz="1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ransfer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1" name="Arrow: Right 58">
            <a:extLst>
              <a:ext uri="{FF2B5EF4-FFF2-40B4-BE49-F238E27FC236}">
                <a16:creationId xmlns:a16="http://schemas.microsoft.com/office/drawing/2014/main" id="{5FF65675-318E-5DCB-CD1A-876A35CD179F}"/>
              </a:ext>
            </a:extLst>
          </p:cNvPr>
          <p:cNvSpPr/>
          <p:nvPr/>
        </p:nvSpPr>
        <p:spPr>
          <a:xfrm>
            <a:off x="1387989" y="4897442"/>
            <a:ext cx="8039731" cy="696686"/>
          </a:xfrm>
          <a:prstGeom prst="rightArrow">
            <a:avLst/>
          </a:prstGeom>
          <a:solidFill>
            <a:srgbClr val="FFC00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114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NbTiN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optimization</a:t>
            </a:r>
            <a:r>
              <a:rPr kumimoji="0" lang="en-US" sz="1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by EC, </a:t>
            </a:r>
            <a:r>
              <a:rPr lang="en-US" sz="1400" kern="0" dirty="0">
                <a:solidFill>
                  <a:srgbClr val="FFFFFF"/>
                </a:solidFill>
                <a:latin typeface="Gill Sans MT" panose="020B0502020104020203"/>
              </a:rPr>
              <a:t>m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aterial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science, advanced experimental techniques 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690216-F313-A6DA-DC6D-E7751B0A73DD}"/>
              </a:ext>
            </a:extLst>
          </p:cNvPr>
          <p:cNvSpPr txBox="1"/>
          <p:nvPr/>
        </p:nvSpPr>
        <p:spPr>
          <a:xfrm>
            <a:off x="1780679" y="4706744"/>
            <a:ext cx="14353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11480"/>
            <a:r>
              <a:rPr lang="en-US" sz="1600" b="1" dirty="0">
                <a:solidFill>
                  <a:srgbClr val="3C3C3B"/>
                </a:solidFill>
                <a:latin typeface="Gill Sans MT" panose="020B0502020104020203"/>
              </a:rPr>
              <a:t>Jefferson Lab</a:t>
            </a:r>
            <a:endParaRPr lang="en-GB" sz="1600" b="1" dirty="0" err="1">
              <a:solidFill>
                <a:srgbClr val="3C3C3B"/>
              </a:solidFill>
              <a:latin typeface="Gill Sans MT" panose="020B0502020104020203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FF1AC0-14DE-9731-159D-4A40F5BEC40F}"/>
              </a:ext>
            </a:extLst>
          </p:cNvPr>
          <p:cNvSpPr txBox="1"/>
          <p:nvPr/>
        </p:nvSpPr>
        <p:spPr>
          <a:xfrm>
            <a:off x="5899127" y="720125"/>
            <a:ext cx="2913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1480"/>
            <a:r>
              <a:rPr lang="en-US" sz="1600" b="1" i="1" dirty="0">
                <a:solidFill>
                  <a:srgbClr val="002060"/>
                </a:solidFill>
                <a:latin typeface="Gill Sans MT" panose="020B0502020104020203"/>
              </a:rPr>
              <a:t>Integrated stack defined.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DD14FA-B392-0CC4-8E94-27F9C69B43D6}"/>
              </a:ext>
            </a:extLst>
          </p:cNvPr>
          <p:cNvSpPr txBox="1"/>
          <p:nvPr/>
        </p:nvSpPr>
        <p:spPr>
          <a:xfrm>
            <a:off x="1294269" y="3889495"/>
            <a:ext cx="1176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11480"/>
            <a:r>
              <a:rPr lang="en-US" sz="1600" b="1" dirty="0" err="1">
                <a:solidFill>
                  <a:srgbClr val="3C3C3B"/>
                </a:solidFill>
                <a:latin typeface="Gill Sans MT" panose="020B0502020104020203"/>
              </a:rPr>
              <a:t>Imec</a:t>
            </a:r>
            <a:r>
              <a:rPr lang="en-US" sz="1600" b="1" dirty="0">
                <a:solidFill>
                  <a:srgbClr val="3C3C3B"/>
                </a:solidFill>
                <a:latin typeface="Gill Sans MT" panose="020B0502020104020203"/>
              </a:rPr>
              <a:t> USA</a:t>
            </a:r>
            <a:endParaRPr lang="en-GB" sz="1600" b="1" dirty="0" err="1">
              <a:solidFill>
                <a:srgbClr val="3C3C3B"/>
              </a:solidFill>
              <a:latin typeface="Gill Sans MT" panose="020B0502020104020203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457E9FE-FC28-78AE-4E96-47A1EEBE157E}"/>
              </a:ext>
            </a:extLst>
          </p:cNvPr>
          <p:cNvCxnSpPr>
            <a:cxnSpLocks/>
          </p:cNvCxnSpPr>
          <p:nvPr/>
        </p:nvCxnSpPr>
        <p:spPr>
          <a:xfrm>
            <a:off x="9607797" y="1982956"/>
            <a:ext cx="0" cy="3498850"/>
          </a:xfrm>
          <a:prstGeom prst="line">
            <a:avLst/>
          </a:prstGeom>
          <a:noFill/>
          <a:ln w="28575" cap="flat" cmpd="sng" algn="ctr">
            <a:solidFill>
              <a:srgbClr val="3C3C3B">
                <a:lumMod val="75000"/>
              </a:srgbClr>
            </a:solidFill>
            <a:prstDash val="solid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9D46D27-A2B2-E318-FF99-91E2B6B87853}"/>
              </a:ext>
            </a:extLst>
          </p:cNvPr>
          <p:cNvSpPr txBox="1"/>
          <p:nvPr/>
        </p:nvSpPr>
        <p:spPr>
          <a:xfrm>
            <a:off x="7413496" y="1951366"/>
            <a:ext cx="1257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11480"/>
            <a:r>
              <a:rPr lang="en-US" sz="1600" b="1" dirty="0" err="1">
                <a:solidFill>
                  <a:srgbClr val="3C3C3B"/>
                </a:solidFill>
                <a:latin typeface="Gill Sans MT" panose="020B0502020104020203"/>
              </a:rPr>
              <a:t>NYCreates</a:t>
            </a:r>
            <a:endParaRPr lang="en-GB" sz="1600" b="1" dirty="0" err="1">
              <a:solidFill>
                <a:srgbClr val="3C3C3B"/>
              </a:solidFill>
              <a:latin typeface="Gill Sans MT" panose="020B0502020104020203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3919E7-9E91-5B4E-CED5-83F27CEEA7E3}"/>
              </a:ext>
            </a:extLst>
          </p:cNvPr>
          <p:cNvSpPr txBox="1"/>
          <p:nvPr/>
        </p:nvSpPr>
        <p:spPr>
          <a:xfrm>
            <a:off x="4816005" y="3086634"/>
            <a:ext cx="654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11480"/>
            <a:r>
              <a:rPr lang="en-US" sz="1600" b="1" dirty="0">
                <a:solidFill>
                  <a:srgbClr val="3C3C3B"/>
                </a:solidFill>
                <a:latin typeface="Gill Sans MT" panose="020B0502020104020203"/>
              </a:rPr>
              <a:t>imec</a:t>
            </a:r>
            <a:endParaRPr lang="en-GB" sz="1600" b="1" dirty="0" err="1">
              <a:solidFill>
                <a:srgbClr val="3C3C3B"/>
              </a:solidFill>
              <a:latin typeface="Gill Sans MT" panose="020B0502020104020203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127FF7-4621-6590-DEC7-26938354BB8C}"/>
              </a:ext>
            </a:extLst>
          </p:cNvPr>
          <p:cNvSpPr txBox="1"/>
          <p:nvPr/>
        </p:nvSpPr>
        <p:spPr>
          <a:xfrm>
            <a:off x="7446186" y="3088073"/>
            <a:ext cx="654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11480"/>
            <a:r>
              <a:rPr lang="en-US" sz="1600" b="1" dirty="0">
                <a:solidFill>
                  <a:srgbClr val="3C3C3B"/>
                </a:solidFill>
                <a:latin typeface="Gill Sans MT" panose="020B0502020104020203"/>
              </a:rPr>
              <a:t>imec</a:t>
            </a:r>
            <a:endParaRPr lang="en-GB" sz="1600" b="1" dirty="0" err="1">
              <a:solidFill>
                <a:srgbClr val="3C3C3B"/>
              </a:solidFill>
              <a:latin typeface="Gill Sans MT" panose="020B0502020104020203"/>
            </a:endParaRPr>
          </a:p>
        </p:txBody>
      </p:sp>
      <p:sp>
        <p:nvSpPr>
          <p:cNvPr id="29" name="Arrow: Striped Right 5">
            <a:extLst>
              <a:ext uri="{FF2B5EF4-FFF2-40B4-BE49-F238E27FC236}">
                <a16:creationId xmlns:a16="http://schemas.microsoft.com/office/drawing/2014/main" id="{5B0F6C67-0B05-2DD8-FBEE-664DB2B05EC2}"/>
              </a:ext>
            </a:extLst>
          </p:cNvPr>
          <p:cNvSpPr/>
          <p:nvPr/>
        </p:nvSpPr>
        <p:spPr>
          <a:xfrm>
            <a:off x="3933959" y="2716629"/>
            <a:ext cx="833145" cy="781873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114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E26AF4-303B-BE8E-EA17-8428ACE26616}"/>
              </a:ext>
            </a:extLst>
          </p:cNvPr>
          <p:cNvSpPr txBox="1"/>
          <p:nvPr/>
        </p:nvSpPr>
        <p:spPr>
          <a:xfrm>
            <a:off x="2602565" y="3129881"/>
            <a:ext cx="11942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11480"/>
            <a:r>
              <a:rPr lang="en-US" sz="1200" dirty="0" err="1">
                <a:solidFill>
                  <a:srgbClr val="3C3C3B"/>
                </a:solidFill>
                <a:latin typeface="Gill Sans MT" panose="020B0502020104020203"/>
              </a:rPr>
              <a:t>NbTiN</a:t>
            </a:r>
            <a:r>
              <a:rPr lang="en-US" sz="1200" dirty="0">
                <a:solidFill>
                  <a:srgbClr val="3C3C3B"/>
                </a:solidFill>
                <a:latin typeface="Gill Sans MT" panose="020B0502020104020203"/>
              </a:rPr>
              <a:t>, Si, HZO</a:t>
            </a:r>
            <a:endParaRPr lang="en-GB" sz="1200" dirty="0" err="1">
              <a:solidFill>
                <a:srgbClr val="3C3C3B"/>
              </a:solidFill>
              <a:latin typeface="Gill Sans MT" panose="020B0502020104020203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F73E32-9825-FDC6-432D-681C790F1C18}"/>
              </a:ext>
            </a:extLst>
          </p:cNvPr>
          <p:cNvSpPr txBox="1"/>
          <p:nvPr/>
        </p:nvSpPr>
        <p:spPr>
          <a:xfrm>
            <a:off x="2700276" y="2060631"/>
            <a:ext cx="1007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11480"/>
            <a:r>
              <a:rPr lang="en-US" sz="1200" dirty="0" err="1">
                <a:solidFill>
                  <a:srgbClr val="3C3C3B"/>
                </a:solidFill>
                <a:latin typeface="Gill Sans MT" panose="020B0502020104020203"/>
              </a:rPr>
              <a:t>NbN</a:t>
            </a:r>
            <a:r>
              <a:rPr lang="en-US" sz="1200" dirty="0">
                <a:solidFill>
                  <a:srgbClr val="3C3C3B"/>
                </a:solidFill>
                <a:latin typeface="Gill Sans MT" panose="020B0502020104020203"/>
              </a:rPr>
              <a:t>, </a:t>
            </a:r>
            <a:r>
              <a:rPr lang="en-US" sz="1200" dirty="0" err="1">
                <a:solidFill>
                  <a:srgbClr val="3C3C3B"/>
                </a:solidFill>
                <a:latin typeface="Gill Sans MT" panose="020B0502020104020203"/>
              </a:rPr>
              <a:t>NbTiN</a:t>
            </a:r>
            <a:endParaRPr lang="en-GB" sz="1200" dirty="0" err="1">
              <a:solidFill>
                <a:srgbClr val="3C3C3B"/>
              </a:solidFill>
              <a:latin typeface="Gill Sans MT" panose="020B0502020104020203"/>
            </a:endParaRPr>
          </a:p>
        </p:txBody>
      </p:sp>
      <p:sp>
        <p:nvSpPr>
          <p:cNvPr id="32" name="Arrow: Right 58">
            <a:extLst>
              <a:ext uri="{FF2B5EF4-FFF2-40B4-BE49-F238E27FC236}">
                <a16:creationId xmlns:a16="http://schemas.microsoft.com/office/drawing/2014/main" id="{152657E9-4F9A-DCE4-EB85-AF7149F6E819}"/>
              </a:ext>
            </a:extLst>
          </p:cNvPr>
          <p:cNvSpPr/>
          <p:nvPr/>
        </p:nvSpPr>
        <p:spPr>
          <a:xfrm>
            <a:off x="1414632" y="5633906"/>
            <a:ext cx="8039731" cy="696686"/>
          </a:xfrm>
          <a:prstGeom prst="rightArrow">
            <a:avLst/>
          </a:prstGeom>
          <a:solidFill>
            <a:srgbClr val="FFC00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114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Material science, advanced experimental techniques 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F07DD92-0DE3-6CC6-45DA-557726E65C69}"/>
              </a:ext>
            </a:extLst>
          </p:cNvPr>
          <p:cNvSpPr/>
          <p:nvPr/>
        </p:nvSpPr>
        <p:spPr>
          <a:xfrm>
            <a:off x="1832057" y="5482177"/>
            <a:ext cx="990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C3C3B"/>
                </a:solidFill>
                <a:latin typeface="Gill Sans MT" panose="020B0502020104020203"/>
              </a:rPr>
              <a:t>Cornell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D60937A-2F37-BF97-D1C7-A93EC1E1F242}"/>
              </a:ext>
            </a:extLst>
          </p:cNvPr>
          <p:cNvSpPr/>
          <p:nvPr/>
        </p:nvSpPr>
        <p:spPr>
          <a:xfrm rot="16200000">
            <a:off x="9090041" y="3218727"/>
            <a:ext cx="33245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Gill Sans MT" panose="020B0502020104020203" pitchFamily="34" charset="0"/>
              </a:rPr>
              <a:t>7 ML stack characterization complete: density, power, failure modes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F2B1581-F9FD-2C5B-CCE1-65DE9941AACD}"/>
              </a:ext>
            </a:extLst>
          </p:cNvPr>
          <p:cNvSpPr/>
          <p:nvPr/>
        </p:nvSpPr>
        <p:spPr>
          <a:xfrm rot="16200000">
            <a:off x="8168750" y="3078233"/>
            <a:ext cx="36909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Gill Sans MT" panose="020B0502020104020203" pitchFamily="34" charset="0"/>
              </a:rPr>
              <a:t>Demo Design &amp; Test: </a:t>
            </a:r>
          </a:p>
          <a:p>
            <a:r>
              <a:rPr lang="en-US" sz="1600" b="1" dirty="0">
                <a:solidFill>
                  <a:srgbClr val="002060"/>
                </a:solidFill>
                <a:latin typeface="Gill Sans MT" panose="020B0502020104020203" pitchFamily="34" charset="0"/>
              </a:rPr>
              <a:t>5ML stack meets material specifications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C97D3B2-232E-283B-AF3D-ED08CD1F04BD}"/>
              </a:ext>
            </a:extLst>
          </p:cNvPr>
          <p:cNvSpPr txBox="1"/>
          <p:nvPr/>
        </p:nvSpPr>
        <p:spPr>
          <a:xfrm>
            <a:off x="5574261" y="1093327"/>
            <a:ext cx="3395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1480"/>
            <a:r>
              <a:rPr lang="en-US" sz="1600" b="1" i="1" dirty="0">
                <a:solidFill>
                  <a:srgbClr val="002060"/>
                </a:solidFill>
                <a:latin typeface="Gill Sans MT" panose="020B0502020104020203"/>
              </a:rPr>
              <a:t>Unit processes characterization complete, PDK alpha.</a:t>
            </a:r>
          </a:p>
        </p:txBody>
      </p:sp>
    </p:spTree>
    <p:extLst>
      <p:ext uri="{BB962C8B-B14F-4D97-AF65-F5344CB8AC3E}">
        <p14:creationId xmlns:p14="http://schemas.microsoft.com/office/powerpoint/2010/main" val="4067459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0BF06C-29BA-F9B3-FB7A-E835220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Superconducting thin film development for microelectronics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E119E4-CF64-E82F-B65E-811BA7DEB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86" y="13862"/>
            <a:ext cx="11044707" cy="678664"/>
          </a:xfrm>
        </p:spPr>
        <p:txBody>
          <a:bodyPr/>
          <a:lstStyle/>
          <a:p>
            <a:r>
              <a:rPr lang="en-US" dirty="0"/>
              <a:t>NbTiN Engineering/Flavor Portfolio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254360C-65E8-F8E9-8ECB-5A4A0550D1D4}"/>
              </a:ext>
            </a:extLst>
          </p:cNvPr>
          <p:cNvSpPr txBox="1">
            <a:spLocks/>
          </p:cNvSpPr>
          <p:nvPr/>
        </p:nvSpPr>
        <p:spPr>
          <a:xfrm>
            <a:off x="1900720" y="979782"/>
            <a:ext cx="8753475" cy="461665"/>
          </a:xfrm>
          <a:prstGeom prst="rect">
            <a:avLst/>
          </a:prstGeom>
        </p:spPr>
        <p:txBody>
          <a:bodyPr/>
          <a:lstStyle>
            <a:lvl1pPr algn="l" defTabSz="411480" rtl="0" eaLnBrk="1" latinLnBrk="0" hangingPunct="1">
              <a:spcBef>
                <a:spcPct val="0"/>
              </a:spcBef>
              <a:buNone/>
              <a:defRPr sz="2400" b="0" i="0" kern="1200" cap="none" baseline="0">
                <a:solidFill>
                  <a:schemeClr val="tx2"/>
                </a:solidFill>
                <a:latin typeface="Gill Sans MT" panose="020B0502020104020203" pitchFamily="34" charset="77"/>
                <a:ea typeface="+mj-ea"/>
                <a:cs typeface="Gill Sans" panose="020B0502020104020203" pitchFamily="34" charset="-79"/>
              </a:defRPr>
            </a:lvl1pPr>
          </a:lstStyle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 panose="020B0502020104020203" pitchFamily="34" charset="77"/>
              <a:ea typeface="+mj-ea"/>
              <a:cs typeface="Gill Sans" panose="020B0502020104020203" pitchFamily="34" charset="-79"/>
            </a:endParaRPr>
          </a:p>
        </p:txBody>
      </p:sp>
      <p:pic>
        <p:nvPicPr>
          <p:cNvPr id="8" name="Picture 7" descr="A graph of a graph&#10;&#10;AI-generated content may be incorrect.">
            <a:extLst>
              <a:ext uri="{FF2B5EF4-FFF2-40B4-BE49-F238E27FC236}">
                <a16:creationId xmlns:a16="http://schemas.microsoft.com/office/drawing/2014/main" id="{AAFDE99D-D468-9992-308A-3B580E66BF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70" r="9370"/>
          <a:stretch/>
        </p:blipFill>
        <p:spPr>
          <a:xfrm>
            <a:off x="1795360" y="3645934"/>
            <a:ext cx="2052225" cy="1512000"/>
          </a:xfrm>
          <a:prstGeom prst="rect">
            <a:avLst/>
          </a:prstGeom>
        </p:spPr>
      </p:pic>
      <p:pic>
        <p:nvPicPr>
          <p:cNvPr id="9" name="Picture 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B773106-E95A-94FA-043E-FC7C9CF12C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0" r="33201"/>
          <a:stretch/>
        </p:blipFill>
        <p:spPr bwMode="auto">
          <a:xfrm>
            <a:off x="5789515" y="1772082"/>
            <a:ext cx="1734019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25D7F819-F1F7-B836-C069-4E99927982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0" r="33904"/>
          <a:stretch/>
        </p:blipFill>
        <p:spPr bwMode="auto">
          <a:xfrm>
            <a:off x="5778790" y="3642513"/>
            <a:ext cx="1734018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graph of a normal distribution&#10;&#10;AI-generated content may be incorrect.">
            <a:extLst>
              <a:ext uri="{FF2B5EF4-FFF2-40B4-BE49-F238E27FC236}">
                <a16:creationId xmlns:a16="http://schemas.microsoft.com/office/drawing/2014/main" id="{C25905E4-B7C1-D7D4-1760-078213DC6FB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081" r="8700"/>
          <a:stretch/>
        </p:blipFill>
        <p:spPr>
          <a:xfrm>
            <a:off x="1808512" y="1781200"/>
            <a:ext cx="2069980" cy="1512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BDDC2D-F42B-0E35-10EA-EDB1A8E8D52B}"/>
              </a:ext>
            </a:extLst>
          </p:cNvPr>
          <p:cNvSpPr txBox="1"/>
          <p:nvPr/>
        </p:nvSpPr>
        <p:spPr>
          <a:xfrm>
            <a:off x="5895407" y="3230616"/>
            <a:ext cx="1525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highlight>
                  <a:srgbClr val="C0C0C0"/>
                </a:highlight>
              </a:rPr>
              <a:t>Single-target, 7nm</a:t>
            </a:r>
            <a:endParaRPr lang="en-GB" sz="1400" dirty="0">
              <a:highlight>
                <a:srgbClr val="C0C0C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838478-6474-16BF-6957-643E7A8ABADE}"/>
              </a:ext>
            </a:extLst>
          </p:cNvPr>
          <p:cNvSpPr txBox="1"/>
          <p:nvPr/>
        </p:nvSpPr>
        <p:spPr>
          <a:xfrm>
            <a:off x="2110230" y="3248687"/>
            <a:ext cx="1708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highlight>
                  <a:srgbClr val="C0C0C0"/>
                </a:highlight>
              </a:rPr>
              <a:t>Single-target, 200nm</a:t>
            </a:r>
            <a:endParaRPr lang="en-GB" sz="1400" dirty="0">
              <a:highlight>
                <a:srgbClr val="C0C0C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5C04CC-39C3-CAA4-837D-3F952C0D743A}"/>
              </a:ext>
            </a:extLst>
          </p:cNvPr>
          <p:cNvSpPr txBox="1"/>
          <p:nvPr/>
        </p:nvSpPr>
        <p:spPr>
          <a:xfrm>
            <a:off x="5872304" y="5101392"/>
            <a:ext cx="1708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highlight>
                  <a:srgbClr val="C0C0C0"/>
                </a:highlight>
              </a:rPr>
              <a:t>Single-target, 200nm</a:t>
            </a:r>
          </a:p>
          <a:p>
            <a:pPr algn="ctr"/>
            <a:r>
              <a:rPr lang="en-US" sz="1400" dirty="0">
                <a:highlight>
                  <a:srgbClr val="C0C0C0"/>
                </a:highlight>
              </a:rPr>
              <a:t>(annealed at 650C)</a:t>
            </a:r>
            <a:endParaRPr lang="en-GB" sz="1400" dirty="0">
              <a:highlight>
                <a:srgbClr val="C0C0C0"/>
              </a:highlight>
            </a:endParaRPr>
          </a:p>
        </p:txBody>
      </p:sp>
      <p:pic>
        <p:nvPicPr>
          <p:cNvPr id="15" name="Picture 14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C2AEB8C1-7B3A-E397-E982-76F7400FC5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3519" y="4407299"/>
            <a:ext cx="1249546" cy="1281382"/>
          </a:xfrm>
          <a:prstGeom prst="rect">
            <a:avLst/>
          </a:prstGeom>
        </p:spPr>
      </p:pic>
      <p:pic>
        <p:nvPicPr>
          <p:cNvPr id="16" name="Picture 15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991D3881-E10D-70CB-152B-CC9959F5F7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7213" y="3097500"/>
            <a:ext cx="1273423" cy="1281382"/>
          </a:xfrm>
          <a:prstGeom prst="rect">
            <a:avLst/>
          </a:prstGeom>
        </p:spPr>
      </p:pic>
      <p:pic>
        <p:nvPicPr>
          <p:cNvPr id="17" name="Picture 16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A0C12820-EE16-973F-C575-70458E6BA0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4348" y="1791147"/>
            <a:ext cx="1238604" cy="1288818"/>
          </a:xfrm>
          <a:prstGeom prst="rect">
            <a:avLst/>
          </a:prstGeom>
        </p:spPr>
      </p:pic>
      <p:pic>
        <p:nvPicPr>
          <p:cNvPr id="18" name="Picture 17" descr="A colorful triangle with numbers and a point&#10;&#10;AI-generated content may be incorrect.">
            <a:extLst>
              <a:ext uri="{FF2B5EF4-FFF2-40B4-BE49-F238E27FC236}">
                <a16:creationId xmlns:a16="http://schemas.microsoft.com/office/drawing/2014/main" id="{9B124ECF-7693-B78B-1FF0-99C47C8276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8380" y="5179221"/>
            <a:ext cx="925942" cy="6967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E5C4AE1-8DB0-AFE1-8DC3-0307AF3914CE}"/>
              </a:ext>
            </a:extLst>
          </p:cNvPr>
          <p:cNvSpPr txBox="1"/>
          <p:nvPr/>
        </p:nvSpPr>
        <p:spPr>
          <a:xfrm>
            <a:off x="3176975" y="5639125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&lt;001&gt;</a:t>
            </a:r>
            <a:endParaRPr lang="en-GB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E65B9A-E31B-8EE8-5645-C59FEFDA8A74}"/>
              </a:ext>
            </a:extLst>
          </p:cNvPr>
          <p:cNvSpPr txBox="1"/>
          <p:nvPr/>
        </p:nvSpPr>
        <p:spPr>
          <a:xfrm>
            <a:off x="3681536" y="5665164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&lt;110&gt;</a:t>
            </a:r>
            <a:endParaRPr lang="en-GB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3A8F4F-E5E3-1BFB-E3BE-842B450B2D63}"/>
              </a:ext>
            </a:extLst>
          </p:cNvPr>
          <p:cNvSpPr txBox="1"/>
          <p:nvPr/>
        </p:nvSpPr>
        <p:spPr>
          <a:xfrm>
            <a:off x="3698394" y="5178462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&lt;111&gt;</a:t>
            </a:r>
            <a:endParaRPr lang="en-GB" sz="1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B4DF60-A030-5FAA-DF73-84C06A09BF7A}"/>
              </a:ext>
            </a:extLst>
          </p:cNvPr>
          <p:cNvSpPr txBox="1"/>
          <p:nvPr/>
        </p:nvSpPr>
        <p:spPr>
          <a:xfrm>
            <a:off x="2091854" y="5101393"/>
            <a:ext cx="1655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highlight>
                  <a:srgbClr val="C0C0C0"/>
                </a:highlight>
              </a:rPr>
              <a:t>Single-target, 200nm</a:t>
            </a:r>
            <a:endParaRPr lang="en-GB" sz="1400" dirty="0">
              <a:highlight>
                <a:srgbClr val="C0C0C0"/>
              </a:highligh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82ADFE-AF25-FD17-1BD9-AEFE8C39F94E}"/>
              </a:ext>
            </a:extLst>
          </p:cNvPr>
          <p:cNvSpPr txBox="1"/>
          <p:nvPr/>
        </p:nvSpPr>
        <p:spPr>
          <a:xfrm>
            <a:off x="4281194" y="2319954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highlight>
                  <a:srgbClr val="C0C0C0"/>
                </a:highlight>
              </a:rPr>
              <a:t>50nm on SiO2</a:t>
            </a:r>
            <a:endParaRPr lang="en-GB" sz="1400" dirty="0">
              <a:highlight>
                <a:srgbClr val="C0C0C0"/>
              </a:highligh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DEDC5E-4B61-C3B1-8ACD-2B28E46578EA}"/>
              </a:ext>
            </a:extLst>
          </p:cNvPr>
          <p:cNvSpPr txBox="1"/>
          <p:nvPr/>
        </p:nvSpPr>
        <p:spPr>
          <a:xfrm>
            <a:off x="4236310" y="3402575"/>
            <a:ext cx="1329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highlight>
                  <a:srgbClr val="C0C0C0"/>
                </a:highlight>
              </a:rPr>
              <a:t>200nm on SiO2</a:t>
            </a:r>
            <a:endParaRPr lang="en-GB" sz="1400" dirty="0">
              <a:highlight>
                <a:srgbClr val="C0C0C0"/>
              </a:highligh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B0A451-0CBF-A27D-87BA-E3873D07B53F}"/>
              </a:ext>
            </a:extLst>
          </p:cNvPr>
          <p:cNvSpPr txBox="1"/>
          <p:nvPr/>
        </p:nvSpPr>
        <p:spPr>
          <a:xfrm>
            <a:off x="4398130" y="4712374"/>
            <a:ext cx="1002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highlight>
                  <a:srgbClr val="C0C0C0"/>
                </a:highlight>
              </a:rPr>
              <a:t>50nm on Si</a:t>
            </a:r>
            <a:endParaRPr lang="en-GB" sz="1400" dirty="0">
              <a:highlight>
                <a:srgbClr val="C0C0C0"/>
              </a:highlight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EB82860-9CCE-D4B3-0F32-2B03DDE53EB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6066"/>
          <a:stretch/>
        </p:blipFill>
        <p:spPr>
          <a:xfrm>
            <a:off x="7861519" y="1342137"/>
            <a:ext cx="2701923" cy="19035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CC0207A-F692-6BF8-41A6-D79900849BD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3670" t="15742" r="12298" b="42587"/>
          <a:stretch>
            <a:fillRect/>
          </a:stretch>
        </p:blipFill>
        <p:spPr>
          <a:xfrm>
            <a:off x="8809399" y="1928862"/>
            <a:ext cx="1212329" cy="66826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3CF9CE6-2FD1-A353-C421-9F1871DC0C33}"/>
              </a:ext>
            </a:extLst>
          </p:cNvPr>
          <p:cNvSpPr txBox="1"/>
          <p:nvPr/>
        </p:nvSpPr>
        <p:spPr>
          <a:xfrm>
            <a:off x="1811996" y="1447085"/>
            <a:ext cx="21254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/>
              <a:t>Crystallinity (XRD)</a:t>
            </a:r>
            <a:endParaRPr lang="en-GB" sz="1600" b="1" u="sng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3AF2A8-1FB0-8CC7-0BB7-26CD0AAD843F}"/>
              </a:ext>
            </a:extLst>
          </p:cNvPr>
          <p:cNvSpPr txBox="1"/>
          <p:nvPr/>
        </p:nvSpPr>
        <p:spPr>
          <a:xfrm>
            <a:off x="3832834" y="1454072"/>
            <a:ext cx="21361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/>
              <a:t>Grain size (PED)</a:t>
            </a:r>
            <a:endParaRPr lang="en-GB" sz="1600" b="1" u="sng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BBE6F5-AB42-7387-646C-4B499B73706D}"/>
              </a:ext>
            </a:extLst>
          </p:cNvPr>
          <p:cNvSpPr txBox="1"/>
          <p:nvPr/>
        </p:nvSpPr>
        <p:spPr>
          <a:xfrm>
            <a:off x="5869551" y="1464954"/>
            <a:ext cx="18787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/>
              <a:t>Roughness (AFM)</a:t>
            </a:r>
            <a:endParaRPr lang="en-GB" sz="1600" b="1" u="sng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16938D-6DA5-1BA6-B673-A88396A77CF7}"/>
              </a:ext>
            </a:extLst>
          </p:cNvPr>
          <p:cNvSpPr txBox="1"/>
          <p:nvPr/>
        </p:nvSpPr>
        <p:spPr>
          <a:xfrm>
            <a:off x="8188435" y="1008972"/>
            <a:ext cx="2163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/>
              <a:t>Stress (bow/Stoney)</a:t>
            </a:r>
            <a:endParaRPr lang="en-GB" sz="1600" b="1" u="sng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F2884C-D5A3-0046-D8D5-96F1E254DFDE}"/>
              </a:ext>
            </a:extLst>
          </p:cNvPr>
          <p:cNvSpPr txBox="1"/>
          <p:nvPr/>
        </p:nvSpPr>
        <p:spPr>
          <a:xfrm>
            <a:off x="7598850" y="3353671"/>
            <a:ext cx="30553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/>
              <a:t>Stoichiometry (RBS/ERD)</a:t>
            </a:r>
            <a:endParaRPr lang="en-GB" sz="1600" b="1" u="sng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BAC4F39-258D-6B90-D55D-D55397B95F1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b="17962"/>
          <a:stretch>
            <a:fillRect/>
          </a:stretch>
        </p:blipFill>
        <p:spPr>
          <a:xfrm>
            <a:off x="7726077" y="3704522"/>
            <a:ext cx="2928117" cy="180164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FA52CC9-08F7-D0B1-6FF3-FF8F8A3BA7A6}"/>
              </a:ext>
            </a:extLst>
          </p:cNvPr>
          <p:cNvSpPr/>
          <p:nvPr/>
        </p:nvSpPr>
        <p:spPr>
          <a:xfrm>
            <a:off x="8172255" y="4773539"/>
            <a:ext cx="506185" cy="2286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MT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7B2B774-6433-3287-E37A-63CE0DFAF725}"/>
              </a:ext>
            </a:extLst>
          </p:cNvPr>
          <p:cNvSpPr/>
          <p:nvPr/>
        </p:nvSpPr>
        <p:spPr>
          <a:xfrm>
            <a:off x="9066728" y="4021746"/>
            <a:ext cx="506185" cy="22860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ST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776DCE5-88DA-131D-ABF4-6D1B1284A849}"/>
              </a:ext>
            </a:extLst>
          </p:cNvPr>
          <p:cNvSpPr/>
          <p:nvPr/>
        </p:nvSpPr>
        <p:spPr>
          <a:xfrm>
            <a:off x="9572913" y="4353653"/>
            <a:ext cx="823181" cy="228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ST Low N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75D73DA-D202-D726-EB78-775466D486DD}"/>
              </a:ext>
            </a:extLst>
          </p:cNvPr>
          <p:cNvSpPr/>
          <p:nvPr/>
        </p:nvSpPr>
        <p:spPr>
          <a:xfrm>
            <a:off x="8124009" y="3968871"/>
            <a:ext cx="430306" cy="228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7F41253-2AC4-34A3-ECD5-FDC90C4CB323}"/>
              </a:ext>
            </a:extLst>
          </p:cNvPr>
          <p:cNvSpPr/>
          <p:nvPr/>
        </p:nvSpPr>
        <p:spPr>
          <a:xfrm>
            <a:off x="8465246" y="4498117"/>
            <a:ext cx="430306" cy="228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E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1E0D943-1A79-CD03-94CE-CC9C3ACCDB33}"/>
              </a:ext>
            </a:extLst>
          </p:cNvPr>
          <p:cNvSpPr/>
          <p:nvPr/>
        </p:nvSpPr>
        <p:spPr>
          <a:xfrm>
            <a:off x="8767991" y="4567570"/>
            <a:ext cx="430306" cy="228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3F28048-AD03-6EA3-6498-76B9B651956E}"/>
              </a:ext>
            </a:extLst>
          </p:cNvPr>
          <p:cNvSpPr/>
          <p:nvPr/>
        </p:nvSpPr>
        <p:spPr>
          <a:xfrm>
            <a:off x="9095074" y="4630295"/>
            <a:ext cx="430306" cy="228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E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4336253-0A4F-C19F-B713-8D268259D8B0}"/>
              </a:ext>
            </a:extLst>
          </p:cNvPr>
          <p:cNvSpPr/>
          <p:nvPr/>
        </p:nvSpPr>
        <p:spPr>
          <a:xfrm>
            <a:off x="9435693" y="4973710"/>
            <a:ext cx="430306" cy="228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D1E35B4-1B49-5F89-9CA3-E92C333BB053}"/>
              </a:ext>
            </a:extLst>
          </p:cNvPr>
          <p:cNvSpPr/>
          <p:nvPr/>
        </p:nvSpPr>
        <p:spPr>
          <a:xfrm>
            <a:off x="9742673" y="4712374"/>
            <a:ext cx="430306" cy="228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E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98F5810-18DD-4A2A-0687-36F3DDDF7914}"/>
              </a:ext>
            </a:extLst>
          </p:cNvPr>
          <p:cNvSpPr txBox="1"/>
          <p:nvPr/>
        </p:nvSpPr>
        <p:spPr>
          <a:xfrm>
            <a:off x="2326826" y="1996900"/>
            <a:ext cx="514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(111)</a:t>
            </a:r>
            <a:endParaRPr lang="en-GB" sz="1200" dirty="0" err="1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F4FCD2D-CFE4-9A4E-376D-FE4AFDA4D6AC}"/>
              </a:ext>
            </a:extLst>
          </p:cNvPr>
          <p:cNvSpPr txBox="1"/>
          <p:nvPr/>
        </p:nvSpPr>
        <p:spPr>
          <a:xfrm>
            <a:off x="2954933" y="1965572"/>
            <a:ext cx="514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(200)</a:t>
            </a:r>
            <a:endParaRPr lang="en-GB" sz="1200" dirty="0" err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8C1B7B-19BE-9715-05D7-64ACDD7BDB43}"/>
              </a:ext>
            </a:extLst>
          </p:cNvPr>
          <p:cNvSpPr txBox="1"/>
          <p:nvPr/>
        </p:nvSpPr>
        <p:spPr>
          <a:xfrm>
            <a:off x="301173" y="688504"/>
            <a:ext cx="10002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Transfer research lab development to Nanoelectronics research hub to develop processes for foundries  </a:t>
            </a:r>
          </a:p>
        </p:txBody>
      </p:sp>
    </p:spTree>
    <p:extLst>
      <p:ext uri="{BB962C8B-B14F-4D97-AF65-F5344CB8AC3E}">
        <p14:creationId xmlns:p14="http://schemas.microsoft.com/office/powerpoint/2010/main" val="500376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1527BF7-D85B-F7D1-AF3D-861323AEBF93}"/>
              </a:ext>
            </a:extLst>
          </p:cNvPr>
          <p:cNvGrpSpPr/>
          <p:nvPr/>
        </p:nvGrpSpPr>
        <p:grpSpPr>
          <a:xfrm>
            <a:off x="4285087" y="1440218"/>
            <a:ext cx="3759801" cy="4650986"/>
            <a:chOff x="4735388" y="1818838"/>
            <a:chExt cx="3317833" cy="41832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3ECF6F2-0BF9-471A-B53A-E34B348B7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13194"/>
            <a:stretch/>
          </p:blipFill>
          <p:spPr>
            <a:xfrm>
              <a:off x="4735388" y="1818838"/>
              <a:ext cx="3310139" cy="4183275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340249A-E878-C520-8341-90C3FFF02680}"/>
                </a:ext>
              </a:extLst>
            </p:cNvPr>
            <p:cNvCxnSpPr>
              <a:cxnSpLocks/>
            </p:cNvCxnSpPr>
            <p:nvPr/>
          </p:nvCxnSpPr>
          <p:spPr>
            <a:xfrm>
              <a:off x="6888525" y="2308685"/>
              <a:ext cx="0" cy="1857366"/>
            </a:xfrm>
            <a:prstGeom prst="line">
              <a:avLst/>
            </a:prstGeom>
            <a:ln w="19050" cmpd="sng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62D0379-A9C1-F253-CD1E-AE029EF83CD6}"/>
                </a:ext>
              </a:extLst>
            </p:cNvPr>
            <p:cNvSpPr txBox="1"/>
            <p:nvPr/>
          </p:nvSpPr>
          <p:spPr>
            <a:xfrm>
              <a:off x="5317315" y="3033046"/>
              <a:ext cx="11286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CD lines: </a:t>
              </a:r>
            </a:p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Width: 70 nm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804DCAA-EF81-A629-0F90-FCFD82BB11CF}"/>
                </a:ext>
              </a:extLst>
            </p:cNvPr>
            <p:cNvSpPr txBox="1"/>
            <p:nvPr/>
          </p:nvSpPr>
          <p:spPr>
            <a:xfrm>
              <a:off x="6924614" y="3021924"/>
              <a:ext cx="11286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Meanders: </a:t>
              </a:r>
            </a:p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Width: 70 nm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678D193-7042-F34C-D20D-EAC1852C10E1}"/>
              </a:ext>
            </a:extLst>
          </p:cNvPr>
          <p:cNvGrpSpPr/>
          <p:nvPr/>
        </p:nvGrpSpPr>
        <p:grpSpPr>
          <a:xfrm>
            <a:off x="404449" y="1445110"/>
            <a:ext cx="3792822" cy="4650986"/>
            <a:chOff x="1624528" y="1818839"/>
            <a:chExt cx="3103166" cy="41832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2E9D815-8A8A-2499-52A6-0695869B4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21469"/>
            <a:stretch/>
          </p:blipFill>
          <p:spPr>
            <a:xfrm>
              <a:off x="1624528" y="1818839"/>
              <a:ext cx="3062129" cy="418327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C3B3B64-C0C9-57C5-3E08-417A4DBEB10B}"/>
                </a:ext>
              </a:extLst>
            </p:cNvPr>
            <p:cNvSpPr txBox="1"/>
            <p:nvPr/>
          </p:nvSpPr>
          <p:spPr>
            <a:xfrm>
              <a:off x="3455022" y="3519720"/>
              <a:ext cx="12726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sng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CD lines: </a:t>
              </a:r>
            </a:p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Width: 70 nm</a:t>
              </a:r>
            </a:p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Length: 10 um</a:t>
              </a:r>
              <a:endParaRPr kumimoji="0" lang="en-GB" sz="1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949EE7-88A4-6949-65B1-A18FEF993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Superconducting thin film development for microelectronics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AA82EC-5AE7-28F9-7618-F2A490728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1ML BEOL electrical testing</a:t>
            </a:r>
            <a:br>
              <a:rPr lang="en-US" dirty="0"/>
            </a:b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85E0CE-FC82-F53D-B261-69220F5B5F14}"/>
              </a:ext>
            </a:extLst>
          </p:cNvPr>
          <p:cNvSpPr txBox="1"/>
          <p:nvPr/>
        </p:nvSpPr>
        <p:spPr>
          <a:xfrm>
            <a:off x="8806092" y="2448144"/>
            <a:ext cx="1717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Wafer distribution</a:t>
            </a:r>
            <a:endParaRPr kumimoji="0" lang="en-GB" sz="1600" b="0" i="0" u="sng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3D9DD7-CA57-90CD-1575-E6F2D8F8E0D0}"/>
              </a:ext>
            </a:extLst>
          </p:cNvPr>
          <p:cNvSpPr txBox="1"/>
          <p:nvPr/>
        </p:nvSpPr>
        <p:spPr>
          <a:xfrm>
            <a:off x="5151456" y="1984574"/>
            <a:ext cx="944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50nm S-T</a:t>
            </a:r>
            <a:endParaRPr kumimoji="0" lang="en-GB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E824F8-5D87-205F-BEBC-0C4EC12A851C}"/>
              </a:ext>
            </a:extLst>
          </p:cNvPr>
          <p:cNvSpPr txBox="1"/>
          <p:nvPr/>
        </p:nvSpPr>
        <p:spPr>
          <a:xfrm>
            <a:off x="5148081" y="3980439"/>
            <a:ext cx="944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200nm S-T</a:t>
            </a:r>
            <a:endParaRPr kumimoji="0" lang="en-GB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FFA95A-3E33-AADF-E37A-C7047F0B6E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72" t="3086" r="14920" b="5084"/>
          <a:stretch/>
        </p:blipFill>
        <p:spPr>
          <a:xfrm>
            <a:off x="8233223" y="2773066"/>
            <a:ext cx="2863027" cy="291285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8F3BBD24-D402-DD91-7D0D-031FBD5EA286}"/>
              </a:ext>
            </a:extLst>
          </p:cNvPr>
          <p:cNvSpPr/>
          <p:nvPr/>
        </p:nvSpPr>
        <p:spPr>
          <a:xfrm>
            <a:off x="7379594" y="4333289"/>
            <a:ext cx="550800" cy="551432"/>
          </a:xfrm>
          <a:prstGeom prst="ellipse">
            <a:avLst/>
          </a:prstGeom>
          <a:noFill/>
          <a:ln w="19050">
            <a:solidFill>
              <a:srgbClr val="E8862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FAC9B4B-F4A1-4DF8-3C62-17AFAE3337D2}"/>
              </a:ext>
            </a:extLst>
          </p:cNvPr>
          <p:cNvCxnSpPr>
            <a:cxnSpLocks/>
            <a:stCxn id="14" idx="6"/>
          </p:cNvCxnSpPr>
          <p:nvPr/>
        </p:nvCxnSpPr>
        <p:spPr>
          <a:xfrm>
            <a:off x="7930394" y="4609005"/>
            <a:ext cx="215014" cy="124869"/>
          </a:xfrm>
          <a:prstGeom prst="straightConnector1">
            <a:avLst/>
          </a:prstGeom>
          <a:ln w="3175" cmpd="sng">
            <a:solidFill>
              <a:srgbClr val="E46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0B23F27F-3BD9-D466-6C8F-EA8500493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2842" y="1656351"/>
            <a:ext cx="1906028" cy="1244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8389FDF-C966-8378-AFC6-0337F4453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1632" y="4886808"/>
            <a:ext cx="1271488" cy="7991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2ED1F4-CC95-5F66-63AE-789C03BC11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6199" t="2788" r="1535" b="78831"/>
          <a:stretch/>
        </p:blipFill>
        <p:spPr>
          <a:xfrm>
            <a:off x="11184065" y="4609005"/>
            <a:ext cx="756794" cy="101912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B813572-C29E-23AD-329B-B2004F639577}"/>
              </a:ext>
            </a:extLst>
          </p:cNvPr>
          <p:cNvSpPr txBox="1"/>
          <p:nvPr/>
        </p:nvSpPr>
        <p:spPr>
          <a:xfrm>
            <a:off x="8141882" y="1449199"/>
            <a:ext cx="24948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Wire electrical measurements are in line with film properties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482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E2A8E9-1FAF-E7CB-822E-9B98BA4E2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Superconducting thin film development for microelectronics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AA7ED2-7B76-4B72-1E56-F1D74EC4C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72" y="102714"/>
            <a:ext cx="11044707" cy="678664"/>
          </a:xfrm>
        </p:spPr>
        <p:txBody>
          <a:bodyPr/>
          <a:lstStyle/>
          <a:p>
            <a:r>
              <a:rPr lang="en-US" dirty="0"/>
              <a:t>3ML BEOL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A2A235-665C-ECF2-9206-9D7D6E184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72" y="829114"/>
            <a:ext cx="3322174" cy="23661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167AFC-7009-0F4D-03A2-FF9EC134B9E8}"/>
              </a:ext>
            </a:extLst>
          </p:cNvPr>
          <p:cNvSpPr txBox="1"/>
          <p:nvPr/>
        </p:nvSpPr>
        <p:spPr>
          <a:xfrm>
            <a:off x="2384614" y="5082019"/>
            <a:ext cx="7171537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W</a:t>
            </a:r>
            <a:r>
              <a:rPr lang="en-US" b="0" i="0" u="none" strike="noStrike" baseline="0" dirty="0">
                <a:latin typeface="+mj-lt"/>
              </a:rPr>
              <a:t>ires with width scaled down to 50nm (yield &gt;95%)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Uniform distribution of Nb, Ti and N</a:t>
            </a:r>
            <a:r>
              <a:rPr lang="en-US" b="0" i="0" u="none" strike="noStrike" baseline="0" dirty="0">
                <a:latin typeface="+mj-lt"/>
              </a:rPr>
              <a:t> with clean O-free interfaces</a:t>
            </a:r>
            <a:endParaRPr lang="en-US" dirty="0">
              <a:latin typeface="+mj-lt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0" i="0" u="none" strike="noStrike" baseline="0" dirty="0">
                <a:latin typeface="+mj-lt"/>
              </a:rPr>
              <a:t>Optimized via etch and </a:t>
            </a:r>
            <a:r>
              <a:rPr lang="en-US" b="0" i="0" u="none" strike="noStrike" baseline="0" dirty="0" err="1">
                <a:latin typeface="+mj-lt"/>
              </a:rPr>
              <a:t>Ar</a:t>
            </a:r>
            <a:r>
              <a:rPr lang="en-US" b="0" i="0" u="none" strike="noStrike" baseline="0" dirty="0">
                <a:latin typeface="+mj-lt"/>
              </a:rPr>
              <a:t> pre-clean for optimal via filling QA</a:t>
            </a:r>
            <a:endParaRPr lang="en-US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C55EEF-7545-1872-39FB-FA180C64AA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890" t="2572" r="734" b="50436"/>
          <a:stretch>
            <a:fillRect/>
          </a:stretch>
        </p:blipFill>
        <p:spPr>
          <a:xfrm>
            <a:off x="606976" y="3255130"/>
            <a:ext cx="1332706" cy="11834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D827E4-118E-6935-368D-2A724E8695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220" t="52637" r="734" b="2195"/>
          <a:stretch>
            <a:fillRect/>
          </a:stretch>
        </p:blipFill>
        <p:spPr>
          <a:xfrm>
            <a:off x="2384614" y="3784952"/>
            <a:ext cx="1587459" cy="1315588"/>
          </a:xfrm>
          <a:prstGeom prst="rect">
            <a:avLst/>
          </a:prstGeom>
        </p:spPr>
      </p:pic>
      <p:sp>
        <p:nvSpPr>
          <p:cNvPr id="18" name="Arrow: Curved Right 17">
            <a:extLst>
              <a:ext uri="{FF2B5EF4-FFF2-40B4-BE49-F238E27FC236}">
                <a16:creationId xmlns:a16="http://schemas.microsoft.com/office/drawing/2014/main" id="{0BEBE42B-5B50-07C9-7794-88C209A3D1C2}"/>
              </a:ext>
            </a:extLst>
          </p:cNvPr>
          <p:cNvSpPr/>
          <p:nvPr/>
        </p:nvSpPr>
        <p:spPr>
          <a:xfrm rot="17834964">
            <a:off x="1736882" y="4416303"/>
            <a:ext cx="326729" cy="838721"/>
          </a:xfrm>
          <a:prstGeom prst="curvedRightArrow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E838FA6-79C2-0795-B1F2-A61C50032CCB}"/>
              </a:ext>
            </a:extLst>
          </p:cNvPr>
          <p:cNvGrpSpPr/>
          <p:nvPr/>
        </p:nvGrpSpPr>
        <p:grpSpPr>
          <a:xfrm>
            <a:off x="4683175" y="926581"/>
            <a:ext cx="6493204" cy="4010235"/>
            <a:chOff x="3994934" y="1131717"/>
            <a:chExt cx="6493204" cy="4010235"/>
          </a:xfrm>
        </p:grpSpPr>
        <p:pic>
          <p:nvPicPr>
            <p:cNvPr id="11" name="Picture 10" descr="A close-up of a x-ray&#10;&#10;AI-generated content may be incorrect.">
              <a:extLst>
                <a:ext uri="{FF2B5EF4-FFF2-40B4-BE49-F238E27FC236}">
                  <a16:creationId xmlns:a16="http://schemas.microsoft.com/office/drawing/2014/main" id="{B559D03B-4D2F-A790-4580-B10482763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53434" y="1131717"/>
              <a:ext cx="1980000" cy="1980000"/>
            </a:xfrm>
            <a:prstGeom prst="rect">
              <a:avLst/>
            </a:prstGeom>
          </p:spPr>
        </p:pic>
        <p:pic>
          <p:nvPicPr>
            <p:cNvPr id="12" name="Picture 11" descr="A screen shot of a purple square&#10;&#10;AI-generated content may be incorrect.">
              <a:extLst>
                <a:ext uri="{FF2B5EF4-FFF2-40B4-BE49-F238E27FC236}">
                  <a16:creationId xmlns:a16="http://schemas.microsoft.com/office/drawing/2014/main" id="{D053084E-56BB-1632-D4F4-7F28E6057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80786" y="1131717"/>
              <a:ext cx="1980000" cy="1980000"/>
            </a:xfrm>
            <a:prstGeom prst="rect">
              <a:avLst/>
            </a:prstGeom>
          </p:spPr>
        </p:pic>
        <p:pic>
          <p:nvPicPr>
            <p:cNvPr id="13" name="Picture 12" descr="A screenshot of a video game&#10;&#10;AI-generated content may be incorrect.">
              <a:extLst>
                <a:ext uri="{FF2B5EF4-FFF2-40B4-BE49-F238E27FC236}">
                  <a16:creationId xmlns:a16="http://schemas.microsoft.com/office/drawing/2014/main" id="{2ED4625F-F0A6-15D1-923A-682B73034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95749" y="3150685"/>
              <a:ext cx="1980000" cy="1980000"/>
            </a:xfrm>
            <a:prstGeom prst="rect">
              <a:avLst/>
            </a:prstGeom>
          </p:spPr>
        </p:pic>
        <p:pic>
          <p:nvPicPr>
            <p:cNvPr id="14" name="Picture 13" descr="A screen shot of a computer&#10;&#10;AI-generated content may be incorrect.">
              <a:extLst>
                <a:ext uri="{FF2B5EF4-FFF2-40B4-BE49-F238E27FC236}">
                  <a16:creationId xmlns:a16="http://schemas.microsoft.com/office/drawing/2014/main" id="{D484C083-B977-AF1D-C0BC-402238DFF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8138" y="3161952"/>
              <a:ext cx="1980000" cy="1980000"/>
            </a:xfrm>
            <a:prstGeom prst="rect">
              <a:avLst/>
            </a:prstGeom>
          </p:spPr>
        </p:pic>
        <p:pic>
          <p:nvPicPr>
            <p:cNvPr id="15" name="Picture 14" descr="A black and white image of a rectangular object&#10;&#10;AI-generated content may be incorrect.">
              <a:extLst>
                <a:ext uri="{FF2B5EF4-FFF2-40B4-BE49-F238E27FC236}">
                  <a16:creationId xmlns:a16="http://schemas.microsoft.com/office/drawing/2014/main" id="{C9F4C454-817C-318A-0CE4-556DCDC98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80786" y="3161952"/>
              <a:ext cx="1980000" cy="1980000"/>
            </a:xfrm>
            <a:prstGeom prst="rect">
              <a:avLst/>
            </a:prstGeom>
          </p:spPr>
        </p:pic>
        <p:pic>
          <p:nvPicPr>
            <p:cNvPr id="16" name="Picture 15" descr="A screen shot of a computer screen&#10;&#10;AI-generated content may be incorrect.">
              <a:extLst>
                <a:ext uri="{FF2B5EF4-FFF2-40B4-BE49-F238E27FC236}">
                  <a16:creationId xmlns:a16="http://schemas.microsoft.com/office/drawing/2014/main" id="{D73D846A-3D0D-E664-EEEB-1F3AB5F43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08138" y="1142984"/>
              <a:ext cx="1980000" cy="1980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88181EF-0A10-FF5F-B0EC-B4D56A8EFC84}"/>
                </a:ext>
              </a:extLst>
            </p:cNvPr>
            <p:cNvSpPr txBox="1"/>
            <p:nvPr/>
          </p:nvSpPr>
          <p:spPr>
            <a:xfrm>
              <a:off x="3994934" y="1404190"/>
              <a:ext cx="589658" cy="3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sz="1400" b="1" dirty="0">
                  <a:latin typeface="+mj-lt"/>
                </a:rPr>
                <a:t>M3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4D3A6A1-C8A7-F28D-1E18-D53769E1BEF8}"/>
                </a:ext>
              </a:extLst>
            </p:cNvPr>
            <p:cNvSpPr txBox="1"/>
            <p:nvPr/>
          </p:nvSpPr>
          <p:spPr>
            <a:xfrm>
              <a:off x="4216804" y="1897046"/>
              <a:ext cx="589658" cy="3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M2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30222B-38C8-EFAD-BFFC-252A6813F590}"/>
                </a:ext>
              </a:extLst>
            </p:cNvPr>
            <p:cNvSpPr txBox="1"/>
            <p:nvPr/>
          </p:nvSpPr>
          <p:spPr>
            <a:xfrm>
              <a:off x="4158947" y="2405101"/>
              <a:ext cx="589658" cy="3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M1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223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422C06-77FF-9BCE-C505-768B25B25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Superconducting thin film development for microelectronics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1E79EF-D9F9-324A-C970-F9011E370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testing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54AC0B0-0AF9-3F8C-94A5-1CE39A189CC4}"/>
              </a:ext>
            </a:extLst>
          </p:cNvPr>
          <p:cNvSpPr txBox="1">
            <a:spLocks/>
          </p:cNvSpPr>
          <p:nvPr/>
        </p:nvSpPr>
        <p:spPr>
          <a:xfrm>
            <a:off x="2296505" y="1325269"/>
            <a:ext cx="8753475" cy="461665"/>
          </a:xfrm>
          <a:prstGeom prst="rect">
            <a:avLst/>
          </a:prstGeom>
        </p:spPr>
        <p:txBody>
          <a:bodyPr/>
          <a:lstStyle>
            <a:lvl1pPr algn="l" defTabSz="411480" rtl="0" eaLnBrk="1" latinLnBrk="0" hangingPunct="1">
              <a:spcBef>
                <a:spcPct val="0"/>
              </a:spcBef>
              <a:buNone/>
              <a:defRPr sz="2400" b="0" i="0" kern="1200" cap="none" baseline="0">
                <a:solidFill>
                  <a:schemeClr val="tx2"/>
                </a:solidFill>
                <a:latin typeface="Gill Sans MT" panose="020B0502020104020203" pitchFamily="34" charset="77"/>
                <a:ea typeface="+mj-ea"/>
                <a:cs typeface="Gill Sans" panose="020B0502020104020203" pitchFamily="34" charset="-79"/>
              </a:defRPr>
            </a:lvl1pPr>
          </a:lstStyle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09F784AF-6037-6DF5-7233-F1A4FA045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44557"/>
          <a:stretch>
            <a:fillRect/>
          </a:stretch>
        </p:blipFill>
        <p:spPr bwMode="auto">
          <a:xfrm>
            <a:off x="5212443" y="1552566"/>
            <a:ext cx="4881871" cy="37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5D7992A-AA4C-D63A-A139-855CB3024AC8}"/>
              </a:ext>
            </a:extLst>
          </p:cNvPr>
          <p:cNvSpPr txBox="1">
            <a:spLocks/>
          </p:cNvSpPr>
          <p:nvPr/>
        </p:nvSpPr>
        <p:spPr>
          <a:xfrm>
            <a:off x="750627" y="5466995"/>
            <a:ext cx="10427584" cy="369332"/>
          </a:xfrm>
          <a:prstGeom prst="rect">
            <a:avLst/>
          </a:prstGeom>
        </p:spPr>
        <p:txBody>
          <a:bodyPr/>
          <a:lstStyle>
            <a:lvl1pPr marL="308610" indent="-30861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80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1pPr>
            <a:lvl2pPr marL="668655" indent="-257175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62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2pPr>
            <a:lvl3pPr marL="102870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3pPr>
            <a:lvl4pPr marL="1440180" indent="-20574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4pPr>
            <a:lvl5pPr marL="185166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8610" marR="0" lvl="0" indent="-308610" algn="l" defTabSz="4114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F98BD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Gill Sans" panose="020B0502020104020203" pitchFamily="34" charset="-79"/>
              </a:rPr>
              <a:t>Critical current dependence on length, etch, and temperature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40C73B-170A-517D-DE30-B62A06EB4E16}"/>
              </a:ext>
            </a:extLst>
          </p:cNvPr>
          <p:cNvGrpSpPr/>
          <p:nvPr/>
        </p:nvGrpSpPr>
        <p:grpSpPr>
          <a:xfrm>
            <a:off x="518615" y="1534552"/>
            <a:ext cx="4443801" cy="3788896"/>
            <a:chOff x="2667996" y="2365926"/>
            <a:chExt cx="3045047" cy="2924224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1134172C-1112-C08F-73E4-50353DD668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/>
            <a:srcRect r="55618"/>
            <a:stretch>
              <a:fillRect/>
            </a:stretch>
          </p:blipFill>
          <p:spPr bwMode="auto">
            <a:xfrm>
              <a:off x="2667996" y="2365926"/>
              <a:ext cx="3045047" cy="2924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5861916-F741-9A43-C794-CD944E63D109}"/>
                </a:ext>
              </a:extLst>
            </p:cNvPr>
            <p:cNvSpPr/>
            <p:nvPr/>
          </p:nvSpPr>
          <p:spPr>
            <a:xfrm>
              <a:off x="3627489" y="5110363"/>
              <a:ext cx="1666153" cy="1746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Process generation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C33A27-89F0-8D6F-852B-4DD7FDA0BCF8}"/>
                </a:ext>
              </a:extLst>
            </p:cNvPr>
            <p:cNvSpPr/>
            <p:nvPr/>
          </p:nvSpPr>
          <p:spPr>
            <a:xfrm>
              <a:off x="3456162" y="4836307"/>
              <a:ext cx="820741" cy="276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2024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858C07-316A-7659-3B5E-C380E2310F13}"/>
                </a:ext>
              </a:extLst>
            </p:cNvPr>
            <p:cNvSpPr/>
            <p:nvPr/>
          </p:nvSpPr>
          <p:spPr>
            <a:xfrm>
              <a:off x="4534118" y="4836306"/>
              <a:ext cx="972771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2025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06BBB7C-429D-768C-E194-5E5030060D1F}"/>
              </a:ext>
            </a:extLst>
          </p:cNvPr>
          <p:cNvSpPr txBox="1"/>
          <p:nvPr/>
        </p:nvSpPr>
        <p:spPr>
          <a:xfrm>
            <a:off x="8107603" y="1061040"/>
            <a:ext cx="2355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B. Hodges et al., IITC 2025</a:t>
            </a:r>
            <a:endParaRPr lang="en-GB" sz="1200" b="1" dirty="0" err="1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1D87D3E-AB93-89C9-9FD2-E8EAD962C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2960" y="673298"/>
            <a:ext cx="1419947" cy="140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84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7B8B74-F4F8-01AB-B1A4-4FBD7709B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Superconducting thin film development for microelectronics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B13452-D9A1-EC72-FDF6-ABF9908A0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98" y="188780"/>
            <a:ext cx="11044707" cy="678664"/>
          </a:xfrm>
        </p:spPr>
        <p:txBody>
          <a:bodyPr/>
          <a:lstStyle/>
          <a:p>
            <a:r>
              <a:rPr lang="en-US" dirty="0"/>
              <a:t>Josephson Junctions (JJ) fabrication flow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A21501B-6E8F-AFBE-1BAD-16D0FA34E03D}"/>
              </a:ext>
            </a:extLst>
          </p:cNvPr>
          <p:cNvSpPr txBox="1">
            <a:spLocks/>
          </p:cNvSpPr>
          <p:nvPr/>
        </p:nvSpPr>
        <p:spPr>
          <a:xfrm>
            <a:off x="2948238" y="5904081"/>
            <a:ext cx="863600" cy="97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11480">
              <a:defRPr/>
            </a:pPr>
            <a:fld id="{8836216C-5BC3-7C44-80F8-E30864FFC228}" type="slidenum">
              <a:rPr lang="en-US" sz="500" smtClean="0">
                <a:latin typeface="Gill Sans MT" panose="020B0502020104020203" pitchFamily="34" charset="77"/>
                <a:cs typeface="+mn-cs"/>
              </a:rPr>
              <a:pPr algn="ctr" defTabSz="411480">
                <a:defRPr/>
              </a:pPr>
              <a:t>17</a:t>
            </a:fld>
            <a:endParaRPr lang="en-US" sz="500" dirty="0">
              <a:latin typeface="Gill Sans MT" panose="020B0502020104020203" pitchFamily="34" charset="77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9DB4824-9D97-E791-ECB5-47C00CEEA7B1}"/>
              </a:ext>
            </a:extLst>
          </p:cNvPr>
          <p:cNvGrpSpPr/>
          <p:nvPr/>
        </p:nvGrpSpPr>
        <p:grpSpPr>
          <a:xfrm>
            <a:off x="1370756" y="5155908"/>
            <a:ext cx="6268011" cy="972000"/>
            <a:chOff x="1231703" y="4969927"/>
            <a:chExt cx="6268011" cy="972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43ECA4C-AA13-D6D4-419A-9B83A49C1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29126" b="7495"/>
            <a:stretch/>
          </p:blipFill>
          <p:spPr>
            <a:xfrm>
              <a:off x="1231703" y="4969927"/>
              <a:ext cx="1533627" cy="972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420BDAB-E863-5AEB-C3E9-DB64CCE2C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9126" b="7495"/>
            <a:stretch/>
          </p:blipFill>
          <p:spPr>
            <a:xfrm>
              <a:off x="2767914" y="4969927"/>
              <a:ext cx="1533627" cy="972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E7CD118-F9CE-769F-6F85-BD368A094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9126" b="7495"/>
            <a:stretch/>
          </p:blipFill>
          <p:spPr>
            <a:xfrm>
              <a:off x="4348439" y="4969927"/>
              <a:ext cx="1533627" cy="9720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F31D13-6056-CF29-8485-D9AB3D652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29126" b="7495"/>
            <a:stretch/>
          </p:blipFill>
          <p:spPr>
            <a:xfrm>
              <a:off x="5966087" y="4969927"/>
              <a:ext cx="1533627" cy="9720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B63CE08-945C-F70D-93B9-EC210A1AF9D9}"/>
              </a:ext>
            </a:extLst>
          </p:cNvPr>
          <p:cNvGrpSpPr/>
          <p:nvPr/>
        </p:nvGrpSpPr>
        <p:grpSpPr>
          <a:xfrm>
            <a:off x="703577" y="1022909"/>
            <a:ext cx="10120354" cy="2097240"/>
            <a:chOff x="1181447" y="1649399"/>
            <a:chExt cx="9048805" cy="1839384"/>
          </a:xfrm>
        </p:grpSpPr>
        <p:pic>
          <p:nvPicPr>
            <p:cNvPr id="9" name="Picture Placeholder 3" descr="frame00022.png">
              <a:extLst>
                <a:ext uri="{FF2B5EF4-FFF2-40B4-BE49-F238E27FC236}">
                  <a16:creationId xmlns:a16="http://schemas.microsoft.com/office/drawing/2014/main" id="{C3A218B9-C6D2-AE1E-3357-84CB9D7BA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4313" t="34361" r="36580" b="26708"/>
            <a:stretch/>
          </p:blipFill>
          <p:spPr>
            <a:xfrm>
              <a:off x="2978178" y="1912976"/>
              <a:ext cx="1781563" cy="1296000"/>
            </a:xfrm>
            <a:prstGeom prst="rect">
              <a:avLst/>
            </a:prstGeom>
          </p:spPr>
        </p:pic>
        <p:pic>
          <p:nvPicPr>
            <p:cNvPr id="16" name="Picture Placeholder 3" descr="frame00054.png">
              <a:extLst>
                <a:ext uri="{FF2B5EF4-FFF2-40B4-BE49-F238E27FC236}">
                  <a16:creationId xmlns:a16="http://schemas.microsoft.com/office/drawing/2014/main" id="{57E1D260-0890-0BE6-1EB2-AE0066A5B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31814" t="29911" r="39080" b="31225"/>
            <a:stretch/>
          </p:blipFill>
          <p:spPr>
            <a:xfrm>
              <a:off x="6615030" y="1912976"/>
              <a:ext cx="1784606" cy="1296000"/>
            </a:xfrm>
            <a:prstGeom prst="rect">
              <a:avLst/>
            </a:prstGeom>
          </p:spPr>
        </p:pic>
        <p:pic>
          <p:nvPicPr>
            <p:cNvPr id="17" name="Picture Placeholder 3" descr="frame00076.png">
              <a:extLst>
                <a:ext uri="{FF2B5EF4-FFF2-40B4-BE49-F238E27FC236}">
                  <a16:creationId xmlns:a16="http://schemas.microsoft.com/office/drawing/2014/main" id="{EAE19F86-C1E0-8FF5-941D-9B53F5C75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34063" t="28979" r="36623" b="32157"/>
            <a:stretch/>
          </p:blipFill>
          <p:spPr>
            <a:xfrm>
              <a:off x="8432974" y="1912976"/>
              <a:ext cx="1797278" cy="1296000"/>
            </a:xfrm>
            <a:prstGeom prst="rect">
              <a:avLst/>
            </a:prstGeom>
          </p:spPr>
        </p:pic>
        <p:pic>
          <p:nvPicPr>
            <p:cNvPr id="18" name="Picture Placeholder 3" descr="frame00036.png">
              <a:extLst>
                <a:ext uri="{FF2B5EF4-FFF2-40B4-BE49-F238E27FC236}">
                  <a16:creationId xmlns:a16="http://schemas.microsoft.com/office/drawing/2014/main" id="{DF38EF47-60F1-C81A-3FBB-EB7244FF2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34896" t="31371" r="35997" b="29766"/>
            <a:stretch/>
          </p:blipFill>
          <p:spPr>
            <a:xfrm>
              <a:off x="4793063" y="1912976"/>
              <a:ext cx="1784613" cy="1296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AB09BC-6968-CAF1-A376-E7192BF93B92}"/>
                </a:ext>
              </a:extLst>
            </p:cNvPr>
            <p:cNvSpPr txBox="1"/>
            <p:nvPr/>
          </p:nvSpPr>
          <p:spPr>
            <a:xfrm>
              <a:off x="4658741" y="1649399"/>
              <a:ext cx="138435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b="1"/>
                <a:t>Base Patterning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6C1FF51-7188-5AB2-4EEB-A14D1BE81128}"/>
                </a:ext>
              </a:extLst>
            </p:cNvPr>
            <p:cNvSpPr txBox="1"/>
            <p:nvPr/>
          </p:nvSpPr>
          <p:spPr>
            <a:xfrm>
              <a:off x="6599364" y="1649399"/>
              <a:ext cx="156594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b="1" dirty="0"/>
                <a:t>Via Etch and Fill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F180268-E86C-7C2F-E6A1-81CCA1A92F4B}"/>
                </a:ext>
              </a:extLst>
            </p:cNvPr>
            <p:cNvSpPr txBox="1"/>
            <p:nvPr/>
          </p:nvSpPr>
          <p:spPr>
            <a:xfrm>
              <a:off x="8683609" y="1649399"/>
              <a:ext cx="128968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b="1" dirty="0"/>
                <a:t>Top Patterning</a:t>
              </a:r>
            </a:p>
          </p:txBody>
        </p:sp>
        <p:pic>
          <p:nvPicPr>
            <p:cNvPr id="22" name="Picture Placeholder 3" descr="frame00010.png">
              <a:extLst>
                <a:ext uri="{FF2B5EF4-FFF2-40B4-BE49-F238E27FC236}">
                  <a16:creationId xmlns:a16="http://schemas.microsoft.com/office/drawing/2014/main" id="{CA722E1B-9605-5789-307F-7E0E4B6C8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29345" t="33724" r="47904" b="35847"/>
            <a:stretch/>
          </p:blipFill>
          <p:spPr>
            <a:xfrm>
              <a:off x="1181447" y="1912976"/>
              <a:ext cx="1781563" cy="12960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EBBCBC1-5E05-767F-2FA8-96970D705650}"/>
                </a:ext>
              </a:extLst>
            </p:cNvPr>
            <p:cNvSpPr txBox="1"/>
            <p:nvPr/>
          </p:nvSpPr>
          <p:spPr>
            <a:xfrm>
              <a:off x="1523213" y="1649399"/>
              <a:ext cx="144840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b="1" dirty="0"/>
                <a:t>Stack Deposition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C770E8D-B72C-CCA9-FF34-0FA2DA2EC8D4}"/>
                </a:ext>
              </a:extLst>
            </p:cNvPr>
            <p:cNvSpPr txBox="1"/>
            <p:nvPr/>
          </p:nvSpPr>
          <p:spPr>
            <a:xfrm>
              <a:off x="3397833" y="1649399"/>
              <a:ext cx="70941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b="1"/>
                <a:t>JJ Etch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F97C92B-FF3B-F06D-96B3-8A37172B1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1" t="19207" r="24995" b="66743"/>
            <a:stretch/>
          </p:blipFill>
          <p:spPr>
            <a:xfrm>
              <a:off x="3992353" y="3275188"/>
              <a:ext cx="144000" cy="14106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F1CF460-6B85-0801-26E3-B194B7AAC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54604" r="20138" b="30436"/>
            <a:stretch/>
          </p:blipFill>
          <p:spPr>
            <a:xfrm>
              <a:off x="2603992" y="3275188"/>
              <a:ext cx="144000" cy="14106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B85C412-3471-5A9C-675A-AA5D8E419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78050" r="24288" b="7768"/>
            <a:stretch/>
          </p:blipFill>
          <p:spPr>
            <a:xfrm>
              <a:off x="1421600" y="3275188"/>
              <a:ext cx="144000" cy="141066"/>
            </a:xfrm>
            <a:prstGeom prst="rect">
              <a:avLst/>
            </a:prstGeom>
          </p:spPr>
        </p:pic>
        <p:pic>
          <p:nvPicPr>
            <p:cNvPr id="28" name="Picture Placeholder 3" descr="frame00005.png">
              <a:extLst>
                <a:ext uri="{FF2B5EF4-FFF2-40B4-BE49-F238E27FC236}">
                  <a16:creationId xmlns:a16="http://schemas.microsoft.com/office/drawing/2014/main" id="{9564A7F2-AAF9-DB17-8D15-AAB20371E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42808" t="32184" r="53789" b="61684"/>
            <a:stretch/>
          </p:blipFill>
          <p:spPr>
            <a:xfrm>
              <a:off x="4891315" y="3275188"/>
              <a:ext cx="144000" cy="141066"/>
            </a:xfrm>
            <a:prstGeom prst="rect">
              <a:avLst/>
            </a:prstGeom>
          </p:spPr>
        </p:pic>
        <p:pic>
          <p:nvPicPr>
            <p:cNvPr id="29" name="Picture Placeholder 3" descr="frame00009.png">
              <a:extLst>
                <a:ext uri="{FF2B5EF4-FFF2-40B4-BE49-F238E27FC236}">
                  <a16:creationId xmlns:a16="http://schemas.microsoft.com/office/drawing/2014/main" id="{6CF3299B-9E4F-782E-EB98-183F18614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42442" t="28192" r="54126" b="65813"/>
            <a:stretch/>
          </p:blipFill>
          <p:spPr>
            <a:xfrm>
              <a:off x="5721549" y="3279426"/>
              <a:ext cx="144000" cy="136828"/>
            </a:xfrm>
            <a:prstGeom prst="rect">
              <a:avLst/>
            </a:prstGeom>
          </p:spPr>
        </p:pic>
        <p:pic>
          <p:nvPicPr>
            <p:cNvPr id="30" name="Picture Placeholder 3" descr="frame00010.png">
              <a:extLst>
                <a:ext uri="{FF2B5EF4-FFF2-40B4-BE49-F238E27FC236}">
                  <a16:creationId xmlns:a16="http://schemas.microsoft.com/office/drawing/2014/main" id="{A323B383-3DDC-E584-3DB6-F66341127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40020" t="26858" r="56577" b="67147"/>
            <a:stretch/>
          </p:blipFill>
          <p:spPr>
            <a:xfrm>
              <a:off x="6562837" y="3278298"/>
              <a:ext cx="144000" cy="137956"/>
            </a:xfrm>
            <a:prstGeom prst="rect">
              <a:avLst/>
            </a:prstGeom>
          </p:spPr>
        </p:pic>
        <p:pic>
          <p:nvPicPr>
            <p:cNvPr id="31" name="Picture Placeholder 3" descr="frame00040.png">
              <a:extLst>
                <a:ext uri="{FF2B5EF4-FFF2-40B4-BE49-F238E27FC236}">
                  <a16:creationId xmlns:a16="http://schemas.microsoft.com/office/drawing/2014/main" id="{98505F0C-E804-5A9B-74D2-572F2140A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l="41083" t="26100" r="55486" b="67887"/>
            <a:stretch/>
          </p:blipFill>
          <p:spPr>
            <a:xfrm>
              <a:off x="9154173" y="3279012"/>
              <a:ext cx="144000" cy="137242"/>
            </a:xfrm>
            <a:prstGeom prst="rect">
              <a:avLst/>
            </a:prstGeom>
          </p:spPr>
        </p:pic>
        <p:pic>
          <p:nvPicPr>
            <p:cNvPr id="32" name="Picture Placeholder 3" descr="frame00037.png">
              <a:extLst>
                <a:ext uri="{FF2B5EF4-FFF2-40B4-BE49-F238E27FC236}">
                  <a16:creationId xmlns:a16="http://schemas.microsoft.com/office/drawing/2014/main" id="{B84EBB9C-7CB2-5A55-4306-529580929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l="42241" t="20261" r="54356" b="73610"/>
            <a:stretch/>
          </p:blipFill>
          <p:spPr>
            <a:xfrm>
              <a:off x="7706602" y="3275188"/>
              <a:ext cx="144000" cy="14106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3C8E2C7-1883-6D02-9871-4D353DF12245}"/>
                </a:ext>
              </a:extLst>
            </p:cNvPr>
            <p:cNvSpPr txBox="1"/>
            <p:nvPr/>
          </p:nvSpPr>
          <p:spPr>
            <a:xfrm>
              <a:off x="4057485" y="3211784"/>
              <a:ext cx="628499" cy="27699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defTabSz="411480"/>
              <a:r>
                <a:rPr lang="en-US" sz="1150">
                  <a:latin typeface="Gill Sans MT" panose="020B0502020104020203"/>
                </a:rPr>
                <a:t>NbTiN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A1C876E-2794-CE5F-0F9F-AA4C7114AEB2}"/>
                </a:ext>
              </a:extLst>
            </p:cNvPr>
            <p:cNvSpPr txBox="1"/>
            <p:nvPr/>
          </p:nvSpPr>
          <p:spPr>
            <a:xfrm>
              <a:off x="4958063" y="3211784"/>
              <a:ext cx="824268" cy="27699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defTabSz="411480"/>
              <a:r>
                <a:rPr lang="en-US" sz="1150" dirty="0" err="1">
                  <a:latin typeface="Gill Sans MT" panose="020B0502020104020203"/>
                </a:rPr>
                <a:t>aSi</a:t>
              </a:r>
              <a:r>
                <a:rPr lang="en-US" sz="1150" dirty="0">
                  <a:latin typeface="Gill Sans MT" panose="020B0502020104020203"/>
                </a:rPr>
                <a:t> barrier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A65FE59-6CF7-33FB-4071-722DE772C2FF}"/>
                </a:ext>
              </a:extLst>
            </p:cNvPr>
            <p:cNvSpPr txBox="1"/>
            <p:nvPr/>
          </p:nvSpPr>
          <p:spPr>
            <a:xfrm>
              <a:off x="5784198" y="3211784"/>
              <a:ext cx="739554" cy="27699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defTabSz="411480"/>
              <a:r>
                <a:rPr lang="en-US" sz="1150">
                  <a:latin typeface="Gill Sans MT" panose="020B0502020104020203"/>
                </a:rPr>
                <a:t>HM SiN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E4A0DD1-FA39-466D-DC0B-D541F3D3136F}"/>
                </a:ext>
              </a:extLst>
            </p:cNvPr>
            <p:cNvSpPr txBox="1"/>
            <p:nvPr/>
          </p:nvSpPr>
          <p:spPr>
            <a:xfrm>
              <a:off x="6646056" y="3211784"/>
              <a:ext cx="824269" cy="27699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defTabSz="411480"/>
              <a:r>
                <a:rPr lang="en-US" sz="1150">
                  <a:latin typeface="Gill Sans MT" panose="020B0502020104020203"/>
                </a:rPr>
                <a:t>HM SiOx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DA6EDE9-E0BA-B8D7-FCB3-D51D502CC12E}"/>
                </a:ext>
              </a:extLst>
            </p:cNvPr>
            <p:cNvSpPr txBox="1"/>
            <p:nvPr/>
          </p:nvSpPr>
          <p:spPr>
            <a:xfrm>
              <a:off x="2662845" y="3211784"/>
              <a:ext cx="1062577" cy="27699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defTabSz="411480"/>
              <a:r>
                <a:rPr lang="en-US" sz="1150">
                  <a:latin typeface="Gill Sans MT" panose="020B0502020104020203"/>
                </a:rPr>
                <a:t>Thermal SiOx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BBB3F5-7A9D-987E-1D17-A4DCB7608E56}"/>
                </a:ext>
              </a:extLst>
            </p:cNvPr>
            <p:cNvSpPr txBox="1"/>
            <p:nvPr/>
          </p:nvSpPr>
          <p:spPr>
            <a:xfrm>
              <a:off x="9232574" y="3211784"/>
              <a:ext cx="829848" cy="27699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defTabSz="411480"/>
              <a:r>
                <a:rPr lang="en-US" sz="1150">
                  <a:latin typeface="Gill Sans MT" panose="020B0502020104020203"/>
                </a:rPr>
                <a:t>ALD SiOx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8D2B16E-6A9A-BB88-2CB5-E3C3FF0F9887}"/>
                </a:ext>
              </a:extLst>
            </p:cNvPr>
            <p:cNvSpPr txBox="1"/>
            <p:nvPr/>
          </p:nvSpPr>
          <p:spPr>
            <a:xfrm>
              <a:off x="1493437" y="3211784"/>
              <a:ext cx="956417" cy="27699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defTabSz="411480"/>
              <a:r>
                <a:rPr lang="en-US" sz="1150" dirty="0">
                  <a:latin typeface="Gill Sans MT" panose="020B0502020104020203"/>
                </a:rPr>
                <a:t>Si substrate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CE85FAE-D716-3BA3-DC1D-3ED68981CA44}"/>
                </a:ext>
              </a:extLst>
            </p:cNvPr>
            <p:cNvSpPr txBox="1"/>
            <p:nvPr/>
          </p:nvSpPr>
          <p:spPr>
            <a:xfrm>
              <a:off x="7787480" y="3211784"/>
              <a:ext cx="1289686" cy="27699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defTabSz="411480"/>
              <a:r>
                <a:rPr lang="en-US" sz="1150" dirty="0">
                  <a:latin typeface="Gill Sans MT" panose="020B0502020104020203"/>
                </a:rPr>
                <a:t>Encapsulation </a:t>
              </a:r>
              <a:r>
                <a:rPr lang="en-US" sz="1150" dirty="0" err="1">
                  <a:latin typeface="Gill Sans MT" panose="020B0502020104020203"/>
                </a:rPr>
                <a:t>SiN</a:t>
              </a:r>
              <a:endParaRPr lang="en-US" sz="1150" dirty="0">
                <a:latin typeface="Gill Sans MT" panose="020B0502020104020203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D179757-EDF8-90A4-13DE-C10FAFDA6447}"/>
              </a:ext>
            </a:extLst>
          </p:cNvPr>
          <p:cNvGrpSpPr/>
          <p:nvPr/>
        </p:nvGrpSpPr>
        <p:grpSpPr>
          <a:xfrm>
            <a:off x="8918114" y="3709700"/>
            <a:ext cx="2669668" cy="2487049"/>
            <a:chOff x="7655696" y="3592848"/>
            <a:chExt cx="2060689" cy="200394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2017135-E2D9-C319-06B9-6DB0F1993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655696" y="3592848"/>
              <a:ext cx="2003945" cy="200394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C36F8CB-C72E-B4DC-1224-2D54903BF85F}"/>
                </a:ext>
              </a:extLst>
            </p:cNvPr>
            <p:cNvSpPr txBox="1"/>
            <p:nvPr/>
          </p:nvSpPr>
          <p:spPr>
            <a:xfrm>
              <a:off x="8633056" y="4568475"/>
              <a:ext cx="551068" cy="198393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defTabSz="411480"/>
              <a:r>
                <a:rPr lang="en-US" sz="1000" b="1" dirty="0" err="1">
                  <a:solidFill>
                    <a:schemeClr val="bg1"/>
                  </a:solidFill>
                  <a:latin typeface="Gill Sans MT" panose="020B0502020104020203"/>
                </a:rPr>
                <a:t>NbTiN</a:t>
              </a:r>
              <a:endParaRPr lang="en-US" sz="1000" b="1" dirty="0">
                <a:solidFill>
                  <a:schemeClr val="bg1"/>
                </a:solidFill>
                <a:latin typeface="Gill Sans MT" panose="020B0502020104020203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7123C31-E4AE-B1BF-DB89-2C2CDD10235E}"/>
                </a:ext>
              </a:extLst>
            </p:cNvPr>
            <p:cNvSpPr txBox="1"/>
            <p:nvPr/>
          </p:nvSpPr>
          <p:spPr>
            <a:xfrm>
              <a:off x="8058725" y="4650505"/>
              <a:ext cx="374249" cy="198393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defTabSz="411480"/>
              <a:r>
                <a:rPr lang="en-US" sz="1000" b="1">
                  <a:latin typeface="Gill Sans MT" panose="020B0502020104020203"/>
                </a:rPr>
                <a:t>aSi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BD8A3B2-1FF8-FD66-19FA-E20412A6CA3C}"/>
                </a:ext>
              </a:extLst>
            </p:cNvPr>
            <p:cNvSpPr txBox="1"/>
            <p:nvPr/>
          </p:nvSpPr>
          <p:spPr>
            <a:xfrm>
              <a:off x="8358066" y="4224330"/>
              <a:ext cx="628499" cy="198393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defTabSz="411480"/>
              <a:r>
                <a:rPr lang="en-US" sz="1000" b="1" dirty="0" err="1">
                  <a:solidFill>
                    <a:schemeClr val="bg1"/>
                  </a:solidFill>
                  <a:latin typeface="Gill Sans MT" panose="020B0502020104020203"/>
                </a:rPr>
                <a:t>NbTiN</a:t>
              </a:r>
              <a:endParaRPr lang="en-US" sz="1000" b="1" dirty="0">
                <a:solidFill>
                  <a:schemeClr val="bg1"/>
                </a:solidFill>
                <a:latin typeface="Gill Sans MT" panose="020B0502020104020203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CC2825C-23D8-0FB9-93E9-0867832EA83F}"/>
                </a:ext>
              </a:extLst>
            </p:cNvPr>
            <p:cNvSpPr txBox="1"/>
            <p:nvPr/>
          </p:nvSpPr>
          <p:spPr>
            <a:xfrm>
              <a:off x="8976831" y="3997902"/>
              <a:ext cx="739554" cy="198393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defTabSz="411480"/>
              <a:r>
                <a:rPr lang="en-US" sz="1000" b="1">
                  <a:latin typeface="Gill Sans MT" panose="020B0502020104020203"/>
                </a:rPr>
                <a:t>HM SiN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C83C3C3-57D6-666C-5EEC-A0205DF55D82}"/>
                </a:ext>
              </a:extLst>
            </p:cNvPr>
            <p:cNvSpPr txBox="1"/>
            <p:nvPr/>
          </p:nvSpPr>
          <p:spPr>
            <a:xfrm>
              <a:off x="8936145" y="3711020"/>
              <a:ext cx="724056" cy="198393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defTabSz="411480"/>
              <a:r>
                <a:rPr lang="en-US" sz="1000" b="1" dirty="0" err="1">
                  <a:latin typeface="Gill Sans MT" panose="020B0502020104020203"/>
                </a:rPr>
                <a:t>SiN</a:t>
              </a:r>
              <a:r>
                <a:rPr lang="en-US" sz="1000" b="1" dirty="0">
                  <a:latin typeface="Gill Sans MT" panose="020B0502020104020203"/>
                </a:rPr>
                <a:t> </a:t>
              </a:r>
              <a:r>
                <a:rPr lang="en-US" sz="1000" b="1" dirty="0" err="1">
                  <a:latin typeface="Gill Sans MT" panose="020B0502020104020203"/>
                </a:rPr>
                <a:t>encap</a:t>
              </a:r>
              <a:endParaRPr lang="en-US" sz="1000" b="1" dirty="0">
                <a:latin typeface="Gill Sans MT" panose="020B0502020104020203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AB4859A-E4B3-C09E-B343-241683F3A9BA}"/>
                </a:ext>
              </a:extLst>
            </p:cNvPr>
            <p:cNvSpPr txBox="1"/>
            <p:nvPr/>
          </p:nvSpPr>
          <p:spPr>
            <a:xfrm>
              <a:off x="8353156" y="3880185"/>
              <a:ext cx="824269" cy="198393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defTabSz="411480"/>
              <a:r>
                <a:rPr lang="en-US" sz="1000" b="1" dirty="0">
                  <a:latin typeface="Gill Sans MT" panose="020B0502020104020203"/>
                </a:rPr>
                <a:t>HM </a:t>
              </a:r>
              <a:r>
                <a:rPr lang="en-US" sz="1000" b="1" dirty="0" err="1">
                  <a:latin typeface="Gill Sans MT" panose="020B0502020104020203"/>
                </a:rPr>
                <a:t>SiOx</a:t>
              </a:r>
              <a:endParaRPr lang="en-US" sz="1000" b="1" dirty="0">
                <a:latin typeface="Gill Sans MT" panose="020B0502020104020203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FC8E698-D2FB-3D0D-6F39-67C22ECD4CB3}"/>
              </a:ext>
            </a:extLst>
          </p:cNvPr>
          <p:cNvGrpSpPr/>
          <p:nvPr/>
        </p:nvGrpSpPr>
        <p:grpSpPr>
          <a:xfrm>
            <a:off x="4869598" y="3224919"/>
            <a:ext cx="3535583" cy="1574031"/>
            <a:chOff x="3964131" y="3568191"/>
            <a:chExt cx="2802098" cy="1350000"/>
          </a:xfrm>
        </p:grpSpPr>
        <p:pic>
          <p:nvPicPr>
            <p:cNvPr id="15" name="Picture 14" descr="A close-up of a piece of metal&#10;&#10;Description automatically generated">
              <a:extLst>
                <a:ext uri="{FF2B5EF4-FFF2-40B4-BE49-F238E27FC236}">
                  <a16:creationId xmlns:a16="http://schemas.microsoft.com/office/drawing/2014/main" id="{109CBCF8-DCF2-88FE-E773-CFD979768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7" r="3017" b="35850"/>
            <a:stretch/>
          </p:blipFill>
          <p:spPr>
            <a:xfrm>
              <a:off x="3964131" y="3568191"/>
              <a:ext cx="2802098" cy="1350000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A562176-0DE8-57F9-D75A-C924CBF8A792}"/>
                </a:ext>
              </a:extLst>
            </p:cNvPr>
            <p:cNvSpPr txBox="1"/>
            <p:nvPr/>
          </p:nvSpPr>
          <p:spPr>
            <a:xfrm>
              <a:off x="4958063" y="4388894"/>
              <a:ext cx="374249" cy="27699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defTabSz="411480"/>
              <a:r>
                <a:rPr lang="en-US" sz="1200" b="1" dirty="0">
                  <a:latin typeface="Gill Sans MT" panose="020B0502020104020203"/>
                </a:rPr>
                <a:t>JJ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8D39DA2-DC05-2B2D-124F-0F6E76665D80}"/>
                </a:ext>
              </a:extLst>
            </p:cNvPr>
            <p:cNvSpPr txBox="1"/>
            <p:nvPr/>
          </p:nvSpPr>
          <p:spPr>
            <a:xfrm>
              <a:off x="5069579" y="3921823"/>
              <a:ext cx="562673" cy="27699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defTabSz="411480"/>
              <a:r>
                <a:rPr lang="en-US" sz="1200" b="1" dirty="0">
                  <a:latin typeface="Gill Sans MT" panose="020B0502020104020203"/>
                </a:rPr>
                <a:t>Base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CEA321A3-1889-AC3B-0C62-F6F09395C67A}"/>
              </a:ext>
            </a:extLst>
          </p:cNvPr>
          <p:cNvSpPr txBox="1"/>
          <p:nvPr/>
        </p:nvSpPr>
        <p:spPr>
          <a:xfrm>
            <a:off x="1533793" y="3663192"/>
            <a:ext cx="2982611" cy="12900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114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New stack: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NbTiN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/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aSi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/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NbTiN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>
              <a:lnSpc>
                <a:spcPct val="150000"/>
              </a:lnSpc>
              <a:defRPr/>
            </a:pPr>
            <a:r>
              <a:rPr lang="en-US" dirty="0" err="1">
                <a:latin typeface="Gill Sans MT" panose="020B0502020104020203"/>
              </a:rPr>
              <a:t>Litho</a:t>
            </a:r>
            <a:r>
              <a:rPr lang="en-US" dirty="0">
                <a:latin typeface="Gill Sans MT" panose="020B0502020104020203"/>
              </a:rPr>
              <a:t>: 193i (210nm CD)</a:t>
            </a:r>
          </a:p>
          <a:p>
            <a:pPr marL="0" marR="0" lvl="0" indent="0" algn="l" defTabSz="4114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Gill Sans MT" panose="020B0502020104020203"/>
              </a:rPr>
              <a:t>P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rocess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: PVD &amp; etch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588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972B4C-B78D-2121-E4AE-9A2007879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Superconducting thin film development for microelectronics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9CEF7B-D960-2523-A826-3C28550EE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24" y="84659"/>
            <a:ext cx="11044707" cy="678664"/>
          </a:xfrm>
        </p:spPr>
        <p:txBody>
          <a:bodyPr/>
          <a:lstStyle/>
          <a:p>
            <a:r>
              <a:rPr lang="en-US" dirty="0"/>
              <a:t>Cryogenic performance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DFAC78-95EB-9BD9-CD18-6B11EB7C514D}"/>
              </a:ext>
            </a:extLst>
          </p:cNvPr>
          <p:cNvSpPr txBox="1"/>
          <p:nvPr/>
        </p:nvSpPr>
        <p:spPr>
          <a:xfrm>
            <a:off x="1648236" y="4728582"/>
            <a:ext cx="97749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Typical nonhysteretic behavior corresponding to low capacitance and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IcRn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of ~1.1 mV</a:t>
            </a:r>
          </a:p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85750" marR="0" lvl="0" indent="-28575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between 27-55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μA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corresponding to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Jc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of 0.8 mA/μm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and scales with device area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4A2A70-65C2-A219-401A-80F9C18AAC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5024"/>
          <a:stretch/>
        </p:blipFill>
        <p:spPr>
          <a:xfrm>
            <a:off x="607280" y="915422"/>
            <a:ext cx="9607747" cy="36610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B5A3A3-4D49-F3BC-F60B-091929CC8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1950" y="807263"/>
            <a:ext cx="1245214" cy="12269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AEE282-3C60-5281-BD21-30154BCD7D57}"/>
              </a:ext>
            </a:extLst>
          </p:cNvPr>
          <p:cNvSpPr txBox="1"/>
          <p:nvPr/>
        </p:nvSpPr>
        <p:spPr>
          <a:xfrm>
            <a:off x="10352538" y="2078105"/>
            <a:ext cx="1374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A. Pokhrel et al., </a:t>
            </a:r>
          </a:p>
          <a:p>
            <a:pPr algn="ctr"/>
            <a:r>
              <a:rPr lang="en-US" sz="1200" b="1" dirty="0"/>
              <a:t>IEDM 2024</a:t>
            </a:r>
            <a:endParaRPr lang="en-GB" sz="1200" b="1" dirty="0" err="1"/>
          </a:p>
        </p:txBody>
      </p:sp>
    </p:spTree>
    <p:extLst>
      <p:ext uri="{BB962C8B-B14F-4D97-AF65-F5344CB8AC3E}">
        <p14:creationId xmlns:p14="http://schemas.microsoft.com/office/powerpoint/2010/main" val="3375091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8CBCE1-08E7-533A-9570-DC7C9017E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Superconducting thin film development for microelectronics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88AA638-36AE-2F52-E1E0-7F6FB802D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 performance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A69381-DEBB-AFB8-BF10-73A20DEEAF70}"/>
              </a:ext>
            </a:extLst>
          </p:cNvPr>
          <p:cNvSpPr txBox="1"/>
          <p:nvPr/>
        </p:nvSpPr>
        <p:spPr>
          <a:xfrm>
            <a:off x="665598" y="4659124"/>
            <a:ext cx="856679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Critical current density scales with Si</a:t>
            </a:r>
          </a:p>
          <a:p>
            <a:pPr marL="285750" marR="0" lvl="0" indent="-28575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J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: 0.5-2.9 mA/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µA</a:t>
            </a:r>
            <a:r>
              <a:rPr kumimoji="0" lang="en-GB" sz="24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</a:t>
            </a:r>
            <a:endParaRPr kumimoji="0" lang="en-GB" sz="2800" b="0" i="0" u="none" strike="noStrike" kern="1200" cap="none" spc="0" normalizeH="0" baseline="30000" noProof="0" dirty="0">
              <a:ln>
                <a:noFill/>
              </a:ln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85750" marR="0" lvl="0" indent="-28575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-25000" noProof="0" dirty="0" err="1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</a:t>
            </a:r>
            <a:r>
              <a:rPr kumimoji="0" lang="en-GB" sz="2800" b="0" i="0" u="none" strike="noStrike" kern="1200" cap="none" spc="0" normalizeH="0" baseline="-25000" noProof="0" dirty="0" err="1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: 1.1-1.3 mV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52FB25-DA9F-50EE-E83B-E24A18E98812}"/>
              </a:ext>
            </a:extLst>
          </p:cNvPr>
          <p:cNvSpPr txBox="1"/>
          <p:nvPr/>
        </p:nvSpPr>
        <p:spPr>
          <a:xfrm>
            <a:off x="7626243" y="4773196"/>
            <a:ext cx="441676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Olaya et al., 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Appl. Phys. Lett.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2023</a:t>
            </a:r>
          </a:p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Tolpygo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et al., IEEE Trans. Appl. Superconduct. 2023</a:t>
            </a:r>
          </a:p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Cyberey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et al. IEEE Trans. Appl. Supercond.2024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C6B2BF-EBCF-32CA-6CB0-5849579D43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449"/>
          <a:stretch/>
        </p:blipFill>
        <p:spPr>
          <a:xfrm>
            <a:off x="7096854" y="913218"/>
            <a:ext cx="4946158" cy="365003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F20F586-1B2B-703D-152D-536ED8FFC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6" y="913218"/>
            <a:ext cx="6587034" cy="3650030"/>
          </a:xfrm>
          <a:prstGeom prst="rect">
            <a:avLst/>
          </a:prstGeom>
          <a:noFill/>
          <a:effectLst>
            <a:glow rad="762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983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A240F5-29DE-2874-F0F5-5DE546876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Superconducting thin film development for microelectronics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339B23-7CCB-2A84-C4CF-637186171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59" y="162283"/>
            <a:ext cx="11044707" cy="678664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912D8-27E4-14D1-251B-FF053F6FC3A6}"/>
              </a:ext>
            </a:extLst>
          </p:cNvPr>
          <p:cNvSpPr txBox="1">
            <a:spLocks/>
          </p:cNvSpPr>
          <p:nvPr/>
        </p:nvSpPr>
        <p:spPr>
          <a:xfrm>
            <a:off x="302710" y="976413"/>
            <a:ext cx="11285837" cy="43292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sz="2000" dirty="0"/>
              <a:t>Leveraging Next-Generation SRF Materials Developments for SRF cavity materials based on thin film technologies.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en-US" sz="2000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en-US" sz="2000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en-US" sz="2000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en-US" sz="2000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en-US" sz="2000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en-US" sz="2000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sz="2000" dirty="0"/>
              <a:t>Beyond cavity applications, the developments in SRF thin film technologies find a variety of applications in the fields of superconducting metamaterials, electronics, sensors and quantum devices.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sz="2000" dirty="0"/>
              <a:t> </a:t>
            </a:r>
            <a:r>
              <a:rPr lang="en-US" sz="2000" b="1" dirty="0">
                <a:solidFill>
                  <a:srgbClr val="C00000"/>
                </a:solidFill>
              </a:rPr>
              <a:t>Unifying theme across these technologies is that the same physics and material properties such as extreme low loss, stability, and manufacturability are required.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0FCDEB-929D-536A-FB51-D62A1660D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232" y="1797138"/>
            <a:ext cx="3609882" cy="2114194"/>
          </a:xfrm>
          <a:prstGeom prst="rect">
            <a:avLst/>
          </a:prstGeom>
        </p:spPr>
      </p:pic>
      <p:sp>
        <p:nvSpPr>
          <p:cNvPr id="6" name="Text Box 40">
            <a:extLst>
              <a:ext uri="{FF2B5EF4-FFF2-40B4-BE49-F238E27FC236}">
                <a16:creationId xmlns:a16="http://schemas.microsoft.com/office/drawing/2014/main" id="{754E4DE3-4786-C036-DF5D-91483BD52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3783" y="1941403"/>
            <a:ext cx="2003742" cy="49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076" tIns="30039" rIns="60076" bIns="30039">
            <a:spAutoFit/>
          </a:bodyPr>
          <a:lstStyle>
            <a:lvl1pPr defTabSz="4284663">
              <a:spcBef>
                <a:spcPct val="20000"/>
              </a:spcBef>
              <a:buChar char="•"/>
              <a:defRPr sz="93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4284663">
              <a:spcBef>
                <a:spcPct val="20000"/>
              </a:spcBef>
              <a:buChar char="–"/>
              <a:defRPr sz="81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4284663">
              <a:spcBef>
                <a:spcPct val="20000"/>
              </a:spcBef>
              <a:buChar char="•"/>
              <a:defRPr sz="7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4284663">
              <a:spcBef>
                <a:spcPct val="20000"/>
              </a:spcBef>
              <a:buChar char="–"/>
              <a:defRPr sz="5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4284663">
              <a:spcBef>
                <a:spcPct val="20000"/>
              </a:spcBef>
              <a:buChar char="»"/>
              <a:defRPr sz="5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284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284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284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284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zh-CN" sz="1400" b="1" dirty="0">
                <a:solidFill>
                  <a:srgbClr val="C00000"/>
                </a:solidFill>
              </a:rPr>
              <a:t>NbTiN film based structures</a:t>
            </a:r>
          </a:p>
        </p:txBody>
      </p:sp>
      <p:pic>
        <p:nvPicPr>
          <p:cNvPr id="7" name="Picture 84">
            <a:extLst>
              <a:ext uri="{FF2B5EF4-FFF2-40B4-BE49-F238E27FC236}">
                <a16:creationId xmlns:a16="http://schemas.microsoft.com/office/drawing/2014/main" id="{3A65B010-31AE-75A7-788A-939C68B513D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861" y="1515625"/>
            <a:ext cx="1835555" cy="246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4FEC42-FEE0-7BE0-E088-508178F0A218}"/>
              </a:ext>
            </a:extLst>
          </p:cNvPr>
          <p:cNvSpPr txBox="1"/>
          <p:nvPr/>
        </p:nvSpPr>
        <p:spPr>
          <a:xfrm>
            <a:off x="5335114" y="3397945"/>
            <a:ext cx="2634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Functionalization of SRF Materials</a:t>
            </a:r>
          </a:p>
        </p:txBody>
      </p:sp>
    </p:spTree>
    <p:extLst>
      <p:ext uri="{BB962C8B-B14F-4D97-AF65-F5344CB8AC3E}">
        <p14:creationId xmlns:p14="http://schemas.microsoft.com/office/powerpoint/2010/main" val="2417975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4BF8106-69FA-A38B-3D89-C76D1872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Superconducting thin film development for microelectronics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5CBD1E-2568-9E91-3726-B68BFFD4A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55" y="58395"/>
            <a:ext cx="11044707" cy="678664"/>
          </a:xfrm>
        </p:spPr>
        <p:txBody>
          <a:bodyPr/>
          <a:lstStyle/>
          <a:p>
            <a:r>
              <a:rPr lang="en-US" dirty="0"/>
              <a:t>MIM Capacitor Fabrication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DC9DAF52-306A-F1DE-DC6E-FAF50A1EC9CB}"/>
              </a:ext>
            </a:extLst>
          </p:cNvPr>
          <p:cNvSpPr txBox="1">
            <a:spLocks/>
          </p:cNvSpPr>
          <p:nvPr/>
        </p:nvSpPr>
        <p:spPr>
          <a:xfrm>
            <a:off x="3159778" y="5886000"/>
            <a:ext cx="863600" cy="97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11480">
              <a:defRPr/>
            </a:pPr>
            <a:fld id="{8836216C-5BC3-7C44-80F8-E30864FFC228}" type="slidenum">
              <a:rPr lang="en-US" sz="500" smtClean="0">
                <a:latin typeface="Gill Sans MT" panose="020B0502020104020203" pitchFamily="34" charset="77"/>
                <a:cs typeface="+mn-cs"/>
              </a:rPr>
              <a:pPr algn="ctr" defTabSz="411480">
                <a:defRPr/>
              </a:pPr>
              <a:t>20</a:t>
            </a:fld>
            <a:endParaRPr lang="en-US" sz="500" dirty="0">
              <a:latin typeface="Gill Sans MT" panose="020B0502020104020203" pitchFamily="34" charset="77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19E1CA-BA74-C560-7FAF-E838EB324AF7}"/>
              </a:ext>
            </a:extLst>
          </p:cNvPr>
          <p:cNvGrpSpPr/>
          <p:nvPr/>
        </p:nvGrpSpPr>
        <p:grpSpPr>
          <a:xfrm>
            <a:off x="1188974" y="914460"/>
            <a:ext cx="10353082" cy="2260087"/>
            <a:chOff x="1392987" y="1631318"/>
            <a:chExt cx="9048805" cy="1839384"/>
          </a:xfrm>
        </p:grpSpPr>
        <p:pic>
          <p:nvPicPr>
            <p:cNvPr id="9" name="Picture Placeholder 3" descr="frame00022.png">
              <a:extLst>
                <a:ext uri="{FF2B5EF4-FFF2-40B4-BE49-F238E27FC236}">
                  <a16:creationId xmlns:a16="http://schemas.microsoft.com/office/drawing/2014/main" id="{C958C4F7-D81B-DB32-8C8D-DDD501FD8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4313" t="34361" r="36580" b="26708"/>
            <a:stretch/>
          </p:blipFill>
          <p:spPr>
            <a:xfrm>
              <a:off x="3189718" y="1894895"/>
              <a:ext cx="1781563" cy="1296000"/>
            </a:xfrm>
            <a:prstGeom prst="rect">
              <a:avLst/>
            </a:prstGeom>
          </p:spPr>
        </p:pic>
        <p:pic>
          <p:nvPicPr>
            <p:cNvPr id="10" name="Picture Placeholder 3" descr="frame00054.png">
              <a:extLst>
                <a:ext uri="{FF2B5EF4-FFF2-40B4-BE49-F238E27FC236}">
                  <a16:creationId xmlns:a16="http://schemas.microsoft.com/office/drawing/2014/main" id="{C871F84C-6039-24BA-4827-32E340C59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1814" t="29911" r="39080" b="31225"/>
            <a:stretch/>
          </p:blipFill>
          <p:spPr>
            <a:xfrm>
              <a:off x="6826570" y="1894895"/>
              <a:ext cx="1784606" cy="1296000"/>
            </a:xfrm>
            <a:prstGeom prst="rect">
              <a:avLst/>
            </a:prstGeom>
          </p:spPr>
        </p:pic>
        <p:pic>
          <p:nvPicPr>
            <p:cNvPr id="11" name="Picture Placeholder 3" descr="frame00076.png">
              <a:extLst>
                <a:ext uri="{FF2B5EF4-FFF2-40B4-BE49-F238E27FC236}">
                  <a16:creationId xmlns:a16="http://schemas.microsoft.com/office/drawing/2014/main" id="{B10C4303-7806-D932-D30B-885BE1CAD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4063" t="28979" r="36623" b="32157"/>
            <a:stretch/>
          </p:blipFill>
          <p:spPr>
            <a:xfrm>
              <a:off x="8644514" y="1894895"/>
              <a:ext cx="1797278" cy="1296000"/>
            </a:xfrm>
            <a:prstGeom prst="rect">
              <a:avLst/>
            </a:prstGeom>
          </p:spPr>
        </p:pic>
        <p:pic>
          <p:nvPicPr>
            <p:cNvPr id="12" name="Picture Placeholder 3" descr="frame00036.png">
              <a:extLst>
                <a:ext uri="{FF2B5EF4-FFF2-40B4-BE49-F238E27FC236}">
                  <a16:creationId xmlns:a16="http://schemas.microsoft.com/office/drawing/2014/main" id="{C311D08A-5440-7E57-35C6-C88DC7A79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4896" t="31371" r="35997" b="29766"/>
            <a:stretch/>
          </p:blipFill>
          <p:spPr>
            <a:xfrm>
              <a:off x="5004603" y="1894895"/>
              <a:ext cx="1784613" cy="12960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A52BB9-6304-BF36-B73D-76CE236D27DA}"/>
                </a:ext>
              </a:extLst>
            </p:cNvPr>
            <p:cNvSpPr txBox="1"/>
            <p:nvPr/>
          </p:nvSpPr>
          <p:spPr>
            <a:xfrm>
              <a:off x="4870281" y="1631318"/>
              <a:ext cx="138435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Base Patterning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1740FC-C818-0FD8-4254-6392873DF37C}"/>
                </a:ext>
              </a:extLst>
            </p:cNvPr>
            <p:cNvSpPr txBox="1"/>
            <p:nvPr/>
          </p:nvSpPr>
          <p:spPr>
            <a:xfrm>
              <a:off x="6810904" y="1631318"/>
              <a:ext cx="156594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Via Etch and Fill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3DD5417-9F0A-2071-2628-A9B2517366CB}"/>
                </a:ext>
              </a:extLst>
            </p:cNvPr>
            <p:cNvSpPr txBox="1"/>
            <p:nvPr/>
          </p:nvSpPr>
          <p:spPr>
            <a:xfrm>
              <a:off x="8895149" y="1631318"/>
              <a:ext cx="128968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Top Patterning</a:t>
              </a:r>
            </a:p>
          </p:txBody>
        </p:sp>
        <p:pic>
          <p:nvPicPr>
            <p:cNvPr id="16" name="Picture Placeholder 3" descr="frame00010.png">
              <a:extLst>
                <a:ext uri="{FF2B5EF4-FFF2-40B4-BE49-F238E27FC236}">
                  <a16:creationId xmlns:a16="http://schemas.microsoft.com/office/drawing/2014/main" id="{DA098A80-FC90-43C4-1919-DE12DF894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29345" t="33724" r="47904" b="35847"/>
            <a:stretch/>
          </p:blipFill>
          <p:spPr>
            <a:xfrm>
              <a:off x="1392987" y="1894895"/>
              <a:ext cx="1781563" cy="1296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4C3D8E-9BA2-F5A0-069B-465C63E20E2F}"/>
                </a:ext>
              </a:extLst>
            </p:cNvPr>
            <p:cNvSpPr txBox="1"/>
            <p:nvPr/>
          </p:nvSpPr>
          <p:spPr>
            <a:xfrm>
              <a:off x="1734753" y="1631318"/>
              <a:ext cx="144840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Stack Deposition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2309DE5-17FF-6515-30CD-71D6873EC1CA}"/>
                </a:ext>
              </a:extLst>
            </p:cNvPr>
            <p:cNvSpPr txBox="1"/>
            <p:nvPr/>
          </p:nvSpPr>
          <p:spPr>
            <a:xfrm>
              <a:off x="3609373" y="1631318"/>
              <a:ext cx="70941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JJ Etch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3E801C8-7DCB-FADA-1C4B-1208FC830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" t="19207" r="24995" b="66743"/>
            <a:stretch/>
          </p:blipFill>
          <p:spPr>
            <a:xfrm>
              <a:off x="4203893" y="3257107"/>
              <a:ext cx="144000" cy="14106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05243C2-A446-A29B-91D2-5B0339032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54604" r="20138" b="30436"/>
            <a:stretch/>
          </p:blipFill>
          <p:spPr>
            <a:xfrm>
              <a:off x="2815532" y="3257107"/>
              <a:ext cx="144000" cy="14106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F55BEC-0878-D7CF-9C95-332DE1AF9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78050" r="24288" b="7768"/>
            <a:stretch/>
          </p:blipFill>
          <p:spPr>
            <a:xfrm>
              <a:off x="1633140" y="3257107"/>
              <a:ext cx="144000" cy="141066"/>
            </a:xfrm>
            <a:prstGeom prst="rect">
              <a:avLst/>
            </a:prstGeom>
          </p:spPr>
        </p:pic>
        <p:pic>
          <p:nvPicPr>
            <p:cNvPr id="22" name="Picture Placeholder 3" descr="frame00005.png">
              <a:extLst>
                <a:ext uri="{FF2B5EF4-FFF2-40B4-BE49-F238E27FC236}">
                  <a16:creationId xmlns:a16="http://schemas.microsoft.com/office/drawing/2014/main" id="{96223E00-9A7A-7E72-B30D-32842E914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42808" t="32184" r="53789" b="61684"/>
            <a:stretch/>
          </p:blipFill>
          <p:spPr>
            <a:xfrm>
              <a:off x="5102855" y="3257107"/>
              <a:ext cx="144000" cy="141066"/>
            </a:xfrm>
            <a:prstGeom prst="rect">
              <a:avLst/>
            </a:prstGeom>
          </p:spPr>
        </p:pic>
        <p:pic>
          <p:nvPicPr>
            <p:cNvPr id="23" name="Picture Placeholder 3" descr="frame00009.png">
              <a:extLst>
                <a:ext uri="{FF2B5EF4-FFF2-40B4-BE49-F238E27FC236}">
                  <a16:creationId xmlns:a16="http://schemas.microsoft.com/office/drawing/2014/main" id="{3EDE2ED4-1404-23EF-6491-BCE12ACF6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42442" t="28192" r="54126" b="65813"/>
            <a:stretch/>
          </p:blipFill>
          <p:spPr>
            <a:xfrm>
              <a:off x="5933089" y="3261345"/>
              <a:ext cx="144000" cy="136828"/>
            </a:xfrm>
            <a:prstGeom prst="rect">
              <a:avLst/>
            </a:prstGeom>
          </p:spPr>
        </p:pic>
        <p:pic>
          <p:nvPicPr>
            <p:cNvPr id="24" name="Picture Placeholder 3" descr="frame00010.png">
              <a:extLst>
                <a:ext uri="{FF2B5EF4-FFF2-40B4-BE49-F238E27FC236}">
                  <a16:creationId xmlns:a16="http://schemas.microsoft.com/office/drawing/2014/main" id="{192AE81D-BFA1-B450-00FD-AE2E2875E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0020" t="26858" r="56577" b="67147"/>
            <a:stretch/>
          </p:blipFill>
          <p:spPr>
            <a:xfrm>
              <a:off x="6774377" y="3260217"/>
              <a:ext cx="144000" cy="137956"/>
            </a:xfrm>
            <a:prstGeom prst="rect">
              <a:avLst/>
            </a:prstGeom>
          </p:spPr>
        </p:pic>
        <p:pic>
          <p:nvPicPr>
            <p:cNvPr id="25" name="Picture Placeholder 3" descr="frame00040.png">
              <a:extLst>
                <a:ext uri="{FF2B5EF4-FFF2-40B4-BE49-F238E27FC236}">
                  <a16:creationId xmlns:a16="http://schemas.microsoft.com/office/drawing/2014/main" id="{3F00E0AF-914B-2DE5-E3A6-4D8984D73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41083" t="26100" r="55486" b="67887"/>
            <a:stretch/>
          </p:blipFill>
          <p:spPr>
            <a:xfrm>
              <a:off x="9365713" y="3260931"/>
              <a:ext cx="144000" cy="137242"/>
            </a:xfrm>
            <a:prstGeom prst="rect">
              <a:avLst/>
            </a:prstGeom>
          </p:spPr>
        </p:pic>
        <p:pic>
          <p:nvPicPr>
            <p:cNvPr id="26" name="Picture Placeholder 3" descr="frame00037.png">
              <a:extLst>
                <a:ext uri="{FF2B5EF4-FFF2-40B4-BE49-F238E27FC236}">
                  <a16:creationId xmlns:a16="http://schemas.microsoft.com/office/drawing/2014/main" id="{4E678966-A7AA-CC91-B461-9523FECF0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42241" t="20261" r="54356" b="73610"/>
            <a:stretch/>
          </p:blipFill>
          <p:spPr>
            <a:xfrm>
              <a:off x="7918142" y="3257107"/>
              <a:ext cx="144000" cy="14106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0EBC3D0-5A2F-AC97-DDE0-7C6A5CCC1F23}"/>
                </a:ext>
              </a:extLst>
            </p:cNvPr>
            <p:cNvSpPr txBox="1"/>
            <p:nvPr/>
          </p:nvSpPr>
          <p:spPr>
            <a:xfrm>
              <a:off x="4269025" y="3193703"/>
              <a:ext cx="628499" cy="27699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NbTiN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B0C999E-EE93-3DBC-9BDA-4879977394A2}"/>
                </a:ext>
              </a:extLst>
            </p:cNvPr>
            <p:cNvSpPr txBox="1"/>
            <p:nvPr/>
          </p:nvSpPr>
          <p:spPr>
            <a:xfrm>
              <a:off x="5169603" y="3193703"/>
              <a:ext cx="824268" cy="27699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HZO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CCE8C14-9B98-03A1-A008-2A8BB680D9D1}"/>
                </a:ext>
              </a:extLst>
            </p:cNvPr>
            <p:cNvSpPr txBox="1"/>
            <p:nvPr/>
          </p:nvSpPr>
          <p:spPr>
            <a:xfrm>
              <a:off x="5995738" y="3193703"/>
              <a:ext cx="739554" cy="27699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HM SiN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AF5EF14-6263-DC94-28B1-FB6002B1BF61}"/>
                </a:ext>
              </a:extLst>
            </p:cNvPr>
            <p:cNvSpPr txBox="1"/>
            <p:nvPr/>
          </p:nvSpPr>
          <p:spPr>
            <a:xfrm>
              <a:off x="6857596" y="3193703"/>
              <a:ext cx="824269" cy="27699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HM SiOx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2643106-7ACE-9665-1B23-0F2E5283F3F7}"/>
                </a:ext>
              </a:extLst>
            </p:cNvPr>
            <p:cNvSpPr txBox="1"/>
            <p:nvPr/>
          </p:nvSpPr>
          <p:spPr>
            <a:xfrm>
              <a:off x="2874385" y="3193703"/>
              <a:ext cx="1062577" cy="27699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Thermal SiOx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1AF089A-C22A-E10A-2EE5-072DB4ACD029}"/>
                </a:ext>
              </a:extLst>
            </p:cNvPr>
            <p:cNvSpPr txBox="1"/>
            <p:nvPr/>
          </p:nvSpPr>
          <p:spPr>
            <a:xfrm>
              <a:off x="9444114" y="3193703"/>
              <a:ext cx="829848" cy="27699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ALD SiOx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FA26B08-6B60-6FD5-CE36-CCB9C70ACD42}"/>
                </a:ext>
              </a:extLst>
            </p:cNvPr>
            <p:cNvSpPr txBox="1"/>
            <p:nvPr/>
          </p:nvSpPr>
          <p:spPr>
            <a:xfrm>
              <a:off x="1704977" y="3193703"/>
              <a:ext cx="956417" cy="27699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Si substrate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79BA537-46E0-F8AB-9663-B156B2A43192}"/>
                </a:ext>
              </a:extLst>
            </p:cNvPr>
            <p:cNvSpPr txBox="1"/>
            <p:nvPr/>
          </p:nvSpPr>
          <p:spPr>
            <a:xfrm>
              <a:off x="7999020" y="3193703"/>
              <a:ext cx="1289686" cy="27699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Encapsulation </a:t>
              </a:r>
              <a:r>
                <a:rPr kumimoji="0" lang="en-US" sz="115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SiN</a:t>
              </a:r>
              <a:endParaRPr kumimoji="0" lang="en-US" sz="11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pic>
        <p:nvPicPr>
          <p:cNvPr id="35" name="Picture 3">
            <a:extLst>
              <a:ext uri="{FF2B5EF4-FFF2-40B4-BE49-F238E27FC236}">
                <a16:creationId xmlns:a16="http://schemas.microsoft.com/office/drawing/2014/main" id="{2B3B7CCA-F2BA-A4B5-A124-1F7BE01EF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28" y="3559480"/>
            <a:ext cx="5695362" cy="277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7C08182-144E-69FB-FED2-A2BAE5682BFD}"/>
              </a:ext>
            </a:extLst>
          </p:cNvPr>
          <p:cNvSpPr txBox="1"/>
          <p:nvPr/>
        </p:nvSpPr>
        <p:spPr>
          <a:xfrm>
            <a:off x="6170202" y="3562592"/>
            <a:ext cx="3820918" cy="1156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114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New stack: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NbTiN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/HZO/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NbTiN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114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Litho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: 193i (195nm CD)</a:t>
            </a:r>
          </a:p>
          <a:p>
            <a:pPr marL="0" marR="0" lvl="0" indent="0" algn="l" defTabSz="4114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rocess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: PVD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NbTiN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),  ALD (HZO) &amp; etch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B3305D9-10D8-A20A-BAD6-3878A053434E}"/>
              </a:ext>
            </a:extLst>
          </p:cNvPr>
          <p:cNvSpPr txBox="1"/>
          <p:nvPr/>
        </p:nvSpPr>
        <p:spPr>
          <a:xfrm>
            <a:off x="5783404" y="4974263"/>
            <a:ext cx="60901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Devices with diameters of 195-600 nm</a:t>
            </a:r>
          </a:p>
          <a:p>
            <a:pPr marL="285750" marR="0" lvl="0" indent="-28575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CD control of &lt;2% across the 300 mm wafer</a:t>
            </a:r>
          </a:p>
          <a:p>
            <a:pPr marL="285750" marR="0" lvl="0" indent="-28575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Clean interfaces between different layers. </a:t>
            </a:r>
          </a:p>
          <a:p>
            <a:pPr marL="285750" marR="0" lvl="0" indent="-28575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Uniform distribution of Nb, Ti, and N in the electrodes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448F54-8980-C705-AC89-8DE602834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Superconducting thin film development for microelectronics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C6178F7-3FF0-EA05-1C6E-F347C9280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6" y="108914"/>
            <a:ext cx="11044707" cy="678664"/>
          </a:xfrm>
        </p:spPr>
        <p:txBody>
          <a:bodyPr/>
          <a:lstStyle/>
          <a:p>
            <a:r>
              <a:rPr lang="en-US" dirty="0"/>
              <a:t>Capacitors are Tunable at Cryogenic Temperature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30CCF3-D5AC-E164-E081-2343C0841152}"/>
              </a:ext>
            </a:extLst>
          </p:cNvPr>
          <p:cNvSpPr txBox="1">
            <a:spLocks/>
          </p:cNvSpPr>
          <p:nvPr/>
        </p:nvSpPr>
        <p:spPr>
          <a:xfrm>
            <a:off x="1354811" y="1344178"/>
            <a:ext cx="8753475" cy="461665"/>
          </a:xfrm>
          <a:prstGeom prst="rect">
            <a:avLst/>
          </a:prstGeom>
        </p:spPr>
        <p:txBody>
          <a:bodyPr/>
          <a:lstStyle>
            <a:lvl1pPr algn="l" defTabSz="411480" rtl="0" eaLnBrk="1" latinLnBrk="0" hangingPunct="1">
              <a:spcBef>
                <a:spcPct val="0"/>
              </a:spcBef>
              <a:buNone/>
              <a:defRPr sz="2400" b="0" i="0" kern="1200" cap="none" baseline="0">
                <a:solidFill>
                  <a:schemeClr val="tx2"/>
                </a:solidFill>
                <a:latin typeface="Gill Sans MT" panose="020B0502020104020203" pitchFamily="34" charset="77"/>
                <a:ea typeface="+mj-ea"/>
                <a:cs typeface="Gill Sans" panose="020B0502020104020203" pitchFamily="34" charset="-79"/>
              </a:defRPr>
            </a:lvl1pPr>
          </a:lstStyle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 panose="020B0502020104020203" pitchFamily="34" charset="77"/>
              <a:ea typeface="+mj-ea"/>
              <a:cs typeface="Gill Sans" panose="020B0502020104020203" pitchFamily="34" charset="-79"/>
            </a:endParaRPr>
          </a:p>
        </p:txBody>
      </p:sp>
      <p:sp>
        <p:nvSpPr>
          <p:cNvPr id="10" name="Content Placeholder 51">
            <a:extLst>
              <a:ext uri="{FF2B5EF4-FFF2-40B4-BE49-F238E27FC236}">
                <a16:creationId xmlns:a16="http://schemas.microsoft.com/office/drawing/2014/main" id="{98E7CBF7-1322-946A-3004-88033934ECF0}"/>
              </a:ext>
            </a:extLst>
          </p:cNvPr>
          <p:cNvSpPr txBox="1">
            <a:spLocks/>
          </p:cNvSpPr>
          <p:nvPr/>
        </p:nvSpPr>
        <p:spPr>
          <a:xfrm>
            <a:off x="1389442" y="4333352"/>
            <a:ext cx="8753475" cy="169892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marL="308610" indent="-30861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80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1pPr>
            <a:lvl2pPr marL="668655" indent="-257175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62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2pPr>
            <a:lvl3pPr marL="102870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3pPr>
            <a:lvl4pPr marL="1440180" indent="-20574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4pPr>
            <a:lvl5pPr marL="185166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8610" marR="0" lvl="0" indent="-308610" algn="l" defTabSz="4114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F98BD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Gill Sans" panose="020B0502020104020203" pitchFamily="34" charset="-79"/>
              </a:rPr>
              <a:t>Capacitance and ferroelectric properties are temperature independent between 3-15 K</a:t>
            </a:r>
          </a:p>
          <a:p>
            <a:pPr marL="308610" marR="0" lvl="0" indent="-308610" algn="l" defTabSz="4114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F98BD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Gill Sans" panose="020B0502020104020203" pitchFamily="34" charset="-79"/>
              </a:rPr>
              <a:t>Leakage current at 2.6K is 2 orders of magnitude lower than at 300K</a:t>
            </a:r>
          </a:p>
          <a:p>
            <a:pPr marL="308610" marR="0" lvl="0" indent="-308610" algn="l" defTabSz="4114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F98BD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Gill Sans" panose="020B0502020104020203" pitchFamily="34" charset="-79"/>
              </a:rPr>
              <a:t>C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Gill Sans" panose="020B0502020104020203" pitchFamily="34" charset="-79"/>
              </a:rPr>
              <a:t>f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Gill Sans" panose="020B0502020104020203" pitchFamily="34" charset="-79"/>
              </a:rPr>
              <a:t>: 3 µF/cm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Gill Sans" panose="020B0502020104020203" pitchFamily="34" charset="-79"/>
              </a:rPr>
              <a:t>2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Gill Sans" panose="020B0502020104020203" pitchFamily="34" charset="-79"/>
              </a:rPr>
              <a:t>@RT, 2.9 µF/cm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Gill Sans" panose="020B0502020104020203" pitchFamily="34" charset="-79"/>
              </a:rPr>
              <a:t>2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Gill Sans" panose="020B0502020104020203" pitchFamily="34" charset="-79"/>
              </a:rPr>
              <a:t>@4.2K</a:t>
            </a:r>
          </a:p>
          <a:p>
            <a:pPr marL="308610" marR="0" lvl="0" indent="-308610" algn="l" defTabSz="4114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F98BD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Gill Sans" panose="020B0502020104020203" pitchFamily="34" charset="-79"/>
              </a:rPr>
              <a:t>Tunability: 10%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Gill Sans" panose="020B0502020104020203" pitchFamily="34" charset="-79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Gill Sans" panose="020B0502020104020203" pitchFamily="34" charset="-79"/>
              </a:rPr>
              <a:t>@RT, 5% @4.2K</a:t>
            </a:r>
          </a:p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F98BD"/>
              </a:buClr>
              <a:buSzPct val="100000"/>
              <a:buFont typeface="Wingdings" charset="2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Gill Sans" panose="020B0502020104020203" pitchFamily="34" charset="-79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3067438-08D8-95F4-E831-99663E3C5808}"/>
              </a:ext>
            </a:extLst>
          </p:cNvPr>
          <p:cNvGrpSpPr/>
          <p:nvPr/>
        </p:nvGrpSpPr>
        <p:grpSpPr>
          <a:xfrm>
            <a:off x="6460466" y="1180309"/>
            <a:ext cx="4696717" cy="2902826"/>
            <a:chOff x="6569966" y="1830356"/>
            <a:chExt cx="3237686" cy="23137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9568F8E-148B-DDBF-D2C5-81A5C6001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096"/>
            <a:stretch/>
          </p:blipFill>
          <p:spPr>
            <a:xfrm>
              <a:off x="6569966" y="1858093"/>
              <a:ext cx="3237686" cy="2286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0987C8-9A10-85C3-60F3-2648277A1D96}"/>
                </a:ext>
              </a:extLst>
            </p:cNvPr>
            <p:cNvSpPr txBox="1"/>
            <p:nvPr/>
          </p:nvSpPr>
          <p:spPr>
            <a:xfrm>
              <a:off x="8127773" y="2124112"/>
              <a:ext cx="5388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RT</a:t>
              </a:r>
              <a:endParaRPr kumimoji="0" lang="en-GB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61C7B3-357A-9DF5-28BD-30524D800875}"/>
                </a:ext>
              </a:extLst>
            </p:cNvPr>
            <p:cNvSpPr txBox="1"/>
            <p:nvPr/>
          </p:nvSpPr>
          <p:spPr>
            <a:xfrm>
              <a:off x="7082508" y="3396876"/>
              <a:ext cx="5388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err="1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Cryo</a:t>
              </a:r>
              <a:endParaRPr kumimoji="0" lang="en-GB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5DF6E7F-9BA9-A9D2-7DFC-050E91A921A9}"/>
                    </a:ext>
                  </a:extLst>
                </p:cNvPr>
                <p:cNvSpPr txBox="1"/>
                <p:nvPr/>
              </p:nvSpPr>
              <p:spPr>
                <a:xfrm>
                  <a:off x="7928476" y="3326195"/>
                  <a:ext cx="1651437" cy="2912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114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𝐼</m:t>
                            </m:r>
                          </m:e>
                          <m:sub>
                            <m:r>
                              <a:rPr kumimoji="0" lang="en-US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𝑝𝑒𝑟</m:t>
                            </m:r>
                            <m:r>
                              <a:rPr kumimoji="0" lang="en-US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 </m:t>
                            </m:r>
                            <m:r>
                              <a:rPr kumimoji="0" lang="en-US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𝑐𝑎𝑝</m:t>
                            </m:r>
                          </m:sub>
                        </m:sSub>
                        <m:d>
                          <m:dPr>
                            <m:ctrlPr>
                              <a:rPr kumimoji="0" lang="en-US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  <m:r>
                              <a:rPr kumimoji="0" lang="en-US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𝑉</m:t>
                            </m:r>
                          </m:e>
                        </m:d>
                        <m:r>
                          <a:rPr kumimoji="0" lang="en-US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=160 </m:t>
                        </m:r>
                        <m:r>
                          <a:rPr kumimoji="0" lang="en-US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𝑓𝐴</m:t>
                        </m:r>
                      </m:oMath>
                    </m:oMathPara>
                  </a14:m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5DF6E7F-9BA9-A9D2-7DFC-050E91A921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28476" y="3326195"/>
                  <a:ext cx="1651437" cy="29129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27E839-E70B-08C2-D676-0AECA18AED65}"/>
                </a:ext>
              </a:extLst>
            </p:cNvPr>
            <p:cNvSpPr txBox="1"/>
            <p:nvPr/>
          </p:nvSpPr>
          <p:spPr>
            <a:xfrm>
              <a:off x="7048051" y="2679833"/>
              <a:ext cx="4619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spec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C466684-C411-6D0D-9FEB-72DB487D14CD}"/>
                </a:ext>
              </a:extLst>
            </p:cNvPr>
            <p:cNvSpPr txBox="1"/>
            <p:nvPr/>
          </p:nvSpPr>
          <p:spPr>
            <a:xfrm>
              <a:off x="6911673" y="1830356"/>
              <a:ext cx="880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49000 caps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46D4125-A134-0C49-D02E-2B57CE68EA5C}"/>
              </a:ext>
            </a:extLst>
          </p:cNvPr>
          <p:cNvGrpSpPr/>
          <p:nvPr/>
        </p:nvGrpSpPr>
        <p:grpSpPr>
          <a:xfrm>
            <a:off x="309093" y="1276066"/>
            <a:ext cx="5522854" cy="2868027"/>
            <a:chOff x="2024763" y="1858093"/>
            <a:chExt cx="3807184" cy="22860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D14CC921-EBFE-56AE-F3DB-359669CF4B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9" b="1"/>
            <a:stretch/>
          </p:blipFill>
          <p:spPr bwMode="auto">
            <a:xfrm>
              <a:off x="2024763" y="1858093"/>
              <a:ext cx="3807184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7BD942C-ABDD-C6E4-FDE4-B8A5CCB4D555}"/>
                </a:ext>
              </a:extLst>
            </p:cNvPr>
            <p:cNvCxnSpPr>
              <a:cxnSpLocks/>
            </p:cNvCxnSpPr>
            <p:nvPr/>
          </p:nvCxnSpPr>
          <p:spPr>
            <a:xfrm>
              <a:off x="4239101" y="2583624"/>
              <a:ext cx="0" cy="457835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D6FAC8-7E17-85D1-2A7B-5F2BB45E5762}"/>
                </a:ext>
              </a:extLst>
            </p:cNvPr>
            <p:cNvSpPr txBox="1"/>
            <p:nvPr/>
          </p:nvSpPr>
          <p:spPr>
            <a:xfrm>
              <a:off x="2346692" y="1862174"/>
              <a:ext cx="17041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Tunability ~5%</a:t>
              </a:r>
            </a:p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Symmetric CV</a:t>
              </a:r>
            </a:p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Coercive Voltage = 1V</a:t>
              </a:r>
            </a:p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Saturation = 2V 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4F9EC80-A973-1B5E-61E3-890A71FE53F1}"/>
                </a:ext>
              </a:extLst>
            </p:cNvPr>
            <p:cNvSpPr txBox="1"/>
            <p:nvPr/>
          </p:nvSpPr>
          <p:spPr>
            <a:xfrm>
              <a:off x="4208990" y="1884491"/>
              <a:ext cx="880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49000 caps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3227AFB-47D3-D454-ACC5-57FDF12D9BA5}"/>
              </a:ext>
            </a:extLst>
          </p:cNvPr>
          <p:cNvSpPr txBox="1"/>
          <p:nvPr/>
        </p:nvSpPr>
        <p:spPr>
          <a:xfrm>
            <a:off x="7421691" y="5422157"/>
            <a:ext cx="1374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S. Ibrahim et al., </a:t>
            </a:r>
          </a:p>
          <a:p>
            <a:pPr algn="ctr"/>
            <a:r>
              <a:rPr lang="en-US" sz="1200" b="1" dirty="0" err="1"/>
              <a:t>Arxiv</a:t>
            </a:r>
            <a:r>
              <a:rPr lang="en-US" sz="1200" b="1" dirty="0"/>
              <a:t> 2025</a:t>
            </a:r>
            <a:endParaRPr lang="en-GB" sz="1200" b="1" dirty="0" err="1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F6F2946-9E73-E34B-3CAC-8A876DA2D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8291" y="4833787"/>
            <a:ext cx="1374626" cy="136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65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17916E3-C420-1E06-EBFE-5626C4A8C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Superconducting thin film development for microelectronics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E7BD36-C96A-BF26-41E5-079901AF1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outlook</a:t>
            </a:r>
            <a:br>
              <a:rPr lang="en-US" dirty="0"/>
            </a:b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8A9F81-B2E3-CBF0-9E68-8E30B8B6920E}"/>
              </a:ext>
            </a:extLst>
          </p:cNvPr>
          <p:cNvSpPr txBox="1"/>
          <p:nvPr/>
        </p:nvSpPr>
        <p:spPr>
          <a:xfrm>
            <a:off x="472866" y="1210615"/>
            <a:ext cx="11573814" cy="4667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sz="2000" b="0" i="0" u="none" strike="noStrike" baseline="0" dirty="0"/>
              <a:t>NbTiN based </a:t>
            </a:r>
            <a:r>
              <a:rPr lang="en-US" sz="2000" dirty="0"/>
              <a:t>3ML</a:t>
            </a:r>
            <a:r>
              <a:rPr lang="en-US" sz="2400" b="0" i="0" u="none" strike="noStrike" baseline="0" dirty="0"/>
              <a:t> wires and vias, 2ML </a:t>
            </a:r>
            <a:r>
              <a:rPr lang="el-GR" sz="2000" b="0" i="0" u="none" strike="noStrike" baseline="0" dirty="0"/>
              <a:t>α</a:t>
            </a:r>
            <a:r>
              <a:rPr lang="en-GB" sz="2000" b="0" i="0" u="none" strike="noStrike" baseline="0" dirty="0"/>
              <a:t>Si JJs and 2ML HZO MiMCaps </a:t>
            </a:r>
            <a:r>
              <a:rPr lang="en-US" sz="2000" b="0" i="0" u="none" strike="noStrike" baseline="0" dirty="0"/>
              <a:t>meet specifications for SCD circuits targeting </a:t>
            </a:r>
            <a:r>
              <a:rPr lang="en-US" sz="2000" spc="-10" dirty="0">
                <a:latin typeface="Gill Sans MT"/>
                <a:cs typeface="Gill Sans MT"/>
              </a:rPr>
              <a:t>0.4BJJ/cm</a:t>
            </a:r>
            <a:r>
              <a:rPr lang="en-US" sz="2000" spc="-15" baseline="25462" dirty="0">
                <a:latin typeface="Gill Sans MT"/>
                <a:cs typeface="Gill Sans MT"/>
              </a:rPr>
              <a:t>2</a:t>
            </a:r>
            <a:r>
              <a:rPr lang="en-US" sz="2000" spc="-15" dirty="0">
                <a:latin typeface="Gill Sans MT"/>
                <a:cs typeface="Gill Sans MT"/>
              </a:rPr>
              <a:t>.</a:t>
            </a:r>
          </a:p>
          <a:p>
            <a:pPr>
              <a:buClr>
                <a:srgbClr val="C00000"/>
              </a:buClr>
            </a:pPr>
            <a:endParaRPr lang="en-US" sz="2000" spc="-15" baseline="30000" dirty="0"/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sz="2000" dirty="0">
                <a:latin typeface="Gill Sans MT"/>
                <a:cs typeface="Gill Sans MT"/>
              </a:rPr>
              <a:t>These</a:t>
            </a:r>
            <a:r>
              <a:rPr lang="en-US" sz="2000" spc="-40" dirty="0">
                <a:latin typeface="Gill Sans MT"/>
                <a:cs typeface="Gill Sans MT"/>
              </a:rPr>
              <a:t> </a:t>
            </a:r>
            <a:r>
              <a:rPr lang="en-US" sz="2000" dirty="0">
                <a:latin typeface="Gill Sans MT"/>
                <a:cs typeface="Gill Sans MT"/>
              </a:rPr>
              <a:t>properties</a:t>
            </a:r>
            <a:r>
              <a:rPr lang="en-US" sz="2000" spc="-15" dirty="0">
                <a:latin typeface="Gill Sans MT"/>
                <a:cs typeface="Gill Sans MT"/>
              </a:rPr>
              <a:t> </a:t>
            </a:r>
            <a:r>
              <a:rPr lang="en-US" sz="2000" dirty="0">
                <a:latin typeface="Gill Sans MT"/>
                <a:cs typeface="Gill Sans MT"/>
              </a:rPr>
              <a:t>and</a:t>
            </a:r>
            <a:r>
              <a:rPr lang="en-US" sz="2000" spc="-35" dirty="0">
                <a:latin typeface="Gill Sans MT"/>
                <a:cs typeface="Gill Sans MT"/>
              </a:rPr>
              <a:t> </a:t>
            </a:r>
            <a:r>
              <a:rPr lang="en-US" sz="2000" dirty="0">
                <a:latin typeface="Gill Sans MT"/>
                <a:cs typeface="Gill Sans MT"/>
              </a:rPr>
              <a:t>processing</a:t>
            </a:r>
            <a:r>
              <a:rPr lang="en-US" sz="2000" spc="-45" dirty="0">
                <a:latin typeface="Gill Sans MT"/>
                <a:cs typeface="Gill Sans MT"/>
              </a:rPr>
              <a:t> </a:t>
            </a:r>
            <a:r>
              <a:rPr lang="en-US" sz="2000" dirty="0">
                <a:latin typeface="Gill Sans MT"/>
                <a:cs typeface="Gill Sans MT"/>
              </a:rPr>
              <a:t>temperature</a:t>
            </a:r>
            <a:r>
              <a:rPr lang="en-US" sz="2000" spc="-20" dirty="0">
                <a:latin typeface="Gill Sans MT"/>
                <a:cs typeface="Gill Sans MT"/>
              </a:rPr>
              <a:t> </a:t>
            </a:r>
            <a:r>
              <a:rPr lang="en-US" sz="2000" dirty="0">
                <a:latin typeface="Gill Sans MT"/>
                <a:cs typeface="Gill Sans MT"/>
              </a:rPr>
              <a:t>budget</a:t>
            </a:r>
            <a:r>
              <a:rPr lang="en-US" sz="2000" spc="-30" dirty="0">
                <a:latin typeface="Gill Sans MT"/>
                <a:cs typeface="Gill Sans MT"/>
              </a:rPr>
              <a:t> </a:t>
            </a:r>
            <a:r>
              <a:rPr lang="en-US" sz="2000" dirty="0">
                <a:latin typeface="Gill Sans MT"/>
                <a:cs typeface="Gill Sans MT"/>
              </a:rPr>
              <a:t>of</a:t>
            </a:r>
            <a:r>
              <a:rPr lang="en-US" sz="2000" spc="-30" dirty="0">
                <a:latin typeface="Gill Sans MT"/>
                <a:cs typeface="Gill Sans MT"/>
              </a:rPr>
              <a:t> </a:t>
            </a:r>
            <a:r>
              <a:rPr lang="en-US" sz="2000" dirty="0">
                <a:latin typeface="Gill Sans MT"/>
                <a:cs typeface="Gill Sans MT"/>
              </a:rPr>
              <a:t>420</a:t>
            </a:r>
            <a:r>
              <a:rPr lang="en-US" sz="2000" spc="-5" dirty="0">
                <a:latin typeface="Gill Sans MT"/>
                <a:cs typeface="Gill Sans MT"/>
              </a:rPr>
              <a:t> </a:t>
            </a:r>
            <a:r>
              <a:rPr lang="en-US" sz="2000" baseline="25462" dirty="0" err="1">
                <a:latin typeface="Gill Sans MT"/>
                <a:cs typeface="Gill Sans MT"/>
              </a:rPr>
              <a:t>o</a:t>
            </a:r>
            <a:r>
              <a:rPr lang="en-US" sz="2000" dirty="0" err="1">
                <a:latin typeface="Gill Sans MT"/>
                <a:cs typeface="Gill Sans MT"/>
              </a:rPr>
              <a:t>C</a:t>
            </a:r>
            <a:r>
              <a:rPr lang="en-US" sz="2000" spc="-20" dirty="0">
                <a:latin typeface="Gill Sans MT"/>
                <a:cs typeface="Gill Sans MT"/>
              </a:rPr>
              <a:t> </a:t>
            </a:r>
            <a:r>
              <a:rPr lang="en-US" sz="2000" dirty="0">
                <a:latin typeface="Gill Sans MT"/>
                <a:cs typeface="Gill Sans MT"/>
              </a:rPr>
              <a:t>open</a:t>
            </a:r>
            <a:r>
              <a:rPr lang="en-US" sz="2000" spc="-20" dirty="0">
                <a:latin typeface="Gill Sans MT"/>
                <a:cs typeface="Gill Sans MT"/>
              </a:rPr>
              <a:t> </a:t>
            </a:r>
            <a:r>
              <a:rPr lang="en-US" sz="2000" dirty="0">
                <a:latin typeface="Gill Sans MT"/>
                <a:cs typeface="Gill Sans MT"/>
              </a:rPr>
              <a:t>a</a:t>
            </a:r>
            <a:r>
              <a:rPr lang="en-US" sz="2000" spc="-30" dirty="0">
                <a:latin typeface="Gill Sans MT"/>
                <a:cs typeface="Gill Sans MT"/>
              </a:rPr>
              <a:t> </a:t>
            </a:r>
            <a:r>
              <a:rPr lang="en-US" sz="2000" dirty="0">
                <a:latin typeface="Gill Sans MT"/>
                <a:cs typeface="Gill Sans MT"/>
              </a:rPr>
              <a:t>path</a:t>
            </a:r>
            <a:r>
              <a:rPr lang="en-US" sz="2000" spc="-30" dirty="0">
                <a:latin typeface="Gill Sans MT"/>
                <a:cs typeface="Gill Sans MT"/>
              </a:rPr>
              <a:t> </a:t>
            </a:r>
            <a:r>
              <a:rPr lang="en-US" sz="2000" dirty="0">
                <a:latin typeface="Gill Sans MT"/>
                <a:cs typeface="Gill Sans MT"/>
              </a:rPr>
              <a:t>for</a:t>
            </a:r>
            <a:r>
              <a:rPr lang="en-US" sz="2000" spc="-35" dirty="0">
                <a:latin typeface="Gill Sans MT"/>
                <a:cs typeface="Gill Sans MT"/>
              </a:rPr>
              <a:t> </a:t>
            </a:r>
            <a:r>
              <a:rPr lang="en-US" sz="2000" spc="-10" dirty="0">
                <a:latin typeface="Gill Sans MT"/>
                <a:cs typeface="Gill Sans MT"/>
              </a:rPr>
              <a:t>fabrication </a:t>
            </a:r>
            <a:r>
              <a:rPr lang="en-US" sz="2000" dirty="0">
                <a:latin typeface="Gill Sans MT"/>
                <a:cs typeface="Gill Sans MT"/>
              </a:rPr>
              <a:t>of</a:t>
            </a:r>
            <a:r>
              <a:rPr lang="en-US" sz="2000" spc="-60" dirty="0">
                <a:latin typeface="Gill Sans MT"/>
                <a:cs typeface="Gill Sans MT"/>
              </a:rPr>
              <a:t> </a:t>
            </a:r>
            <a:r>
              <a:rPr lang="en-US" sz="2000" dirty="0">
                <a:latin typeface="Gill Sans MT"/>
                <a:cs typeface="Gill Sans MT"/>
              </a:rPr>
              <a:t>SCD</a:t>
            </a:r>
            <a:r>
              <a:rPr lang="en-US" sz="2000" spc="-40" dirty="0">
                <a:latin typeface="Gill Sans MT"/>
                <a:cs typeface="Gill Sans MT"/>
              </a:rPr>
              <a:t> </a:t>
            </a:r>
            <a:r>
              <a:rPr lang="en-US" sz="2000" dirty="0">
                <a:latin typeface="Gill Sans MT"/>
                <a:cs typeface="Gill Sans MT"/>
              </a:rPr>
              <a:t>circuits</a:t>
            </a:r>
            <a:r>
              <a:rPr lang="en-US" sz="2000" spc="-45" dirty="0">
                <a:latin typeface="Gill Sans MT"/>
                <a:cs typeface="Gill Sans MT"/>
              </a:rPr>
              <a:t> </a:t>
            </a:r>
            <a:r>
              <a:rPr lang="en-US" sz="2000" dirty="0">
                <a:latin typeface="Gill Sans MT"/>
                <a:cs typeface="Gill Sans MT"/>
              </a:rPr>
              <a:t>compatible</a:t>
            </a:r>
            <a:r>
              <a:rPr lang="en-US" sz="2000" spc="-65" dirty="0">
                <a:latin typeface="Gill Sans MT"/>
                <a:cs typeface="Gill Sans MT"/>
              </a:rPr>
              <a:t> </a:t>
            </a:r>
            <a:r>
              <a:rPr lang="en-US" sz="2000" dirty="0">
                <a:latin typeface="Gill Sans MT"/>
                <a:cs typeface="Gill Sans MT"/>
              </a:rPr>
              <a:t>with</a:t>
            </a:r>
            <a:r>
              <a:rPr lang="en-US" sz="2000" spc="-35" dirty="0">
                <a:latin typeface="Gill Sans MT"/>
                <a:cs typeface="Gill Sans MT"/>
              </a:rPr>
              <a:t> </a:t>
            </a:r>
            <a:r>
              <a:rPr lang="en-US" sz="2000" dirty="0">
                <a:latin typeface="Gill Sans MT"/>
                <a:cs typeface="Gill Sans MT"/>
              </a:rPr>
              <a:t>current</a:t>
            </a:r>
            <a:r>
              <a:rPr lang="en-US" sz="2000" spc="-50" dirty="0">
                <a:latin typeface="Gill Sans MT"/>
                <a:cs typeface="Gill Sans MT"/>
              </a:rPr>
              <a:t> </a:t>
            </a:r>
            <a:r>
              <a:rPr lang="en-US" sz="2000" dirty="0">
                <a:latin typeface="Gill Sans MT"/>
                <a:cs typeface="Gill Sans MT"/>
              </a:rPr>
              <a:t>300mm</a:t>
            </a:r>
            <a:r>
              <a:rPr lang="en-US" sz="2000" spc="-50" dirty="0">
                <a:latin typeface="Gill Sans MT"/>
                <a:cs typeface="Gill Sans MT"/>
              </a:rPr>
              <a:t> </a:t>
            </a:r>
            <a:r>
              <a:rPr lang="en-US" sz="2000" dirty="0">
                <a:latin typeface="Gill Sans MT"/>
                <a:cs typeface="Gill Sans MT"/>
              </a:rPr>
              <a:t>CMOS</a:t>
            </a:r>
            <a:r>
              <a:rPr lang="en-US" sz="2000" spc="-45" dirty="0">
                <a:latin typeface="Gill Sans MT"/>
                <a:cs typeface="Gill Sans MT"/>
              </a:rPr>
              <a:t> </a:t>
            </a:r>
            <a:r>
              <a:rPr lang="en-US" sz="2000" spc="-10" dirty="0">
                <a:latin typeface="Gill Sans MT"/>
                <a:cs typeface="Gill Sans MT"/>
              </a:rPr>
              <a:t>technology.</a:t>
            </a:r>
          </a:p>
          <a:p>
            <a:pPr>
              <a:buClr>
                <a:srgbClr val="C00000"/>
              </a:buClr>
            </a:pPr>
            <a:endParaRPr lang="en-US" sz="2000" dirty="0"/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sz="2000" dirty="0"/>
              <a:t>Continuous improvement of performance through</a:t>
            </a:r>
          </a:p>
          <a:p>
            <a:pPr marL="1611630" lvl="3" indent="-285750">
              <a:buFont typeface="Arial" panose="020B0604020202020204" pitchFamily="34" charset="0"/>
              <a:buChar char="•"/>
            </a:pPr>
            <a:r>
              <a:rPr lang="en-US" sz="2000" dirty="0"/>
              <a:t>Better process control</a:t>
            </a:r>
          </a:p>
          <a:p>
            <a:pPr marL="1611630" lvl="3" indent="-285750">
              <a:buFont typeface="Arial" panose="020B0604020202020204" pitchFamily="34" charset="0"/>
              <a:buChar char="•"/>
            </a:pPr>
            <a:r>
              <a:rPr lang="en-US" sz="2000" dirty="0"/>
              <a:t>New integration schemes</a:t>
            </a:r>
          </a:p>
          <a:p>
            <a:pPr marL="1611630" lvl="3" indent="-285750">
              <a:buFont typeface="Arial" panose="020B0604020202020204" pitchFamily="34" charset="0"/>
              <a:buChar char="•"/>
            </a:pPr>
            <a:r>
              <a:rPr lang="en-US" sz="2000" dirty="0"/>
              <a:t>Material engineering</a:t>
            </a:r>
          </a:p>
          <a:p>
            <a:pPr marL="1611630" lvl="3" indent="-285750">
              <a:buFont typeface="Arial" panose="020B0604020202020204" pitchFamily="34" charset="0"/>
              <a:buChar char="•"/>
            </a:pPr>
            <a:r>
              <a:rPr lang="en-US" sz="2000" dirty="0"/>
              <a:t>Pushing scaling limits</a:t>
            </a:r>
          </a:p>
          <a:p>
            <a:pPr marL="1611630" lvl="3" indent="-285750">
              <a:buFont typeface="Arial" panose="020B0604020202020204" pitchFamily="34" charset="0"/>
              <a:buChar char="•"/>
            </a:pPr>
            <a:r>
              <a:rPr lang="en-US" sz="2000" dirty="0"/>
              <a:t>Failure Mode analysis</a:t>
            </a:r>
          </a:p>
          <a:p>
            <a:pPr marL="297180" indent="-34290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sz="2000" dirty="0"/>
              <a:t>Incrementally develop processes to 7 ML</a:t>
            </a:r>
          </a:p>
          <a:p>
            <a:pPr marL="297180" indent="-34290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sz="2000" dirty="0"/>
              <a:t>Technology Transfer to foundries for full stack (16 ML) fabrication </a:t>
            </a:r>
          </a:p>
          <a:p>
            <a:pPr marL="1325880" lvl="3"/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B9637D-D2EA-CB59-5B82-14CCC7337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413" y="3732513"/>
            <a:ext cx="3199974" cy="284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08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AE90938-35C7-18E0-8321-816A3B914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Superconducting thin film development for microelectronics</a:t>
            </a:r>
            <a:endParaRPr lang="en-US" dirty="0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89B64A09-B2E7-9822-B835-48468939C326}"/>
              </a:ext>
            </a:extLst>
          </p:cNvPr>
          <p:cNvSpPr txBox="1">
            <a:spLocks/>
          </p:cNvSpPr>
          <p:nvPr/>
        </p:nvSpPr>
        <p:spPr>
          <a:xfrm>
            <a:off x="230881" y="380118"/>
            <a:ext cx="11205941" cy="567463"/>
          </a:xfrm>
          <a:prstGeom prst="rect">
            <a:avLst/>
          </a:prstGeom>
        </p:spPr>
        <p:txBody>
          <a:bodyPr vert="horz" wrap="square" lIns="0" tIns="13335" rIns="0" bIns="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600" dirty="0"/>
              <a:t>Superconducting</a:t>
            </a:r>
            <a:r>
              <a:rPr lang="en-US" sz="3600" spc="-85" dirty="0"/>
              <a:t> </a:t>
            </a:r>
            <a:r>
              <a:rPr lang="en-US" sz="3600" dirty="0"/>
              <a:t>Digital</a:t>
            </a:r>
            <a:r>
              <a:rPr lang="en-US" sz="3600" spc="-45" dirty="0"/>
              <a:t> </a:t>
            </a:r>
            <a:r>
              <a:rPr lang="en-US" sz="3600" dirty="0"/>
              <a:t>Logic</a:t>
            </a:r>
            <a:r>
              <a:rPr lang="en-US" sz="3600" spc="-60" dirty="0"/>
              <a:t> </a:t>
            </a:r>
            <a:r>
              <a:rPr lang="en-US" sz="3600" spc="-10" dirty="0"/>
              <a:t>(SCD): </a:t>
            </a:r>
            <a:r>
              <a:rPr lang="en-US" sz="3600" dirty="0"/>
              <a:t>Main</a:t>
            </a:r>
            <a:r>
              <a:rPr lang="en-US" sz="3600" spc="-40" dirty="0"/>
              <a:t> </a:t>
            </a:r>
            <a:r>
              <a:rPr lang="en-US" sz="3600" spc="-20" dirty="0"/>
              <a:t>Goals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F2FA6BAE-C583-8F2B-F0F7-3059FBE756C0}"/>
              </a:ext>
            </a:extLst>
          </p:cNvPr>
          <p:cNvSpPr txBox="1"/>
          <p:nvPr/>
        </p:nvSpPr>
        <p:spPr>
          <a:xfrm>
            <a:off x="368490" y="1291028"/>
            <a:ext cx="11361761" cy="15292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346075" algn="l"/>
                <a:tab pos="1219200" algn="l"/>
                <a:tab pos="1701164" algn="l"/>
              </a:tabLst>
            </a:pPr>
            <a:r>
              <a:rPr lang="en-US" sz="1600" spc="-10" dirty="0">
                <a:latin typeface="Arial"/>
                <a:cs typeface="Arial"/>
              </a:rPr>
              <a:t>Support </a:t>
            </a:r>
            <a:r>
              <a:rPr lang="en-US" sz="1600" spc="-25" dirty="0">
                <a:latin typeface="Arial"/>
                <a:cs typeface="Arial"/>
              </a:rPr>
              <a:t>the </a:t>
            </a:r>
            <a:r>
              <a:rPr lang="en-US" sz="1600" spc="-20" dirty="0">
                <a:latin typeface="Arial"/>
                <a:cs typeface="Arial"/>
              </a:rPr>
              <a:t>on-going </a:t>
            </a:r>
            <a:r>
              <a:rPr lang="en-US" sz="1600" spc="-10" dirty="0">
                <a:latin typeface="Arial"/>
                <a:cs typeface="Arial"/>
              </a:rPr>
              <a:t>development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of</a:t>
            </a:r>
            <a:r>
              <a:rPr lang="en-US" sz="1600" spc="-2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quantum</a:t>
            </a:r>
            <a:r>
              <a:rPr lang="en-US" sz="1600" spc="-1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and</a:t>
            </a:r>
            <a:r>
              <a:rPr lang="en-US" sz="1600" spc="-25" dirty="0">
                <a:latin typeface="Arial"/>
                <a:cs typeface="Arial"/>
              </a:rPr>
              <a:t>  </a:t>
            </a:r>
            <a:r>
              <a:rPr sz="1600" spc="-10" dirty="0">
                <a:latin typeface="Arial"/>
                <a:cs typeface="Arial"/>
              </a:rPr>
              <a:t>classical</a:t>
            </a:r>
            <a:r>
              <a:rPr lang="en-US" sz="1600" spc="-10" dirty="0">
                <a:latin typeface="Arial"/>
                <a:cs typeface="Arial"/>
              </a:rPr>
              <a:t> superconducting electronics </a:t>
            </a:r>
            <a:r>
              <a:rPr lang="en-US" sz="1600" spc="-25" dirty="0">
                <a:latin typeface="Arial"/>
                <a:cs typeface="Arial"/>
              </a:rPr>
              <a:t>and </a:t>
            </a:r>
            <a:r>
              <a:rPr lang="en-US" sz="1600" spc="-10" dirty="0">
                <a:latin typeface="Arial"/>
                <a:cs typeface="Arial"/>
              </a:rPr>
              <a:t>complement </a:t>
            </a:r>
            <a:r>
              <a:rPr lang="en-US" sz="1600" spc="-25" dirty="0">
                <a:latin typeface="Arial"/>
                <a:cs typeface="Arial"/>
              </a:rPr>
              <a:t>R&amp;D </a:t>
            </a:r>
            <a:r>
              <a:rPr lang="en-US" sz="1600" spc="-10" dirty="0">
                <a:latin typeface="Arial"/>
                <a:cs typeface="Arial"/>
              </a:rPr>
              <a:t>program </a:t>
            </a:r>
            <a:r>
              <a:rPr lang="en-US" sz="1600" spc="-25" dirty="0">
                <a:latin typeface="Arial"/>
                <a:cs typeface="Arial"/>
              </a:rPr>
              <a:t>on </a:t>
            </a:r>
            <a:r>
              <a:rPr lang="en-US" sz="1600" dirty="0">
                <a:latin typeface="Arial"/>
                <a:cs typeface="Arial"/>
              </a:rPr>
              <a:t>superconducting</a:t>
            </a:r>
            <a:r>
              <a:rPr lang="en-US" sz="1600" spc="90" dirty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fabrication</a:t>
            </a:r>
            <a:r>
              <a:rPr lang="en-US" sz="1600" spc="85" dirty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stack</a:t>
            </a:r>
            <a:r>
              <a:rPr lang="en-US" sz="1600" spc="90" dirty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consisting</a:t>
            </a:r>
            <a:r>
              <a:rPr lang="en-US" sz="1600" spc="95" dirty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of</a:t>
            </a:r>
            <a:r>
              <a:rPr lang="en-US" sz="1600" spc="100" dirty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several</a:t>
            </a:r>
            <a:r>
              <a:rPr lang="en-US" sz="1600" spc="85" dirty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metal</a:t>
            </a:r>
            <a:r>
              <a:rPr lang="en-US" sz="1600" spc="110" dirty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layers</a:t>
            </a:r>
            <a:r>
              <a:rPr lang="en-US" sz="1600" spc="100" dirty="0">
                <a:latin typeface="Arial"/>
                <a:cs typeface="Arial"/>
              </a:rPr>
              <a:t> </a:t>
            </a:r>
            <a:r>
              <a:rPr lang="en-US" sz="1600" spc="-25" dirty="0">
                <a:latin typeface="Arial"/>
                <a:cs typeface="Arial"/>
              </a:rPr>
              <a:t>by </a:t>
            </a:r>
            <a:r>
              <a:rPr lang="en-US" sz="1600" spc="-10" dirty="0">
                <a:latin typeface="Arial"/>
                <a:cs typeface="Arial"/>
              </a:rPr>
              <a:t>exchanging information, samples and/or complementary characterization.</a:t>
            </a:r>
            <a:endParaRPr lang="en-US" sz="1600" dirty="0">
              <a:latin typeface="Arial"/>
              <a:cs typeface="Arial"/>
            </a:endParaRPr>
          </a:p>
          <a:p>
            <a:pPr marL="12700">
              <a:spcBef>
                <a:spcPts val="105"/>
              </a:spcBef>
              <a:tabLst>
                <a:tab pos="346075" algn="l"/>
                <a:tab pos="1219200" algn="l"/>
                <a:tab pos="1701164" algn="l"/>
              </a:tabLst>
            </a:pPr>
            <a:endParaRPr lang="en-US" sz="1600" dirty="0">
              <a:latin typeface="Arial"/>
              <a:cs typeface="Arial"/>
            </a:endParaRPr>
          </a:p>
          <a:p>
            <a:pPr marL="12700">
              <a:spcBef>
                <a:spcPts val="105"/>
              </a:spcBef>
              <a:tabLst>
                <a:tab pos="346075" algn="l"/>
                <a:tab pos="1219200" algn="l"/>
                <a:tab pos="1701164" algn="l"/>
              </a:tabLst>
            </a:pPr>
            <a:endParaRPr lang="en-US"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46075" algn="l"/>
                <a:tab pos="1219200" algn="l"/>
                <a:tab pos="1701164" algn="l"/>
              </a:tabLst>
            </a:pPr>
            <a:endParaRPr sz="1600" dirty="0">
              <a:latin typeface="Arial"/>
              <a:cs typeface="Arial"/>
            </a:endParaRPr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789B9EDA-B33C-435F-AA29-A9AA07A1B60B}"/>
              </a:ext>
            </a:extLst>
          </p:cNvPr>
          <p:cNvSpPr txBox="1"/>
          <p:nvPr/>
        </p:nvSpPr>
        <p:spPr>
          <a:xfrm>
            <a:off x="512378" y="2144767"/>
            <a:ext cx="11511300" cy="298863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1600" dirty="0">
              <a:latin typeface="Arial"/>
              <a:cs typeface="Arial"/>
            </a:endParaRPr>
          </a:p>
          <a:p>
            <a:pPr marL="354965" marR="5080" indent="-342900" algn="just">
              <a:lnSpc>
                <a:spcPct val="100000"/>
              </a:lnSpc>
              <a:spcBef>
                <a:spcPts val="1005"/>
              </a:spcBef>
              <a:buClr>
                <a:srgbClr val="C31230"/>
              </a:buClr>
              <a:buFont typeface="Wingdings"/>
              <a:buChar char=""/>
              <a:tabLst>
                <a:tab pos="354965" algn="l"/>
              </a:tabLst>
            </a:pPr>
            <a:r>
              <a:rPr sz="1600" dirty="0">
                <a:latin typeface="Arial"/>
                <a:cs typeface="Arial"/>
              </a:rPr>
              <a:t>Main</a:t>
            </a:r>
            <a:r>
              <a:rPr sz="1600" spc="29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research</a:t>
            </a:r>
            <a:r>
              <a:rPr sz="1600" spc="3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vision</a:t>
            </a:r>
            <a:r>
              <a:rPr sz="1600" spc="3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=</a:t>
            </a:r>
            <a:r>
              <a:rPr sz="1600" spc="3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develop</a:t>
            </a:r>
            <a:r>
              <a:rPr sz="1600" spc="3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</a:t>
            </a:r>
            <a:r>
              <a:rPr sz="1600" spc="30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deep-</a:t>
            </a:r>
            <a:r>
              <a:rPr sz="1600" dirty="0">
                <a:latin typeface="Arial"/>
                <a:cs typeface="Arial"/>
              </a:rPr>
              <a:t>submicrometer,</a:t>
            </a:r>
            <a:r>
              <a:rPr sz="1600" spc="3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scalable </a:t>
            </a:r>
            <a:r>
              <a:rPr sz="1600" dirty="0">
                <a:latin typeface="Arial"/>
                <a:cs typeface="Arial"/>
              </a:rPr>
              <a:t>superconducting</a:t>
            </a:r>
            <a:r>
              <a:rPr sz="1600" spc="150" dirty="0">
                <a:latin typeface="Arial"/>
                <a:cs typeface="Arial"/>
              </a:rPr>
              <a:t>  </a:t>
            </a:r>
            <a:r>
              <a:rPr sz="1600" dirty="0">
                <a:latin typeface="Arial"/>
                <a:cs typeface="Arial"/>
              </a:rPr>
              <a:t>process</a:t>
            </a:r>
            <a:r>
              <a:rPr sz="1600" spc="145" dirty="0">
                <a:latin typeface="Arial"/>
                <a:cs typeface="Arial"/>
              </a:rPr>
              <a:t>  </a:t>
            </a:r>
            <a:r>
              <a:rPr sz="1600" dirty="0">
                <a:latin typeface="Arial"/>
                <a:cs typeface="Arial"/>
              </a:rPr>
              <a:t>for</a:t>
            </a:r>
            <a:r>
              <a:rPr sz="1600" spc="150" dirty="0">
                <a:latin typeface="Arial"/>
                <a:cs typeface="Arial"/>
              </a:rPr>
              <a:t>  </a:t>
            </a:r>
            <a:r>
              <a:rPr sz="1600" dirty="0">
                <a:latin typeface="Arial"/>
                <a:cs typeface="Arial"/>
              </a:rPr>
              <a:t>future</a:t>
            </a:r>
            <a:r>
              <a:rPr sz="1600" spc="155" dirty="0">
                <a:latin typeface="Arial"/>
                <a:cs typeface="Arial"/>
              </a:rPr>
              <a:t>  </a:t>
            </a:r>
            <a:r>
              <a:rPr sz="1600" dirty="0">
                <a:latin typeface="Arial"/>
                <a:cs typeface="Arial"/>
              </a:rPr>
              <a:t>generations</a:t>
            </a:r>
            <a:r>
              <a:rPr sz="1600" spc="150" dirty="0">
                <a:latin typeface="Arial"/>
                <a:cs typeface="Arial"/>
              </a:rPr>
              <a:t>  </a:t>
            </a:r>
            <a:r>
              <a:rPr sz="1600" dirty="0">
                <a:latin typeface="Arial"/>
                <a:cs typeface="Arial"/>
              </a:rPr>
              <a:t>of</a:t>
            </a:r>
            <a:r>
              <a:rPr sz="1600" spc="150" dirty="0">
                <a:latin typeface="Arial"/>
                <a:cs typeface="Arial"/>
              </a:rPr>
              <a:t>  </a:t>
            </a:r>
            <a:r>
              <a:rPr sz="1600" spc="-10" dirty="0">
                <a:latin typeface="Arial"/>
                <a:cs typeface="Arial"/>
              </a:rPr>
              <a:t>computing </a:t>
            </a:r>
            <a:r>
              <a:rPr sz="1600" dirty="0">
                <a:latin typeface="Arial"/>
                <a:cs typeface="Arial"/>
              </a:rPr>
              <a:t>hardware</a:t>
            </a:r>
            <a:r>
              <a:rPr sz="1600" spc="1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for</a:t>
            </a:r>
            <a:r>
              <a:rPr sz="1600" spc="1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ultra-high-compute-</a:t>
            </a:r>
            <a:r>
              <a:rPr sz="1600" dirty="0">
                <a:latin typeface="Arial"/>
                <a:cs typeface="Arial"/>
              </a:rPr>
              <a:t>density</a:t>
            </a:r>
            <a:r>
              <a:rPr sz="1600" spc="114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and</a:t>
            </a:r>
            <a:r>
              <a:rPr sz="1600" spc="1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high-energy-efficiency </a:t>
            </a:r>
            <a:r>
              <a:rPr sz="1600" dirty="0">
                <a:latin typeface="Arial"/>
                <a:cs typeface="Arial"/>
              </a:rPr>
              <a:t>superconducting</a:t>
            </a:r>
            <a:r>
              <a:rPr sz="1600" spc="204" dirty="0">
                <a:latin typeface="Arial"/>
                <a:cs typeface="Arial"/>
              </a:rPr>
              <a:t>   </a:t>
            </a:r>
            <a:r>
              <a:rPr sz="1600" dirty="0">
                <a:latin typeface="Arial"/>
                <a:cs typeface="Arial"/>
              </a:rPr>
              <a:t>autonomous</a:t>
            </a:r>
            <a:r>
              <a:rPr sz="1600" spc="210" dirty="0">
                <a:latin typeface="Arial"/>
                <a:cs typeface="Arial"/>
              </a:rPr>
              <a:t>   </a:t>
            </a:r>
            <a:r>
              <a:rPr sz="1600" dirty="0">
                <a:latin typeface="Arial"/>
                <a:cs typeface="Arial"/>
              </a:rPr>
              <a:t>AI</a:t>
            </a:r>
            <a:r>
              <a:rPr sz="1600" spc="210" dirty="0">
                <a:latin typeface="Arial"/>
                <a:cs typeface="Arial"/>
              </a:rPr>
              <a:t>   </a:t>
            </a:r>
            <a:r>
              <a:rPr sz="1600" dirty="0">
                <a:latin typeface="Arial"/>
                <a:cs typeface="Arial"/>
              </a:rPr>
              <a:t>systems</a:t>
            </a:r>
            <a:r>
              <a:rPr sz="1600" spc="210" dirty="0">
                <a:latin typeface="Arial"/>
                <a:cs typeface="Arial"/>
              </a:rPr>
              <a:t>   </a:t>
            </a:r>
            <a:r>
              <a:rPr sz="1600" dirty="0">
                <a:latin typeface="Arial"/>
                <a:cs typeface="Arial"/>
              </a:rPr>
              <a:t>with</a:t>
            </a:r>
            <a:r>
              <a:rPr sz="1600" spc="204" dirty="0">
                <a:latin typeface="Arial"/>
                <a:cs typeface="Arial"/>
              </a:rPr>
              <a:t>   </a:t>
            </a:r>
            <a:r>
              <a:rPr sz="1600" spc="-10" dirty="0">
                <a:latin typeface="Arial"/>
                <a:cs typeface="Arial"/>
              </a:rPr>
              <a:t>ExaScale performance.</a:t>
            </a:r>
            <a:endParaRPr sz="1600" dirty="0">
              <a:latin typeface="Arial"/>
              <a:cs typeface="Arial"/>
            </a:endParaRPr>
          </a:p>
          <a:p>
            <a:pPr marL="354330" marR="5080" indent="-342265" algn="just">
              <a:lnSpc>
                <a:spcPct val="100000"/>
              </a:lnSpc>
              <a:spcBef>
                <a:spcPts val="1000"/>
              </a:spcBef>
              <a:buClr>
                <a:srgbClr val="C31230"/>
              </a:buClr>
              <a:buFont typeface="Wingdings"/>
              <a:buChar char=""/>
              <a:tabLst>
                <a:tab pos="355600" algn="l"/>
              </a:tabLst>
            </a:pPr>
            <a:r>
              <a:rPr sz="1600" dirty="0">
                <a:latin typeface="Arial"/>
                <a:cs typeface="Arial"/>
              </a:rPr>
              <a:t>New</a:t>
            </a:r>
            <a:r>
              <a:rPr sz="1600" spc="19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fabrication</a:t>
            </a:r>
            <a:r>
              <a:rPr sz="1600" spc="2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process</a:t>
            </a:r>
            <a:r>
              <a:rPr sz="1600" spc="2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to</a:t>
            </a:r>
            <a:r>
              <a:rPr sz="1600" spc="20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enable</a:t>
            </a:r>
            <a:r>
              <a:rPr sz="1600" spc="204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dense</a:t>
            </a:r>
            <a:r>
              <a:rPr sz="1600" spc="204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logic</a:t>
            </a:r>
            <a:r>
              <a:rPr sz="1600" spc="2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and</a:t>
            </a:r>
            <a:r>
              <a:rPr sz="1600" spc="204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memory,</a:t>
            </a:r>
            <a:r>
              <a:rPr sz="1600" spc="22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and </a:t>
            </a:r>
            <a:r>
              <a:rPr sz="1600" dirty="0">
                <a:latin typeface="Arial"/>
                <a:cs typeface="Arial"/>
              </a:rPr>
              <a:t>inform</a:t>
            </a:r>
            <a:r>
              <a:rPr sz="1600" spc="3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performance</a:t>
            </a:r>
            <a:r>
              <a:rPr sz="1600" spc="35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architectural</a:t>
            </a:r>
            <a:r>
              <a:rPr sz="1600" spc="35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optimizations</a:t>
            </a:r>
            <a:r>
              <a:rPr sz="1600" spc="35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on</a:t>
            </a:r>
            <a:r>
              <a:rPr sz="1600" spc="3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</a:t>
            </a:r>
            <a:r>
              <a:rPr sz="1600" spc="34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hardware- </a:t>
            </a:r>
            <a:r>
              <a:rPr sz="1600" dirty="0">
                <a:latin typeface="Arial"/>
                <a:cs typeface="Arial"/>
              </a:rPr>
              <a:t>software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level.</a:t>
            </a:r>
            <a:endParaRPr sz="1600" dirty="0">
              <a:latin typeface="Arial"/>
              <a:cs typeface="Arial"/>
            </a:endParaRPr>
          </a:p>
          <a:p>
            <a:pPr marL="355600" marR="6350" indent="-342900" algn="just">
              <a:lnSpc>
                <a:spcPct val="100000"/>
              </a:lnSpc>
              <a:spcBef>
                <a:spcPts val="994"/>
              </a:spcBef>
              <a:buClr>
                <a:srgbClr val="C31230"/>
              </a:buClr>
              <a:buFont typeface="Wingdings"/>
              <a:buChar char=""/>
              <a:tabLst>
                <a:tab pos="355600" algn="l"/>
              </a:tabLst>
            </a:pPr>
            <a:r>
              <a:rPr sz="1600" dirty="0">
                <a:latin typeface="Arial"/>
                <a:cs typeface="Arial"/>
              </a:rPr>
              <a:t>Develop</a:t>
            </a:r>
            <a:r>
              <a:rPr sz="1600" spc="135" dirty="0">
                <a:latin typeface="Arial"/>
                <a:cs typeface="Arial"/>
              </a:rPr>
              <a:t>  </a:t>
            </a:r>
            <a:r>
              <a:rPr sz="1600" dirty="0">
                <a:latin typeface="Arial"/>
                <a:cs typeface="Arial"/>
              </a:rPr>
              <a:t>improved</a:t>
            </a:r>
            <a:r>
              <a:rPr sz="1600" spc="120" dirty="0">
                <a:latin typeface="Arial"/>
                <a:cs typeface="Arial"/>
              </a:rPr>
              <a:t>  </a:t>
            </a:r>
            <a:r>
              <a:rPr sz="1600" dirty="0">
                <a:latin typeface="Arial"/>
                <a:cs typeface="Arial"/>
              </a:rPr>
              <a:t>superconducting</a:t>
            </a:r>
            <a:r>
              <a:rPr sz="1600" spc="125" dirty="0">
                <a:latin typeface="Arial"/>
                <a:cs typeface="Arial"/>
              </a:rPr>
              <a:t>  </a:t>
            </a:r>
            <a:r>
              <a:rPr sz="1600" dirty="0">
                <a:latin typeface="Arial"/>
                <a:cs typeface="Arial"/>
              </a:rPr>
              <a:t>and</a:t>
            </a:r>
            <a:r>
              <a:rPr sz="1600" spc="125" dirty="0">
                <a:latin typeface="Arial"/>
                <a:cs typeface="Arial"/>
              </a:rPr>
              <a:t>  </a:t>
            </a:r>
            <a:r>
              <a:rPr sz="1600" dirty="0">
                <a:latin typeface="Arial"/>
                <a:cs typeface="Arial"/>
              </a:rPr>
              <a:t>barrier</a:t>
            </a:r>
            <a:r>
              <a:rPr sz="1600" spc="125" dirty="0">
                <a:latin typeface="Arial"/>
                <a:cs typeface="Arial"/>
              </a:rPr>
              <a:t>  </a:t>
            </a:r>
            <a:r>
              <a:rPr sz="1600" dirty="0">
                <a:latin typeface="Arial"/>
                <a:cs typeface="Arial"/>
              </a:rPr>
              <a:t>materials</a:t>
            </a:r>
            <a:r>
              <a:rPr sz="1600" spc="125" dirty="0">
                <a:latin typeface="Arial"/>
                <a:cs typeface="Arial"/>
              </a:rPr>
              <a:t>  </a:t>
            </a:r>
            <a:r>
              <a:rPr sz="1600" spc="-20" dirty="0">
                <a:latin typeface="Arial"/>
                <a:cs typeface="Arial"/>
              </a:rPr>
              <a:t>that </a:t>
            </a:r>
            <a:r>
              <a:rPr sz="1600" dirty="0">
                <a:latin typeface="Arial"/>
                <a:cs typeface="Arial"/>
              </a:rPr>
              <a:t>perform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better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and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tolerate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higher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processing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temperatures,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making </a:t>
            </a:r>
            <a:r>
              <a:rPr sz="1600" dirty="0">
                <a:latin typeface="Arial"/>
                <a:cs typeface="Arial"/>
              </a:rPr>
              <a:t>them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fully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compatible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with the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fabrication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processes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of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conventional </a:t>
            </a:r>
            <a:r>
              <a:rPr sz="1600" dirty="0">
                <a:latin typeface="Arial"/>
                <a:cs typeface="Arial"/>
              </a:rPr>
              <a:t>electronics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technology.</a:t>
            </a:r>
            <a:endParaRPr sz="1600" dirty="0">
              <a:latin typeface="Arial"/>
              <a:cs typeface="Arial"/>
            </a:endParaRPr>
          </a:p>
          <a:p>
            <a:pPr marL="355600" marR="6985" indent="-342900" algn="just">
              <a:lnSpc>
                <a:spcPct val="100000"/>
              </a:lnSpc>
              <a:spcBef>
                <a:spcPts val="1010"/>
              </a:spcBef>
              <a:buClr>
                <a:srgbClr val="C31230"/>
              </a:buClr>
              <a:buFont typeface="Wingdings"/>
              <a:buChar char=""/>
              <a:tabLst>
                <a:tab pos="355600" algn="l"/>
              </a:tabLst>
            </a:pPr>
            <a:r>
              <a:rPr sz="1600" dirty="0">
                <a:latin typeface="Arial"/>
                <a:cs typeface="Arial"/>
              </a:rPr>
              <a:t>Proposed</a:t>
            </a:r>
            <a:r>
              <a:rPr sz="1600" spc="110" dirty="0">
                <a:latin typeface="Arial"/>
                <a:cs typeface="Arial"/>
              </a:rPr>
              <a:t>  </a:t>
            </a:r>
            <a:r>
              <a:rPr sz="1600" dirty="0">
                <a:latin typeface="Arial"/>
                <a:cs typeface="Arial"/>
              </a:rPr>
              <a:t>backend</a:t>
            </a:r>
            <a:r>
              <a:rPr sz="1600" spc="120" dirty="0">
                <a:latin typeface="Arial"/>
                <a:cs typeface="Arial"/>
              </a:rPr>
              <a:t>  </a:t>
            </a:r>
            <a:r>
              <a:rPr sz="1600" dirty="0">
                <a:latin typeface="Arial"/>
                <a:cs typeface="Arial"/>
              </a:rPr>
              <a:t>process</a:t>
            </a:r>
            <a:r>
              <a:rPr sz="1600" spc="285" dirty="0">
                <a:latin typeface="Arial"/>
                <a:cs typeface="Arial"/>
              </a:rPr>
              <a:t>   </a:t>
            </a:r>
            <a:r>
              <a:rPr sz="1600" dirty="0">
                <a:latin typeface="Arial"/>
                <a:cs typeface="Arial"/>
              </a:rPr>
              <a:t>based</a:t>
            </a:r>
            <a:r>
              <a:rPr sz="1600" spc="120" dirty="0">
                <a:latin typeface="Arial"/>
                <a:cs typeface="Arial"/>
              </a:rPr>
              <a:t>  </a:t>
            </a:r>
            <a:r>
              <a:rPr sz="1600" dirty="0">
                <a:latin typeface="Arial"/>
                <a:cs typeface="Arial"/>
              </a:rPr>
              <a:t>on</a:t>
            </a:r>
            <a:r>
              <a:rPr sz="1600" spc="110" dirty="0">
                <a:latin typeface="Arial"/>
                <a:cs typeface="Arial"/>
              </a:rPr>
              <a:t>  </a:t>
            </a:r>
            <a:r>
              <a:rPr sz="1600" dirty="0">
                <a:latin typeface="Arial"/>
                <a:cs typeface="Arial"/>
              </a:rPr>
              <a:t>NbTiN</a:t>
            </a:r>
            <a:r>
              <a:rPr sz="1600" spc="120" dirty="0">
                <a:latin typeface="Arial"/>
                <a:cs typeface="Arial"/>
              </a:rPr>
              <a:t>  </a:t>
            </a:r>
            <a:r>
              <a:rPr sz="1600" dirty="0">
                <a:latin typeface="Arial"/>
                <a:cs typeface="Arial"/>
              </a:rPr>
              <a:t>wires</a:t>
            </a:r>
            <a:r>
              <a:rPr sz="1600" spc="120" dirty="0">
                <a:latin typeface="Arial"/>
                <a:cs typeface="Arial"/>
              </a:rPr>
              <a:t>  </a:t>
            </a:r>
            <a:r>
              <a:rPr sz="1600" spc="-10" dirty="0">
                <a:latin typeface="Arial"/>
                <a:cs typeface="Arial"/>
              </a:rPr>
              <a:t>recently </a:t>
            </a:r>
            <a:r>
              <a:rPr sz="1600" dirty="0">
                <a:latin typeface="Arial"/>
                <a:cs typeface="Arial"/>
              </a:rPr>
              <a:t>introduced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by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quantum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and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RF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superconducting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communities.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3" name="object 7">
            <a:extLst>
              <a:ext uri="{FF2B5EF4-FFF2-40B4-BE49-F238E27FC236}">
                <a16:creationId xmlns:a16="http://schemas.microsoft.com/office/drawing/2014/main" id="{A3118A02-9C5B-CB0C-F3E2-153D2C07C89C}"/>
              </a:ext>
            </a:extLst>
          </p:cNvPr>
          <p:cNvGrpSpPr/>
          <p:nvPr/>
        </p:nvGrpSpPr>
        <p:grpSpPr>
          <a:xfrm>
            <a:off x="2175796" y="5182162"/>
            <a:ext cx="5146945" cy="769619"/>
            <a:chOff x="195071" y="1923794"/>
            <a:chExt cx="5146945" cy="769619"/>
          </a:xfrm>
        </p:grpSpPr>
        <p:pic>
          <p:nvPicPr>
            <p:cNvPr id="4" name="object 8">
              <a:extLst>
                <a:ext uri="{FF2B5EF4-FFF2-40B4-BE49-F238E27FC236}">
                  <a16:creationId xmlns:a16="http://schemas.microsoft.com/office/drawing/2014/main" id="{8DFCF7C8-CAC3-D572-81A7-133218D793B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45656" y="1923794"/>
              <a:ext cx="769619" cy="769619"/>
            </a:xfrm>
            <a:prstGeom prst="rect">
              <a:avLst/>
            </a:prstGeom>
          </p:spPr>
        </p:pic>
        <p:pic>
          <p:nvPicPr>
            <p:cNvPr id="5" name="object 9">
              <a:extLst>
                <a:ext uri="{FF2B5EF4-FFF2-40B4-BE49-F238E27FC236}">
                  <a16:creationId xmlns:a16="http://schemas.microsoft.com/office/drawing/2014/main" id="{DF4DE6A6-F885-E738-EB3F-939429F0E91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5071" y="2017776"/>
              <a:ext cx="1458467" cy="353567"/>
            </a:xfrm>
            <a:prstGeom prst="rect">
              <a:avLst/>
            </a:prstGeom>
          </p:spPr>
        </p:pic>
        <p:pic>
          <p:nvPicPr>
            <p:cNvPr id="6" name="object 10">
              <a:extLst>
                <a:ext uri="{FF2B5EF4-FFF2-40B4-BE49-F238E27FC236}">
                  <a16:creationId xmlns:a16="http://schemas.microsoft.com/office/drawing/2014/main" id="{86E7F729-7C3A-FCB5-AF4F-E0EB2A38279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65460" y="2066556"/>
              <a:ext cx="1024127" cy="304787"/>
            </a:xfrm>
            <a:prstGeom prst="rect">
              <a:avLst/>
            </a:prstGeom>
          </p:spPr>
        </p:pic>
        <p:pic>
          <p:nvPicPr>
            <p:cNvPr id="8" name="object 11">
              <a:extLst>
                <a:ext uri="{FF2B5EF4-FFF2-40B4-BE49-F238E27FC236}">
                  <a16:creationId xmlns:a16="http://schemas.microsoft.com/office/drawing/2014/main" id="{64B840ED-9E91-4A5E-A3F3-BCC38E8A6C0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07461" y="1960370"/>
              <a:ext cx="734555" cy="7330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775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object 4">
            <a:extLst>
              <a:ext uri="{FF2B5EF4-FFF2-40B4-BE49-F238E27FC236}">
                <a16:creationId xmlns:a16="http://schemas.microsoft.com/office/drawing/2014/main" id="{8AA2CFDC-0CB9-A94B-4BAF-5258D93D84E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20639" y="1830735"/>
            <a:ext cx="2134997" cy="1507109"/>
          </a:xfrm>
          <a:prstGeom prst="rect">
            <a:avLst/>
          </a:prstGeom>
        </p:spPr>
      </p:pic>
      <p:pic>
        <p:nvPicPr>
          <p:cNvPr id="47" name="object 5">
            <a:extLst>
              <a:ext uri="{FF2B5EF4-FFF2-40B4-BE49-F238E27FC236}">
                <a16:creationId xmlns:a16="http://schemas.microsoft.com/office/drawing/2014/main" id="{7D1D4765-9314-9FD8-8779-D048B22D47E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7484" y="1878741"/>
            <a:ext cx="2134743" cy="155460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11AE80-B6E4-D8AF-A020-26AAF7C17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Superconducting thin film development for microelectronics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5F30CF-D71F-4BB2-6429-59810CEAB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Superconducting</a:t>
            </a:r>
            <a:r>
              <a:rPr lang="en-US" spc="-85" dirty="0"/>
              <a:t> </a:t>
            </a:r>
            <a:r>
              <a:rPr lang="en-US" dirty="0"/>
              <a:t>Digital</a:t>
            </a:r>
            <a:r>
              <a:rPr lang="en-US" spc="-45" dirty="0"/>
              <a:t> </a:t>
            </a:r>
            <a:r>
              <a:rPr lang="en-US" dirty="0"/>
              <a:t>Logic</a:t>
            </a:r>
            <a:r>
              <a:rPr lang="en-US" spc="-60" dirty="0"/>
              <a:t> </a:t>
            </a:r>
            <a:r>
              <a:rPr lang="en-US" spc="-10" dirty="0"/>
              <a:t>(SCD)</a:t>
            </a:r>
            <a:endParaRPr lang="en-US" dirty="0"/>
          </a:p>
        </p:txBody>
      </p:sp>
      <p:pic>
        <p:nvPicPr>
          <p:cNvPr id="10" name="object 7" descr="CMOS technology High power dissipation RC Delay Thermal Limitations (Radial Cluster)">
            <a:extLst>
              <a:ext uri="{FF2B5EF4-FFF2-40B4-BE49-F238E27FC236}">
                <a16:creationId xmlns:a16="http://schemas.microsoft.com/office/drawing/2014/main" id="{883E0AAD-FEB0-AC30-B0B4-42E37766ABD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95189" y="3486053"/>
            <a:ext cx="1334262" cy="1128522"/>
          </a:xfrm>
          <a:prstGeom prst="rect">
            <a:avLst/>
          </a:prstGeom>
        </p:spPr>
      </p:pic>
      <p:sp>
        <p:nvSpPr>
          <p:cNvPr id="11" name="object 8">
            <a:extLst>
              <a:ext uri="{FF2B5EF4-FFF2-40B4-BE49-F238E27FC236}">
                <a16:creationId xmlns:a16="http://schemas.microsoft.com/office/drawing/2014/main" id="{B9BC0F01-3E0E-1390-6661-58D17BB16125}"/>
              </a:ext>
            </a:extLst>
          </p:cNvPr>
          <p:cNvSpPr txBox="1"/>
          <p:nvPr/>
        </p:nvSpPr>
        <p:spPr>
          <a:xfrm>
            <a:off x="2299151" y="3675435"/>
            <a:ext cx="929640" cy="61722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05"/>
              </a:spcBef>
            </a:pPr>
            <a:r>
              <a:rPr sz="1600" spc="-20" dirty="0">
                <a:solidFill>
                  <a:srgbClr val="3B3B3A"/>
                </a:solidFill>
                <a:latin typeface="Gill Sans MT"/>
                <a:cs typeface="Gill Sans MT"/>
              </a:rPr>
              <a:t>CMOS</a:t>
            </a:r>
            <a:endParaRPr sz="1600">
              <a:latin typeface="Gill Sans MT"/>
              <a:cs typeface="Gill Sans MT"/>
            </a:endParaRPr>
          </a:p>
          <a:p>
            <a:pPr algn="ctr">
              <a:lnSpc>
                <a:spcPct val="100000"/>
              </a:lnSpc>
              <a:spcBef>
                <a:spcPts val="409"/>
              </a:spcBef>
            </a:pPr>
            <a:r>
              <a:rPr sz="1600" spc="-10" dirty="0">
                <a:solidFill>
                  <a:srgbClr val="3B3B3A"/>
                </a:solidFill>
                <a:latin typeface="Gill Sans MT"/>
                <a:cs typeface="Gill Sans MT"/>
              </a:rPr>
              <a:t>technology</a:t>
            </a:r>
            <a:endParaRPr sz="1600">
              <a:latin typeface="Gill Sans MT"/>
              <a:cs typeface="Gill Sans MT"/>
            </a:endParaRPr>
          </a:p>
        </p:txBody>
      </p:sp>
      <p:grpSp>
        <p:nvGrpSpPr>
          <p:cNvPr id="12" name="object 9">
            <a:extLst>
              <a:ext uri="{FF2B5EF4-FFF2-40B4-BE49-F238E27FC236}">
                <a16:creationId xmlns:a16="http://schemas.microsoft.com/office/drawing/2014/main" id="{74293FE8-C7BA-5C63-F023-4EA5ADE7FA26}"/>
              </a:ext>
            </a:extLst>
          </p:cNvPr>
          <p:cNvGrpSpPr/>
          <p:nvPr/>
        </p:nvGrpSpPr>
        <p:grpSpPr>
          <a:xfrm>
            <a:off x="2116525" y="2036716"/>
            <a:ext cx="1348105" cy="1486535"/>
            <a:chOff x="1461516" y="963155"/>
            <a:chExt cx="1348105" cy="1486535"/>
          </a:xfrm>
        </p:grpSpPr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D791C6D3-4CC8-A3E7-DB06-5D09D9F80EEC}"/>
                </a:ext>
              </a:extLst>
            </p:cNvPr>
            <p:cNvSpPr/>
            <p:nvPr/>
          </p:nvSpPr>
          <p:spPr>
            <a:xfrm>
              <a:off x="2108327" y="1826640"/>
              <a:ext cx="0" cy="610235"/>
            </a:xfrm>
            <a:custGeom>
              <a:avLst/>
              <a:gdLst/>
              <a:ahLst/>
              <a:cxnLst/>
              <a:rect l="l" t="t" r="r" b="b"/>
              <a:pathLst>
                <a:path h="610235">
                  <a:moveTo>
                    <a:pt x="0" y="609727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52BC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1">
              <a:extLst>
                <a:ext uri="{FF2B5EF4-FFF2-40B4-BE49-F238E27FC236}">
                  <a16:creationId xmlns:a16="http://schemas.microsoft.com/office/drawing/2014/main" id="{38491184-3565-0FF9-9FBF-E08F858F381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61516" y="963155"/>
              <a:ext cx="1347978" cy="924318"/>
            </a:xfrm>
            <a:prstGeom prst="rect">
              <a:avLst/>
            </a:prstGeom>
          </p:spPr>
        </p:pic>
      </p:grpSp>
      <p:sp>
        <p:nvSpPr>
          <p:cNvPr id="15" name="object 12">
            <a:extLst>
              <a:ext uri="{FF2B5EF4-FFF2-40B4-BE49-F238E27FC236}">
                <a16:creationId xmlns:a16="http://schemas.microsoft.com/office/drawing/2014/main" id="{5866C4FC-4580-B069-7A57-E4FA8FCC8147}"/>
              </a:ext>
            </a:extLst>
          </p:cNvPr>
          <p:cNvSpPr txBox="1"/>
          <p:nvPr/>
        </p:nvSpPr>
        <p:spPr>
          <a:xfrm>
            <a:off x="2266258" y="2217526"/>
            <a:ext cx="994410" cy="4832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800"/>
              </a:lnSpc>
              <a:spcBef>
                <a:spcPts val="95"/>
              </a:spcBef>
            </a:pPr>
            <a:r>
              <a:rPr sz="1600" dirty="0">
                <a:solidFill>
                  <a:srgbClr val="3B3B3A"/>
                </a:solidFill>
                <a:latin typeface="Gill Sans MT"/>
                <a:cs typeface="Gill Sans MT"/>
              </a:rPr>
              <a:t>High</a:t>
            </a:r>
            <a:r>
              <a:rPr sz="1600" spc="-35" dirty="0">
                <a:solidFill>
                  <a:srgbClr val="3B3B3A"/>
                </a:solidFill>
                <a:latin typeface="Gill Sans MT"/>
                <a:cs typeface="Gill Sans MT"/>
              </a:rPr>
              <a:t> </a:t>
            </a:r>
            <a:r>
              <a:rPr sz="1600" spc="-10" dirty="0">
                <a:solidFill>
                  <a:srgbClr val="3B3B3A"/>
                </a:solidFill>
                <a:latin typeface="Gill Sans MT"/>
                <a:cs typeface="Gill Sans MT"/>
              </a:rPr>
              <a:t>power</a:t>
            </a:r>
            <a:endParaRPr sz="1600">
              <a:latin typeface="Gill Sans MT"/>
              <a:cs typeface="Gill Sans MT"/>
            </a:endParaRPr>
          </a:p>
          <a:p>
            <a:pPr marL="65405">
              <a:lnSpc>
                <a:spcPts val="1800"/>
              </a:lnSpc>
            </a:pPr>
            <a:r>
              <a:rPr sz="1600" spc="-10" dirty="0">
                <a:solidFill>
                  <a:srgbClr val="3B3B3A"/>
                </a:solidFill>
                <a:latin typeface="Gill Sans MT"/>
                <a:cs typeface="Gill Sans MT"/>
              </a:rPr>
              <a:t>dissipation</a:t>
            </a:r>
            <a:endParaRPr sz="1600">
              <a:latin typeface="Gill Sans MT"/>
              <a:cs typeface="Gill Sans MT"/>
            </a:endParaRPr>
          </a:p>
        </p:txBody>
      </p:sp>
      <p:grpSp>
        <p:nvGrpSpPr>
          <p:cNvPr id="16" name="object 13">
            <a:extLst>
              <a:ext uri="{FF2B5EF4-FFF2-40B4-BE49-F238E27FC236}">
                <a16:creationId xmlns:a16="http://schemas.microsoft.com/office/drawing/2014/main" id="{D2BEACD0-A814-14B8-8999-2CCB447AB3BF}"/>
              </a:ext>
            </a:extLst>
          </p:cNvPr>
          <p:cNvGrpSpPr/>
          <p:nvPr/>
        </p:nvGrpSpPr>
        <p:grpSpPr>
          <a:xfrm>
            <a:off x="3374586" y="4378736"/>
            <a:ext cx="1283335" cy="887094"/>
            <a:chOff x="2719577" y="3305175"/>
            <a:chExt cx="1283335" cy="887094"/>
          </a:xfrm>
        </p:grpSpPr>
        <p:sp>
          <p:nvSpPr>
            <p:cNvPr id="17" name="object 14">
              <a:extLst>
                <a:ext uri="{FF2B5EF4-FFF2-40B4-BE49-F238E27FC236}">
                  <a16:creationId xmlns:a16="http://schemas.microsoft.com/office/drawing/2014/main" id="{8E9947E7-F265-D3F9-16D6-F2054CD9A940}"/>
                </a:ext>
              </a:extLst>
            </p:cNvPr>
            <p:cNvSpPr/>
            <p:nvPr/>
          </p:nvSpPr>
          <p:spPr>
            <a:xfrm>
              <a:off x="2732277" y="3317875"/>
              <a:ext cx="213995" cy="123825"/>
            </a:xfrm>
            <a:custGeom>
              <a:avLst/>
              <a:gdLst/>
              <a:ahLst/>
              <a:cxnLst/>
              <a:rect l="l" t="t" r="r" b="b"/>
              <a:pathLst>
                <a:path w="213994" h="123825">
                  <a:moveTo>
                    <a:pt x="0" y="0"/>
                  </a:moveTo>
                  <a:lnTo>
                    <a:pt x="213741" y="123317"/>
                  </a:lnTo>
                </a:path>
              </a:pathLst>
            </a:custGeom>
            <a:ln w="25400">
              <a:solidFill>
                <a:srgbClr val="52BC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5">
              <a:extLst>
                <a:ext uri="{FF2B5EF4-FFF2-40B4-BE49-F238E27FC236}">
                  <a16:creationId xmlns:a16="http://schemas.microsoft.com/office/drawing/2014/main" id="{ED303D58-5AF8-718D-0884-552AECEE27F1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97123" y="3311651"/>
              <a:ext cx="1105662" cy="880122"/>
            </a:xfrm>
            <a:prstGeom prst="rect">
              <a:avLst/>
            </a:prstGeom>
          </p:spPr>
        </p:pic>
      </p:grpSp>
      <p:sp>
        <p:nvSpPr>
          <p:cNvPr id="19" name="object 16">
            <a:extLst>
              <a:ext uri="{FF2B5EF4-FFF2-40B4-BE49-F238E27FC236}">
                <a16:creationId xmlns:a16="http://schemas.microsoft.com/office/drawing/2014/main" id="{7F809F9D-30AE-222F-9F7D-A24C92DCBC27}"/>
              </a:ext>
            </a:extLst>
          </p:cNvPr>
          <p:cNvSpPr txBox="1"/>
          <p:nvPr/>
        </p:nvSpPr>
        <p:spPr>
          <a:xfrm>
            <a:off x="3701866" y="4650769"/>
            <a:ext cx="8108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3B3B3A"/>
                </a:solidFill>
                <a:latin typeface="Gill Sans MT"/>
                <a:cs typeface="Gill Sans MT"/>
              </a:rPr>
              <a:t>RC</a:t>
            </a:r>
            <a:r>
              <a:rPr sz="1600" spc="-25" dirty="0">
                <a:solidFill>
                  <a:srgbClr val="3B3B3A"/>
                </a:solidFill>
                <a:latin typeface="Gill Sans MT"/>
                <a:cs typeface="Gill Sans MT"/>
              </a:rPr>
              <a:t> </a:t>
            </a:r>
            <a:r>
              <a:rPr sz="1600" spc="-10" dirty="0">
                <a:solidFill>
                  <a:srgbClr val="3B3B3A"/>
                </a:solidFill>
                <a:latin typeface="Gill Sans MT"/>
                <a:cs typeface="Gill Sans MT"/>
              </a:rPr>
              <a:t>Delay</a:t>
            </a:r>
            <a:endParaRPr sz="1600" dirty="0">
              <a:latin typeface="Gill Sans MT"/>
              <a:cs typeface="Gill Sans MT"/>
            </a:endParaRPr>
          </a:p>
        </p:txBody>
      </p:sp>
      <p:grpSp>
        <p:nvGrpSpPr>
          <p:cNvPr id="20" name="object 17">
            <a:extLst>
              <a:ext uri="{FF2B5EF4-FFF2-40B4-BE49-F238E27FC236}">
                <a16:creationId xmlns:a16="http://schemas.microsoft.com/office/drawing/2014/main" id="{BA3FFD11-3950-B049-BF06-425513E5F597}"/>
              </a:ext>
            </a:extLst>
          </p:cNvPr>
          <p:cNvGrpSpPr/>
          <p:nvPr/>
        </p:nvGrpSpPr>
        <p:grpSpPr>
          <a:xfrm>
            <a:off x="807409" y="4378736"/>
            <a:ext cx="1344930" cy="862330"/>
            <a:chOff x="152400" y="3305175"/>
            <a:chExt cx="1344930" cy="862330"/>
          </a:xfrm>
        </p:grpSpPr>
        <p:sp>
          <p:nvSpPr>
            <p:cNvPr id="21" name="object 18">
              <a:extLst>
                <a:ext uri="{FF2B5EF4-FFF2-40B4-BE49-F238E27FC236}">
                  <a16:creationId xmlns:a16="http://schemas.microsoft.com/office/drawing/2014/main" id="{F91F7CBC-9F36-2570-1BE7-09AB4AF1CA1A}"/>
                </a:ext>
              </a:extLst>
            </p:cNvPr>
            <p:cNvSpPr/>
            <p:nvPr/>
          </p:nvSpPr>
          <p:spPr>
            <a:xfrm>
              <a:off x="1299083" y="3317875"/>
              <a:ext cx="185420" cy="107314"/>
            </a:xfrm>
            <a:custGeom>
              <a:avLst/>
              <a:gdLst/>
              <a:ahLst/>
              <a:cxnLst/>
              <a:rect l="l" t="t" r="r" b="b"/>
              <a:pathLst>
                <a:path w="185419" h="107314">
                  <a:moveTo>
                    <a:pt x="185292" y="0"/>
                  </a:moveTo>
                  <a:lnTo>
                    <a:pt x="0" y="106933"/>
                  </a:lnTo>
                </a:path>
              </a:pathLst>
            </a:custGeom>
            <a:ln w="25400">
              <a:solidFill>
                <a:srgbClr val="52BC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19">
              <a:extLst>
                <a:ext uri="{FF2B5EF4-FFF2-40B4-BE49-F238E27FC236}">
                  <a16:creationId xmlns:a16="http://schemas.microsoft.com/office/drawing/2014/main" id="{15D86C66-F7AD-B184-E226-DCB7D90B43E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2400" y="3345180"/>
              <a:ext cx="1221486" cy="822210"/>
            </a:xfrm>
            <a:prstGeom prst="rect">
              <a:avLst/>
            </a:prstGeom>
          </p:spPr>
        </p:pic>
      </p:grpSp>
      <p:sp>
        <p:nvSpPr>
          <p:cNvPr id="23" name="object 20">
            <a:extLst>
              <a:ext uri="{FF2B5EF4-FFF2-40B4-BE49-F238E27FC236}">
                <a16:creationId xmlns:a16="http://schemas.microsoft.com/office/drawing/2014/main" id="{F6F7C562-ACFC-4598-71C8-30AD354E0FB8}"/>
              </a:ext>
            </a:extLst>
          </p:cNvPr>
          <p:cNvSpPr txBox="1"/>
          <p:nvPr/>
        </p:nvSpPr>
        <p:spPr>
          <a:xfrm>
            <a:off x="956557" y="4450320"/>
            <a:ext cx="926465" cy="617855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17475">
              <a:lnSpc>
                <a:spcPct val="100000"/>
              </a:lnSpc>
              <a:spcBef>
                <a:spcPts val="509"/>
              </a:spcBef>
            </a:pPr>
            <a:r>
              <a:rPr sz="1600" spc="-10" dirty="0">
                <a:solidFill>
                  <a:srgbClr val="3B3B3A"/>
                </a:solidFill>
                <a:latin typeface="Gill Sans MT"/>
                <a:cs typeface="Gill Sans MT"/>
              </a:rPr>
              <a:t>Thermal</a:t>
            </a:r>
            <a:endParaRPr sz="16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1600" spc="-10" dirty="0">
                <a:solidFill>
                  <a:srgbClr val="3B3B3A"/>
                </a:solidFill>
                <a:latin typeface="Gill Sans MT"/>
                <a:cs typeface="Gill Sans MT"/>
              </a:rPr>
              <a:t>Limitations</a:t>
            </a:r>
            <a:endParaRPr sz="1600">
              <a:latin typeface="Gill Sans MT"/>
              <a:cs typeface="Gill Sans MT"/>
            </a:endParaRPr>
          </a:p>
        </p:txBody>
      </p:sp>
      <p:pic>
        <p:nvPicPr>
          <p:cNvPr id="24" name="object 21" descr="SCD Low power dissipation High speed operations Cryo- temperature  (Radial Cluster)">
            <a:extLst>
              <a:ext uri="{FF2B5EF4-FFF2-40B4-BE49-F238E27FC236}">
                <a16:creationId xmlns:a16="http://schemas.microsoft.com/office/drawing/2014/main" id="{839A9EA5-EF93-ABB0-20D3-A57001A1F212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367199" y="3323734"/>
            <a:ext cx="1061465" cy="1061478"/>
          </a:xfrm>
          <a:prstGeom prst="rect">
            <a:avLst/>
          </a:prstGeom>
        </p:spPr>
      </p:pic>
      <p:sp>
        <p:nvSpPr>
          <p:cNvPr id="25" name="object 22">
            <a:extLst>
              <a:ext uri="{FF2B5EF4-FFF2-40B4-BE49-F238E27FC236}">
                <a16:creationId xmlns:a16="http://schemas.microsoft.com/office/drawing/2014/main" id="{4841C37D-B07A-B1C3-F803-C68E31CE267B}"/>
              </a:ext>
            </a:extLst>
          </p:cNvPr>
          <p:cNvSpPr txBox="1"/>
          <p:nvPr/>
        </p:nvSpPr>
        <p:spPr>
          <a:xfrm>
            <a:off x="8692826" y="3679600"/>
            <a:ext cx="4140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solidFill>
                  <a:srgbClr val="3B3B3A"/>
                </a:solidFill>
                <a:latin typeface="Gill Sans MT"/>
                <a:cs typeface="Gill Sans MT"/>
              </a:rPr>
              <a:t>SCD</a:t>
            </a:r>
            <a:endParaRPr sz="1600">
              <a:latin typeface="Gill Sans MT"/>
              <a:cs typeface="Gill Sans MT"/>
            </a:endParaRPr>
          </a:p>
        </p:txBody>
      </p:sp>
      <p:grpSp>
        <p:nvGrpSpPr>
          <p:cNvPr id="26" name="object 23">
            <a:extLst>
              <a:ext uri="{FF2B5EF4-FFF2-40B4-BE49-F238E27FC236}">
                <a16:creationId xmlns:a16="http://schemas.microsoft.com/office/drawing/2014/main" id="{2582CF94-939F-3BBF-510F-165C14D895FF}"/>
              </a:ext>
            </a:extLst>
          </p:cNvPr>
          <p:cNvGrpSpPr/>
          <p:nvPr/>
        </p:nvGrpSpPr>
        <p:grpSpPr>
          <a:xfrm>
            <a:off x="8263567" y="1949099"/>
            <a:ext cx="1323975" cy="1410970"/>
            <a:chOff x="6361176" y="923544"/>
            <a:chExt cx="1323975" cy="1410970"/>
          </a:xfrm>
        </p:grpSpPr>
        <p:sp>
          <p:nvSpPr>
            <p:cNvPr id="27" name="object 24">
              <a:extLst>
                <a:ext uri="{FF2B5EF4-FFF2-40B4-BE49-F238E27FC236}">
                  <a16:creationId xmlns:a16="http://schemas.microsoft.com/office/drawing/2014/main" id="{4B58F299-E10D-8E7C-3008-5BFFB7934581}"/>
                </a:ext>
              </a:extLst>
            </p:cNvPr>
            <p:cNvSpPr/>
            <p:nvPr/>
          </p:nvSpPr>
          <p:spPr>
            <a:xfrm>
              <a:off x="6996811" y="1669288"/>
              <a:ext cx="0" cy="652145"/>
            </a:xfrm>
            <a:custGeom>
              <a:avLst/>
              <a:gdLst/>
              <a:ahLst/>
              <a:cxnLst/>
              <a:rect l="l" t="t" r="r" b="b"/>
              <a:pathLst>
                <a:path h="652144">
                  <a:moveTo>
                    <a:pt x="0" y="652144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52BC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5">
              <a:extLst>
                <a:ext uri="{FF2B5EF4-FFF2-40B4-BE49-F238E27FC236}">
                  <a16:creationId xmlns:a16="http://schemas.microsoft.com/office/drawing/2014/main" id="{43D5A4C4-0A2E-E67F-384B-2B1AED905D9B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61176" y="923544"/>
              <a:ext cx="1323594" cy="806958"/>
            </a:xfrm>
            <a:prstGeom prst="rect">
              <a:avLst/>
            </a:prstGeom>
          </p:spPr>
        </p:pic>
      </p:grpSp>
      <p:sp>
        <p:nvSpPr>
          <p:cNvPr id="29" name="object 26">
            <a:extLst>
              <a:ext uri="{FF2B5EF4-FFF2-40B4-BE49-F238E27FC236}">
                <a16:creationId xmlns:a16="http://schemas.microsoft.com/office/drawing/2014/main" id="{804D3B9C-BAB2-61F7-E7E2-E188076427DD}"/>
              </a:ext>
            </a:extLst>
          </p:cNvPr>
          <p:cNvSpPr txBox="1"/>
          <p:nvPr/>
        </p:nvSpPr>
        <p:spPr>
          <a:xfrm>
            <a:off x="8414570" y="2071399"/>
            <a:ext cx="969644" cy="48260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55244" marR="5080" indent="-43180">
              <a:lnSpc>
                <a:spcPts val="1680"/>
              </a:lnSpc>
              <a:spcBef>
                <a:spcPts val="350"/>
              </a:spcBef>
            </a:pPr>
            <a:r>
              <a:rPr sz="1600" dirty="0">
                <a:solidFill>
                  <a:srgbClr val="3B3B3A"/>
                </a:solidFill>
                <a:latin typeface="Gill Sans MT"/>
                <a:cs typeface="Gill Sans MT"/>
              </a:rPr>
              <a:t>Low</a:t>
            </a:r>
            <a:r>
              <a:rPr sz="1600" spc="-40" dirty="0">
                <a:solidFill>
                  <a:srgbClr val="3B3B3A"/>
                </a:solidFill>
                <a:latin typeface="Gill Sans MT"/>
                <a:cs typeface="Gill Sans MT"/>
              </a:rPr>
              <a:t> </a:t>
            </a:r>
            <a:r>
              <a:rPr sz="1600" spc="-20" dirty="0">
                <a:solidFill>
                  <a:srgbClr val="3B3B3A"/>
                </a:solidFill>
                <a:latin typeface="Gill Sans MT"/>
                <a:cs typeface="Gill Sans MT"/>
              </a:rPr>
              <a:t>power </a:t>
            </a:r>
            <a:r>
              <a:rPr sz="1600" spc="-10" dirty="0">
                <a:solidFill>
                  <a:srgbClr val="3B3B3A"/>
                </a:solidFill>
                <a:latin typeface="Gill Sans MT"/>
                <a:cs typeface="Gill Sans MT"/>
              </a:rPr>
              <a:t>dissipation</a:t>
            </a:r>
            <a:endParaRPr sz="1600">
              <a:latin typeface="Gill Sans MT"/>
              <a:cs typeface="Gill Sans MT"/>
            </a:endParaRPr>
          </a:p>
        </p:txBody>
      </p:sp>
      <p:grpSp>
        <p:nvGrpSpPr>
          <p:cNvPr id="30" name="object 27">
            <a:extLst>
              <a:ext uri="{FF2B5EF4-FFF2-40B4-BE49-F238E27FC236}">
                <a16:creationId xmlns:a16="http://schemas.microsoft.com/office/drawing/2014/main" id="{E78099C2-EEED-4FAF-C08E-593AABD3A136}"/>
              </a:ext>
            </a:extLst>
          </p:cNvPr>
          <p:cNvGrpSpPr/>
          <p:nvPr/>
        </p:nvGrpSpPr>
        <p:grpSpPr>
          <a:xfrm>
            <a:off x="9375071" y="4070506"/>
            <a:ext cx="1498600" cy="1069340"/>
            <a:chOff x="7472680" y="3044951"/>
            <a:chExt cx="1498600" cy="1069340"/>
          </a:xfrm>
        </p:grpSpPr>
        <p:sp>
          <p:nvSpPr>
            <p:cNvPr id="31" name="object 28">
              <a:extLst>
                <a:ext uri="{FF2B5EF4-FFF2-40B4-BE49-F238E27FC236}">
                  <a16:creationId xmlns:a16="http://schemas.microsoft.com/office/drawing/2014/main" id="{509BC159-D3E4-469D-549E-048CDA221251}"/>
                </a:ext>
              </a:extLst>
            </p:cNvPr>
            <p:cNvSpPr/>
            <p:nvPr/>
          </p:nvSpPr>
          <p:spPr>
            <a:xfrm>
              <a:off x="7485380" y="3092195"/>
              <a:ext cx="234950" cy="135890"/>
            </a:xfrm>
            <a:custGeom>
              <a:avLst/>
              <a:gdLst/>
              <a:ahLst/>
              <a:cxnLst/>
              <a:rect l="l" t="t" r="r" b="b"/>
              <a:pathLst>
                <a:path w="234950" h="135889">
                  <a:moveTo>
                    <a:pt x="0" y="0"/>
                  </a:moveTo>
                  <a:lnTo>
                    <a:pt x="234950" y="135636"/>
                  </a:lnTo>
                </a:path>
              </a:pathLst>
            </a:custGeom>
            <a:ln w="25400">
              <a:solidFill>
                <a:srgbClr val="52BC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29">
              <a:extLst>
                <a:ext uri="{FF2B5EF4-FFF2-40B4-BE49-F238E27FC236}">
                  <a16:creationId xmlns:a16="http://schemas.microsoft.com/office/drawing/2014/main" id="{69A77A98-ECE2-3DFA-289C-DBB8ED60BD11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76388" y="3044951"/>
              <a:ext cx="1294638" cy="1069086"/>
            </a:xfrm>
            <a:prstGeom prst="rect">
              <a:avLst/>
            </a:prstGeom>
          </p:spPr>
        </p:pic>
      </p:grpSp>
      <p:sp>
        <p:nvSpPr>
          <p:cNvPr id="33" name="object 30">
            <a:extLst>
              <a:ext uri="{FF2B5EF4-FFF2-40B4-BE49-F238E27FC236}">
                <a16:creationId xmlns:a16="http://schemas.microsoft.com/office/drawing/2014/main" id="{A18A719B-D3EA-82EA-8695-D4E1BBD7E237}"/>
              </a:ext>
            </a:extLst>
          </p:cNvPr>
          <p:cNvSpPr txBox="1"/>
          <p:nvPr/>
        </p:nvSpPr>
        <p:spPr>
          <a:xfrm>
            <a:off x="9730417" y="4324507"/>
            <a:ext cx="940435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800"/>
              </a:lnSpc>
              <a:spcBef>
                <a:spcPts val="95"/>
              </a:spcBef>
            </a:pPr>
            <a:r>
              <a:rPr sz="1600" dirty="0">
                <a:solidFill>
                  <a:srgbClr val="3B3B3A"/>
                </a:solidFill>
                <a:latin typeface="Gill Sans MT"/>
                <a:cs typeface="Gill Sans MT"/>
              </a:rPr>
              <a:t>High</a:t>
            </a:r>
            <a:r>
              <a:rPr sz="1600" spc="-25" dirty="0">
                <a:solidFill>
                  <a:srgbClr val="3B3B3A"/>
                </a:solidFill>
                <a:latin typeface="Gill Sans MT"/>
                <a:cs typeface="Gill Sans MT"/>
              </a:rPr>
              <a:t> </a:t>
            </a:r>
            <a:r>
              <a:rPr sz="1600" spc="-10" dirty="0">
                <a:solidFill>
                  <a:srgbClr val="3B3B3A"/>
                </a:solidFill>
                <a:latin typeface="Gill Sans MT"/>
                <a:cs typeface="Gill Sans MT"/>
              </a:rPr>
              <a:t>speed</a:t>
            </a:r>
            <a:endParaRPr sz="1600">
              <a:latin typeface="Gill Sans MT"/>
              <a:cs typeface="Gill Sans MT"/>
            </a:endParaRPr>
          </a:p>
          <a:p>
            <a:pPr marL="29209">
              <a:lnSpc>
                <a:spcPts val="1800"/>
              </a:lnSpc>
            </a:pPr>
            <a:r>
              <a:rPr sz="1600" spc="-10" dirty="0">
                <a:solidFill>
                  <a:srgbClr val="3B3B3A"/>
                </a:solidFill>
                <a:latin typeface="Gill Sans MT"/>
                <a:cs typeface="Gill Sans MT"/>
              </a:rPr>
              <a:t>operations</a:t>
            </a:r>
            <a:endParaRPr sz="1600">
              <a:latin typeface="Gill Sans MT"/>
              <a:cs typeface="Gill Sans MT"/>
            </a:endParaRPr>
          </a:p>
        </p:txBody>
      </p:sp>
      <p:grpSp>
        <p:nvGrpSpPr>
          <p:cNvPr id="34" name="object 31">
            <a:extLst>
              <a:ext uri="{FF2B5EF4-FFF2-40B4-BE49-F238E27FC236}">
                <a16:creationId xmlns:a16="http://schemas.microsoft.com/office/drawing/2014/main" id="{F5A52043-6455-4BB5-B829-4DC4AC0EE00E}"/>
              </a:ext>
            </a:extLst>
          </p:cNvPr>
          <p:cNvGrpSpPr/>
          <p:nvPr/>
        </p:nvGrpSpPr>
        <p:grpSpPr>
          <a:xfrm>
            <a:off x="6920923" y="4059838"/>
            <a:ext cx="1502410" cy="1092200"/>
            <a:chOff x="5018532" y="3034283"/>
            <a:chExt cx="1502410" cy="1092200"/>
          </a:xfrm>
        </p:grpSpPr>
        <p:sp>
          <p:nvSpPr>
            <p:cNvPr id="35" name="object 32">
              <a:extLst>
                <a:ext uri="{FF2B5EF4-FFF2-40B4-BE49-F238E27FC236}">
                  <a16:creationId xmlns:a16="http://schemas.microsoft.com/office/drawing/2014/main" id="{0273D10C-7252-E75D-6C15-2DED58155FA4}"/>
                </a:ext>
              </a:extLst>
            </p:cNvPr>
            <p:cNvSpPr/>
            <p:nvPr/>
          </p:nvSpPr>
          <p:spPr>
            <a:xfrm>
              <a:off x="6320663" y="3092195"/>
              <a:ext cx="187960" cy="108585"/>
            </a:xfrm>
            <a:custGeom>
              <a:avLst/>
              <a:gdLst/>
              <a:ahLst/>
              <a:cxnLst/>
              <a:rect l="l" t="t" r="r" b="b"/>
              <a:pathLst>
                <a:path w="187959" h="108585">
                  <a:moveTo>
                    <a:pt x="187452" y="0"/>
                  </a:moveTo>
                  <a:lnTo>
                    <a:pt x="0" y="108204"/>
                  </a:lnTo>
                </a:path>
              </a:pathLst>
            </a:custGeom>
            <a:ln w="25400">
              <a:solidFill>
                <a:srgbClr val="52BC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3">
              <a:extLst>
                <a:ext uri="{FF2B5EF4-FFF2-40B4-BE49-F238E27FC236}">
                  <a16:creationId xmlns:a16="http://schemas.microsoft.com/office/drawing/2014/main" id="{2A0543B9-4697-E40B-9430-BEA40C78DD33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018532" y="3034283"/>
              <a:ext cx="1407414" cy="1091945"/>
            </a:xfrm>
            <a:prstGeom prst="rect">
              <a:avLst/>
            </a:prstGeom>
          </p:spPr>
        </p:pic>
      </p:grpSp>
      <p:sp>
        <p:nvSpPr>
          <p:cNvPr id="37" name="object 34">
            <a:extLst>
              <a:ext uri="{FF2B5EF4-FFF2-40B4-BE49-F238E27FC236}">
                <a16:creationId xmlns:a16="http://schemas.microsoft.com/office/drawing/2014/main" id="{C0327070-D34F-C8C1-C8B4-618617B5FD2E}"/>
              </a:ext>
            </a:extLst>
          </p:cNvPr>
          <p:cNvSpPr txBox="1"/>
          <p:nvPr/>
        </p:nvSpPr>
        <p:spPr>
          <a:xfrm>
            <a:off x="7070401" y="4324507"/>
            <a:ext cx="1056640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05" algn="ctr">
              <a:lnSpc>
                <a:spcPts val="1800"/>
              </a:lnSpc>
              <a:spcBef>
                <a:spcPts val="95"/>
              </a:spcBef>
            </a:pPr>
            <a:r>
              <a:rPr sz="1600" spc="-10" dirty="0">
                <a:solidFill>
                  <a:srgbClr val="3B3B3A"/>
                </a:solidFill>
                <a:latin typeface="Gill Sans MT"/>
                <a:cs typeface="Gill Sans MT"/>
              </a:rPr>
              <a:t>Cryo-</a:t>
            </a:r>
            <a:endParaRPr sz="1600">
              <a:latin typeface="Gill Sans MT"/>
              <a:cs typeface="Gill Sans MT"/>
            </a:endParaRPr>
          </a:p>
          <a:p>
            <a:pPr algn="ctr">
              <a:lnSpc>
                <a:spcPts val="1800"/>
              </a:lnSpc>
            </a:pPr>
            <a:r>
              <a:rPr sz="1600" spc="-10" dirty="0">
                <a:solidFill>
                  <a:srgbClr val="3B3B3A"/>
                </a:solidFill>
                <a:latin typeface="Gill Sans MT"/>
                <a:cs typeface="Gill Sans MT"/>
              </a:rPr>
              <a:t>temperature</a:t>
            </a:r>
            <a:endParaRPr sz="1600">
              <a:latin typeface="Gill Sans MT"/>
              <a:cs typeface="Gill Sans MT"/>
            </a:endParaRPr>
          </a:p>
        </p:txBody>
      </p:sp>
      <p:grpSp>
        <p:nvGrpSpPr>
          <p:cNvPr id="38" name="object 35">
            <a:extLst>
              <a:ext uri="{FF2B5EF4-FFF2-40B4-BE49-F238E27FC236}">
                <a16:creationId xmlns:a16="http://schemas.microsoft.com/office/drawing/2014/main" id="{80231B6F-138B-4737-A3B9-5265C8ACC602}"/>
              </a:ext>
            </a:extLst>
          </p:cNvPr>
          <p:cNvGrpSpPr/>
          <p:nvPr/>
        </p:nvGrpSpPr>
        <p:grpSpPr>
          <a:xfrm>
            <a:off x="4555425" y="2434738"/>
            <a:ext cx="467995" cy="1631314"/>
            <a:chOff x="3272535" y="1397508"/>
            <a:chExt cx="467995" cy="1631314"/>
          </a:xfrm>
        </p:grpSpPr>
        <p:pic>
          <p:nvPicPr>
            <p:cNvPr id="39" name="object 36">
              <a:extLst>
                <a:ext uri="{FF2B5EF4-FFF2-40B4-BE49-F238E27FC236}">
                  <a16:creationId xmlns:a16="http://schemas.microsoft.com/office/drawing/2014/main" id="{9759E769-6ECC-8CD0-835A-3707FF7F8794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24478" y="2848355"/>
              <a:ext cx="415925" cy="180086"/>
            </a:xfrm>
            <a:prstGeom prst="rect">
              <a:avLst/>
            </a:prstGeom>
          </p:spPr>
        </p:pic>
        <p:pic>
          <p:nvPicPr>
            <p:cNvPr id="40" name="object 37">
              <a:extLst>
                <a:ext uri="{FF2B5EF4-FFF2-40B4-BE49-F238E27FC236}">
                  <a16:creationId xmlns:a16="http://schemas.microsoft.com/office/drawing/2014/main" id="{6FCCE885-C3F1-1CE6-74B3-C98F78C2A920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13810" y="2138806"/>
              <a:ext cx="415925" cy="179959"/>
            </a:xfrm>
            <a:prstGeom prst="rect">
              <a:avLst/>
            </a:prstGeom>
          </p:spPr>
        </p:pic>
        <p:pic>
          <p:nvPicPr>
            <p:cNvPr id="41" name="object 38">
              <a:extLst>
                <a:ext uri="{FF2B5EF4-FFF2-40B4-BE49-F238E27FC236}">
                  <a16:creationId xmlns:a16="http://schemas.microsoft.com/office/drawing/2014/main" id="{EBF79029-D67D-9AC9-BF45-C6037A35A993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272535" y="1397508"/>
              <a:ext cx="415925" cy="179958"/>
            </a:xfrm>
            <a:prstGeom prst="rect">
              <a:avLst/>
            </a:prstGeom>
          </p:spPr>
        </p:pic>
      </p:grpSp>
      <p:sp>
        <p:nvSpPr>
          <p:cNvPr id="42" name="object 39">
            <a:extLst>
              <a:ext uri="{FF2B5EF4-FFF2-40B4-BE49-F238E27FC236}">
                <a16:creationId xmlns:a16="http://schemas.microsoft.com/office/drawing/2014/main" id="{D6A71BD8-4DB1-8EE0-80A5-0295416C92D3}"/>
              </a:ext>
            </a:extLst>
          </p:cNvPr>
          <p:cNvSpPr txBox="1"/>
          <p:nvPr/>
        </p:nvSpPr>
        <p:spPr>
          <a:xfrm>
            <a:off x="4426140" y="2022376"/>
            <a:ext cx="2786380" cy="204978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2000" dirty="0">
                <a:latin typeface="Gill Sans MT"/>
                <a:cs typeface="Gill Sans MT"/>
              </a:rPr>
              <a:t>100x</a:t>
            </a:r>
            <a:r>
              <a:rPr sz="2000" spc="-55" dirty="0">
                <a:latin typeface="Gill Sans MT"/>
                <a:cs typeface="Gill Sans MT"/>
              </a:rPr>
              <a:t> </a:t>
            </a:r>
            <a:r>
              <a:rPr sz="2000" dirty="0">
                <a:latin typeface="Gill Sans MT"/>
                <a:cs typeface="Gill Sans MT"/>
              </a:rPr>
              <a:t>faster</a:t>
            </a:r>
            <a:r>
              <a:rPr sz="2000" spc="-40" dirty="0">
                <a:latin typeface="Gill Sans MT"/>
                <a:cs typeface="Gill Sans MT"/>
              </a:rPr>
              <a:t> </a:t>
            </a:r>
            <a:r>
              <a:rPr sz="2000" dirty="0">
                <a:latin typeface="Gill Sans MT"/>
                <a:cs typeface="Gill Sans MT"/>
              </a:rPr>
              <a:t>execution</a:t>
            </a:r>
            <a:r>
              <a:rPr sz="2000" spc="-55" dirty="0">
                <a:latin typeface="Gill Sans MT"/>
                <a:cs typeface="Gill Sans MT"/>
              </a:rPr>
              <a:t> </a:t>
            </a:r>
            <a:r>
              <a:rPr sz="2000" spc="-20" dirty="0">
                <a:latin typeface="Gill Sans MT"/>
                <a:cs typeface="Gill Sans MT"/>
              </a:rPr>
              <a:t>time</a:t>
            </a:r>
            <a:endParaRPr sz="2000" dirty="0">
              <a:latin typeface="Gill Sans MT"/>
              <a:cs typeface="Gill Sans MT"/>
            </a:endParaRPr>
          </a:p>
          <a:p>
            <a:pPr marL="574040">
              <a:lnSpc>
                <a:spcPct val="100000"/>
              </a:lnSpc>
              <a:spcBef>
                <a:spcPts val="170"/>
              </a:spcBef>
            </a:pPr>
            <a:r>
              <a:rPr sz="1400" b="1" spc="-10" dirty="0">
                <a:latin typeface="Gill Sans MT"/>
                <a:cs typeface="Gill Sans MT"/>
              </a:rPr>
              <a:t>Interconnect</a:t>
            </a:r>
            <a:r>
              <a:rPr sz="1400" b="1" spc="15" dirty="0">
                <a:latin typeface="Gill Sans MT"/>
                <a:cs typeface="Gill Sans MT"/>
              </a:rPr>
              <a:t> </a:t>
            </a:r>
            <a:r>
              <a:rPr sz="1400" b="1" spc="-10" dirty="0">
                <a:latin typeface="Gill Sans MT"/>
                <a:cs typeface="Gill Sans MT"/>
              </a:rPr>
              <a:t>bandwidth</a:t>
            </a:r>
            <a:endParaRPr sz="1400" dirty="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sz="2000" dirty="0">
                <a:latin typeface="Gill Sans MT"/>
                <a:cs typeface="Gill Sans MT"/>
              </a:rPr>
              <a:t>1000x</a:t>
            </a:r>
            <a:r>
              <a:rPr sz="2000" spc="-50" dirty="0">
                <a:latin typeface="Gill Sans MT"/>
                <a:cs typeface="Gill Sans MT"/>
              </a:rPr>
              <a:t> </a:t>
            </a:r>
            <a:r>
              <a:rPr sz="2000" dirty="0">
                <a:latin typeface="Gill Sans MT"/>
                <a:cs typeface="Gill Sans MT"/>
              </a:rPr>
              <a:t>compute</a:t>
            </a:r>
            <a:r>
              <a:rPr sz="2000" spc="-35" dirty="0">
                <a:latin typeface="Gill Sans MT"/>
                <a:cs typeface="Gill Sans MT"/>
              </a:rPr>
              <a:t> </a:t>
            </a:r>
            <a:r>
              <a:rPr sz="2000" spc="-10" dirty="0">
                <a:latin typeface="Gill Sans MT"/>
                <a:cs typeface="Gill Sans MT"/>
              </a:rPr>
              <a:t>density</a:t>
            </a:r>
            <a:endParaRPr sz="2000" dirty="0">
              <a:latin typeface="Gill Sans MT"/>
              <a:cs typeface="Gill Sans MT"/>
            </a:endParaRPr>
          </a:p>
          <a:p>
            <a:pPr marL="650875">
              <a:lnSpc>
                <a:spcPct val="100000"/>
              </a:lnSpc>
              <a:spcBef>
                <a:spcPts val="960"/>
              </a:spcBef>
            </a:pPr>
            <a:r>
              <a:rPr sz="1400" b="1" dirty="0">
                <a:latin typeface="Gill Sans MT"/>
                <a:cs typeface="Gill Sans MT"/>
              </a:rPr>
              <a:t>Emersion</a:t>
            </a:r>
            <a:r>
              <a:rPr sz="1400" b="1" spc="-10" dirty="0">
                <a:latin typeface="Gill Sans MT"/>
                <a:cs typeface="Gill Sans MT"/>
              </a:rPr>
              <a:t> cooling,</a:t>
            </a:r>
            <a:r>
              <a:rPr sz="1400" b="1" spc="-155" dirty="0">
                <a:latin typeface="Gill Sans MT"/>
                <a:cs typeface="Gill Sans MT"/>
              </a:rPr>
              <a:t> </a:t>
            </a:r>
            <a:r>
              <a:rPr sz="1400" b="1" spc="-20" dirty="0">
                <a:latin typeface="Gill Sans MT"/>
                <a:cs typeface="Gill Sans MT"/>
              </a:rPr>
              <a:t>3DHI</a:t>
            </a:r>
            <a:endParaRPr sz="1400" dirty="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2000" dirty="0">
                <a:latin typeface="Gill Sans MT"/>
                <a:cs typeface="Gill Sans MT"/>
              </a:rPr>
              <a:t>100x</a:t>
            </a:r>
            <a:r>
              <a:rPr sz="2000" spc="-30" dirty="0">
                <a:latin typeface="Gill Sans MT"/>
                <a:cs typeface="Gill Sans MT"/>
              </a:rPr>
              <a:t> </a:t>
            </a:r>
            <a:r>
              <a:rPr sz="2000" dirty="0">
                <a:latin typeface="Gill Sans MT"/>
                <a:cs typeface="Gill Sans MT"/>
              </a:rPr>
              <a:t>energy</a:t>
            </a:r>
            <a:r>
              <a:rPr sz="2000" spc="-10" dirty="0">
                <a:latin typeface="Gill Sans MT"/>
                <a:cs typeface="Gill Sans MT"/>
              </a:rPr>
              <a:t> efficiency</a:t>
            </a:r>
            <a:endParaRPr sz="2000" dirty="0">
              <a:latin typeface="Gill Sans MT"/>
              <a:cs typeface="Gill Sans MT"/>
            </a:endParaRPr>
          </a:p>
          <a:p>
            <a:pPr marL="620395">
              <a:lnSpc>
                <a:spcPct val="100000"/>
              </a:lnSpc>
              <a:spcBef>
                <a:spcPts val="1040"/>
              </a:spcBef>
            </a:pPr>
            <a:r>
              <a:rPr sz="1400" b="1" dirty="0">
                <a:latin typeface="Gill Sans MT"/>
                <a:cs typeface="Gill Sans MT"/>
              </a:rPr>
              <a:t>Zero</a:t>
            </a:r>
            <a:r>
              <a:rPr sz="1400" b="1" spc="15" dirty="0">
                <a:latin typeface="Gill Sans MT"/>
                <a:cs typeface="Gill Sans MT"/>
              </a:rPr>
              <a:t> </a:t>
            </a:r>
            <a:r>
              <a:rPr sz="1400" b="1" spc="-10" dirty="0">
                <a:latin typeface="Gill Sans MT"/>
                <a:cs typeface="Gill Sans MT"/>
              </a:rPr>
              <a:t>resistance,</a:t>
            </a:r>
            <a:r>
              <a:rPr sz="1400" b="1" spc="-170" dirty="0">
                <a:latin typeface="Gill Sans MT"/>
                <a:cs typeface="Gill Sans MT"/>
              </a:rPr>
              <a:t> </a:t>
            </a:r>
            <a:r>
              <a:rPr sz="1400" b="1" spc="-25" dirty="0">
                <a:latin typeface="Gill Sans MT"/>
                <a:cs typeface="Gill Sans MT"/>
              </a:rPr>
              <a:t>JJ</a:t>
            </a:r>
            <a:endParaRPr sz="1400" dirty="0">
              <a:latin typeface="Gill Sans MT"/>
              <a:cs typeface="Gill Sans MT"/>
            </a:endParaRPr>
          </a:p>
        </p:txBody>
      </p:sp>
      <p:sp>
        <p:nvSpPr>
          <p:cNvPr id="45" name="object 40">
            <a:extLst>
              <a:ext uri="{FF2B5EF4-FFF2-40B4-BE49-F238E27FC236}">
                <a16:creationId xmlns:a16="http://schemas.microsoft.com/office/drawing/2014/main" id="{D2D6AE3B-7882-76DC-A80D-0EC15F991AC1}"/>
              </a:ext>
            </a:extLst>
          </p:cNvPr>
          <p:cNvSpPr txBox="1"/>
          <p:nvPr/>
        </p:nvSpPr>
        <p:spPr>
          <a:xfrm>
            <a:off x="2624390" y="5517586"/>
            <a:ext cx="66509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C00000"/>
                </a:solidFill>
                <a:latin typeface="Gill Sans MT"/>
                <a:cs typeface="Gill Sans MT"/>
              </a:rPr>
              <a:t>Classical</a:t>
            </a:r>
            <a:r>
              <a:rPr sz="1800" spc="-60" dirty="0">
                <a:solidFill>
                  <a:srgbClr val="C00000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C00000"/>
                </a:solidFill>
                <a:latin typeface="Gill Sans MT"/>
                <a:cs typeface="Gill Sans MT"/>
              </a:rPr>
              <a:t>technology</a:t>
            </a:r>
            <a:r>
              <a:rPr sz="1800" spc="-50" dirty="0">
                <a:solidFill>
                  <a:srgbClr val="C00000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C00000"/>
                </a:solidFill>
                <a:latin typeface="Gill Sans MT"/>
                <a:cs typeface="Gill Sans MT"/>
              </a:rPr>
              <a:t>leveraging</a:t>
            </a:r>
            <a:r>
              <a:rPr sz="1800" spc="-30" dirty="0">
                <a:solidFill>
                  <a:srgbClr val="C00000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C00000"/>
                </a:solidFill>
                <a:latin typeface="Gill Sans MT"/>
                <a:cs typeface="Gill Sans MT"/>
              </a:rPr>
              <a:t>CMOS</a:t>
            </a:r>
            <a:r>
              <a:rPr sz="1800" spc="-15" dirty="0">
                <a:solidFill>
                  <a:srgbClr val="C0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C00000"/>
                </a:solidFill>
                <a:latin typeface="Gill Sans MT"/>
                <a:cs typeface="Gill Sans MT"/>
              </a:rPr>
              <a:t>EDA,</a:t>
            </a:r>
            <a:r>
              <a:rPr sz="1800" spc="-190" dirty="0">
                <a:solidFill>
                  <a:srgbClr val="C00000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C00000"/>
                </a:solidFill>
                <a:latin typeface="Gill Sans MT"/>
                <a:cs typeface="Gill Sans MT"/>
              </a:rPr>
              <a:t>process</a:t>
            </a:r>
            <a:r>
              <a:rPr sz="1800" spc="-30" dirty="0">
                <a:solidFill>
                  <a:srgbClr val="C0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C00000"/>
                </a:solidFill>
                <a:latin typeface="Gill Sans MT"/>
                <a:cs typeface="Gill Sans MT"/>
              </a:rPr>
              <a:t>flow,</a:t>
            </a:r>
            <a:r>
              <a:rPr sz="1800" spc="-190" dirty="0">
                <a:solidFill>
                  <a:srgbClr val="C00000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C00000"/>
                </a:solidFill>
                <a:latin typeface="Gill Sans MT"/>
                <a:cs typeface="Gill Sans MT"/>
              </a:rPr>
              <a:t>and</a:t>
            </a:r>
            <a:r>
              <a:rPr sz="1800" spc="-35" dirty="0">
                <a:solidFill>
                  <a:srgbClr val="C00000"/>
                </a:solidFill>
                <a:latin typeface="Gill Sans MT"/>
                <a:cs typeface="Gill Sans MT"/>
              </a:rPr>
              <a:t> </a:t>
            </a:r>
            <a:r>
              <a:rPr sz="1800" spc="-10" dirty="0">
                <a:solidFill>
                  <a:srgbClr val="C00000"/>
                </a:solidFill>
                <a:latin typeface="Gill Sans MT"/>
                <a:cs typeface="Gill Sans MT"/>
              </a:rPr>
              <a:t>packaging</a:t>
            </a:r>
            <a:endParaRPr sz="1800" dirty="0">
              <a:solidFill>
                <a:srgbClr val="C00000"/>
              </a:solidFill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14164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4A3562-DD42-E68E-4D58-30643C5A3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/>
              <a:t>Superconducting thin film development for microelectronics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4AE9B9-B061-AF6E-7A7E-3A5BE5065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044707" cy="678664"/>
          </a:xfrm>
        </p:spPr>
        <p:txBody>
          <a:bodyPr/>
          <a:lstStyle/>
          <a:p>
            <a:r>
              <a:rPr lang="en-US" dirty="0"/>
              <a:t>Superconducting Digital Logic (SCD)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DF492F5-1C49-97EB-7D63-E4EBEBB1F4A9}"/>
              </a:ext>
            </a:extLst>
          </p:cNvPr>
          <p:cNvGrpSpPr/>
          <p:nvPr/>
        </p:nvGrpSpPr>
        <p:grpSpPr>
          <a:xfrm>
            <a:off x="23231070" y="13691249"/>
            <a:ext cx="19663894" cy="2495859"/>
            <a:chOff x="23412322" y="14979398"/>
            <a:chExt cx="19663894" cy="2495859"/>
          </a:xfrm>
        </p:grpSpPr>
        <p:sp>
          <p:nvSpPr>
            <p:cNvPr id="6" name="Text Box 245">
              <a:extLst>
                <a:ext uri="{FF2B5EF4-FFF2-40B4-BE49-F238E27FC236}">
                  <a16:creationId xmlns:a16="http://schemas.microsoft.com/office/drawing/2014/main" id="{54D08C9F-8829-9125-977C-94DA84B815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12322" y="16952037"/>
              <a:ext cx="1966389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284663">
                <a:spcBef>
                  <a:spcPct val="20000"/>
                </a:spcBef>
                <a:buChar char="•"/>
                <a:defRPr sz="15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defTabSz="4284663">
                <a:spcBef>
                  <a:spcPct val="20000"/>
                </a:spcBef>
                <a:buChar char="–"/>
                <a:defRPr sz="131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defTabSz="4284663">
                <a:spcBef>
                  <a:spcPct val="20000"/>
                </a:spcBef>
                <a:buChar char="•"/>
                <a:defRPr sz="1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defTabSz="4284663">
                <a:spcBef>
                  <a:spcPct val="20000"/>
                </a:spcBef>
                <a:buChar char="–"/>
                <a:defRPr sz="9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defTabSz="4284663">
                <a:spcBef>
                  <a:spcPct val="20000"/>
                </a:spcBef>
                <a:buChar char="»"/>
                <a:defRPr sz="9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42846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42846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42846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42846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dirty="0">
                  <a:latin typeface="Avenir Book" panose="02000503020000020003" pitchFamily="2" charset="0"/>
                </a:rPr>
                <a:t>Bridging the gap from CMOS to Quantum Superconducting Digital Logic based on </a:t>
              </a:r>
              <a:r>
                <a:rPr lang="en-US" altLang="en-US" sz="2800" dirty="0" err="1">
                  <a:latin typeface="Avenir Book" panose="02000503020000020003" pitchFamily="2" charset="0"/>
                </a:rPr>
                <a:t>NbTiN</a:t>
              </a:r>
              <a:endParaRPr lang="en-US" altLang="en-US" sz="2800" dirty="0">
                <a:latin typeface="Avenir Book" panose="02000503020000020003" pitchFamily="2" charset="0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E7A2C44C-802B-F47E-B5A8-2D24086F3D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56980" y="14979398"/>
              <a:ext cx="17234819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95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defRPr sz="95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 sz="95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 sz="95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 sz="95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5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5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5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5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r">
                <a:buClr>
                  <a:srgbClr val="6782B2"/>
                </a:buClr>
              </a:pPr>
              <a:r>
                <a:rPr lang="en-US" altLang="en-US" sz="4000" b="1" dirty="0">
                  <a:solidFill>
                    <a:srgbClr val="C00000"/>
                  </a:solidFill>
                  <a:latin typeface="Avenir Book" panose="02000503020000020003" pitchFamily="2" charset="0"/>
                </a:rPr>
                <a:t>AI &amp; Quantum Compute Loads Sustainable with Advanced Superconducting Integration Process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7053E53-06ED-B8E5-AF59-1B5928C10B6C}"/>
              </a:ext>
            </a:extLst>
          </p:cNvPr>
          <p:cNvGrpSpPr/>
          <p:nvPr/>
        </p:nvGrpSpPr>
        <p:grpSpPr>
          <a:xfrm>
            <a:off x="-87290" y="791571"/>
            <a:ext cx="8467015" cy="3252849"/>
            <a:chOff x="26693334" y="16341919"/>
            <a:chExt cx="16959217" cy="875687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1DD9E0C-A76B-FA7F-28D8-635568F5E9AB}"/>
                </a:ext>
              </a:extLst>
            </p:cNvPr>
            <p:cNvGrpSpPr/>
            <p:nvPr/>
          </p:nvGrpSpPr>
          <p:grpSpPr>
            <a:xfrm>
              <a:off x="26693334" y="16341919"/>
              <a:ext cx="16959217" cy="8756876"/>
              <a:chOff x="26733172" y="16508244"/>
              <a:chExt cx="16959217" cy="8756876"/>
            </a:xfrm>
          </p:grpSpPr>
          <p:graphicFrame>
            <p:nvGraphicFramePr>
              <p:cNvPr id="11" name="Object 43">
                <a:extLst>
                  <a:ext uri="{FF2B5EF4-FFF2-40B4-BE49-F238E27FC236}">
                    <a16:creationId xmlns:a16="http://schemas.microsoft.com/office/drawing/2014/main" id="{17120AF3-5B76-A38A-4CAD-386B1B3BC4B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81033047"/>
                  </p:ext>
                </p:extLst>
              </p:nvPr>
            </p:nvGraphicFramePr>
            <p:xfrm>
              <a:off x="41377104" y="21458122"/>
              <a:ext cx="2315285" cy="230135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Image" r:id="rId2" imgW="3784883" imgH="2469289" progId="Photoshop.Image.13">
                      <p:embed/>
                    </p:oleObj>
                  </mc:Choice>
                  <mc:Fallback>
                    <p:oleObj name="Image" r:id="rId2" imgW="3784883" imgH="2469289" progId="Photoshop.Image.13">
                      <p:embed/>
                      <p:pic>
                        <p:nvPicPr>
                          <p:cNvPr id="11" name="Object 43">
                            <a:extLst>
                              <a:ext uri="{FF2B5EF4-FFF2-40B4-BE49-F238E27FC236}">
                                <a16:creationId xmlns:a16="http://schemas.microsoft.com/office/drawing/2014/main" id="{17120AF3-5B76-A38A-4CAD-386B1B3BC4B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377104" y="21458122"/>
                            <a:ext cx="2315285" cy="230135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31" name="Group 13">
                <a:extLst>
                  <a:ext uri="{FF2B5EF4-FFF2-40B4-BE49-F238E27FC236}">
                    <a16:creationId xmlns:a16="http://schemas.microsoft.com/office/drawing/2014/main" id="{F98BB7E0-703C-E6EF-D343-ED41AE485BD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733172" y="16508244"/>
                <a:ext cx="16177279" cy="8756876"/>
                <a:chOff x="32691019" y="13176620"/>
                <a:chExt cx="10264336" cy="4250763"/>
              </a:xfrm>
            </p:grpSpPr>
            <p:sp>
              <p:nvSpPr>
                <p:cNvPr id="32" name="object 11">
                  <a:extLst>
                    <a:ext uri="{FF2B5EF4-FFF2-40B4-BE49-F238E27FC236}">
                      <a16:creationId xmlns:a16="http://schemas.microsoft.com/office/drawing/2014/main" id="{6F4CF3DC-3848-C94E-2AC1-C8A2897546D1}"/>
                    </a:ext>
                  </a:extLst>
                </p:cNvPr>
                <p:cNvSpPr txBox="1">
                  <a:spLocks/>
                </p:cNvSpPr>
                <p:nvPr/>
              </p:nvSpPr>
              <p:spPr bwMode="auto">
                <a:xfrm>
                  <a:off x="32691019" y="13176620"/>
                  <a:ext cx="10264336" cy="12902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90593" rIns="0" bIns="0" anchor="ctr">
                  <a:spAutoFit/>
                </a:bodyPr>
                <a:lstStyle>
                  <a:lvl1pPr algn="ctr" defTabSz="2677848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874">
                      <a:solidFill>
                        <a:schemeClr val="tx2"/>
                      </a:solidFill>
                      <a:latin typeface="+mj-lt"/>
                      <a:ea typeface="SimSun" panose="02010600030101010101" pitchFamily="2" charset="-122"/>
                      <a:cs typeface="+mj-cs"/>
                    </a:defRPr>
                  </a:lvl1pPr>
                  <a:lvl2pPr algn="ctr" defTabSz="2677848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874">
                      <a:solidFill>
                        <a:schemeClr val="tx2"/>
                      </a:solidFill>
                      <a:latin typeface="Arial" pitchFamily="34" charset="0"/>
                      <a:ea typeface="SimSun" panose="02010600030101010101" pitchFamily="2" charset="-122"/>
                    </a:defRPr>
                  </a:lvl2pPr>
                  <a:lvl3pPr algn="ctr" defTabSz="2677848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874">
                      <a:solidFill>
                        <a:schemeClr val="tx2"/>
                      </a:solidFill>
                      <a:latin typeface="Arial" pitchFamily="34" charset="0"/>
                      <a:ea typeface="SimSun" panose="02010600030101010101" pitchFamily="2" charset="-122"/>
                    </a:defRPr>
                  </a:lvl3pPr>
                  <a:lvl4pPr algn="ctr" defTabSz="2677848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874">
                      <a:solidFill>
                        <a:schemeClr val="tx2"/>
                      </a:solidFill>
                      <a:latin typeface="Arial" pitchFamily="34" charset="0"/>
                      <a:ea typeface="SimSun" panose="02010600030101010101" pitchFamily="2" charset="-122"/>
                    </a:defRPr>
                  </a:lvl4pPr>
                  <a:lvl5pPr algn="ctr" defTabSz="2677848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874">
                      <a:solidFill>
                        <a:schemeClr val="tx2"/>
                      </a:solidFill>
                      <a:latin typeface="Arial" pitchFamily="34" charset="0"/>
                      <a:ea typeface="SimSun" panose="02010600030101010101" pitchFamily="2" charset="-122"/>
                    </a:defRPr>
                  </a:lvl5pPr>
                  <a:lvl6pPr marL="285743" algn="ctr" defTabSz="2677848" rtl="0" fontAlgn="base">
                    <a:spcBef>
                      <a:spcPct val="0"/>
                    </a:spcBef>
                    <a:spcAft>
                      <a:spcPct val="0"/>
                    </a:spcAft>
                    <a:defRPr sz="12874">
                      <a:solidFill>
                        <a:schemeClr val="tx2"/>
                      </a:solidFill>
                      <a:latin typeface="Arial" pitchFamily="34" charset="0"/>
                      <a:ea typeface="宋体" pitchFamily="2" charset="-122"/>
                    </a:defRPr>
                  </a:lvl6pPr>
                  <a:lvl7pPr marL="571486" algn="ctr" defTabSz="2677848" rtl="0" fontAlgn="base">
                    <a:spcBef>
                      <a:spcPct val="0"/>
                    </a:spcBef>
                    <a:spcAft>
                      <a:spcPct val="0"/>
                    </a:spcAft>
                    <a:defRPr sz="12874">
                      <a:solidFill>
                        <a:schemeClr val="tx2"/>
                      </a:solidFill>
                      <a:latin typeface="Arial" pitchFamily="34" charset="0"/>
                      <a:ea typeface="宋体" pitchFamily="2" charset="-122"/>
                    </a:defRPr>
                  </a:lvl7pPr>
                  <a:lvl8pPr marL="857229" algn="ctr" defTabSz="2677848" rtl="0" fontAlgn="base">
                    <a:spcBef>
                      <a:spcPct val="0"/>
                    </a:spcBef>
                    <a:spcAft>
                      <a:spcPct val="0"/>
                    </a:spcAft>
                    <a:defRPr sz="12874">
                      <a:solidFill>
                        <a:schemeClr val="tx2"/>
                      </a:solidFill>
                      <a:latin typeface="Arial" pitchFamily="34" charset="0"/>
                      <a:ea typeface="宋体" pitchFamily="2" charset="-122"/>
                    </a:defRPr>
                  </a:lvl8pPr>
                  <a:lvl9pPr marL="1142971" algn="ctr" defTabSz="2677848" rtl="0" fontAlgn="base">
                    <a:spcBef>
                      <a:spcPct val="0"/>
                    </a:spcBef>
                    <a:spcAft>
                      <a:spcPct val="0"/>
                    </a:spcAft>
                    <a:defRPr sz="12874">
                      <a:solidFill>
                        <a:schemeClr val="tx2"/>
                      </a:solidFill>
                      <a:latin typeface="Arial" pitchFamily="34" charset="0"/>
                      <a:ea typeface="宋体" pitchFamily="2" charset="-122"/>
                    </a:defRPr>
                  </a:lvl9pPr>
                </a:lstStyle>
                <a:p>
                  <a:pPr marL="16933">
                    <a:spcBef>
                      <a:spcPts val="713"/>
                    </a:spcBef>
                    <a:defRPr/>
                  </a:pPr>
                  <a:r>
                    <a:rPr lang="en-US" sz="3600" b="1" kern="0" spc="-27" dirty="0">
                      <a:solidFill>
                        <a:srgbClr val="C00000"/>
                      </a:solidFill>
                    </a:rPr>
                    <a:t>From </a:t>
                  </a:r>
                  <a:r>
                    <a:rPr lang="en-US" sz="3600" b="1" kern="0" dirty="0">
                      <a:solidFill>
                        <a:srgbClr val="C00000"/>
                      </a:solidFill>
                    </a:rPr>
                    <a:t>a </a:t>
                  </a:r>
                  <a:r>
                    <a:rPr lang="en-US" sz="3600" b="1" kern="0" spc="-7" dirty="0">
                      <a:solidFill>
                        <a:srgbClr val="C00000"/>
                      </a:solidFill>
                    </a:rPr>
                    <a:t>football field </a:t>
                  </a:r>
                  <a:r>
                    <a:rPr lang="en-US" sz="3600" b="1" kern="0" dirty="0">
                      <a:solidFill>
                        <a:srgbClr val="C00000"/>
                      </a:solidFill>
                    </a:rPr>
                    <a:t>to a </a:t>
                  </a:r>
                  <a:r>
                    <a:rPr lang="en-US" sz="3600" b="1" kern="0" spc="-7" dirty="0">
                      <a:solidFill>
                        <a:srgbClr val="C00000"/>
                      </a:solidFill>
                    </a:rPr>
                    <a:t>shoe</a:t>
                  </a:r>
                  <a:r>
                    <a:rPr lang="en-US" sz="3600" b="1" kern="0" spc="-20" dirty="0">
                      <a:solidFill>
                        <a:srgbClr val="C00000"/>
                      </a:solidFill>
                    </a:rPr>
                    <a:t> </a:t>
                  </a:r>
                  <a:r>
                    <a:rPr lang="en-US" sz="3600" b="1" kern="0" spc="-27" dirty="0">
                      <a:solidFill>
                        <a:srgbClr val="C00000"/>
                      </a:solidFill>
                    </a:rPr>
                    <a:t>box</a:t>
                  </a:r>
                </a:p>
                <a:p>
                  <a:pPr marL="16933">
                    <a:spcBef>
                      <a:spcPts val="713"/>
                    </a:spcBef>
                    <a:defRPr/>
                  </a:pPr>
                  <a:r>
                    <a:rPr lang="en-US" sz="2400" kern="0" dirty="0">
                      <a:solidFill>
                        <a:schemeClr val="tx1"/>
                      </a:solidFill>
                    </a:rPr>
                    <a:t>The </a:t>
                  </a:r>
                  <a:r>
                    <a:rPr lang="en-US" sz="2400" kern="0" spc="-7" dirty="0">
                      <a:solidFill>
                        <a:schemeClr val="tx1"/>
                      </a:solidFill>
                    </a:rPr>
                    <a:t>same performance as</a:t>
                  </a:r>
                  <a:r>
                    <a:rPr lang="en-US" sz="2400" kern="0" spc="4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2400" kern="0" dirty="0">
                      <a:solidFill>
                        <a:schemeClr val="tx1"/>
                      </a:solidFill>
                    </a:rPr>
                    <a:t>NVIDIA</a:t>
                  </a:r>
                  <a:r>
                    <a:rPr lang="en-US" sz="2400" kern="0" spc="7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2400" kern="0" dirty="0">
                      <a:solidFill>
                        <a:schemeClr val="tx1"/>
                      </a:solidFill>
                    </a:rPr>
                    <a:t>EOS: 79.32</a:t>
                  </a:r>
                  <a:r>
                    <a:rPr lang="en-US" sz="2400" kern="0" spc="-14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2400" kern="0" dirty="0" err="1">
                      <a:solidFill>
                        <a:schemeClr val="tx1"/>
                      </a:solidFill>
                    </a:rPr>
                    <a:t>ExaFlOPS</a:t>
                  </a:r>
                  <a:endParaRPr lang="en-US" sz="1600" kern="0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33" name="Group 11">
                  <a:extLst>
                    <a:ext uri="{FF2B5EF4-FFF2-40B4-BE49-F238E27FC236}">
                      <a16:creationId xmlns:a16="http://schemas.microsoft.com/office/drawing/2014/main" id="{01BF65B2-6043-8154-5EE8-D4D12E617D3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3131748" y="14483702"/>
                  <a:ext cx="9658903" cy="2943681"/>
                  <a:chOff x="33028050" y="15030542"/>
                  <a:chExt cx="9658903" cy="2943681"/>
                </a:xfrm>
              </p:grpSpPr>
              <p:sp>
                <p:nvSpPr>
                  <p:cNvPr id="34" name="object 2">
                    <a:extLst>
                      <a:ext uri="{FF2B5EF4-FFF2-40B4-BE49-F238E27FC236}">
                        <a16:creationId xmlns:a16="http://schemas.microsoft.com/office/drawing/2014/main" id="{4D166AB7-4315-E6AA-0B94-51A3DF9AB30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254265" y="15244954"/>
                    <a:ext cx="3485905" cy="2462973"/>
                  </a:xfrm>
                  <a:prstGeom prst="rect">
                    <a:avLst/>
                  </a:prstGeom>
                  <a:blipFill dpi="0" rotWithShape="1">
                    <a:blip r:embed="rId4"/>
                    <a:srcRect/>
                    <a:stretch>
                      <a:fillRect/>
                    </a:stretch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>
                    <a:lvl1pPr>
                      <a:defRPr sz="95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1pPr>
                    <a:lvl2pPr marL="742950" indent="-285750">
                      <a:defRPr sz="95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2pPr>
                    <a:lvl3pPr marL="1143000" indent="-228600">
                      <a:defRPr sz="95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3pPr>
                    <a:lvl4pPr marL="1600200" indent="-228600">
                      <a:defRPr sz="95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4pPr>
                    <a:lvl5pPr marL="2057400" indent="-228600">
                      <a:defRPr sz="95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5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5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5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5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9pPr>
                  </a:lstStyle>
                  <a:p>
                    <a:endParaRPr lang="en-US" altLang="en-US" sz="2000"/>
                  </a:p>
                </p:txBody>
              </p:sp>
              <p:sp>
                <p:nvSpPr>
                  <p:cNvPr id="35" name="object 8">
                    <a:extLst>
                      <a:ext uri="{FF2B5EF4-FFF2-40B4-BE49-F238E27FC236}">
                        <a16:creationId xmlns:a16="http://schemas.microsoft.com/office/drawing/2014/main" id="{78522105-90DC-9193-8E86-4D0974C6CA39}"/>
                      </a:ext>
                    </a:extLst>
                  </p:cNvPr>
                  <p:cNvSpPr txBox="1"/>
                  <p:nvPr/>
                </p:nvSpPr>
                <p:spPr>
                  <a:xfrm>
                    <a:off x="37634194" y="17522838"/>
                    <a:ext cx="5052759" cy="451385"/>
                  </a:xfrm>
                  <a:prstGeom prst="rect">
                    <a:avLst/>
                  </a:prstGeom>
                </p:spPr>
                <p:txBody>
                  <a:bodyPr wrap="square" lIns="0" tIns="16933" rIns="0" bIns="0">
                    <a:spAutoFit/>
                  </a:bodyPr>
                  <a:lstStyle/>
                  <a:p>
                    <a:pPr marL="16933">
                      <a:spcBef>
                        <a:spcPts val="133"/>
                      </a:spcBef>
                      <a:defRPr/>
                    </a:pPr>
                    <a:r>
                      <a:rPr sz="2400" dirty="0">
                        <a:latin typeface="Gill Sans MT"/>
                        <a:cs typeface="Gill Sans MT"/>
                      </a:rPr>
                      <a:t>18 </a:t>
                    </a:r>
                    <a:r>
                      <a:rPr sz="2400" spc="-40" dirty="0">
                        <a:latin typeface="Gill Sans MT"/>
                        <a:cs typeface="Gill Sans MT"/>
                      </a:rPr>
                      <a:t>Trillion </a:t>
                    </a:r>
                    <a:r>
                      <a:rPr sz="2400" spc="-7" dirty="0">
                        <a:latin typeface="Gill Sans MT"/>
                        <a:cs typeface="Gill Sans MT"/>
                      </a:rPr>
                      <a:t>devices </a:t>
                    </a:r>
                    <a:r>
                      <a:rPr sz="2400" baseline="-3086" dirty="0">
                        <a:latin typeface="Gill Sans MT"/>
                        <a:cs typeface="Gill Sans MT"/>
                      </a:rPr>
                      <a:t>150 x 320 x 100</a:t>
                    </a:r>
                    <a:r>
                      <a:rPr sz="2400" spc="-549" baseline="-3086" dirty="0">
                        <a:latin typeface="Gill Sans MT"/>
                        <a:cs typeface="Gill Sans MT"/>
                      </a:rPr>
                      <a:t> </a:t>
                    </a:r>
                    <a:r>
                      <a:rPr sz="2400" baseline="-3086" dirty="0">
                        <a:latin typeface="Gill Sans MT"/>
                        <a:cs typeface="Gill Sans MT"/>
                      </a:rPr>
                      <a:t>mm</a:t>
                    </a:r>
                  </a:p>
                </p:txBody>
              </p:sp>
              <p:sp>
                <p:nvSpPr>
                  <p:cNvPr id="36" name="object 12">
                    <a:extLst>
                      <a:ext uri="{FF2B5EF4-FFF2-40B4-BE49-F238E27FC236}">
                        <a16:creationId xmlns:a16="http://schemas.microsoft.com/office/drawing/2014/main" id="{22029F9D-4431-DFA8-87B9-7C191C2018D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028050" y="16364941"/>
                    <a:ext cx="1860154" cy="1545272"/>
                  </a:xfrm>
                  <a:prstGeom prst="rect">
                    <a:avLst/>
                  </a:prstGeom>
                  <a:blipFill dpi="0" rotWithShape="1">
                    <a:blip r:embed="rId5"/>
                    <a:srcRect/>
                    <a:stretch>
                      <a:fillRect/>
                    </a:stretch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>
                    <a:lvl1pPr>
                      <a:defRPr sz="95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1pPr>
                    <a:lvl2pPr marL="742950" indent="-285750">
                      <a:defRPr sz="95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2pPr>
                    <a:lvl3pPr marL="1143000" indent="-228600">
                      <a:defRPr sz="95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3pPr>
                    <a:lvl4pPr marL="1600200" indent="-228600">
                      <a:defRPr sz="95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4pPr>
                    <a:lvl5pPr marL="2057400" indent="-228600">
                      <a:defRPr sz="95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5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5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5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5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Sun" panose="02010600030101010101" pitchFamily="2" charset="-122"/>
                      </a:defRPr>
                    </a:lvl9pPr>
                  </a:lstStyle>
                  <a:p>
                    <a:endParaRPr lang="en-US" altLang="en-US" sz="2000"/>
                  </a:p>
                </p:txBody>
              </p:sp>
              <p:pic>
                <p:nvPicPr>
                  <p:cNvPr id="37" name="Picture 5">
                    <a:extLst>
                      <a:ext uri="{FF2B5EF4-FFF2-40B4-BE49-F238E27FC236}">
                        <a16:creationId xmlns:a16="http://schemas.microsoft.com/office/drawing/2014/main" id="{77601B68-5BE4-9092-F77C-8424B109FE6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7634193" y="15030542"/>
                    <a:ext cx="4819573" cy="25218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sp>
          <p:nvSpPr>
            <p:cNvPr id="10" name="Arrow: Left-Right 9">
              <a:extLst>
                <a:ext uri="{FF2B5EF4-FFF2-40B4-BE49-F238E27FC236}">
                  <a16:creationId xmlns:a16="http://schemas.microsoft.com/office/drawing/2014/main" id="{1F5365C0-2BC6-304A-ED02-4738AB71720E}"/>
                </a:ext>
              </a:extLst>
            </p:cNvPr>
            <p:cNvSpPr/>
            <p:nvPr/>
          </p:nvSpPr>
          <p:spPr bwMode="auto">
            <a:xfrm>
              <a:off x="31859756" y="20788053"/>
              <a:ext cx="3313536" cy="2786511"/>
            </a:xfrm>
            <a:prstGeom prst="leftRightArrow">
              <a:avLst>
                <a:gd name="adj1" fmla="val 58636"/>
                <a:gd name="adj2" fmla="val 50000"/>
              </a:avLst>
            </a:prstGeom>
            <a:solidFill>
              <a:schemeClr val="accent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2846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F92C912-CF8A-C6AC-474A-63F04A1373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0523" y="4323164"/>
            <a:ext cx="6672684" cy="253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59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7BCC84D-317C-D1C5-9050-77CFA0D81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18551"/>
            <a:ext cx="4114800" cy="365125"/>
          </a:xfrm>
        </p:spPr>
        <p:txBody>
          <a:bodyPr/>
          <a:lstStyle/>
          <a:p>
            <a:r>
              <a:rPr lang="en-US" dirty="0"/>
              <a:t>Superconducting thin film development for microelectronics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656F93-CB3C-FAF9-539B-58D749EA2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30" y="391349"/>
            <a:ext cx="7384581" cy="678664"/>
          </a:xfrm>
        </p:spPr>
        <p:txBody>
          <a:bodyPr/>
          <a:lstStyle/>
          <a:p>
            <a:r>
              <a:rPr lang="en-US" dirty="0"/>
              <a:t>Superconducting Digital Technology: Focus </a:t>
            </a:r>
            <a:r>
              <a:rPr lang="en-US" spc="-10" dirty="0"/>
              <a:t>Areas</a:t>
            </a:r>
            <a:endParaRPr lang="en-US" dirty="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18ED5600-C1FB-0B28-17BA-FB51E9A1F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77" y="1708604"/>
            <a:ext cx="5859439" cy="4002983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8DCAA6A2-9087-4F5F-3A0B-A0CB1C5FEBF3}"/>
              </a:ext>
            </a:extLst>
          </p:cNvPr>
          <p:cNvGrpSpPr/>
          <p:nvPr/>
        </p:nvGrpSpPr>
        <p:grpSpPr>
          <a:xfrm>
            <a:off x="6262480" y="2447338"/>
            <a:ext cx="5487831" cy="2584908"/>
            <a:chOff x="9763543" y="3615771"/>
            <a:chExt cx="5487831" cy="2584908"/>
          </a:xfrm>
        </p:grpSpPr>
        <p:sp>
          <p:nvSpPr>
            <p:cNvPr id="57" name="object 43">
              <a:extLst>
                <a:ext uri="{FF2B5EF4-FFF2-40B4-BE49-F238E27FC236}">
                  <a16:creationId xmlns:a16="http://schemas.microsoft.com/office/drawing/2014/main" id="{FC246FC2-5AED-69AD-810D-B362D6F387E5}"/>
                </a:ext>
              </a:extLst>
            </p:cNvPr>
            <p:cNvSpPr txBox="1"/>
            <p:nvPr/>
          </p:nvSpPr>
          <p:spPr>
            <a:xfrm>
              <a:off x="9819671" y="3615771"/>
              <a:ext cx="5179219" cy="324448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640715" indent="-628015">
                <a:lnSpc>
                  <a:spcPct val="100000"/>
                </a:lnSpc>
                <a:spcBef>
                  <a:spcPts val="130"/>
                </a:spcBef>
                <a:buFont typeface="Wingdings"/>
                <a:buChar char=""/>
                <a:tabLst>
                  <a:tab pos="640715" algn="l"/>
                </a:tabLst>
              </a:pPr>
              <a:r>
                <a:rPr sz="2000" b="1" dirty="0">
                  <a:latin typeface="Arial"/>
                  <a:cs typeface="Arial"/>
                </a:rPr>
                <a:t>40/28</a:t>
              </a:r>
              <a:r>
                <a:rPr sz="2000" b="1" spc="15" dirty="0">
                  <a:latin typeface="Arial"/>
                  <a:cs typeface="Arial"/>
                </a:rPr>
                <a:t> </a:t>
              </a:r>
              <a:r>
                <a:rPr sz="2000" b="1" dirty="0">
                  <a:latin typeface="Arial"/>
                  <a:cs typeface="Arial"/>
                </a:rPr>
                <a:t>nm</a:t>
              </a:r>
              <a:r>
                <a:rPr sz="2000" b="1" spc="15" dirty="0">
                  <a:latin typeface="Arial"/>
                  <a:cs typeface="Arial"/>
                </a:rPr>
                <a:t> </a:t>
              </a:r>
              <a:r>
                <a:rPr sz="2000" b="1" dirty="0">
                  <a:latin typeface="Arial"/>
                  <a:cs typeface="Arial"/>
                </a:rPr>
                <a:t>design</a:t>
              </a:r>
              <a:r>
                <a:rPr sz="2000" b="1" spc="20" dirty="0">
                  <a:latin typeface="Arial"/>
                  <a:cs typeface="Arial"/>
                </a:rPr>
                <a:t> </a:t>
              </a:r>
              <a:r>
                <a:rPr sz="2000" b="1" dirty="0">
                  <a:latin typeface="Arial"/>
                  <a:cs typeface="Arial"/>
                </a:rPr>
                <a:t>rules</a:t>
              </a:r>
              <a:r>
                <a:rPr sz="2000" b="1" spc="15" dirty="0">
                  <a:latin typeface="Arial"/>
                  <a:cs typeface="Arial"/>
                </a:rPr>
                <a:t> </a:t>
              </a:r>
              <a:r>
                <a:rPr sz="2000" b="1" dirty="0">
                  <a:latin typeface="Arial"/>
                  <a:cs typeface="Arial"/>
                </a:rPr>
                <a:t>for</a:t>
              </a:r>
              <a:r>
                <a:rPr sz="2000" b="1" spc="20" dirty="0">
                  <a:latin typeface="Arial"/>
                  <a:cs typeface="Arial"/>
                </a:rPr>
                <a:t> </a:t>
              </a:r>
              <a:r>
                <a:rPr sz="2000" b="1" spc="-10" dirty="0">
                  <a:latin typeface="Arial"/>
                  <a:cs typeface="Arial"/>
                </a:rPr>
                <a:t>fabrication</a:t>
              </a:r>
              <a:endParaRPr sz="2000" dirty="0">
                <a:latin typeface="Arial"/>
                <a:cs typeface="Arial"/>
              </a:endParaRPr>
            </a:p>
          </p:txBody>
        </p:sp>
        <p:sp>
          <p:nvSpPr>
            <p:cNvPr id="58" name="object 44">
              <a:extLst>
                <a:ext uri="{FF2B5EF4-FFF2-40B4-BE49-F238E27FC236}">
                  <a16:creationId xmlns:a16="http://schemas.microsoft.com/office/drawing/2014/main" id="{562AD3F9-1993-C57A-691B-8A5EF00FF112}"/>
                </a:ext>
              </a:extLst>
            </p:cNvPr>
            <p:cNvSpPr txBox="1"/>
            <p:nvPr/>
          </p:nvSpPr>
          <p:spPr>
            <a:xfrm>
              <a:off x="9819671" y="4063833"/>
              <a:ext cx="5274753" cy="324448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640715" indent="-628015">
                <a:lnSpc>
                  <a:spcPct val="100000"/>
                </a:lnSpc>
                <a:spcBef>
                  <a:spcPts val="130"/>
                </a:spcBef>
                <a:buFont typeface="Wingdings"/>
                <a:buChar char=""/>
                <a:tabLst>
                  <a:tab pos="640715" algn="l"/>
                </a:tabLst>
              </a:pPr>
              <a:r>
                <a:rPr sz="2000" b="1" dirty="0">
                  <a:latin typeface="Arial"/>
                  <a:cs typeface="Arial"/>
                </a:rPr>
                <a:t>Scalable</a:t>
              </a:r>
              <a:r>
                <a:rPr sz="2000" b="1" spc="-20" dirty="0">
                  <a:latin typeface="Arial"/>
                  <a:cs typeface="Arial"/>
                </a:rPr>
                <a:t> </a:t>
              </a:r>
              <a:r>
                <a:rPr sz="2000" b="1" dirty="0">
                  <a:latin typeface="Arial"/>
                  <a:cs typeface="Arial"/>
                </a:rPr>
                <a:t>fabrication</a:t>
              </a:r>
              <a:r>
                <a:rPr sz="2000" b="1" spc="-15" dirty="0">
                  <a:latin typeface="Arial"/>
                  <a:cs typeface="Arial"/>
                </a:rPr>
                <a:t> </a:t>
              </a:r>
              <a:r>
                <a:rPr sz="2000" b="1" dirty="0">
                  <a:latin typeface="Arial"/>
                  <a:cs typeface="Arial"/>
                </a:rPr>
                <a:t>(300mm</a:t>
              </a:r>
              <a:r>
                <a:rPr sz="2000" b="1" spc="-25" dirty="0">
                  <a:latin typeface="Arial"/>
                  <a:cs typeface="Arial"/>
                </a:rPr>
                <a:t> </a:t>
              </a:r>
              <a:r>
                <a:rPr sz="2000" b="1" spc="-10" dirty="0">
                  <a:latin typeface="Arial"/>
                  <a:cs typeface="Arial"/>
                </a:rPr>
                <a:t>wafers)</a:t>
              </a:r>
              <a:endParaRPr sz="2000" dirty="0">
                <a:latin typeface="Arial"/>
                <a:cs typeface="Arial"/>
              </a:endParaRPr>
            </a:p>
          </p:txBody>
        </p:sp>
        <p:sp>
          <p:nvSpPr>
            <p:cNvPr id="59" name="object 45">
              <a:extLst>
                <a:ext uri="{FF2B5EF4-FFF2-40B4-BE49-F238E27FC236}">
                  <a16:creationId xmlns:a16="http://schemas.microsoft.com/office/drawing/2014/main" id="{F347BB6B-8D57-46FD-4EFF-A2B7659946D9}"/>
                </a:ext>
              </a:extLst>
            </p:cNvPr>
            <p:cNvSpPr txBox="1"/>
            <p:nvPr/>
          </p:nvSpPr>
          <p:spPr>
            <a:xfrm>
              <a:off x="9819671" y="4507204"/>
              <a:ext cx="5060950" cy="324448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640715" indent="-628015">
                <a:lnSpc>
                  <a:spcPct val="100000"/>
                </a:lnSpc>
                <a:spcBef>
                  <a:spcPts val="130"/>
                </a:spcBef>
                <a:buFont typeface="Wingdings"/>
                <a:buChar char=""/>
                <a:tabLst>
                  <a:tab pos="640715" algn="l"/>
                </a:tabLst>
              </a:pPr>
              <a:r>
                <a:rPr sz="2000" b="1" dirty="0">
                  <a:latin typeface="Arial"/>
                  <a:cs typeface="Arial"/>
                </a:rPr>
                <a:t>Standard</a:t>
              </a:r>
              <a:r>
                <a:rPr sz="2000" b="1" spc="-30" dirty="0">
                  <a:latin typeface="Arial"/>
                  <a:cs typeface="Arial"/>
                </a:rPr>
                <a:t> </a:t>
              </a:r>
              <a:r>
                <a:rPr sz="2000" b="1" spc="-10" dirty="0">
                  <a:latin typeface="Arial"/>
                  <a:cs typeface="Arial"/>
                </a:rPr>
                <a:t>processes</a:t>
              </a:r>
              <a:endParaRPr sz="2000" dirty="0">
                <a:latin typeface="Arial"/>
                <a:cs typeface="Arial"/>
              </a:endParaRPr>
            </a:p>
          </p:txBody>
        </p:sp>
        <p:sp>
          <p:nvSpPr>
            <p:cNvPr id="60" name="object 46">
              <a:extLst>
                <a:ext uri="{FF2B5EF4-FFF2-40B4-BE49-F238E27FC236}">
                  <a16:creationId xmlns:a16="http://schemas.microsoft.com/office/drawing/2014/main" id="{FB00B3E0-0E45-6797-E38D-F6FF0C27FD9C}"/>
                </a:ext>
              </a:extLst>
            </p:cNvPr>
            <p:cNvSpPr txBox="1"/>
            <p:nvPr/>
          </p:nvSpPr>
          <p:spPr>
            <a:xfrm>
              <a:off x="9819671" y="4910171"/>
              <a:ext cx="5179219" cy="324448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640715" indent="-628015">
                <a:lnSpc>
                  <a:spcPct val="100000"/>
                </a:lnSpc>
                <a:spcBef>
                  <a:spcPts val="130"/>
                </a:spcBef>
                <a:buFont typeface="Wingdings"/>
                <a:buChar char=""/>
                <a:tabLst>
                  <a:tab pos="640715" algn="l"/>
                </a:tabLst>
              </a:pPr>
              <a:r>
                <a:rPr sz="2000" b="1" dirty="0">
                  <a:latin typeface="Arial"/>
                  <a:cs typeface="Arial"/>
                </a:rPr>
                <a:t>Compatible</a:t>
              </a:r>
              <a:r>
                <a:rPr sz="2000" b="1" spc="-10" dirty="0">
                  <a:latin typeface="Arial"/>
                  <a:cs typeface="Arial"/>
                </a:rPr>
                <a:t> </a:t>
              </a:r>
              <a:r>
                <a:rPr sz="2000" b="1" dirty="0">
                  <a:latin typeface="Arial"/>
                  <a:cs typeface="Arial"/>
                </a:rPr>
                <a:t>BEOL</a:t>
              </a:r>
              <a:r>
                <a:rPr sz="2000" b="1" spc="-5" dirty="0">
                  <a:latin typeface="Arial"/>
                  <a:cs typeface="Arial"/>
                </a:rPr>
                <a:t> </a:t>
              </a:r>
              <a:r>
                <a:rPr sz="2000" b="1" dirty="0">
                  <a:latin typeface="Arial"/>
                  <a:cs typeface="Arial"/>
                </a:rPr>
                <a:t>thermal</a:t>
              </a:r>
              <a:r>
                <a:rPr sz="2000" b="1" spc="-5" dirty="0">
                  <a:latin typeface="Arial"/>
                  <a:cs typeface="Arial"/>
                </a:rPr>
                <a:t> </a:t>
              </a:r>
              <a:r>
                <a:rPr sz="2000" b="1" spc="-10" dirty="0">
                  <a:latin typeface="Arial"/>
                  <a:cs typeface="Arial"/>
                </a:rPr>
                <a:t>budget</a:t>
              </a:r>
              <a:endParaRPr sz="2000" dirty="0">
                <a:latin typeface="Arial"/>
                <a:cs typeface="Arial"/>
              </a:endParaRPr>
            </a:p>
          </p:txBody>
        </p:sp>
        <p:sp>
          <p:nvSpPr>
            <p:cNvPr id="61" name="object 47">
              <a:extLst>
                <a:ext uri="{FF2B5EF4-FFF2-40B4-BE49-F238E27FC236}">
                  <a16:creationId xmlns:a16="http://schemas.microsoft.com/office/drawing/2014/main" id="{23FFB500-A31C-DC05-4573-B9DAC542B706}"/>
                </a:ext>
              </a:extLst>
            </p:cNvPr>
            <p:cNvSpPr txBox="1"/>
            <p:nvPr/>
          </p:nvSpPr>
          <p:spPr>
            <a:xfrm>
              <a:off x="9827861" y="5352507"/>
              <a:ext cx="4962525" cy="324448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640715" indent="-628015">
                <a:lnSpc>
                  <a:spcPct val="100000"/>
                </a:lnSpc>
                <a:spcBef>
                  <a:spcPts val="130"/>
                </a:spcBef>
                <a:buFont typeface="Wingdings"/>
                <a:buChar char=""/>
                <a:tabLst>
                  <a:tab pos="640715" algn="l"/>
                </a:tabLst>
              </a:pPr>
              <a:r>
                <a:rPr sz="2000" b="1" dirty="0">
                  <a:latin typeface="Arial"/>
                  <a:cs typeface="Arial"/>
                </a:rPr>
                <a:t>Scaling</a:t>
              </a:r>
              <a:r>
                <a:rPr sz="2000" b="1" spc="-5" dirty="0">
                  <a:latin typeface="Arial"/>
                  <a:cs typeface="Arial"/>
                </a:rPr>
                <a:t> </a:t>
              </a:r>
              <a:r>
                <a:rPr sz="2000" b="1" dirty="0">
                  <a:latin typeface="Arial"/>
                  <a:cs typeface="Arial"/>
                </a:rPr>
                <a:t>path</a:t>
              </a:r>
              <a:r>
                <a:rPr sz="2000" b="1" spc="-10" dirty="0">
                  <a:latin typeface="Arial"/>
                  <a:cs typeface="Arial"/>
                </a:rPr>
                <a:t> </a:t>
              </a:r>
              <a:r>
                <a:rPr sz="2000" spc="-310" dirty="0">
                  <a:latin typeface="Wingdings"/>
                  <a:cs typeface="Wingdings"/>
                </a:rPr>
                <a:t></a:t>
              </a:r>
              <a:r>
                <a:rPr sz="2000" spc="110" dirty="0">
                  <a:latin typeface="Times New Roman"/>
                  <a:cs typeface="Times New Roman"/>
                </a:rPr>
                <a:t> </a:t>
              </a:r>
              <a:r>
                <a:rPr sz="2000" b="1" spc="-25" dirty="0">
                  <a:latin typeface="Arial"/>
                  <a:cs typeface="Arial"/>
                </a:rPr>
                <a:t>N+2</a:t>
              </a:r>
              <a:endParaRPr sz="2000" dirty="0">
                <a:latin typeface="Arial"/>
                <a:cs typeface="Arial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A61D45A-1E47-1C2D-C11C-F30346C38D02}"/>
                </a:ext>
              </a:extLst>
            </p:cNvPr>
            <p:cNvSpPr txBox="1"/>
            <p:nvPr/>
          </p:nvSpPr>
          <p:spPr>
            <a:xfrm>
              <a:off x="9763543" y="5800569"/>
              <a:ext cx="548783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spc="-50" dirty="0">
                  <a:latin typeface="Wingdings"/>
                  <a:cs typeface="Wingdings"/>
                </a:rPr>
                <a:t></a:t>
              </a:r>
              <a:r>
                <a:rPr lang="en-US" sz="2000" spc="-50" dirty="0">
                  <a:latin typeface="Times New Roman"/>
                  <a:cs typeface="Times New Roman"/>
                </a:rPr>
                <a:t>      </a:t>
              </a:r>
              <a:r>
                <a:rPr lang="en-US" sz="2000" b="1" dirty="0">
                  <a:latin typeface="Arial"/>
                  <a:cs typeface="Arial"/>
                </a:rPr>
                <a:t>Fundamentals</a:t>
              </a:r>
              <a:r>
                <a:rPr lang="en-US" sz="2000" b="1" spc="-30" dirty="0">
                  <a:latin typeface="Arial"/>
                  <a:cs typeface="Arial"/>
                </a:rPr>
                <a:t> </a:t>
              </a:r>
              <a:r>
                <a:rPr lang="en-US" sz="2000" b="1" dirty="0">
                  <a:latin typeface="Arial"/>
                  <a:cs typeface="Arial"/>
                </a:rPr>
                <a:t>and</a:t>
              </a:r>
              <a:r>
                <a:rPr lang="en-US" sz="2000" b="1" spc="-25" dirty="0">
                  <a:latin typeface="Arial"/>
                  <a:cs typeface="Arial"/>
                </a:rPr>
                <a:t> </a:t>
              </a:r>
              <a:r>
                <a:rPr lang="en-US" sz="2000" b="1" dirty="0">
                  <a:latin typeface="Arial"/>
                  <a:cs typeface="Arial"/>
                </a:rPr>
                <a:t>failure</a:t>
              </a:r>
              <a:r>
                <a:rPr lang="en-US" sz="2000" b="1" spc="-25" dirty="0">
                  <a:latin typeface="Arial"/>
                  <a:cs typeface="Arial"/>
                </a:rPr>
                <a:t> </a:t>
              </a:r>
              <a:r>
                <a:rPr lang="en-US" sz="2000" b="1" spc="-10" dirty="0">
                  <a:latin typeface="Arial"/>
                  <a:cs typeface="Arial"/>
                </a:rPr>
                <a:t>mechanisms</a:t>
              </a:r>
              <a:endParaRPr lang="en-US" sz="2000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AFEBC79-4D30-346B-1E51-03F5AA4CD461}"/>
              </a:ext>
            </a:extLst>
          </p:cNvPr>
          <p:cNvSpPr txBox="1"/>
          <p:nvPr/>
        </p:nvSpPr>
        <p:spPr>
          <a:xfrm>
            <a:off x="1506787" y="1252571"/>
            <a:ext cx="408736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ea typeface="Arial"/>
                <a:cs typeface="Arial"/>
                <a:sym typeface="Arial"/>
              </a:rPr>
              <a:t>“Re-starting Moore’s law”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88E82E62-6F7C-1E04-57DA-17752CD65D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738" t="6768" r="12047" b="13850"/>
          <a:stretch/>
        </p:blipFill>
        <p:spPr>
          <a:xfrm>
            <a:off x="7777932" y="5064156"/>
            <a:ext cx="1424780" cy="1245837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1B963E3F-0852-4E2F-C628-FD8AF1BE6AB5}"/>
              </a:ext>
            </a:extLst>
          </p:cNvPr>
          <p:cNvSpPr txBox="1"/>
          <p:nvPr/>
        </p:nvSpPr>
        <p:spPr>
          <a:xfrm>
            <a:off x="9361513" y="5149895"/>
            <a:ext cx="2354061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effectLst/>
                <a:uFillTx/>
                <a:ea typeface="Arial"/>
                <a:cs typeface="Arial"/>
                <a:sym typeface="Arial"/>
              </a:rPr>
              <a:t>4 chips/die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b="1" dirty="0">
              <a:ea typeface="Arial"/>
              <a:cs typeface="Arial"/>
              <a:sym typeface="Arial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effectLst/>
                <a:uFillTx/>
                <a:ea typeface="Arial"/>
                <a:cs typeface="Arial"/>
                <a:sym typeface="Arial"/>
              </a:rPr>
              <a:t>7.8mmx7.8mm dies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DB52C642-537B-B23F-432E-8043B7136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511" y="288386"/>
            <a:ext cx="2780105" cy="2020704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FB9DE125-8734-39DF-8C09-6E1EF6A3A5E3}"/>
              </a:ext>
            </a:extLst>
          </p:cNvPr>
          <p:cNvSpPr txBox="1"/>
          <p:nvPr/>
        </p:nvSpPr>
        <p:spPr>
          <a:xfrm>
            <a:off x="10274546" y="1108942"/>
            <a:ext cx="1981393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effectLst/>
                <a:uFillTx/>
                <a:ea typeface="Arial"/>
                <a:cs typeface="Arial"/>
                <a:sym typeface="Arial"/>
              </a:rPr>
              <a:t>241 dies/wafer</a:t>
            </a:r>
          </a:p>
        </p:txBody>
      </p:sp>
    </p:spTree>
    <p:extLst>
      <p:ext uri="{BB962C8B-B14F-4D97-AF65-F5344CB8AC3E}">
        <p14:creationId xmlns:p14="http://schemas.microsoft.com/office/powerpoint/2010/main" val="3065565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F54D38-4036-E159-DDC6-7BF104D51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Superconducting thin film development for microelectronics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BB83AC-E7DA-5125-233D-3A8286BD7475}"/>
              </a:ext>
            </a:extLst>
          </p:cNvPr>
          <p:cNvSpPr txBox="1">
            <a:spLocks/>
          </p:cNvSpPr>
          <p:nvPr/>
        </p:nvSpPr>
        <p:spPr>
          <a:xfrm>
            <a:off x="411892" y="240539"/>
            <a:ext cx="11285837" cy="4874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Base Material: NbTiN 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08112CFD-D01B-0E43-077B-19CF33E6FB90}"/>
              </a:ext>
            </a:extLst>
          </p:cNvPr>
          <p:cNvSpPr txBox="1">
            <a:spLocks/>
          </p:cNvSpPr>
          <p:nvPr/>
        </p:nvSpPr>
        <p:spPr>
          <a:xfrm>
            <a:off x="3856428" y="6461800"/>
            <a:ext cx="5223851" cy="311322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ACCELERATE SCD</a:t>
            </a:r>
            <a:endParaRPr lang="en-US" dirty="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4C1447F2-13D2-3615-451B-C4C6ECE8D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869" y="4555637"/>
            <a:ext cx="2743200" cy="2292110"/>
          </a:xfrm>
          <a:prstGeom prst="rect">
            <a:avLst/>
          </a:prstGeom>
        </p:spPr>
      </p:pic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810DD169-D8F1-8605-8BCA-2D1F7F09A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564" y="4556859"/>
            <a:ext cx="2743200" cy="2215027"/>
          </a:xfrm>
          <a:prstGeom prst="rect">
            <a:avLst/>
          </a:prstGeom>
        </p:spPr>
      </p:pic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8A24EC52-8154-1CDD-3E7F-C7749C4C7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799" y="4672451"/>
            <a:ext cx="2655330" cy="2100671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F47C043B-812B-3376-AD95-C9259C6FA2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73" y="4658381"/>
            <a:ext cx="2480426" cy="2114741"/>
          </a:xfrm>
          <a:prstGeom prst="rect">
            <a:avLst/>
          </a:prstGeom>
        </p:spPr>
      </p:pic>
      <p:pic>
        <p:nvPicPr>
          <p:cNvPr id="11" name="Picture 10" descr="A graph of 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4B216DC2-A571-1413-E9CB-32435C4EB7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17" y="1036449"/>
            <a:ext cx="2211780" cy="2211780"/>
          </a:xfrm>
          <a:prstGeom prst="rect">
            <a:avLst/>
          </a:prstGeom>
        </p:spPr>
      </p:pic>
      <p:pic>
        <p:nvPicPr>
          <p:cNvPr id="12" name="Picture 11" descr="A graph of a graph with numbers and a red line&#10;&#10;Description automatically generated with medium confidence">
            <a:extLst>
              <a:ext uri="{FF2B5EF4-FFF2-40B4-BE49-F238E27FC236}">
                <a16:creationId xmlns:a16="http://schemas.microsoft.com/office/drawing/2014/main" id="{B5DE4EF9-5039-66DD-645C-9645D30D36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235" y="1051341"/>
            <a:ext cx="2211781" cy="221178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5CBE469-0953-E294-E529-2DF9E973D8C9}"/>
              </a:ext>
            </a:extLst>
          </p:cNvPr>
          <p:cNvSpPr txBox="1">
            <a:spLocks/>
          </p:cNvSpPr>
          <p:nvPr/>
        </p:nvSpPr>
        <p:spPr>
          <a:xfrm>
            <a:off x="8775317" y="3235857"/>
            <a:ext cx="3076418" cy="101050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The uncertainties are underestimated, but linear behavior is very clean.</a:t>
            </a:r>
          </a:p>
          <a:p>
            <a:pPr algn="r"/>
            <a:r>
              <a:rPr lang="en-US" sz="1200" dirty="0"/>
              <a:t>b is the linear coefficient of the fits.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F093F27-87F3-1623-B244-2A92ECCB9E36}"/>
              </a:ext>
            </a:extLst>
          </p:cNvPr>
          <p:cNvSpPr txBox="1">
            <a:spLocks/>
          </p:cNvSpPr>
          <p:nvPr/>
        </p:nvSpPr>
        <p:spPr>
          <a:xfrm>
            <a:off x="7477875" y="867675"/>
            <a:ext cx="3626526" cy="337548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900" dirty="0"/>
              <a:t>T</a:t>
            </a:r>
            <a:r>
              <a:rPr lang="en-US" sz="1900" baseline="-25000" dirty="0"/>
              <a:t>c</a:t>
            </a:r>
            <a:r>
              <a:rPr lang="en-US" sz="1900" dirty="0"/>
              <a:t> = 17.2 K in both field directions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6C107B-109F-613E-07F7-7DE7F8F75A57}"/>
              </a:ext>
            </a:extLst>
          </p:cNvPr>
          <p:cNvSpPr txBox="1"/>
          <p:nvPr/>
        </p:nvSpPr>
        <p:spPr>
          <a:xfrm>
            <a:off x="5773643" y="1892846"/>
            <a:ext cx="1603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c1</a:t>
            </a:r>
            <a:r>
              <a:rPr lang="en-US" dirty="0"/>
              <a:t> = 70 </a:t>
            </a:r>
            <a:r>
              <a:rPr lang="en-US" dirty="0" err="1"/>
              <a:t>mT</a:t>
            </a:r>
            <a:endParaRPr lang="en-US" dirty="0"/>
          </a:p>
          <a:p>
            <a:r>
              <a:rPr lang="en-US" dirty="0"/>
              <a:t>H</a:t>
            </a:r>
            <a:r>
              <a:rPr lang="en-US" baseline="-25000" dirty="0"/>
              <a:t>c2</a:t>
            </a:r>
            <a:r>
              <a:rPr lang="en-US" dirty="0"/>
              <a:t>(0) ~12-13 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EAE331-E766-424A-04AB-D28057E06F1B}"/>
              </a:ext>
            </a:extLst>
          </p:cNvPr>
          <p:cNvSpPr txBox="1"/>
          <p:nvPr/>
        </p:nvSpPr>
        <p:spPr>
          <a:xfrm>
            <a:off x="439947" y="4381542"/>
            <a:ext cx="22117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Δ</a:t>
            </a:r>
            <a:r>
              <a:rPr lang="en-US" dirty="0"/>
              <a:t>= </a:t>
            </a:r>
            <a:r>
              <a:rPr lang="fr-FR" dirty="0"/>
              <a:t>3.1 </a:t>
            </a:r>
            <a:r>
              <a:rPr lang="fr-FR" dirty="0" err="1"/>
              <a:t>meV</a:t>
            </a:r>
            <a:endParaRPr lang="fr-F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7ECC47-E2F2-5E04-0CF7-D4EBD16A0796}"/>
              </a:ext>
            </a:extLst>
          </p:cNvPr>
          <p:cNvSpPr txBox="1"/>
          <p:nvPr/>
        </p:nvSpPr>
        <p:spPr>
          <a:xfrm>
            <a:off x="5156706" y="3676642"/>
            <a:ext cx="3161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SQUID </a:t>
            </a:r>
            <a:r>
              <a:rPr lang="en-US" i="1" dirty="0" err="1"/>
              <a:t>meas</a:t>
            </a:r>
            <a:r>
              <a:rPr lang="en-US" i="1" dirty="0"/>
              <a:t> – RAL &amp; KU Leuven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131F76-5E92-F403-A750-1E9B40246C80}"/>
              </a:ext>
            </a:extLst>
          </p:cNvPr>
          <p:cNvSpPr txBox="1"/>
          <p:nvPr/>
        </p:nvSpPr>
        <p:spPr>
          <a:xfrm>
            <a:off x="8642081" y="3996024"/>
            <a:ext cx="2321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PCT </a:t>
            </a:r>
            <a:r>
              <a:rPr lang="en-US" i="1" dirty="0" err="1"/>
              <a:t>meas</a:t>
            </a:r>
            <a:r>
              <a:rPr lang="en-US" i="1" dirty="0"/>
              <a:t> – CEA </a:t>
            </a:r>
            <a:r>
              <a:rPr lang="en-US" i="1" dirty="0" err="1"/>
              <a:t>Saclay</a:t>
            </a:r>
            <a:endParaRPr lang="en-US" i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8B30C7-57B2-2E8D-75E9-D562F6EF0A98}"/>
              </a:ext>
            </a:extLst>
          </p:cNvPr>
          <p:cNvSpPr txBox="1"/>
          <p:nvPr/>
        </p:nvSpPr>
        <p:spPr>
          <a:xfrm>
            <a:off x="193305" y="825304"/>
            <a:ext cx="2888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2µm </a:t>
            </a:r>
            <a:r>
              <a:rPr lang="en-US" dirty="0" err="1"/>
              <a:t>NbTiN</a:t>
            </a:r>
            <a:r>
              <a:rPr lang="en-US" dirty="0"/>
              <a:t> (001)/MgO(001)</a:t>
            </a:r>
          </a:p>
          <a:p>
            <a:r>
              <a:rPr lang="en-US" dirty="0"/>
              <a:t>T</a:t>
            </a:r>
            <a:r>
              <a:rPr lang="en-US" baseline="-25000" dirty="0"/>
              <a:t>c</a:t>
            </a:r>
            <a:r>
              <a:rPr lang="en-US" dirty="0"/>
              <a:t>~17.25 K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117C057-3208-B47D-EA8F-5817341760E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358" t="3507" r="7475" b="3507"/>
          <a:stretch/>
        </p:blipFill>
        <p:spPr>
          <a:xfrm>
            <a:off x="3426233" y="1552204"/>
            <a:ext cx="2340296" cy="1894088"/>
          </a:xfrm>
          <a:prstGeom prst="rect">
            <a:avLst/>
          </a:prstGeom>
        </p:spPr>
      </p:pic>
      <p:pic>
        <p:nvPicPr>
          <p:cNvPr id="21" name="Picture 20" descr="Chart, histogram&#10;&#10;Description automatically generated">
            <a:extLst>
              <a:ext uri="{FF2B5EF4-FFF2-40B4-BE49-F238E27FC236}">
                <a16:creationId xmlns:a16="http://schemas.microsoft.com/office/drawing/2014/main" id="{7D8C6A12-D304-AB72-3855-B37BC56ED0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5900" y="4750874"/>
            <a:ext cx="1371600" cy="1140742"/>
          </a:xfrm>
          <a:prstGeom prst="rect">
            <a:avLst/>
          </a:prstGeom>
        </p:spPr>
      </p:pic>
      <p:pic>
        <p:nvPicPr>
          <p:cNvPr id="22" name="Picture 21" descr="A picture containing outdoor object, night sky&#10;&#10;Description automatically generated">
            <a:extLst>
              <a:ext uri="{FF2B5EF4-FFF2-40B4-BE49-F238E27FC236}">
                <a16:creationId xmlns:a16="http://schemas.microsoft.com/office/drawing/2014/main" id="{E16208E1-7F9D-67FD-1024-58C92A054B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649" y="1511410"/>
            <a:ext cx="2055533" cy="20555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93AF001-92A0-1AAC-E74A-B612749BF74D}"/>
              </a:ext>
            </a:extLst>
          </p:cNvPr>
          <p:cNvSpPr txBox="1"/>
          <p:nvPr/>
        </p:nvSpPr>
        <p:spPr>
          <a:xfrm>
            <a:off x="146178" y="3663141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 at </a:t>
            </a:r>
            <a:r>
              <a:rPr lang="en-US" dirty="0" err="1"/>
              <a:t>NbTiN</a:t>
            </a:r>
            <a:r>
              <a:rPr lang="en-US" dirty="0"/>
              <a:t>/MgO interface</a:t>
            </a:r>
          </a:p>
        </p:txBody>
      </p:sp>
    </p:spTree>
    <p:extLst>
      <p:ext uri="{BB962C8B-B14F-4D97-AF65-F5344CB8AC3E}">
        <p14:creationId xmlns:p14="http://schemas.microsoft.com/office/powerpoint/2010/main" val="3967551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35B9693-750B-2C20-0B49-943381A92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Superconducting thin film development for microelectronics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C9596F-A73C-FCFE-7051-5AAC4DBC6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4"/>
            <a:ext cx="11044707" cy="678664"/>
          </a:xfrm>
        </p:spPr>
        <p:txBody>
          <a:bodyPr/>
          <a:lstStyle/>
          <a:p>
            <a:r>
              <a:rPr lang="en-US" dirty="0"/>
              <a:t>Preliminary Results on NbTiN Wires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32864A-06CF-47B5-4286-78B40475B793}"/>
              </a:ext>
            </a:extLst>
          </p:cNvPr>
          <p:cNvSpPr/>
          <p:nvPr/>
        </p:nvSpPr>
        <p:spPr>
          <a:xfrm>
            <a:off x="283136" y="633805"/>
            <a:ext cx="54277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SEM images of two metal layers with 50 nm critical dimension.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FFFCF2-4213-3504-3D51-3D1322514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29" y="925245"/>
            <a:ext cx="2744231" cy="19381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CF5AF6-D484-D526-7CC0-B1703F412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988" y="928103"/>
            <a:ext cx="2675625" cy="19323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960B0E-38C6-AE05-756F-DA56770E15A4}"/>
              </a:ext>
            </a:extLst>
          </p:cNvPr>
          <p:cNvSpPr txBox="1"/>
          <p:nvPr/>
        </p:nvSpPr>
        <p:spPr>
          <a:xfrm>
            <a:off x="4824095" y="1028790"/>
            <a:ext cx="50172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/>
              <a:t> 	Anna Herr, et al. ,arXiv:2303.16792 [</a:t>
            </a:r>
            <a:r>
              <a:rPr lang="en-US" sz="1400" i="1" dirty="0" err="1"/>
              <a:t>physics.app-ph</a:t>
            </a:r>
            <a:r>
              <a:rPr lang="en-US" sz="1400" i="1" dirty="0"/>
              <a:t>]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3F1C85-9FFA-01D6-C1E8-22E70E4A0B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95" y="3293242"/>
            <a:ext cx="7177226" cy="293689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79A264-B8E7-7BC8-E839-AD4DCBB107F2}"/>
              </a:ext>
            </a:extLst>
          </p:cNvPr>
          <p:cNvSpPr txBox="1"/>
          <p:nvPr/>
        </p:nvSpPr>
        <p:spPr>
          <a:xfrm>
            <a:off x="283136" y="3398499"/>
            <a:ext cx="432263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Images in a single cooldown in 12 µT field (a) and average across 50 cooldowns (b-c) of a 20 µm-wide, 100 nm-thick strip show grouping of vortices along the center of the strip with 42% trapping probability per site. d)-f) Similar data for a 50 nm-thick strip field-cooled in 14 µT. Preferred trapping sites here include locations near the edge of the strip indicating more defectivity. g) Low-field images of a 180 µm x180 µm </a:t>
            </a:r>
            <a:r>
              <a:rPr lang="en-US" sz="1400" dirty="0" err="1"/>
              <a:t>NbTiN</a:t>
            </a:r>
            <a:r>
              <a:rPr lang="en-US" sz="1400" dirty="0"/>
              <a:t> film with 0.5 µm moats spaced 20 µm in a single cooldown (top) and average across 15 thermal cycles (middle). Extracted locations of vortices (bottom) show 100% trapping probability in the holes.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A60365-DE1E-300E-F51B-C76F12239084}"/>
              </a:ext>
            </a:extLst>
          </p:cNvPr>
          <p:cNvSpPr/>
          <p:nvPr/>
        </p:nvSpPr>
        <p:spPr>
          <a:xfrm>
            <a:off x="4854755" y="2875279"/>
            <a:ext cx="24824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/>
              <a:t>Images of field-cooled </a:t>
            </a:r>
            <a:r>
              <a:rPr lang="en-US" sz="1400" i="1" dirty="0" err="1"/>
              <a:t>NbTiN</a:t>
            </a:r>
            <a:r>
              <a:rPr lang="en-US" sz="1400" i="1" dirty="0"/>
              <a:t> patterned films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C83370-7635-1D1D-C857-40D53D2941CF}"/>
              </a:ext>
            </a:extLst>
          </p:cNvPr>
          <p:cNvSpPr/>
          <p:nvPr/>
        </p:nvSpPr>
        <p:spPr>
          <a:xfrm>
            <a:off x="8907859" y="2591620"/>
            <a:ext cx="31010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/>
              <a:t>Number of vortices as a function of applied field in 10 µm strips fabricated from 50 nm and 100 nm-thick films</a:t>
            </a:r>
          </a:p>
        </p:txBody>
      </p:sp>
    </p:spTree>
    <p:extLst>
      <p:ext uri="{BB962C8B-B14F-4D97-AF65-F5344CB8AC3E}">
        <p14:creationId xmlns:p14="http://schemas.microsoft.com/office/powerpoint/2010/main" val="2679257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D030B33-66E0-0703-0BEE-2BFF2CDC6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Superconducting thin film development for microelectronics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1D5254-2A5E-200C-1A31-C7E9FA78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79" y="207358"/>
            <a:ext cx="11044707" cy="678664"/>
          </a:xfrm>
        </p:spPr>
        <p:txBody>
          <a:bodyPr/>
          <a:lstStyle/>
          <a:p>
            <a:r>
              <a:rPr lang="en-US" dirty="0"/>
              <a:t>Superconducting Digital Technology: the Vision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B8E87A1-F4D5-1493-F8AF-68BFB7B46190}"/>
              </a:ext>
            </a:extLst>
          </p:cNvPr>
          <p:cNvGrpSpPr/>
          <p:nvPr/>
        </p:nvGrpSpPr>
        <p:grpSpPr>
          <a:xfrm>
            <a:off x="1777003" y="1827800"/>
            <a:ext cx="3716181" cy="2327259"/>
            <a:chOff x="3705761" y="765289"/>
            <a:chExt cx="4652977" cy="309828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5BA5FA-47BB-9430-EF8C-699679C64CAE}"/>
                </a:ext>
              </a:extLst>
            </p:cNvPr>
            <p:cNvSpPr txBox="1"/>
            <p:nvPr/>
          </p:nvSpPr>
          <p:spPr>
            <a:xfrm rot="1812946">
              <a:off x="3724420" y="2891008"/>
              <a:ext cx="789191" cy="4507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Optical </a:t>
              </a:r>
            </a:p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Network) </a:t>
              </a:r>
              <a:endParaRPr kumimoji="0" lang="en-GB" sz="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740EF28-3887-24BC-DC4A-57F029F3C3E7}"/>
                </a:ext>
              </a:extLst>
            </p:cNvPr>
            <p:cNvGrpSpPr/>
            <p:nvPr/>
          </p:nvGrpSpPr>
          <p:grpSpPr>
            <a:xfrm>
              <a:off x="3705761" y="765289"/>
              <a:ext cx="4652977" cy="3098288"/>
              <a:chOff x="3957221" y="765289"/>
              <a:chExt cx="4652977" cy="3098288"/>
            </a:xfrm>
          </p:grpSpPr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9E51E6C0-8FC6-D327-7122-436E5EE45F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957221" y="765289"/>
                <a:ext cx="4652977" cy="2855795"/>
              </a:xfrm>
              <a:prstGeom prst="rect">
                <a:avLst/>
              </a:prstGeom>
            </p:spPr>
          </p:pic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310BE7B6-15AF-4FF1-E6D4-DE29F4761290}"/>
                  </a:ext>
                </a:extLst>
              </p:cNvPr>
              <p:cNvGrpSpPr/>
              <p:nvPr/>
            </p:nvGrpSpPr>
            <p:grpSpPr>
              <a:xfrm>
                <a:off x="4009025" y="1953115"/>
                <a:ext cx="4554073" cy="1910462"/>
                <a:chOff x="4009025" y="1953115"/>
                <a:chExt cx="4554073" cy="1910462"/>
              </a:xfrm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21D8F6E-8DC0-4047-D5B4-1301741E87C0}"/>
                    </a:ext>
                  </a:extLst>
                </p:cNvPr>
                <p:cNvSpPr txBox="1"/>
                <p:nvPr/>
              </p:nvSpPr>
              <p:spPr>
                <a:xfrm rot="19781767">
                  <a:off x="6402446" y="2866785"/>
                  <a:ext cx="853419" cy="4507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4114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Gill Sans MT" panose="020B0502020104020203"/>
                      <a:ea typeface="+mn-ea"/>
                      <a:cs typeface="+mn-cs"/>
                    </a:rPr>
                    <a:t>Copper </a:t>
                  </a:r>
                </a:p>
                <a:p>
                  <a:pPr marL="0" marR="0" lvl="0" indent="0" algn="ctr" defTabSz="4114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Gill Sans MT" panose="020B0502020104020203"/>
                      <a:ea typeface="+mn-ea"/>
                      <a:cs typeface="+mn-cs"/>
                    </a:rPr>
                    <a:t>Plate (12K) </a:t>
                  </a:r>
                  <a:endParaRPr kumimoji="0" lang="en-GB" sz="800" b="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69776B2-DFF2-BC3D-E7D1-4DAA52BF8438}"/>
                    </a:ext>
                  </a:extLst>
                </p:cNvPr>
                <p:cNvSpPr txBox="1"/>
                <p:nvPr/>
              </p:nvSpPr>
              <p:spPr>
                <a:xfrm rot="19781767">
                  <a:off x="7773907" y="1953115"/>
                  <a:ext cx="789191" cy="4507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4114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Gill Sans MT" panose="020B0502020104020203"/>
                      <a:ea typeface="+mn-ea"/>
                      <a:cs typeface="+mn-cs"/>
                    </a:rPr>
                    <a:t>Copper </a:t>
                  </a:r>
                </a:p>
                <a:p>
                  <a:pPr marL="0" marR="0" lvl="0" indent="0" algn="ctr" defTabSz="4114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Gill Sans MT" panose="020B0502020104020203"/>
                      <a:ea typeface="+mn-ea"/>
                      <a:cs typeface="+mn-cs"/>
                    </a:rPr>
                    <a:t>Plate (4K) </a:t>
                  </a:r>
                  <a:endParaRPr kumimoji="0" lang="en-GB" sz="800" b="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64F100C-EEAE-24A0-E998-5096503C759B}"/>
                    </a:ext>
                  </a:extLst>
                </p:cNvPr>
                <p:cNvSpPr txBox="1"/>
                <p:nvPr/>
              </p:nvSpPr>
              <p:spPr>
                <a:xfrm rot="19781767">
                  <a:off x="5449946" y="3412859"/>
                  <a:ext cx="853419" cy="4507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4114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Gill Sans MT" panose="020B0502020104020203"/>
                      <a:ea typeface="+mn-ea"/>
                      <a:cs typeface="+mn-cs"/>
                    </a:rPr>
                    <a:t>Copper </a:t>
                  </a:r>
                </a:p>
                <a:p>
                  <a:pPr marL="0" marR="0" lvl="0" indent="0" algn="ctr" defTabSz="4114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Gill Sans MT" panose="020B0502020104020203"/>
                      <a:ea typeface="+mn-ea"/>
                      <a:cs typeface="+mn-cs"/>
                    </a:rPr>
                    <a:t>Plate (77K) </a:t>
                  </a:r>
                  <a:endParaRPr kumimoji="0" lang="en-GB" sz="800" b="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endParaRPr>
                </a:p>
              </p:txBody>
            </p: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116ACCCD-1A14-6F79-9E06-65DA0F3F96BC}"/>
                    </a:ext>
                  </a:extLst>
                </p:cNvPr>
                <p:cNvCxnSpPr/>
                <p:nvPr/>
              </p:nvCxnSpPr>
              <p:spPr>
                <a:xfrm flipH="1">
                  <a:off x="4009025" y="2844994"/>
                  <a:ext cx="182880" cy="127221"/>
                </a:xfrm>
                <a:prstGeom prst="straightConnector1">
                  <a:avLst/>
                </a:prstGeom>
                <a:ln w="3175" cmpd="sng">
                  <a:solidFill>
                    <a:schemeClr val="bg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CAE32CBE-1C4A-3CD1-C6EB-E7EF6B27CFF4}"/>
                    </a:ext>
                  </a:extLst>
                </p:cNvPr>
                <p:cNvCxnSpPr/>
                <p:nvPr/>
              </p:nvCxnSpPr>
              <p:spPr>
                <a:xfrm flipH="1">
                  <a:off x="4535136" y="3172322"/>
                  <a:ext cx="182880" cy="127221"/>
                </a:xfrm>
                <a:prstGeom prst="straightConnector1">
                  <a:avLst/>
                </a:prstGeom>
                <a:ln w="3175" cmpd="sng">
                  <a:solidFill>
                    <a:schemeClr val="bg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B01FBC7E-8E86-F3D2-387B-AD29927FCB70}"/>
                    </a:ext>
                  </a:extLst>
                </p:cNvPr>
                <p:cNvCxnSpPr/>
                <p:nvPr/>
              </p:nvCxnSpPr>
              <p:spPr>
                <a:xfrm flipH="1">
                  <a:off x="5212323" y="3523505"/>
                  <a:ext cx="182880" cy="127221"/>
                </a:xfrm>
                <a:prstGeom prst="straightConnector1">
                  <a:avLst/>
                </a:prstGeom>
                <a:ln w="3175" cmpd="sng">
                  <a:solidFill>
                    <a:schemeClr val="bg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1F0C3C9-3ED4-11EF-F1B5-028C43E0926A}"/>
                    </a:ext>
                  </a:extLst>
                </p:cNvPr>
                <p:cNvSpPr txBox="1"/>
                <p:nvPr/>
              </p:nvSpPr>
              <p:spPr>
                <a:xfrm rot="1812946">
                  <a:off x="4551686" y="3226287"/>
                  <a:ext cx="789191" cy="4507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4114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Gill Sans MT" panose="020B0502020104020203"/>
                      <a:ea typeface="+mn-ea"/>
                      <a:cs typeface="+mn-cs"/>
                    </a:rPr>
                    <a:t>Optical </a:t>
                  </a:r>
                </a:p>
                <a:p>
                  <a:pPr marL="0" marR="0" lvl="0" indent="0" algn="ctr" defTabSz="4114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Gill Sans MT" panose="020B0502020104020203"/>
                      <a:ea typeface="+mn-ea"/>
                      <a:cs typeface="+mn-cs"/>
                    </a:rPr>
                    <a:t>Network) </a:t>
                  </a:r>
                  <a:endParaRPr kumimoji="0" lang="en-GB" sz="800" b="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D056E55-2C46-2566-FB23-17F1FA16C9C7}"/>
              </a:ext>
            </a:extLst>
          </p:cNvPr>
          <p:cNvGrpSpPr/>
          <p:nvPr/>
        </p:nvGrpSpPr>
        <p:grpSpPr>
          <a:xfrm>
            <a:off x="5847848" y="2930067"/>
            <a:ext cx="3785414" cy="2929007"/>
            <a:chOff x="-430506" y="1032734"/>
            <a:chExt cx="2895731" cy="2242354"/>
          </a:xfrm>
        </p:grpSpPr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FE890169-A325-C24C-0EFC-4A0954070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6460" r="67438"/>
            <a:stretch/>
          </p:blipFill>
          <p:spPr>
            <a:xfrm>
              <a:off x="-117922" y="1049955"/>
              <a:ext cx="2583147" cy="212717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AAAB04F-D520-CBC2-46BD-46E3F0209EC3}"/>
                </a:ext>
              </a:extLst>
            </p:cNvPr>
            <p:cNvSpPr txBox="1"/>
            <p:nvPr/>
          </p:nvSpPr>
          <p:spPr>
            <a:xfrm>
              <a:off x="-430506" y="1032734"/>
              <a:ext cx="686743" cy="22423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1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FP2</a:t>
              </a:r>
            </a:p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1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M6</a:t>
              </a:r>
            </a:p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1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M5</a:t>
              </a:r>
            </a:p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1" u="none" strike="noStrike" kern="0" cap="none" spc="1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MF</a:t>
              </a:r>
            </a:p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1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M4</a:t>
              </a:r>
            </a:p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1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M3</a:t>
              </a:r>
            </a:p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1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M2</a:t>
              </a:r>
            </a:p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1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M1</a:t>
              </a:r>
            </a:p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1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M0</a:t>
              </a:r>
            </a:p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1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GND</a:t>
              </a:r>
            </a:p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1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MP5</a:t>
              </a:r>
              <a:endParaRPr kumimoji="0" lang="en-US" sz="1100" b="1" i="1" u="none" strike="noStrike" kern="0" cap="none" spc="1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1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MP4</a:t>
              </a:r>
            </a:p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1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MP3</a:t>
              </a:r>
            </a:p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1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MP2</a:t>
              </a:r>
            </a:p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1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MP1</a:t>
              </a:r>
            </a:p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10" normalizeH="0" baseline="0" noProof="0" dirty="0">
                  <a:ln>
                    <a:noFill/>
                  </a:ln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FP1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18C03E6B-E5A7-F659-62EE-86CA682AAF52}"/>
              </a:ext>
            </a:extLst>
          </p:cNvPr>
          <p:cNvSpPr txBox="1"/>
          <p:nvPr/>
        </p:nvSpPr>
        <p:spPr>
          <a:xfrm>
            <a:off x="704657" y="5157966"/>
            <a:ext cx="41757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Jura"/>
                <a:ea typeface="+mn-ea"/>
                <a:cs typeface="+mn-cs"/>
              </a:rPr>
              <a:t>Design, Automation and Test in Europe Conference (DATE2025 on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Jura"/>
                <a:ea typeface="+mn-ea"/>
                <a:cs typeface="+mn-cs"/>
              </a:rPr>
              <a:t>Arxiv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Jura"/>
                <a:ea typeface="+mn-ea"/>
                <a:cs typeface="+mn-cs"/>
              </a:rPr>
              <a:t>)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BCFC92-04D2-DCAD-24C7-A9EC17EBE083}"/>
              </a:ext>
            </a:extLst>
          </p:cNvPr>
          <p:cNvSpPr txBox="1"/>
          <p:nvPr/>
        </p:nvSpPr>
        <p:spPr>
          <a:xfrm>
            <a:off x="5995828" y="1519383"/>
            <a:ext cx="3331828" cy="74981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Superconducting interposer (4K)</a:t>
            </a:r>
          </a:p>
          <a:p>
            <a:pPr marL="240030" marR="0" lvl="0" indent="-28575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98BD"/>
              </a:buClr>
              <a:buSzTx/>
              <a:buFont typeface="Gill Sans MT" panose="020B0502020104020203" pitchFamily="34" charset="0"/>
              <a:buChar char="+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Superconducting compute stacks</a:t>
            </a:r>
          </a:p>
          <a:p>
            <a:pPr marL="240030" marR="0" lvl="0" indent="-28575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98BD"/>
              </a:buClr>
              <a:buSzTx/>
              <a:buFont typeface="Gill Sans MT" panose="020B0502020104020203" pitchFamily="34" charset="0"/>
              <a:buChar char="+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Superconducting network stacks</a:t>
            </a:r>
          </a:p>
        </p:txBody>
      </p:sp>
      <p:pic>
        <p:nvPicPr>
          <p:cNvPr id="30" name="Graphic 29" descr="Magnifying glass with solid fill">
            <a:extLst>
              <a:ext uri="{FF2B5EF4-FFF2-40B4-BE49-F238E27FC236}">
                <a16:creationId xmlns:a16="http://schemas.microsoft.com/office/drawing/2014/main" id="{F2201BED-F02F-7504-6240-11005D93F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3977274" y="2230276"/>
            <a:ext cx="680823" cy="65933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3449220-8FFF-4668-FE48-9616F01F6C96}"/>
              </a:ext>
            </a:extLst>
          </p:cNvPr>
          <p:cNvSpPr/>
          <p:nvPr/>
        </p:nvSpPr>
        <p:spPr>
          <a:xfrm>
            <a:off x="5725336" y="2889305"/>
            <a:ext cx="4030227" cy="294207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3A542FD-7797-8001-7179-44A16C2C8561}"/>
              </a:ext>
            </a:extLst>
          </p:cNvPr>
          <p:cNvCxnSpPr>
            <a:cxnSpLocks/>
          </p:cNvCxnSpPr>
          <p:nvPr/>
        </p:nvCxnSpPr>
        <p:spPr>
          <a:xfrm>
            <a:off x="4534836" y="2392534"/>
            <a:ext cx="1190500" cy="496771"/>
          </a:xfrm>
          <a:prstGeom prst="line">
            <a:avLst/>
          </a:prstGeom>
          <a:ln w="28575" cmpd="sng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9252305-4B40-99A7-FC51-17D7862C4FD9}"/>
              </a:ext>
            </a:extLst>
          </p:cNvPr>
          <p:cNvCxnSpPr>
            <a:cxnSpLocks/>
          </p:cNvCxnSpPr>
          <p:nvPr/>
        </p:nvCxnSpPr>
        <p:spPr>
          <a:xfrm>
            <a:off x="4369875" y="2700540"/>
            <a:ext cx="1341235" cy="3130840"/>
          </a:xfrm>
          <a:prstGeom prst="line">
            <a:avLst/>
          </a:prstGeom>
          <a:ln w="28575" cmpd="sng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B743570-16CD-5170-D154-DF4FB5E8B54A}"/>
              </a:ext>
            </a:extLst>
          </p:cNvPr>
          <p:cNvSpPr txBox="1"/>
          <p:nvPr/>
        </p:nvSpPr>
        <p:spPr>
          <a:xfrm>
            <a:off x="368402" y="1117966"/>
            <a:ext cx="3484057" cy="133458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41148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Glass bridge/ thermal break</a:t>
            </a:r>
          </a:p>
          <a:p>
            <a:pPr marL="240030" indent="-285750">
              <a:buClr>
                <a:srgbClr val="3F98BD"/>
              </a:buClr>
              <a:buFont typeface="Gill Sans MT" panose="020B0502020104020203" pitchFamily="34" charset="0"/>
              <a:buChar char="+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4K-77K link</a:t>
            </a:r>
          </a:p>
          <a:p>
            <a:pPr lvl="0">
              <a:defRPr/>
            </a:pPr>
            <a:r>
              <a:rPr lang="en-US" sz="1600" dirty="0"/>
              <a:t>Cryo-CMOS interposer (77K)</a:t>
            </a:r>
          </a:p>
          <a:p>
            <a:pPr marL="240030" indent="-285750">
              <a:buClr>
                <a:srgbClr val="3F98BD"/>
              </a:buClr>
              <a:buFont typeface="Gill Sans MT" panose="020B0502020104020203" pitchFamily="34" charset="0"/>
              <a:buChar char="+"/>
              <a:defRPr/>
            </a:pPr>
            <a:r>
              <a:rPr lang="en-US" sz="1400" dirty="0"/>
              <a:t>Cryo-DRAM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1148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Gill Sans MT" panose="020B0502020104020203"/>
              </a:rPr>
              <a:t>Cryo-optical modulators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11DDCA6-B819-703E-C886-5E3F582251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4438" y="4498722"/>
            <a:ext cx="2896259" cy="64427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FD41967-1AF7-14AB-07F3-144DFFD2AD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016" y="4007164"/>
            <a:ext cx="1166422" cy="114737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2EB45E8-58F4-63A9-E8D5-1EFDFC6051AD}"/>
              </a:ext>
            </a:extLst>
          </p:cNvPr>
          <p:cNvGrpSpPr/>
          <p:nvPr/>
        </p:nvGrpSpPr>
        <p:grpSpPr>
          <a:xfrm>
            <a:off x="9878075" y="685208"/>
            <a:ext cx="2215975" cy="2450858"/>
            <a:chOff x="9191314" y="738897"/>
            <a:chExt cx="2215975" cy="2450858"/>
          </a:xfrm>
        </p:grpSpPr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D8F439D0-B3BD-A168-12B8-B84A81996F07}"/>
                </a:ext>
              </a:extLst>
            </p:cNvPr>
            <p:cNvSpPr/>
            <p:nvPr/>
          </p:nvSpPr>
          <p:spPr>
            <a:xfrm>
              <a:off x="9221895" y="2534352"/>
              <a:ext cx="2168200" cy="655403"/>
            </a:xfrm>
            <a:prstGeom prst="cube">
              <a:avLst>
                <a:gd name="adj" fmla="val 52559"/>
              </a:avLst>
            </a:prstGeom>
            <a:solidFill>
              <a:srgbClr val="D466D1">
                <a:alpha val="50196"/>
              </a:srgbClr>
            </a:solidFill>
            <a:ln w="12700">
              <a:solidFill>
                <a:schemeClr val="accent3">
                  <a:lumMod val="60000"/>
                  <a:lumOff val="40000"/>
                </a:schemeClr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Tech &amp; process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1F10FF2B-A9FA-FCD6-B0ED-5205E6098063}"/>
                </a:ext>
              </a:extLst>
            </p:cNvPr>
            <p:cNvSpPr/>
            <p:nvPr/>
          </p:nvSpPr>
          <p:spPr>
            <a:xfrm>
              <a:off x="9239089" y="2114541"/>
              <a:ext cx="2168200" cy="655403"/>
            </a:xfrm>
            <a:prstGeom prst="cube">
              <a:avLst>
                <a:gd name="adj" fmla="val 52559"/>
              </a:avLst>
            </a:prstGeom>
            <a:solidFill>
              <a:srgbClr val="3F98BD"/>
            </a:solidFill>
            <a:ln w="12700">
              <a:solidFill>
                <a:schemeClr val="tx2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Device/component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4BC21AEC-280D-74BD-EEBB-91CD686F658B}"/>
                </a:ext>
              </a:extLst>
            </p:cNvPr>
            <p:cNvSpPr/>
            <p:nvPr/>
          </p:nvSpPr>
          <p:spPr>
            <a:xfrm>
              <a:off x="9221895" y="1667481"/>
              <a:ext cx="2168200" cy="655403"/>
            </a:xfrm>
            <a:prstGeom prst="cube">
              <a:avLst>
                <a:gd name="adj" fmla="val 52559"/>
              </a:avLst>
            </a:prstGeom>
            <a:solidFill>
              <a:srgbClr val="00B050"/>
            </a:solidFill>
            <a:ln w="12700">
              <a:solidFill>
                <a:srgbClr val="00B05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Integrated Circuits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37" name="Cube 36">
              <a:extLst>
                <a:ext uri="{FF2B5EF4-FFF2-40B4-BE49-F238E27FC236}">
                  <a16:creationId xmlns:a16="http://schemas.microsoft.com/office/drawing/2014/main" id="{7044B46C-F5CD-485B-6EA4-9FE0425B6786}"/>
                </a:ext>
              </a:extLst>
            </p:cNvPr>
            <p:cNvSpPr/>
            <p:nvPr/>
          </p:nvSpPr>
          <p:spPr>
            <a:xfrm>
              <a:off x="9191314" y="1228745"/>
              <a:ext cx="2168200" cy="655403"/>
            </a:xfrm>
            <a:prstGeom prst="cube">
              <a:avLst>
                <a:gd name="adj" fmla="val 52559"/>
              </a:avLst>
            </a:prstGeom>
            <a:solidFill>
              <a:srgbClr val="92D050">
                <a:alpha val="50196"/>
              </a:srgbClr>
            </a:solidFill>
            <a:ln w="12700">
              <a:solidFill>
                <a:srgbClr val="92D05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Architecture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38" name="Cube 37">
              <a:extLst>
                <a:ext uri="{FF2B5EF4-FFF2-40B4-BE49-F238E27FC236}">
                  <a16:creationId xmlns:a16="http://schemas.microsoft.com/office/drawing/2014/main" id="{2551D54F-DB21-D1DE-ACC7-210C78292BFB}"/>
                </a:ext>
              </a:extLst>
            </p:cNvPr>
            <p:cNvSpPr/>
            <p:nvPr/>
          </p:nvSpPr>
          <p:spPr>
            <a:xfrm>
              <a:off x="9191314" y="738897"/>
              <a:ext cx="2168200" cy="655403"/>
            </a:xfrm>
            <a:prstGeom prst="cube">
              <a:avLst>
                <a:gd name="adj" fmla="val 52559"/>
              </a:avLst>
            </a:prstGeom>
            <a:solidFill>
              <a:srgbClr val="FFC000">
                <a:alpha val="50196"/>
              </a:srgbClr>
            </a:solidFill>
            <a:ln w="12700">
              <a:solidFill>
                <a:srgbClr val="FFC00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System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15730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5xexHNYxAfuZuuxeMyMWC"/>
</p:tagLst>
</file>

<file path=ppt/theme/theme1.xml><?xml version="1.0" encoding="utf-8"?>
<a:theme xmlns:a="http://schemas.openxmlformats.org/drawingml/2006/main" name="Jefferson Lab Theme 1">
  <a:themeElements>
    <a:clrScheme name="JLab Color Theme 1">
      <a:dk1>
        <a:srgbClr val="000000"/>
      </a:dk1>
      <a:lt1>
        <a:srgbClr val="FFFFFF"/>
      </a:lt1>
      <a:dk2>
        <a:srgbClr val="1C5068"/>
      </a:dk2>
      <a:lt2>
        <a:srgbClr val="8397A9"/>
      </a:lt2>
      <a:accent1>
        <a:srgbClr val="C31230"/>
      </a:accent1>
      <a:accent2>
        <a:srgbClr val="10A1AF"/>
      </a:accent2>
      <a:accent3>
        <a:srgbClr val="5E5E5E"/>
      </a:accent3>
      <a:accent4>
        <a:srgbClr val="821282"/>
      </a:accent4>
      <a:accent5>
        <a:srgbClr val="385723"/>
      </a:accent5>
      <a:accent6>
        <a:srgbClr val="BF9000"/>
      </a:accent6>
      <a:hlink>
        <a:srgbClr val="1C5068"/>
      </a:hlink>
      <a:folHlink>
        <a:srgbClr val="10A1A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 PPT Template_1_010825" id="{9DB200FA-CEB3-4679-8D66-4AC717A73CB8}" vid="{8315C0D6-21E7-439E-8522-5440B9F66D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3763D50ECD5C408E42F2A1D25B70B0" ma:contentTypeVersion="4" ma:contentTypeDescription="Create a new document." ma:contentTypeScope="" ma:versionID="6c3841e9158d5424ea15096cf1bc479f">
  <xsd:schema xmlns:xsd="http://www.w3.org/2001/XMLSchema" xmlns:xs="http://www.w3.org/2001/XMLSchema" xmlns:p="http://schemas.microsoft.com/office/2006/metadata/properties" xmlns:ns2="19789ee9-d103-4f6e-9e99-da3bd74748d7" targetNamespace="http://schemas.microsoft.com/office/2006/metadata/properties" ma:root="true" ma:fieldsID="9af128fc630bbc65f26437cd4266c399" ns2:_="">
    <xsd:import namespace="19789ee9-d103-4f6e-9e99-da3bd74748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789ee9-d103-4f6e-9e99-da3bd74748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B720676-C596-4566-BBA9-33C8B109F75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BAF0FDD-A2A1-4E1C-939E-9E7F9656BC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789ee9-d103-4f6e-9e99-da3bd74748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459D5A6-5851-490B-B1BB-42B7C329FB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Template_010825</Template>
  <TotalTime>7345</TotalTime>
  <Words>1845</Words>
  <Application>Microsoft Office PowerPoint</Application>
  <PresentationFormat>Widescreen</PresentationFormat>
  <Paragraphs>411</Paragraphs>
  <Slides>22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Gill Sans MT</vt:lpstr>
      <vt:lpstr>Wingdings</vt:lpstr>
      <vt:lpstr>Courier New</vt:lpstr>
      <vt:lpstr>Jura</vt:lpstr>
      <vt:lpstr>Times New Roman</vt:lpstr>
      <vt:lpstr>Avenir Book</vt:lpstr>
      <vt:lpstr>Google Sans</vt:lpstr>
      <vt:lpstr>Arial</vt:lpstr>
      <vt:lpstr>Cambria Math</vt:lpstr>
      <vt:lpstr>Jefferson Lab Theme 1</vt:lpstr>
      <vt:lpstr>Image</vt:lpstr>
      <vt:lpstr>Superconducting  Thin Film Development for Microelectronics</vt:lpstr>
      <vt:lpstr>Motivation</vt:lpstr>
      <vt:lpstr>PowerPoint Presentation</vt:lpstr>
      <vt:lpstr>Superconducting Digital Logic (SCD)</vt:lpstr>
      <vt:lpstr>Superconducting Digital Logic (SCD) </vt:lpstr>
      <vt:lpstr>Superconducting Digital Technology: Focus Areas</vt:lpstr>
      <vt:lpstr>PowerPoint Presentation</vt:lpstr>
      <vt:lpstr>Preliminary Results on NbTiN Wires</vt:lpstr>
      <vt:lpstr>Superconducting Digital Technology: the Vision</vt:lpstr>
      <vt:lpstr>Superconducting Digital Technology: Focus Areas</vt:lpstr>
      <vt:lpstr>Superconducting Digital Technology: Focus Areas</vt:lpstr>
      <vt:lpstr>Superconducting Digital Technology Scale-up</vt:lpstr>
      <vt:lpstr>NbTiN Engineering/Flavor Portfolio</vt:lpstr>
      <vt:lpstr>1ML BEOL electrical testing </vt:lpstr>
      <vt:lpstr>3ML BEOL</vt:lpstr>
      <vt:lpstr>Electrical testing</vt:lpstr>
      <vt:lpstr>Josephson Junctions (JJ) fabrication flow</vt:lpstr>
      <vt:lpstr>Cryogenic performance</vt:lpstr>
      <vt:lpstr>Cryogenic performance </vt:lpstr>
      <vt:lpstr>MIM Capacitor Fabrication</vt:lpstr>
      <vt:lpstr>Capacitors are Tunable at Cryogenic Temperature</vt:lpstr>
      <vt:lpstr>Conclusions and outlook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Anne-Marie Valente</dc:creator>
  <cp:lastModifiedBy>Anne-Marie Valente-Feliciano</cp:lastModifiedBy>
  <cp:revision>12</cp:revision>
  <cp:lastPrinted>2024-11-21T18:51:38Z</cp:lastPrinted>
  <dcterms:created xsi:type="dcterms:W3CDTF">2025-02-06T14:17:42Z</dcterms:created>
  <dcterms:modified xsi:type="dcterms:W3CDTF">2025-11-14T12:52:56Z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0x010100383763D50ECD5C408E42F2A1D25B70B0</vt:lpwstr>
  </property>
</Properties>
</file>